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63" r:id="rId5"/>
    <p:sldId id="265" r:id="rId6"/>
    <p:sldId id="266" r:id="rId7"/>
    <p:sldId id="271" r:id="rId8"/>
    <p:sldId id="273" r:id="rId9"/>
    <p:sldId id="272" r:id="rId10"/>
    <p:sldId id="270" r:id="rId11"/>
    <p:sldId id="267" r:id="rId12"/>
    <p:sldId id="274" r:id="rId13"/>
    <p:sldId id="275" r:id="rId14"/>
    <p:sldId id="276" r:id="rId15"/>
    <p:sldId id="277" r:id="rId16"/>
    <p:sldId id="268" r:id="rId17"/>
    <p:sldId id="278" r:id="rId18"/>
    <p:sldId id="279" r:id="rId19"/>
    <p:sldId id="280" r:id="rId20"/>
    <p:sldId id="281" r:id="rId21"/>
    <p:sldId id="269" r:id="rId22"/>
    <p:sldId id="282" r:id="rId23"/>
    <p:sldId id="283" r:id="rId24"/>
    <p:sldId id="284" r:id="rId25"/>
    <p:sldId id="285" r:id="rId26"/>
    <p:sldId id="264"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4660"/>
  </p:normalViewPr>
  <p:slideViewPr>
    <p:cSldViewPr snapToGrid="0">
      <p:cViewPr varScale="1">
        <p:scale>
          <a:sx n="88" d="100"/>
          <a:sy n="88" d="100"/>
        </p:scale>
        <p:origin x="186"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5.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2018/5/24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814443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97715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676471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646890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72069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3911113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374904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697439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345114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821717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8773189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889021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537672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4551573"/>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0636088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8209713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136921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39936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729346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729317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10245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780730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20042905"/>
      </p:ext>
    </p:extLst>
  </p:cSld>
  <p:clrMapOvr>
    <a:masterClrMapping/>
  </p:clrMapOvr>
  <p:transition spd="slow" advClick="0" advTm="1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2041515817"/>
      </p:ext>
    </p:extLst>
  </p:cSld>
  <p:clrMapOvr>
    <a:masterClrMapping/>
  </p:clrMapOvr>
  <p:transition spd="slow" advClick="0" advTm="1000">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2554763146"/>
      </p:ext>
    </p:extLst>
  </p:cSld>
  <p:clrMapOvr>
    <a:masterClrMapping/>
  </p:clrMapOvr>
  <p:transition spd="slow" advClick="0" advTm="1000">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634671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835232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289590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786042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232202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149414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460759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59806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97920956"/>
      </p:ext>
    </p:extLst>
  </p:cSld>
  <p:clrMapOvr>
    <a:masterClrMapping/>
  </p:clrMapOvr>
  <p:transition spd="slow" advClick="0" advTm="1000">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650835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416168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730619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2772929136"/>
      </p:ext>
    </p:extLst>
  </p:cSld>
  <p:clrMapOvr>
    <a:masterClrMapping/>
  </p:clrMapOvr>
  <p:transition spd="slow" advClick="0" advTm="1000">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1256417601"/>
      </p:ext>
    </p:extLst>
  </p:cSld>
  <p:clrMapOvr>
    <a:masterClrMapping/>
  </p:clrMapOvr>
  <p:transition spd="slow" advClick="0" advTm="1000">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483660699"/>
      </p:ext>
    </p:extLst>
  </p:cSld>
  <p:clrMapOvr>
    <a:masterClrMapping/>
  </p:clrMapOvr>
  <p:transition spd="slow" advClick="0" advTm="1000">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1143449038"/>
      </p:ext>
    </p:extLst>
  </p:cSld>
  <p:clrMapOvr>
    <a:masterClrMapping/>
  </p:clrMapOvr>
  <p:transition spd="slow" advClick="0" advTm="1000">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3980800759"/>
      </p:ext>
    </p:extLst>
  </p:cSld>
  <p:clrMapOvr>
    <a:masterClrMapping/>
  </p:clrMapOvr>
  <p:transition spd="slow" advClick="0" advTm="1000">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4071275376"/>
      </p:ext>
    </p:extLst>
  </p:cSld>
  <p:clrMapOvr>
    <a:masterClrMapping/>
  </p:clrMapOvr>
  <p:transition spd="slow" advClick="0" advTm="1000">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2018/5/24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val="49157962"/>
      </p:ext>
    </p:extLst>
  </p:cSld>
  <p:clrMapOvr>
    <a:masterClrMapping/>
  </p:clrMapOvr>
  <p:transition spd="slow" advClick="0" advTm="1000">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357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2.jpeg" Type="http://schemas.openxmlformats.org/officeDocument/2006/relationships/image"/><Relationship Id="rId4" Target="../tags/tag3.xml" Type="http://schemas.openxmlformats.org/officeDocument/2006/relationships/tags"/><Relationship Id="rId5" Target="../tags/tag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 name="图片 49">
            <a:extLst>
              <a:ext uri="{FF2B5EF4-FFF2-40B4-BE49-F238E27FC236}">
                <a16:creationId xmlns:a16="http://schemas.microsoft.com/office/drawing/2014/main" id="{FC9C2EE3-9251-4E33-9882-96788F0E2188}"/>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51" name="矩形 50">
            <a:extLst>
              <a:ext uri="{FF2B5EF4-FFF2-40B4-BE49-F238E27FC236}">
                <a16:creationId xmlns:a16="http://schemas.microsoft.com/office/drawing/2014/main" id="{C12A7CD1-782F-40EA-983D-CC1182B86E3B}"/>
              </a:ext>
            </a:extLst>
          </p:cNvPr>
          <p:cNvSpPr/>
          <p:nvPr/>
        </p:nvSpPr>
        <p:spPr>
          <a:xfrm flipH="1">
            <a:off x="2841170" y="1010556"/>
            <a:ext cx="9020627" cy="317862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PA_文本框 8">
            <a:extLst>
              <a:ext uri="{FF2B5EF4-FFF2-40B4-BE49-F238E27FC236}">
                <a16:creationId xmlns:a16="http://schemas.microsoft.com/office/drawing/2014/main" id="{804B1533-09D6-4D23-B4DF-5BB24A819C95}"/>
              </a:ext>
            </a:extLst>
          </p:cNvPr>
          <p:cNvSpPr txBox="1"/>
          <p:nvPr>
            <p:custDataLst>
              <p:tags r:id="rId4"/>
            </p:custDataLst>
          </p:nvPr>
        </p:nvSpPr>
        <p:spPr>
          <a:xfrm>
            <a:off x="6745892" y="1664622"/>
            <a:ext cx="4488392" cy="883920"/>
          </a:xfrm>
          <a:prstGeom prst="rect">
            <a:avLst/>
          </a:prstGeom>
          <a:noFill/>
        </p:spPr>
        <p:txBody>
          <a:bodyPr rtlCol="0" wrap="square">
            <a:spAutoFit/>
            <a:scene3d>
              <a:camera prst="orthographicFront"/>
              <a:lightRig dir="t" rig="sunset"/>
            </a:scene3d>
            <a:sp3d contourW="12700" prstMaterial="softEdge">
              <a:bevelB h="0" w="0"/>
              <a:extrusionClr>
                <a:srgbClr val="FFC000"/>
              </a:extrusionClr>
              <a:contourClr>
                <a:schemeClr val="accent6">
                  <a:lumMod val="75000"/>
                </a:schemeClr>
              </a:contourClr>
            </a:sp3d>
          </a:bodyPr>
          <a:lstStyle/>
          <a:p>
            <a:pPr algn="r" defTabSz="914217">
              <a:defRPr/>
            </a:pPr>
            <a:r>
              <a:rPr altLang="en-US" b="1" kern="0" lang="zh-CN" sz="5200">
                <a:solidFill>
                  <a:schemeClr val="bg1">
                    <a:lumMod val="95000"/>
                  </a:schemeClr>
                </a:solidFill>
                <a:latin charset="-122" pitchFamily="34" typeface="微软雅黑"/>
                <a:ea charset="-122" pitchFamily="34" typeface="微软雅黑"/>
              </a:rPr>
              <a:t>企业文化宣传</a:t>
            </a:r>
          </a:p>
        </p:txBody>
      </p:sp>
      <p:sp>
        <p:nvSpPr>
          <p:cNvPr id="53" name="PA_文本框 9">
            <a:extLst>
              <a:ext uri="{FF2B5EF4-FFF2-40B4-BE49-F238E27FC236}">
                <a16:creationId xmlns:a16="http://schemas.microsoft.com/office/drawing/2014/main" id="{4A4BF5FC-4C3A-421D-A9B8-CA9B82900D96}"/>
              </a:ext>
            </a:extLst>
          </p:cNvPr>
          <p:cNvSpPr txBox="1"/>
          <p:nvPr>
            <p:custDataLst>
              <p:tags r:id="rId5"/>
            </p:custDataLst>
          </p:nvPr>
        </p:nvSpPr>
        <p:spPr>
          <a:xfrm>
            <a:off x="7151953" y="2639893"/>
            <a:ext cx="4069080" cy="320040"/>
          </a:xfrm>
          <a:prstGeom prst="rect">
            <a:avLst/>
          </a:prstGeom>
          <a:noFill/>
        </p:spPr>
        <p:txBody>
          <a:bodyPr rtlCol="0" wrap="none">
            <a:spAutoFit/>
            <a:scene3d>
              <a:camera prst="orthographicFront"/>
              <a:lightRig dir="t" rig="sunset"/>
            </a:scene3d>
            <a:sp3d prstMaterial="matte"/>
          </a:bodyPr>
          <a:lstStyle/>
          <a:p>
            <a:pPr algn="r" defTabSz="914217">
              <a:defRPr/>
            </a:pPr>
            <a:r>
              <a:rPr altLang="en-US" kern="0" lang="zh-CN" spc="300" sz="1500">
                <a:solidFill>
                  <a:schemeClr val="bg1">
                    <a:lumMod val="95000"/>
                  </a:schemeClr>
                </a:solidFill>
                <a:latin charset="-122" pitchFamily="34" typeface="微软雅黑"/>
                <a:ea charset="-122" pitchFamily="34" typeface="微软雅黑"/>
              </a:rPr>
              <a:t>构思全面、框架完整，适用于各种演示</a:t>
            </a:r>
          </a:p>
        </p:txBody>
      </p:sp>
      <p:grpSp>
        <p:nvGrpSpPr>
          <p:cNvPr id="54" name="组合 53">
            <a:extLst>
              <a:ext uri="{FF2B5EF4-FFF2-40B4-BE49-F238E27FC236}">
                <a16:creationId xmlns:a16="http://schemas.microsoft.com/office/drawing/2014/main" id="{CBC52670-26B6-4A7E-97AA-C40F82D538A6}"/>
              </a:ext>
            </a:extLst>
          </p:cNvPr>
          <p:cNvGrpSpPr/>
          <p:nvPr/>
        </p:nvGrpSpPr>
        <p:grpSpPr>
          <a:xfrm>
            <a:off x="6263938" y="1786383"/>
            <a:ext cx="650306" cy="753632"/>
            <a:chOff x="5629371" y="1375768"/>
            <a:chExt cx="831792" cy="963957"/>
          </a:xfrm>
          <a:solidFill>
            <a:schemeClr val="bg1">
              <a:lumMod val="95000"/>
            </a:schemeClr>
          </a:solidFill>
        </p:grpSpPr>
        <p:sp>
          <p:nvSpPr>
            <p:cNvPr id="55" name="等腰三角形 54">
              <a:extLst>
                <a:ext uri="{FF2B5EF4-FFF2-40B4-BE49-F238E27FC236}">
                  <a16:creationId xmlns:a16="http://schemas.microsoft.com/office/drawing/2014/main" id="{C52231F8-A38D-47D7-9A86-6AD6F313FF52}"/>
                </a:ext>
              </a:extLst>
            </p:cNvPr>
            <p:cNvSpPr/>
            <p:nvPr/>
          </p:nvSpPr>
          <p:spPr>
            <a:xfrm rot="5400000">
              <a:off x="5563686" y="1442248"/>
              <a:ext cx="963957" cy="8309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56" name="等腰三角形 55">
              <a:extLst>
                <a:ext uri="{FF2B5EF4-FFF2-40B4-BE49-F238E27FC236}">
                  <a16:creationId xmlns:a16="http://schemas.microsoft.com/office/drawing/2014/main" id="{8B330691-31EE-4684-AFF5-316E8929A9BC}"/>
                </a:ext>
              </a:extLst>
            </p:cNvPr>
            <p:cNvSpPr/>
            <p:nvPr/>
          </p:nvSpPr>
          <p:spPr>
            <a:xfrm rot="5400000">
              <a:off x="5589755" y="1804905"/>
              <a:ext cx="574436" cy="4952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grpSp>
      <p:sp>
        <p:nvSpPr>
          <p:cNvPr id="57" name="TextBox 5">
            <a:extLst>
              <a:ext uri="{FF2B5EF4-FFF2-40B4-BE49-F238E27FC236}">
                <a16:creationId xmlns:a16="http://schemas.microsoft.com/office/drawing/2014/main" id="{A4436986-A4FF-4E57-8399-6CBEDF6D3423}"/>
              </a:ext>
            </a:extLst>
          </p:cNvPr>
          <p:cNvSpPr txBox="1"/>
          <p:nvPr/>
        </p:nvSpPr>
        <p:spPr>
          <a:xfrm>
            <a:off x="7144660" y="3090143"/>
            <a:ext cx="4513942" cy="502920"/>
          </a:xfrm>
          <a:prstGeom prst="rect">
            <a:avLst/>
          </a:prstGeom>
          <a:noFill/>
        </p:spPr>
        <p:txBody>
          <a:bodyPr rtlCol="0" wrap="square">
            <a:spAutoFit/>
          </a:bodyPr>
          <a:lstStyle/>
          <a:p>
            <a:r>
              <a:rPr b="1" lang="en-US" sz="9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MARKETING &amp; MANAGEMENT FOR INFOGRAPHIC</a:t>
            </a:r>
          </a:p>
          <a:p>
            <a:r>
              <a:rPr b="1" lang="en-US" sz="9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 </a:t>
            </a:r>
          </a:p>
          <a:p>
            <a:r>
              <a:rPr b="1" lang="en-US" sz="9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dolores nemis omnis fugats vitaes nemo minima rerums unsers sadips amets.. </a:t>
            </a:r>
          </a:p>
        </p:txBody>
      </p:sp>
      <p:grpSp>
        <p:nvGrpSpPr>
          <p:cNvPr id="73" name="组合 72">
            <a:extLst>
              <a:ext uri="{FF2B5EF4-FFF2-40B4-BE49-F238E27FC236}">
                <a16:creationId xmlns:a16="http://schemas.microsoft.com/office/drawing/2014/main" id="{E41C3BD0-F1C0-4C86-AD64-FE1BD57B1C32}"/>
              </a:ext>
            </a:extLst>
          </p:cNvPr>
          <p:cNvGrpSpPr/>
          <p:nvPr/>
        </p:nvGrpSpPr>
        <p:grpSpPr>
          <a:xfrm>
            <a:off x="7796950" y="4705890"/>
            <a:ext cx="3941922" cy="352420"/>
            <a:chOff x="3049705" y="5495265"/>
            <a:chExt cx="4241889" cy="402274"/>
          </a:xfrm>
          <a:gradFill>
            <a:gsLst>
              <a:gs pos="0">
                <a:srgbClr val="1A88D3"/>
              </a:gs>
              <a:gs pos="100000">
                <a:srgbClr val="21B2AD"/>
              </a:gs>
            </a:gsLst>
            <a:lin ang="2700000" scaled="0"/>
          </a:gradFill>
        </p:grpSpPr>
        <p:sp>
          <p:nvSpPr>
            <p:cNvPr id="74" name="圆角矩形 486">
              <a:extLst>
                <a:ext uri="{FF2B5EF4-FFF2-40B4-BE49-F238E27FC236}">
                  <a16:creationId xmlns:a16="http://schemas.microsoft.com/office/drawing/2014/main" id="{691A4A25-8384-4932-8986-FCDBE599112F}"/>
                </a:ext>
              </a:extLst>
            </p:cNvPr>
            <p:cNvSpPr/>
            <p:nvPr/>
          </p:nvSpPr>
          <p:spPr>
            <a:xfrm>
              <a:off x="3049705" y="5495522"/>
              <a:ext cx="1774135" cy="402017"/>
            </a:xfrm>
            <a:prstGeom prst="roundRect">
              <a:avLst>
                <a:gd fmla="val 0" name="adj"/>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2" rIns="91422" rtlCol="0" tIns="45711"/>
            <a:lstStyle/>
            <a:p>
              <a:pPr algn="ctr"/>
              <a:endParaRPr altLang="en-US" b="1" lang="zh-CN" spc="300" sz="1100">
                <a:solidFill>
                  <a:schemeClr val="bg1">
                    <a:lumMod val="95000"/>
                  </a:schemeClr>
                </a:solidFill>
                <a:latin charset="-122" pitchFamily="34" typeface="微软雅黑"/>
                <a:ea charset="-122" pitchFamily="34" typeface="微软雅黑"/>
              </a:endParaRPr>
            </a:p>
          </p:txBody>
        </p:sp>
        <p:sp>
          <p:nvSpPr>
            <p:cNvPr id="75" name="_16">
              <a:extLst>
                <a:ext uri="{FF2B5EF4-FFF2-40B4-BE49-F238E27FC236}">
                  <a16:creationId xmlns:a16="http://schemas.microsoft.com/office/drawing/2014/main" id="{2DD71876-B87F-4A0F-8C4A-31CF47F844AF}"/>
                </a:ext>
              </a:extLst>
            </p:cNvPr>
            <p:cNvSpPr txBox="1">
              <a:spLocks noChangeArrowheads="1"/>
            </p:cNvSpPr>
            <p:nvPr/>
          </p:nvSpPr>
          <p:spPr bwMode="auto">
            <a:xfrm>
              <a:off x="3049705" y="5576406"/>
              <a:ext cx="1774135" cy="301571"/>
            </a:xfrm>
            <a:prstGeom prst="rect">
              <a:avLst/>
            </a:prstGeom>
            <a:grpFill/>
            <a:ln w="9525">
              <a:noFill/>
              <a:miter lim="800000"/>
            </a:ln>
            <a:effectLs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pc="300" sz="1100">
                  <a:solidFill>
                    <a:schemeClr val="bg1">
                      <a:lumMod val="95000"/>
                    </a:schemeClr>
                  </a:solidFill>
                  <a:latin charset="-122" pitchFamily="34" typeface="微软雅黑"/>
                  <a:ea charset="-122" pitchFamily="34" typeface="微软雅黑"/>
                </a:rPr>
                <a:t>讲演人：优页PPT </a:t>
              </a:r>
            </a:p>
          </p:txBody>
        </p:sp>
        <p:sp>
          <p:nvSpPr>
            <p:cNvPr id="76" name="圆角矩形 488">
              <a:extLst>
                <a:ext uri="{FF2B5EF4-FFF2-40B4-BE49-F238E27FC236}">
                  <a16:creationId xmlns:a16="http://schemas.microsoft.com/office/drawing/2014/main" id="{CCFB8408-C87C-47C9-BBA8-01885B6E3298}"/>
                </a:ext>
              </a:extLst>
            </p:cNvPr>
            <p:cNvSpPr/>
            <p:nvPr/>
          </p:nvSpPr>
          <p:spPr>
            <a:xfrm>
              <a:off x="5044594" y="5495265"/>
              <a:ext cx="2247000" cy="402019"/>
            </a:xfrm>
            <a:prstGeom prst="roundRect">
              <a:avLst>
                <a:gd fmla="val 0" name="adj"/>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2" rIns="91422" rtlCol="0" tIns="45711"/>
            <a:lstStyle/>
            <a:p>
              <a:pPr algn="ctr"/>
              <a:endParaRPr altLang="en-US" b="1" lang="zh-CN" spc="300" sz="1100">
                <a:solidFill>
                  <a:schemeClr val="bg1">
                    <a:lumMod val="95000"/>
                  </a:schemeClr>
                </a:solidFill>
                <a:latin charset="-122" pitchFamily="34" typeface="微软雅黑"/>
                <a:ea charset="-122" pitchFamily="34" typeface="微软雅黑"/>
              </a:endParaRPr>
            </a:p>
          </p:txBody>
        </p:sp>
        <p:sp>
          <p:nvSpPr>
            <p:cNvPr id="77" name="_16">
              <a:extLst>
                <a:ext uri="{FF2B5EF4-FFF2-40B4-BE49-F238E27FC236}">
                  <a16:creationId xmlns:a16="http://schemas.microsoft.com/office/drawing/2014/main" id="{5406307B-66E9-47F8-95F0-D68A6D9C9715}"/>
                </a:ext>
              </a:extLst>
            </p:cNvPr>
            <p:cNvSpPr txBox="1">
              <a:spLocks noChangeArrowheads="1"/>
            </p:cNvSpPr>
            <p:nvPr/>
          </p:nvSpPr>
          <p:spPr bwMode="auto">
            <a:xfrm>
              <a:off x="5096792" y="5523629"/>
              <a:ext cx="2136409" cy="354347"/>
            </a:xfrm>
            <a:prstGeom prst="rect">
              <a:avLst/>
            </a:prstGeom>
            <a:grpFill/>
            <a:ln w="9525">
              <a:noFill/>
              <a:miter lim="800000"/>
            </a:ln>
            <a:effectLs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pc="300" sz="1100">
                  <a:solidFill>
                    <a:schemeClr val="bg1">
                      <a:lumMod val="95000"/>
                    </a:schemeClr>
                  </a:solidFill>
                  <a:latin charset="-122" pitchFamily="34" typeface="微软雅黑"/>
                  <a:ea charset="-122" pitchFamily="34" typeface="微软雅黑"/>
                </a:rPr>
                <a:t>日期：2018.05.28</a:t>
              </a:r>
            </a:p>
          </p:txBody>
        </p:sp>
      </p:grpSp>
    </p:spTree>
    <p:extLst>
      <p:ext uri="{BB962C8B-B14F-4D97-AF65-F5344CB8AC3E}">
        <p14:creationId val="3991780411"/>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50"/>
                                        </p:tgtEl>
                                        <p:attrNameLst>
                                          <p:attrName>style.visibility</p:attrName>
                                        </p:attrNameLst>
                                      </p:cBhvr>
                                      <p:to>
                                        <p:strVal val="visible"/>
                                      </p:to>
                                    </p:set>
                                    <p:animEffect filter="barn(inVertical)" transition="in">
                                      <p:cBhvr>
                                        <p:cTn dur="750" id="7"/>
                                        <p:tgtEl>
                                          <p:spTgt spid="50"/>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51"/>
                                        </p:tgtEl>
                                        <p:attrNameLst>
                                          <p:attrName>style.visibility</p:attrName>
                                        </p:attrNameLst>
                                      </p:cBhvr>
                                      <p:to>
                                        <p:strVal val="visible"/>
                                      </p:to>
                                    </p:set>
                                    <p:anim calcmode="lin" valueType="num">
                                      <p:cBhvr>
                                        <p:cTn dur="750" fill="hold" id="11"/>
                                        <p:tgtEl>
                                          <p:spTgt spid="51"/>
                                        </p:tgtEl>
                                        <p:attrNameLst>
                                          <p:attrName>ppt_w</p:attrName>
                                        </p:attrNameLst>
                                      </p:cBhvr>
                                      <p:tavLst>
                                        <p:tav tm="0">
                                          <p:val>
                                            <p:fltVal val="0"/>
                                          </p:val>
                                        </p:tav>
                                        <p:tav tm="100000">
                                          <p:val>
                                            <p:strVal val="#ppt_w"/>
                                          </p:val>
                                        </p:tav>
                                      </p:tavLst>
                                    </p:anim>
                                    <p:anim calcmode="lin" valueType="num">
                                      <p:cBhvr>
                                        <p:cTn dur="750" fill="hold" id="12"/>
                                        <p:tgtEl>
                                          <p:spTgt spid="51"/>
                                        </p:tgtEl>
                                        <p:attrNameLst>
                                          <p:attrName>ppt_h</p:attrName>
                                        </p:attrNameLst>
                                      </p:cBhvr>
                                      <p:tavLst>
                                        <p:tav tm="0">
                                          <p:val>
                                            <p:fltVal val="0"/>
                                          </p:val>
                                        </p:tav>
                                        <p:tav tm="100000">
                                          <p:val>
                                            <p:strVal val="#ppt_h"/>
                                          </p:val>
                                        </p:tav>
                                      </p:tavLst>
                                    </p:anim>
                                    <p:animEffect filter="fade" transition="in">
                                      <p:cBhvr>
                                        <p:cTn dur="750" id="13"/>
                                        <p:tgtEl>
                                          <p:spTgt spid="51"/>
                                        </p:tgtEl>
                                      </p:cBhvr>
                                    </p:animEffect>
                                  </p:childTnLst>
                                </p:cTn>
                              </p:par>
                            </p:childTnLst>
                          </p:cTn>
                        </p:par>
                        <p:par>
                          <p:cTn fill="hold" id="14" nodeType="afterGroup">
                            <p:stCondLst>
                              <p:cond delay="1500"/>
                            </p:stCondLst>
                            <p:childTnLst>
                              <p:par>
                                <p:cTn fill="hold" id="15" nodeType="afterEffect" presetClass="entr" presetID="2" presetSubtype="8">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additive="base">
                                        <p:cTn dur="500" fill="hold" id="17"/>
                                        <p:tgtEl>
                                          <p:spTgt spid="54"/>
                                        </p:tgtEl>
                                        <p:attrNameLst>
                                          <p:attrName>ppt_x</p:attrName>
                                        </p:attrNameLst>
                                      </p:cBhvr>
                                      <p:tavLst>
                                        <p:tav tm="0">
                                          <p:val>
                                            <p:strVal val="0-#ppt_w/2"/>
                                          </p:val>
                                        </p:tav>
                                        <p:tav tm="100000">
                                          <p:val>
                                            <p:strVal val="#ppt_x"/>
                                          </p:val>
                                        </p:tav>
                                      </p:tavLst>
                                    </p:anim>
                                    <p:anim calcmode="lin" valueType="num">
                                      <p:cBhvr additive="base">
                                        <p:cTn dur="500" fill="hold" id="18"/>
                                        <p:tgtEl>
                                          <p:spTgt spid="5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47" presetSubtype="0">
                                  <p:stCondLst>
                                    <p:cond delay="0"/>
                                  </p:stCondLst>
                                  <p:childTnLst>
                                    <p:set>
                                      <p:cBhvr>
                                        <p:cTn dur="1" fill="hold" id="21">
                                          <p:stCondLst>
                                            <p:cond delay="0"/>
                                          </p:stCondLst>
                                        </p:cTn>
                                        <p:tgtEl>
                                          <p:spTgt spid="52"/>
                                        </p:tgtEl>
                                        <p:attrNameLst>
                                          <p:attrName>style.visibility</p:attrName>
                                        </p:attrNameLst>
                                      </p:cBhvr>
                                      <p:to>
                                        <p:strVal val="visible"/>
                                      </p:to>
                                    </p:set>
                                    <p:animEffect filter="fade" transition="in">
                                      <p:cBhvr>
                                        <p:cTn dur="1000" id="22"/>
                                        <p:tgtEl>
                                          <p:spTgt spid="52"/>
                                        </p:tgtEl>
                                      </p:cBhvr>
                                    </p:animEffect>
                                    <p:anim calcmode="lin" valueType="num">
                                      <p:cBhvr>
                                        <p:cTn dur="1000" fill="hold" id="23"/>
                                        <p:tgtEl>
                                          <p:spTgt spid="52"/>
                                        </p:tgtEl>
                                        <p:attrNameLst>
                                          <p:attrName>ppt_x</p:attrName>
                                        </p:attrNameLst>
                                      </p:cBhvr>
                                      <p:tavLst>
                                        <p:tav tm="0">
                                          <p:val>
                                            <p:strVal val="#ppt_x"/>
                                          </p:val>
                                        </p:tav>
                                        <p:tav tm="100000">
                                          <p:val>
                                            <p:strVal val="#ppt_x"/>
                                          </p:val>
                                        </p:tav>
                                      </p:tavLst>
                                    </p:anim>
                                    <p:anim calcmode="lin" valueType="num">
                                      <p:cBhvr>
                                        <p:cTn dur="1000" fill="hold" id="24"/>
                                        <p:tgtEl>
                                          <p:spTgt spid="5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42" presetSubtype="0">
                                  <p:stCondLst>
                                    <p:cond delay="0"/>
                                  </p:stCondLst>
                                  <p:childTnLst>
                                    <p:set>
                                      <p:cBhvr>
                                        <p:cTn dur="1" fill="hold" id="27">
                                          <p:stCondLst>
                                            <p:cond delay="0"/>
                                          </p:stCondLst>
                                        </p:cTn>
                                        <p:tgtEl>
                                          <p:spTgt spid="53"/>
                                        </p:tgtEl>
                                        <p:attrNameLst>
                                          <p:attrName>style.visibility</p:attrName>
                                        </p:attrNameLst>
                                      </p:cBhvr>
                                      <p:to>
                                        <p:strVal val="visible"/>
                                      </p:to>
                                    </p:set>
                                    <p:animEffect filter="fade" transition="in">
                                      <p:cBhvr>
                                        <p:cTn dur="250" id="28"/>
                                        <p:tgtEl>
                                          <p:spTgt spid="53"/>
                                        </p:tgtEl>
                                      </p:cBhvr>
                                    </p:animEffect>
                                    <p:anim calcmode="lin" valueType="num">
                                      <p:cBhvr>
                                        <p:cTn dur="250" fill="hold" id="29"/>
                                        <p:tgtEl>
                                          <p:spTgt spid="53"/>
                                        </p:tgtEl>
                                        <p:attrNameLst>
                                          <p:attrName>ppt_x</p:attrName>
                                        </p:attrNameLst>
                                      </p:cBhvr>
                                      <p:tavLst>
                                        <p:tav tm="0">
                                          <p:val>
                                            <p:strVal val="#ppt_x"/>
                                          </p:val>
                                        </p:tav>
                                        <p:tav tm="100000">
                                          <p:val>
                                            <p:strVal val="#ppt_x"/>
                                          </p:val>
                                        </p:tav>
                                      </p:tavLst>
                                    </p:anim>
                                    <p:anim calcmode="lin" valueType="num">
                                      <p:cBhvr>
                                        <p:cTn dur="250" fill="hold" id="30"/>
                                        <p:tgtEl>
                                          <p:spTgt spid="5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250"/>
                            </p:stCondLst>
                            <p:childTnLst>
                              <p:par>
                                <p:cTn fill="hold" grpId="0" id="32" nodeType="afterEffect" presetClass="entr" presetID="42" presetSubtype="0">
                                  <p:stCondLst>
                                    <p:cond delay="0"/>
                                  </p:stCondLst>
                                  <p:childTnLst>
                                    <p:set>
                                      <p:cBhvr>
                                        <p:cTn dur="1" fill="hold" id="33">
                                          <p:stCondLst>
                                            <p:cond delay="0"/>
                                          </p:stCondLst>
                                        </p:cTn>
                                        <p:tgtEl>
                                          <p:spTgt spid="57"/>
                                        </p:tgtEl>
                                        <p:attrNameLst>
                                          <p:attrName>style.visibility</p:attrName>
                                        </p:attrNameLst>
                                      </p:cBhvr>
                                      <p:to>
                                        <p:strVal val="visible"/>
                                      </p:to>
                                    </p:set>
                                    <p:animEffect filter="fade" transition="in">
                                      <p:cBhvr>
                                        <p:cTn dur="250" id="34"/>
                                        <p:tgtEl>
                                          <p:spTgt spid="57"/>
                                        </p:tgtEl>
                                      </p:cBhvr>
                                    </p:animEffect>
                                    <p:anim calcmode="lin" valueType="num">
                                      <p:cBhvr>
                                        <p:cTn dur="250" fill="hold" id="35"/>
                                        <p:tgtEl>
                                          <p:spTgt spid="57"/>
                                        </p:tgtEl>
                                        <p:attrNameLst>
                                          <p:attrName>ppt_x</p:attrName>
                                        </p:attrNameLst>
                                      </p:cBhvr>
                                      <p:tavLst>
                                        <p:tav tm="0">
                                          <p:val>
                                            <p:strVal val="#ppt_x"/>
                                          </p:val>
                                        </p:tav>
                                        <p:tav tm="100000">
                                          <p:val>
                                            <p:strVal val="#ppt_x"/>
                                          </p:val>
                                        </p:tav>
                                      </p:tavLst>
                                    </p:anim>
                                    <p:anim calcmode="lin" valueType="num">
                                      <p:cBhvr>
                                        <p:cTn dur="250" fill="hold" id="36"/>
                                        <p:tgtEl>
                                          <p:spTgt spid="57"/>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500"/>
                                  </p:stCondLst>
                                  <p:childTnLst>
                                    <p:set>
                                      <p:cBhvr>
                                        <p:cTn dur="1" fill="hold" id="38">
                                          <p:stCondLst>
                                            <p:cond delay="0"/>
                                          </p:stCondLst>
                                        </p:cTn>
                                        <p:tgtEl>
                                          <p:spTgt spid="73"/>
                                        </p:tgtEl>
                                        <p:attrNameLst>
                                          <p:attrName>style.visibility</p:attrName>
                                        </p:attrNameLst>
                                      </p:cBhvr>
                                      <p:to>
                                        <p:strVal val="visible"/>
                                      </p:to>
                                    </p:set>
                                    <p:animEffect filter="fade" transition="in">
                                      <p:cBhvr>
                                        <p:cTn dur="1000" id="39"/>
                                        <p:tgtEl>
                                          <p:spTgt spid="73"/>
                                        </p:tgtEl>
                                      </p:cBhvr>
                                    </p:animEffect>
                                    <p:anim calcmode="lin" valueType="num">
                                      <p:cBhvr>
                                        <p:cTn dur="1000" fill="hold" id="40"/>
                                        <p:tgtEl>
                                          <p:spTgt spid="73"/>
                                        </p:tgtEl>
                                        <p:attrNameLst>
                                          <p:attrName>ppt_x</p:attrName>
                                        </p:attrNameLst>
                                      </p:cBhvr>
                                      <p:tavLst>
                                        <p:tav tm="0">
                                          <p:val>
                                            <p:strVal val="#ppt_x"/>
                                          </p:val>
                                        </p:tav>
                                        <p:tav tm="100000">
                                          <p:val>
                                            <p:strVal val="#ppt_x"/>
                                          </p:val>
                                        </p:tav>
                                      </p:tavLst>
                                    </p:anim>
                                    <p:anim calcmode="lin" valueType="num">
                                      <p:cBhvr>
                                        <p:cTn dur="1000" fill="hold" id="41"/>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52"/>
      <p:bldP grpId="0" spid="53"/>
      <p:bldP grpId="0" spid="5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企业项目介绍</a:t>
            </a:r>
          </a:p>
        </p:txBody>
      </p:sp>
      <p:grpSp>
        <p:nvGrpSpPr>
          <p:cNvPr id="3" name="组合 2">
            <a:extLst>
              <a:ext uri="{FF2B5EF4-FFF2-40B4-BE49-F238E27FC236}">
                <a16:creationId xmlns:a16="http://schemas.microsoft.com/office/drawing/2014/main" id="{76FEEF0E-E643-4B76-9574-85677394C964}"/>
              </a:ext>
            </a:extLst>
          </p:cNvPr>
          <p:cNvGrpSpPr/>
          <p:nvPr/>
        </p:nvGrpSpPr>
        <p:grpSpPr>
          <a:xfrm flipH="1">
            <a:off x="6434996" y="2085161"/>
            <a:ext cx="4947602" cy="3818858"/>
            <a:chOff x="4440386" y="1356050"/>
            <a:chExt cx="7669385" cy="5417690"/>
          </a:xfrm>
        </p:grpSpPr>
        <p:sp>
          <p:nvSpPr>
            <p:cNvPr id="4" name="矩形 3">
              <a:extLst>
                <a:ext uri="{FF2B5EF4-FFF2-40B4-BE49-F238E27FC236}">
                  <a16:creationId xmlns:a16="http://schemas.microsoft.com/office/drawing/2014/main" id="{BB2D6823-28D5-456F-B5BF-3D85C79C94E9}"/>
                </a:ext>
              </a:extLst>
            </p:cNvPr>
            <p:cNvSpPr/>
            <p:nvPr/>
          </p:nvSpPr>
          <p:spPr>
            <a:xfrm>
              <a:off x="8340645" y="1356050"/>
              <a:ext cx="3769126" cy="2808203"/>
            </a:xfrm>
            <a:prstGeom prst="rect">
              <a:avLst/>
            </a:prstGeom>
            <a:blipFill dpi="0" rotWithShape="1">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itchFamily="34" typeface="微软雅黑"/>
                <a:sym charset="0" panose="020b0604020202020204" pitchFamily="34" typeface="Arial"/>
              </a:endParaRPr>
            </a:p>
          </p:txBody>
        </p:sp>
        <p:sp>
          <p:nvSpPr>
            <p:cNvPr id="5" name="矩形 4">
              <a:extLst>
                <a:ext uri="{FF2B5EF4-FFF2-40B4-BE49-F238E27FC236}">
                  <a16:creationId xmlns:a16="http://schemas.microsoft.com/office/drawing/2014/main" id="{D7C31D65-09E8-40CB-A83C-108814900D7E}"/>
                </a:ext>
              </a:extLst>
            </p:cNvPr>
            <p:cNvSpPr/>
            <p:nvPr/>
          </p:nvSpPr>
          <p:spPr>
            <a:xfrm>
              <a:off x="4445316" y="1356050"/>
              <a:ext cx="3769124" cy="2808203"/>
            </a:xfrm>
            <a:prstGeom prst="rect">
              <a:avLst/>
            </a:prstGeom>
            <a:blipFill dpi="0" rotWithShape="1">
              <a:blip r:embed="rId4">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itchFamily="34" typeface="微软雅黑"/>
                <a:sym charset="0" panose="020b0604020202020204" pitchFamily="34" typeface="Arial"/>
              </a:endParaRPr>
            </a:p>
          </p:txBody>
        </p:sp>
        <p:sp>
          <p:nvSpPr>
            <p:cNvPr id="6" name="矩形 5">
              <a:extLst>
                <a:ext uri="{FF2B5EF4-FFF2-40B4-BE49-F238E27FC236}">
                  <a16:creationId xmlns:a16="http://schemas.microsoft.com/office/drawing/2014/main" id="{F15175FD-0CF3-4749-BBA4-720CA6F9BBBD}"/>
                </a:ext>
              </a:extLst>
            </p:cNvPr>
            <p:cNvSpPr/>
            <p:nvPr/>
          </p:nvSpPr>
          <p:spPr>
            <a:xfrm>
              <a:off x="4440386" y="4290374"/>
              <a:ext cx="7664456" cy="2483366"/>
            </a:xfrm>
            <a:prstGeom prst="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altLang="en-US" lang="zh-CN">
                <a:latin charset="0" panose="020b0604020202020204" pitchFamily="34" typeface="Arial"/>
                <a:ea charset="-122" pitchFamily="34" typeface="微软雅黑"/>
                <a:sym charset="0" panose="020b0604020202020204" pitchFamily="34" typeface="Arial"/>
              </a:endParaRPr>
            </a:p>
          </p:txBody>
        </p:sp>
        <p:sp>
          <p:nvSpPr>
            <p:cNvPr id="8" name="Content Placeholder 2">
              <a:extLst>
                <a:ext uri="{FF2B5EF4-FFF2-40B4-BE49-F238E27FC236}">
                  <a16:creationId xmlns:a16="http://schemas.microsoft.com/office/drawing/2014/main" id="{839E3A00-80C6-46BF-9A9B-77E5909B0474}"/>
                </a:ext>
              </a:extLst>
            </p:cNvPr>
            <p:cNvSpPr txBox="1"/>
            <p:nvPr/>
          </p:nvSpPr>
          <p:spPr>
            <a:xfrm>
              <a:off x="4786564" y="4515322"/>
              <a:ext cx="6972094" cy="1945844"/>
            </a:xfrm>
            <a:prstGeom prst="rect">
              <a:avLst/>
            </a:prstGeom>
          </p:spPr>
          <p:txBody>
            <a:bodyPr anchor="t" bIns="0" lIns="0" rIns="0" rtlCol="0" tIns="0" vert="horz" wrap="square">
              <a:sp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50000"/>
                </a:lnSpc>
                <a:spcBef>
                  <a:spcPct val="0"/>
                </a:spcBef>
                <a:spcAft>
                  <a:spcPct val="0"/>
                </a:spcAft>
              </a:pPr>
              <a:r>
                <a:rPr altLang="en-US" lang="zh-CN" sz="1000">
                  <a:solidFill>
                    <a:schemeClr val="bg1"/>
                  </a:solidFill>
                  <a:latin charset="0" panose="020b0604020202020204" pitchFamily="34" typeface="Arial"/>
                  <a:ea charset="-122" pitchFamily="34" typeface="微软雅黑"/>
                  <a:cs charset="0" panose="020b0604020202020204" pitchFamily="34" typeface="Arial"/>
                  <a:sym charset="0" panose="020b0604020202020204" pitchFamily="34" typeface="Arial"/>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修改文字内容，也可以直接复制你的内容到此。请替换文字内容，添加的内容到此。请替换文字内容，添加相关标题，修改文字内容，也可以直接复制你的内容到此。请替换文字内容，添加相关标题，修改文字内容，也可以直接复制你的内容到此。</a:t>
              </a:r>
            </a:p>
          </p:txBody>
        </p:sp>
      </p:grpSp>
      <p:grpSp>
        <p:nvGrpSpPr>
          <p:cNvPr id="9" name="组合 8">
            <a:extLst>
              <a:ext uri="{FF2B5EF4-FFF2-40B4-BE49-F238E27FC236}">
                <a16:creationId xmlns:a16="http://schemas.microsoft.com/office/drawing/2014/main" id="{9122A5D6-089D-4F0B-86F6-CAFC81E6C80C}"/>
              </a:ext>
            </a:extLst>
          </p:cNvPr>
          <p:cNvGrpSpPr/>
          <p:nvPr/>
        </p:nvGrpSpPr>
        <p:grpSpPr>
          <a:xfrm>
            <a:off x="687545" y="2472707"/>
            <a:ext cx="5343514" cy="3183837"/>
            <a:chOff x="1043608" y="1682322"/>
            <a:chExt cx="4410961" cy="2628194"/>
          </a:xfrm>
        </p:grpSpPr>
        <p:sp>
          <p:nvSpPr>
            <p:cNvPr id="10" name="矩形 1">
              <a:extLst>
                <a:ext uri="{FF2B5EF4-FFF2-40B4-BE49-F238E27FC236}">
                  <a16:creationId xmlns:a16="http://schemas.microsoft.com/office/drawing/2014/main" id="{FC0BAAC3-ABCB-47C5-8147-3EECB2DBBF97}"/>
                </a:ext>
              </a:extLst>
            </p:cNvPr>
            <p:cNvSpPr>
              <a:spLocks noChangeArrowheads="1"/>
            </p:cNvSpPr>
            <p:nvPr/>
          </p:nvSpPr>
          <p:spPr bwMode="auto">
            <a:xfrm>
              <a:off x="1043608" y="1682322"/>
              <a:ext cx="3528392" cy="427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a:t>
              </a:r>
            </a:p>
          </p:txBody>
        </p:sp>
        <p:sp>
          <p:nvSpPr>
            <p:cNvPr id="11" name="矩形 1">
              <a:extLst>
                <a:ext uri="{FF2B5EF4-FFF2-40B4-BE49-F238E27FC236}">
                  <a16:creationId xmlns:a16="http://schemas.microsoft.com/office/drawing/2014/main" id="{DA48E8AE-F2F3-498D-A307-9349CDA8B910}"/>
                </a:ext>
              </a:extLst>
            </p:cNvPr>
            <p:cNvSpPr>
              <a:spLocks noChangeArrowheads="1"/>
            </p:cNvSpPr>
            <p:nvPr/>
          </p:nvSpPr>
          <p:spPr bwMode="auto">
            <a:xfrm>
              <a:off x="1043608" y="2414417"/>
              <a:ext cx="3528392" cy="427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a:t>
              </a:r>
            </a:p>
          </p:txBody>
        </p:sp>
        <p:sp>
          <p:nvSpPr>
            <p:cNvPr id="12" name="矩形 1">
              <a:extLst>
                <a:ext uri="{FF2B5EF4-FFF2-40B4-BE49-F238E27FC236}">
                  <a16:creationId xmlns:a16="http://schemas.microsoft.com/office/drawing/2014/main" id="{EC5FA1B7-E92E-4688-9470-507F699F98B5}"/>
                </a:ext>
              </a:extLst>
            </p:cNvPr>
            <p:cNvSpPr>
              <a:spLocks noChangeArrowheads="1"/>
            </p:cNvSpPr>
            <p:nvPr/>
          </p:nvSpPr>
          <p:spPr bwMode="auto">
            <a:xfrm>
              <a:off x="1043608" y="3146512"/>
              <a:ext cx="3528392" cy="427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a:t>
              </a:r>
            </a:p>
          </p:txBody>
        </p:sp>
        <p:sp>
          <p:nvSpPr>
            <p:cNvPr id="13" name="矩形 1">
              <a:extLst>
                <a:ext uri="{FF2B5EF4-FFF2-40B4-BE49-F238E27FC236}">
                  <a16:creationId xmlns:a16="http://schemas.microsoft.com/office/drawing/2014/main" id="{3AA83ACF-9A80-489B-80C7-6CC801C8F8F8}"/>
                </a:ext>
              </a:extLst>
            </p:cNvPr>
            <p:cNvSpPr>
              <a:spLocks noChangeArrowheads="1"/>
            </p:cNvSpPr>
            <p:nvPr/>
          </p:nvSpPr>
          <p:spPr bwMode="auto">
            <a:xfrm>
              <a:off x="1043608" y="3878608"/>
              <a:ext cx="3528392" cy="4277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a:t>
              </a:r>
            </a:p>
          </p:txBody>
        </p:sp>
        <p:cxnSp>
          <p:nvCxnSpPr>
            <p:cNvPr id="14" name="直接连接符 13">
              <a:extLst>
                <a:ext uri="{FF2B5EF4-FFF2-40B4-BE49-F238E27FC236}">
                  <a16:creationId xmlns:a16="http://schemas.microsoft.com/office/drawing/2014/main" id="{5C91BFE4-FD6C-4354-B710-7CD7EBB40FC4}"/>
                </a:ext>
              </a:extLst>
            </p:cNvPr>
            <p:cNvCxnSpPr/>
            <p:nvPr/>
          </p:nvCxnSpPr>
          <p:spPr>
            <a:xfrm flipH="1">
              <a:off x="4662482" y="1897626"/>
              <a:ext cx="792087" cy="0"/>
            </a:xfrm>
            <a:prstGeom prst="line">
              <a:avLst/>
            </a:prstGeom>
            <a:ln w="635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51B78FA-5EA6-4E94-AFED-7D7B1FA670A7}"/>
                </a:ext>
              </a:extLst>
            </p:cNvPr>
            <p:cNvCxnSpPr/>
            <p:nvPr/>
          </p:nvCxnSpPr>
          <p:spPr>
            <a:xfrm flipH="1">
              <a:off x="4662482" y="2624638"/>
              <a:ext cx="792087" cy="0"/>
            </a:xfrm>
            <a:prstGeom prst="line">
              <a:avLst/>
            </a:prstGeom>
            <a:ln w="635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E83DE05C-8EBF-4133-90E2-8C6E7D3C3478}"/>
                </a:ext>
              </a:extLst>
            </p:cNvPr>
            <p:cNvCxnSpPr/>
            <p:nvPr/>
          </p:nvCxnSpPr>
          <p:spPr>
            <a:xfrm flipH="1">
              <a:off x="4662482" y="3351650"/>
              <a:ext cx="792087" cy="0"/>
            </a:xfrm>
            <a:prstGeom prst="line">
              <a:avLst/>
            </a:prstGeom>
            <a:ln w="635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D539333C-A21D-46FD-AFCE-3E67BD70F135}"/>
                </a:ext>
              </a:extLst>
            </p:cNvPr>
            <p:cNvCxnSpPr/>
            <p:nvPr/>
          </p:nvCxnSpPr>
          <p:spPr>
            <a:xfrm flipH="1">
              <a:off x="4662482" y="4078663"/>
              <a:ext cx="792087" cy="0"/>
            </a:xfrm>
            <a:prstGeom prst="line">
              <a:avLst/>
            </a:prstGeom>
            <a:ln w="635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2675393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750" id="12"/>
                                        <p:tgtEl>
                                          <p:spTgt spid="9"/>
                                        </p:tgtEl>
                                      </p:cBhvr>
                                    </p:animEffect>
                                    <p:anim calcmode="lin" valueType="num">
                                      <p:cBhvr>
                                        <p:cTn dur="750" fill="hold" id="13"/>
                                        <p:tgtEl>
                                          <p:spTgt spid="9"/>
                                        </p:tgtEl>
                                        <p:attrNameLst>
                                          <p:attrName>ppt_x</p:attrName>
                                        </p:attrNameLst>
                                      </p:cBhvr>
                                      <p:tavLst>
                                        <p:tav tm="0">
                                          <p:val>
                                            <p:strVal val="#ppt_x"/>
                                          </p:val>
                                        </p:tav>
                                        <p:tav tm="100000">
                                          <p:val>
                                            <p:strVal val="#ppt_x"/>
                                          </p:val>
                                        </p:tav>
                                      </p:tavLst>
                                    </p:anim>
                                    <p:anim calcmode="lin" valueType="num">
                                      <p:cBhvr>
                                        <p:cTn dur="750" fill="hold" id="14"/>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企业项目介绍</a:t>
            </a:r>
          </a:p>
        </p:txBody>
      </p:sp>
      <p:grpSp>
        <p:nvGrpSpPr>
          <p:cNvPr id="3" name="组合 2">
            <a:extLst>
              <a:ext uri="{FF2B5EF4-FFF2-40B4-BE49-F238E27FC236}">
                <a16:creationId xmlns:a16="http://schemas.microsoft.com/office/drawing/2014/main" id="{2D0F0F66-31B7-4E2E-A8DB-F43AAD6B1105}"/>
              </a:ext>
            </a:extLst>
          </p:cNvPr>
          <p:cNvGrpSpPr/>
          <p:nvPr/>
        </p:nvGrpSpPr>
        <p:grpSpPr>
          <a:xfrm>
            <a:off x="5476523" y="2221230"/>
            <a:ext cx="1405549" cy="1633230"/>
            <a:chOff x="5414028" y="2346973"/>
            <a:chExt cx="1405549" cy="1633230"/>
          </a:xfrm>
          <a:gradFill>
            <a:gsLst>
              <a:gs pos="0">
                <a:srgbClr val="1A88D3"/>
              </a:gs>
              <a:gs pos="100000">
                <a:srgbClr val="21B2AD"/>
              </a:gs>
            </a:gsLst>
            <a:lin ang="2700000" scaled="0"/>
          </a:gradFill>
        </p:grpSpPr>
        <p:sp>
          <p:nvSpPr>
            <p:cNvPr id="4" name="任意多边形 25">
              <a:extLst>
                <a:ext uri="{FF2B5EF4-FFF2-40B4-BE49-F238E27FC236}">
                  <a16:creationId xmlns:a16="http://schemas.microsoft.com/office/drawing/2014/main" id="{0465A591-7944-4E5F-89DD-E4D0AA975B6E}"/>
                </a:ext>
              </a:extLst>
            </p:cNvPr>
            <p:cNvSpPr/>
            <p:nvPr/>
          </p:nvSpPr>
          <p:spPr>
            <a:xfrm>
              <a:off x="5414028" y="2346973"/>
              <a:ext cx="1405549" cy="1633230"/>
            </a:xfrm>
            <a:custGeom>
              <a:gdLst>
                <a:gd fmla="*/ 0 w 1629187" name="connsiteX0"/>
                <a:gd fmla="*/ 1300162 h 1893094" name="connsiteY0"/>
                <a:gd fmla="*/ 776288 w 1629187" name="connsiteX1"/>
                <a:gd fmla="*/ 0 h 1893094" name="connsiteY1"/>
                <a:gd fmla="*/ 1562100 w 1629187" name="connsiteX2"/>
                <a:gd fmla="*/ 1304925 h 1893094" name="connsiteY2"/>
                <a:gd fmla="*/ 1445419 w 1629187" name="connsiteX3"/>
                <a:gd fmla="*/ 1466850 h 1893094" name="connsiteY3"/>
                <a:gd fmla="*/ 1516856 w 1629187" name="connsiteX4"/>
                <a:gd fmla="*/ 1557338 h 1893094" name="connsiteY4"/>
                <a:gd fmla="*/ 1607344 w 1629187" name="connsiteX5"/>
                <a:gd fmla="*/ 1726406 h 1893094" name="connsiteY5"/>
                <a:gd fmla="*/ 1426369 w 1629187" name="connsiteX6"/>
                <a:gd fmla="*/ 1678781 h 1893094" name="connsiteY6"/>
                <a:gd fmla="*/ 1312069 w 1629187" name="connsiteX7"/>
                <a:gd fmla="*/ 1640681 h 1893094" name="connsiteY7"/>
                <a:gd fmla="*/ 1126331 w 1629187" name="connsiteX8"/>
                <a:gd fmla="*/ 1893094 h 1893094" name="connsiteY8"/>
                <a:gd fmla="*/ 909638 w 1629187" name="connsiteX9"/>
                <a:gd fmla="*/ 1893094 h 1893094" name="connsiteY9"/>
                <a:gd fmla="*/ 869156 w 1629187" name="connsiteX10"/>
                <a:gd fmla="*/ 1826419 h 1893094" name="connsiteY10"/>
                <a:gd fmla="*/ 769144 w 1629187" name="connsiteX11"/>
                <a:gd fmla="*/ 1607344 h 1893094" name="connsiteY11"/>
                <a:gd fmla="*/ 671513 w 1629187" name="connsiteX12"/>
                <a:gd fmla="*/ 1797844 h 1893094" name="connsiteY12"/>
                <a:gd fmla="*/ 661988 w 1629187" name="connsiteX13"/>
                <a:gd fmla="*/ 1885950 h 1893094" name="connsiteY13"/>
                <a:gd fmla="*/ 433388 w 1629187" name="connsiteX14"/>
                <a:gd fmla="*/ 1885950 h 1893094" name="connsiteY14"/>
                <a:gd fmla="*/ 261938 w 1629187" name="connsiteX15"/>
                <a:gd fmla="*/ 1664494 h 1893094" name="connsiteY15"/>
                <a:gd fmla="*/ 326231 w 1629187" name="connsiteX16"/>
                <a:gd fmla="*/ 1581150 h 1893094" name="connsiteY16"/>
                <a:gd fmla="*/ 407194 w 1629187" name="connsiteX17"/>
                <a:gd fmla="*/ 1373981 h 1893094" name="connsiteY17"/>
                <a:gd fmla="*/ 192881 w 1629187" name="connsiteX18"/>
                <a:gd fmla="*/ 1412080 h 1893094" name="connsiteY18"/>
                <a:gd fmla="*/ 111919 w 1629187" name="connsiteX19"/>
                <a:gd fmla="*/ 1454944 h 1893094" name="connsiteY19"/>
                <a:gd fmla="*/ 0 w 1629187" name="connsiteX20"/>
                <a:gd fmla="*/ 1300162 h 189309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893094" w="1629187">
                  <a:moveTo>
                    <a:pt x="0" y="1300162"/>
                  </a:moveTo>
                  <a:lnTo>
                    <a:pt x="776288" y="0"/>
                  </a:lnTo>
                  <a:lnTo>
                    <a:pt x="1562100" y="1304925"/>
                  </a:lnTo>
                  <a:lnTo>
                    <a:pt x="1445419" y="1466850"/>
                  </a:lnTo>
                  <a:cubicBezTo>
                    <a:pt x="1417638" y="1508124"/>
                    <a:pt x="1463674" y="1563688"/>
                    <a:pt x="1516856" y="1557338"/>
                  </a:cubicBezTo>
                  <a:cubicBezTo>
                    <a:pt x="1615282" y="1551781"/>
                    <a:pt x="1658938" y="1667669"/>
                    <a:pt x="1607344" y="1726406"/>
                  </a:cubicBezTo>
                  <a:cubicBezTo>
                    <a:pt x="1550194" y="1785937"/>
                    <a:pt x="1438275" y="1769268"/>
                    <a:pt x="1426369" y="1678781"/>
                  </a:cubicBezTo>
                  <a:cubicBezTo>
                    <a:pt x="1423194" y="1634331"/>
                    <a:pt x="1339057" y="1604168"/>
                    <a:pt x="1312069" y="1640681"/>
                  </a:cubicBezTo>
                  <a:lnTo>
                    <a:pt x="1126331" y="1893094"/>
                  </a:lnTo>
                  <a:lnTo>
                    <a:pt x="909638" y="1893094"/>
                  </a:lnTo>
                  <a:cubicBezTo>
                    <a:pt x="865187" y="1892300"/>
                    <a:pt x="832644" y="1877220"/>
                    <a:pt x="869156" y="1826419"/>
                  </a:cubicBezTo>
                  <a:cubicBezTo>
                    <a:pt x="931069" y="1746251"/>
                    <a:pt x="900112" y="1608931"/>
                    <a:pt x="769144" y="1607344"/>
                  </a:cubicBezTo>
                  <a:cubicBezTo>
                    <a:pt x="667544" y="1611313"/>
                    <a:pt x="630238" y="1734344"/>
                    <a:pt x="671513" y="1797844"/>
                  </a:cubicBezTo>
                  <a:cubicBezTo>
                    <a:pt x="706438" y="1843881"/>
                    <a:pt x="710407" y="1887537"/>
                    <a:pt x="661988" y="1885950"/>
                  </a:cubicBezTo>
                  <a:lnTo>
                    <a:pt x="433388" y="1885950"/>
                  </a:lnTo>
                  <a:lnTo>
                    <a:pt x="261938" y="1664494"/>
                  </a:lnTo>
                  <a:cubicBezTo>
                    <a:pt x="216694" y="1598613"/>
                    <a:pt x="271463" y="1573212"/>
                    <a:pt x="326231" y="1581150"/>
                  </a:cubicBezTo>
                  <a:cubicBezTo>
                    <a:pt x="379413" y="1588293"/>
                    <a:pt x="492125" y="1476375"/>
                    <a:pt x="407194" y="1373981"/>
                  </a:cubicBezTo>
                  <a:cubicBezTo>
                    <a:pt x="329406" y="1296193"/>
                    <a:pt x="206375" y="1339849"/>
                    <a:pt x="192881" y="1412080"/>
                  </a:cubicBezTo>
                  <a:cubicBezTo>
                    <a:pt x="179387" y="1476374"/>
                    <a:pt x="134938" y="1488280"/>
                    <a:pt x="111919" y="1454944"/>
                  </a:cubicBezTo>
                  <a:lnTo>
                    <a:pt x="0" y="130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95000"/>
                  </a:schemeClr>
                </a:solidFill>
                <a:latin charset="-122" pitchFamily="34" typeface="微软雅黑"/>
                <a:ea charset="-122" pitchFamily="34" typeface="微软雅黑"/>
                <a:cs charset="-122" panose="020b0604020202020204" pitchFamily="34" typeface="Arial Unicode MS"/>
              </a:endParaRPr>
            </a:p>
          </p:txBody>
        </p:sp>
        <p:sp>
          <p:nvSpPr>
            <p:cNvPr id="5" name="矩形 4">
              <a:extLst>
                <a:ext uri="{FF2B5EF4-FFF2-40B4-BE49-F238E27FC236}">
                  <a16:creationId xmlns:a16="http://schemas.microsoft.com/office/drawing/2014/main" id="{0E8CF57D-E4B8-4B1B-9D55-FEA534360231}"/>
                </a:ext>
              </a:extLst>
            </p:cNvPr>
            <p:cNvSpPr/>
            <p:nvPr/>
          </p:nvSpPr>
          <p:spPr>
            <a:xfrm>
              <a:off x="5790771" y="2879859"/>
              <a:ext cx="582138" cy="396240"/>
            </a:xfrm>
            <a:prstGeom prst="rect">
              <a:avLst/>
            </a:prstGeom>
            <a:grpFill/>
          </p:spPr>
          <p:txBody>
            <a:bodyPr wrap="square">
              <a:spAutoFit/>
            </a:bodyPr>
            <a:lstStyle/>
            <a:p>
              <a:pPr algn="ctr"/>
              <a:r>
                <a:rPr altLang="zh-CN" b="1" lang="en-US" sz="2000">
                  <a:solidFill>
                    <a:prstClr val="white"/>
                  </a:solidFill>
                  <a:latin charset="-122" pitchFamily="34" typeface="微软雅黑"/>
                  <a:ea charset="-122" pitchFamily="34" typeface="微软雅黑"/>
                  <a:cs charset="-122" panose="020b0604020202020204" pitchFamily="34" typeface="Arial Unicode MS"/>
                </a:rPr>
                <a:t>01</a:t>
              </a:r>
            </a:p>
          </p:txBody>
        </p:sp>
      </p:grpSp>
      <p:grpSp>
        <p:nvGrpSpPr>
          <p:cNvPr id="6" name="组合 5">
            <a:extLst>
              <a:ext uri="{FF2B5EF4-FFF2-40B4-BE49-F238E27FC236}">
                <a16:creationId xmlns:a16="http://schemas.microsoft.com/office/drawing/2014/main" id="{CC3A907D-8BAE-4C1C-A421-56599A91D6A0}"/>
              </a:ext>
            </a:extLst>
          </p:cNvPr>
          <p:cNvGrpSpPr/>
          <p:nvPr/>
        </p:nvGrpSpPr>
        <p:grpSpPr>
          <a:xfrm>
            <a:off x="6531230" y="3224165"/>
            <a:ext cx="1633230" cy="1405549"/>
            <a:chOff x="6468735" y="3349908"/>
            <a:chExt cx="1633230" cy="1405549"/>
          </a:xfrm>
          <a:gradFill>
            <a:gsLst>
              <a:gs pos="0">
                <a:srgbClr val="1A88D3"/>
              </a:gs>
              <a:gs pos="100000">
                <a:srgbClr val="21B2AD"/>
              </a:gs>
            </a:gsLst>
            <a:lin ang="2700000" scaled="0"/>
          </a:gradFill>
        </p:grpSpPr>
        <p:sp>
          <p:nvSpPr>
            <p:cNvPr id="8" name="任意多边形 28">
              <a:extLst>
                <a:ext uri="{FF2B5EF4-FFF2-40B4-BE49-F238E27FC236}">
                  <a16:creationId xmlns:a16="http://schemas.microsoft.com/office/drawing/2014/main" id="{40FEB341-BC25-4577-A85D-6168B5E7D356}"/>
                </a:ext>
              </a:extLst>
            </p:cNvPr>
            <p:cNvSpPr/>
            <p:nvPr/>
          </p:nvSpPr>
          <p:spPr>
            <a:xfrm rot="4297007">
              <a:off x="6582575" y="3236068"/>
              <a:ext cx="1405549" cy="1633230"/>
            </a:xfrm>
            <a:custGeom>
              <a:gdLst>
                <a:gd fmla="*/ 0 w 1629187" name="connsiteX0"/>
                <a:gd fmla="*/ 1300162 h 1893094" name="connsiteY0"/>
                <a:gd fmla="*/ 776288 w 1629187" name="connsiteX1"/>
                <a:gd fmla="*/ 0 h 1893094" name="connsiteY1"/>
                <a:gd fmla="*/ 1562100 w 1629187" name="connsiteX2"/>
                <a:gd fmla="*/ 1304925 h 1893094" name="connsiteY2"/>
                <a:gd fmla="*/ 1445419 w 1629187" name="connsiteX3"/>
                <a:gd fmla="*/ 1466850 h 1893094" name="connsiteY3"/>
                <a:gd fmla="*/ 1516856 w 1629187" name="connsiteX4"/>
                <a:gd fmla="*/ 1557338 h 1893094" name="connsiteY4"/>
                <a:gd fmla="*/ 1607344 w 1629187" name="connsiteX5"/>
                <a:gd fmla="*/ 1726406 h 1893094" name="connsiteY5"/>
                <a:gd fmla="*/ 1426369 w 1629187" name="connsiteX6"/>
                <a:gd fmla="*/ 1678781 h 1893094" name="connsiteY6"/>
                <a:gd fmla="*/ 1312069 w 1629187" name="connsiteX7"/>
                <a:gd fmla="*/ 1640681 h 1893094" name="connsiteY7"/>
                <a:gd fmla="*/ 1126331 w 1629187" name="connsiteX8"/>
                <a:gd fmla="*/ 1893094 h 1893094" name="connsiteY8"/>
                <a:gd fmla="*/ 909638 w 1629187" name="connsiteX9"/>
                <a:gd fmla="*/ 1893094 h 1893094" name="connsiteY9"/>
                <a:gd fmla="*/ 869156 w 1629187" name="connsiteX10"/>
                <a:gd fmla="*/ 1826419 h 1893094" name="connsiteY10"/>
                <a:gd fmla="*/ 769144 w 1629187" name="connsiteX11"/>
                <a:gd fmla="*/ 1607344 h 1893094" name="connsiteY11"/>
                <a:gd fmla="*/ 671513 w 1629187" name="connsiteX12"/>
                <a:gd fmla="*/ 1797844 h 1893094" name="connsiteY12"/>
                <a:gd fmla="*/ 661988 w 1629187" name="connsiteX13"/>
                <a:gd fmla="*/ 1885950 h 1893094" name="connsiteY13"/>
                <a:gd fmla="*/ 433388 w 1629187" name="connsiteX14"/>
                <a:gd fmla="*/ 1885950 h 1893094" name="connsiteY14"/>
                <a:gd fmla="*/ 261938 w 1629187" name="connsiteX15"/>
                <a:gd fmla="*/ 1664494 h 1893094" name="connsiteY15"/>
                <a:gd fmla="*/ 326231 w 1629187" name="connsiteX16"/>
                <a:gd fmla="*/ 1581150 h 1893094" name="connsiteY16"/>
                <a:gd fmla="*/ 407194 w 1629187" name="connsiteX17"/>
                <a:gd fmla="*/ 1373981 h 1893094" name="connsiteY17"/>
                <a:gd fmla="*/ 192881 w 1629187" name="connsiteX18"/>
                <a:gd fmla="*/ 1412080 h 1893094" name="connsiteY18"/>
                <a:gd fmla="*/ 111919 w 1629187" name="connsiteX19"/>
                <a:gd fmla="*/ 1454944 h 1893094" name="connsiteY19"/>
                <a:gd fmla="*/ 0 w 1629187" name="connsiteX20"/>
                <a:gd fmla="*/ 1300162 h 189309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893094" w="1629187">
                  <a:moveTo>
                    <a:pt x="0" y="1300162"/>
                  </a:moveTo>
                  <a:lnTo>
                    <a:pt x="776288" y="0"/>
                  </a:lnTo>
                  <a:lnTo>
                    <a:pt x="1562100" y="1304925"/>
                  </a:lnTo>
                  <a:lnTo>
                    <a:pt x="1445419" y="1466850"/>
                  </a:lnTo>
                  <a:cubicBezTo>
                    <a:pt x="1417638" y="1508124"/>
                    <a:pt x="1463674" y="1563688"/>
                    <a:pt x="1516856" y="1557338"/>
                  </a:cubicBezTo>
                  <a:cubicBezTo>
                    <a:pt x="1615282" y="1551781"/>
                    <a:pt x="1658938" y="1667669"/>
                    <a:pt x="1607344" y="1726406"/>
                  </a:cubicBezTo>
                  <a:cubicBezTo>
                    <a:pt x="1550194" y="1785937"/>
                    <a:pt x="1438275" y="1769268"/>
                    <a:pt x="1426369" y="1678781"/>
                  </a:cubicBezTo>
                  <a:cubicBezTo>
                    <a:pt x="1423194" y="1634331"/>
                    <a:pt x="1339057" y="1604168"/>
                    <a:pt x="1312069" y="1640681"/>
                  </a:cubicBezTo>
                  <a:lnTo>
                    <a:pt x="1126331" y="1893094"/>
                  </a:lnTo>
                  <a:lnTo>
                    <a:pt x="909638" y="1893094"/>
                  </a:lnTo>
                  <a:cubicBezTo>
                    <a:pt x="865187" y="1892300"/>
                    <a:pt x="832644" y="1877220"/>
                    <a:pt x="869156" y="1826419"/>
                  </a:cubicBezTo>
                  <a:cubicBezTo>
                    <a:pt x="931069" y="1746251"/>
                    <a:pt x="900112" y="1608931"/>
                    <a:pt x="769144" y="1607344"/>
                  </a:cubicBezTo>
                  <a:cubicBezTo>
                    <a:pt x="667544" y="1611313"/>
                    <a:pt x="630238" y="1734344"/>
                    <a:pt x="671513" y="1797844"/>
                  </a:cubicBezTo>
                  <a:cubicBezTo>
                    <a:pt x="706438" y="1843881"/>
                    <a:pt x="710407" y="1887537"/>
                    <a:pt x="661988" y="1885950"/>
                  </a:cubicBezTo>
                  <a:lnTo>
                    <a:pt x="433388" y="1885950"/>
                  </a:lnTo>
                  <a:lnTo>
                    <a:pt x="261938" y="1664494"/>
                  </a:lnTo>
                  <a:cubicBezTo>
                    <a:pt x="216694" y="1598613"/>
                    <a:pt x="271463" y="1573212"/>
                    <a:pt x="326231" y="1581150"/>
                  </a:cubicBezTo>
                  <a:cubicBezTo>
                    <a:pt x="379413" y="1588293"/>
                    <a:pt x="492125" y="1476375"/>
                    <a:pt x="407194" y="1373981"/>
                  </a:cubicBezTo>
                  <a:cubicBezTo>
                    <a:pt x="329406" y="1296193"/>
                    <a:pt x="206375" y="1339849"/>
                    <a:pt x="192881" y="1412080"/>
                  </a:cubicBezTo>
                  <a:cubicBezTo>
                    <a:pt x="179387" y="1476374"/>
                    <a:pt x="134938" y="1488280"/>
                    <a:pt x="111919" y="1454944"/>
                  </a:cubicBezTo>
                  <a:lnTo>
                    <a:pt x="0" y="130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95000"/>
                  </a:schemeClr>
                </a:solidFill>
                <a:latin charset="-122" pitchFamily="34" typeface="微软雅黑"/>
                <a:ea charset="-122" pitchFamily="34" typeface="微软雅黑"/>
                <a:cs charset="-122" panose="020b0604020202020204" pitchFamily="34" typeface="Arial Unicode MS"/>
              </a:endParaRPr>
            </a:p>
          </p:txBody>
        </p:sp>
        <p:sp>
          <p:nvSpPr>
            <p:cNvPr id="9" name="矩形 8">
              <a:extLst>
                <a:ext uri="{FF2B5EF4-FFF2-40B4-BE49-F238E27FC236}">
                  <a16:creationId xmlns:a16="http://schemas.microsoft.com/office/drawing/2014/main" id="{186B239B-6EB7-4583-A425-CF6CFFE7D081}"/>
                </a:ext>
              </a:extLst>
            </p:cNvPr>
            <p:cNvSpPr/>
            <p:nvPr/>
          </p:nvSpPr>
          <p:spPr>
            <a:xfrm>
              <a:off x="7035095" y="3769828"/>
              <a:ext cx="582138" cy="396240"/>
            </a:xfrm>
            <a:prstGeom prst="rect">
              <a:avLst/>
            </a:prstGeom>
            <a:grpFill/>
          </p:spPr>
          <p:txBody>
            <a:bodyPr wrap="square">
              <a:spAutoFit/>
            </a:bodyPr>
            <a:lstStyle/>
            <a:p>
              <a:pPr algn="ctr"/>
              <a:r>
                <a:rPr altLang="zh-CN" b="1" lang="en-US" sz="2000">
                  <a:solidFill>
                    <a:prstClr val="white"/>
                  </a:solidFill>
                  <a:latin charset="-122" pitchFamily="34" typeface="微软雅黑"/>
                  <a:ea charset="-122" pitchFamily="34" typeface="微软雅黑"/>
                  <a:cs charset="-122" panose="020b0604020202020204" pitchFamily="34" typeface="Arial Unicode MS"/>
                </a:rPr>
                <a:t>02</a:t>
              </a:r>
            </a:p>
          </p:txBody>
        </p:sp>
      </p:grpSp>
      <p:grpSp>
        <p:nvGrpSpPr>
          <p:cNvPr id="10" name="组合 9">
            <a:extLst>
              <a:ext uri="{FF2B5EF4-FFF2-40B4-BE49-F238E27FC236}">
                <a16:creationId xmlns:a16="http://schemas.microsoft.com/office/drawing/2014/main" id="{4D44117B-EE87-483E-945F-7DA6CA52D8F9}"/>
              </a:ext>
            </a:extLst>
          </p:cNvPr>
          <p:cNvGrpSpPr/>
          <p:nvPr/>
        </p:nvGrpSpPr>
        <p:grpSpPr>
          <a:xfrm>
            <a:off x="6153704" y="4500468"/>
            <a:ext cx="1405549" cy="1633230"/>
            <a:chOff x="6091209" y="4626211"/>
            <a:chExt cx="1405549" cy="1633230"/>
          </a:xfrm>
          <a:gradFill>
            <a:gsLst>
              <a:gs pos="0">
                <a:srgbClr val="1A88D3"/>
              </a:gs>
              <a:gs pos="100000">
                <a:srgbClr val="21B2AD"/>
              </a:gs>
            </a:gsLst>
            <a:lin ang="2700000" scaled="0"/>
          </a:gradFill>
        </p:grpSpPr>
        <p:sp>
          <p:nvSpPr>
            <p:cNvPr id="11" name="任意多边形 32">
              <a:extLst>
                <a:ext uri="{FF2B5EF4-FFF2-40B4-BE49-F238E27FC236}">
                  <a16:creationId xmlns:a16="http://schemas.microsoft.com/office/drawing/2014/main" id="{A57C04DB-CCEA-4EF9-9408-A8FF94D1771E}"/>
                </a:ext>
              </a:extLst>
            </p:cNvPr>
            <p:cNvSpPr/>
            <p:nvPr/>
          </p:nvSpPr>
          <p:spPr>
            <a:xfrm rot="8672092">
              <a:off x="6091209" y="4626211"/>
              <a:ext cx="1405549" cy="1633230"/>
            </a:xfrm>
            <a:custGeom>
              <a:gdLst>
                <a:gd fmla="*/ 0 w 1629187" name="connsiteX0"/>
                <a:gd fmla="*/ 1300162 h 1893094" name="connsiteY0"/>
                <a:gd fmla="*/ 776288 w 1629187" name="connsiteX1"/>
                <a:gd fmla="*/ 0 h 1893094" name="connsiteY1"/>
                <a:gd fmla="*/ 1562100 w 1629187" name="connsiteX2"/>
                <a:gd fmla="*/ 1304925 h 1893094" name="connsiteY2"/>
                <a:gd fmla="*/ 1445419 w 1629187" name="connsiteX3"/>
                <a:gd fmla="*/ 1466850 h 1893094" name="connsiteY3"/>
                <a:gd fmla="*/ 1516856 w 1629187" name="connsiteX4"/>
                <a:gd fmla="*/ 1557338 h 1893094" name="connsiteY4"/>
                <a:gd fmla="*/ 1607344 w 1629187" name="connsiteX5"/>
                <a:gd fmla="*/ 1726406 h 1893094" name="connsiteY5"/>
                <a:gd fmla="*/ 1426369 w 1629187" name="connsiteX6"/>
                <a:gd fmla="*/ 1678781 h 1893094" name="connsiteY6"/>
                <a:gd fmla="*/ 1312069 w 1629187" name="connsiteX7"/>
                <a:gd fmla="*/ 1640681 h 1893094" name="connsiteY7"/>
                <a:gd fmla="*/ 1126331 w 1629187" name="connsiteX8"/>
                <a:gd fmla="*/ 1893094 h 1893094" name="connsiteY8"/>
                <a:gd fmla="*/ 909638 w 1629187" name="connsiteX9"/>
                <a:gd fmla="*/ 1893094 h 1893094" name="connsiteY9"/>
                <a:gd fmla="*/ 869156 w 1629187" name="connsiteX10"/>
                <a:gd fmla="*/ 1826419 h 1893094" name="connsiteY10"/>
                <a:gd fmla="*/ 769144 w 1629187" name="connsiteX11"/>
                <a:gd fmla="*/ 1607344 h 1893094" name="connsiteY11"/>
                <a:gd fmla="*/ 671513 w 1629187" name="connsiteX12"/>
                <a:gd fmla="*/ 1797844 h 1893094" name="connsiteY12"/>
                <a:gd fmla="*/ 661988 w 1629187" name="connsiteX13"/>
                <a:gd fmla="*/ 1885950 h 1893094" name="connsiteY13"/>
                <a:gd fmla="*/ 433388 w 1629187" name="connsiteX14"/>
                <a:gd fmla="*/ 1885950 h 1893094" name="connsiteY14"/>
                <a:gd fmla="*/ 261938 w 1629187" name="connsiteX15"/>
                <a:gd fmla="*/ 1664494 h 1893094" name="connsiteY15"/>
                <a:gd fmla="*/ 326231 w 1629187" name="connsiteX16"/>
                <a:gd fmla="*/ 1581150 h 1893094" name="connsiteY16"/>
                <a:gd fmla="*/ 407194 w 1629187" name="connsiteX17"/>
                <a:gd fmla="*/ 1373981 h 1893094" name="connsiteY17"/>
                <a:gd fmla="*/ 192881 w 1629187" name="connsiteX18"/>
                <a:gd fmla="*/ 1412080 h 1893094" name="connsiteY18"/>
                <a:gd fmla="*/ 111919 w 1629187" name="connsiteX19"/>
                <a:gd fmla="*/ 1454944 h 1893094" name="connsiteY19"/>
                <a:gd fmla="*/ 0 w 1629187" name="connsiteX20"/>
                <a:gd fmla="*/ 1300162 h 189309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893094" w="1629187">
                  <a:moveTo>
                    <a:pt x="0" y="1300162"/>
                  </a:moveTo>
                  <a:lnTo>
                    <a:pt x="776288" y="0"/>
                  </a:lnTo>
                  <a:lnTo>
                    <a:pt x="1562100" y="1304925"/>
                  </a:lnTo>
                  <a:lnTo>
                    <a:pt x="1445419" y="1466850"/>
                  </a:lnTo>
                  <a:cubicBezTo>
                    <a:pt x="1417638" y="1508124"/>
                    <a:pt x="1463674" y="1563688"/>
                    <a:pt x="1516856" y="1557338"/>
                  </a:cubicBezTo>
                  <a:cubicBezTo>
                    <a:pt x="1615282" y="1551781"/>
                    <a:pt x="1658938" y="1667669"/>
                    <a:pt x="1607344" y="1726406"/>
                  </a:cubicBezTo>
                  <a:cubicBezTo>
                    <a:pt x="1550194" y="1785937"/>
                    <a:pt x="1438275" y="1769268"/>
                    <a:pt x="1426369" y="1678781"/>
                  </a:cubicBezTo>
                  <a:cubicBezTo>
                    <a:pt x="1423194" y="1634331"/>
                    <a:pt x="1339057" y="1604168"/>
                    <a:pt x="1312069" y="1640681"/>
                  </a:cubicBezTo>
                  <a:lnTo>
                    <a:pt x="1126331" y="1893094"/>
                  </a:lnTo>
                  <a:lnTo>
                    <a:pt x="909638" y="1893094"/>
                  </a:lnTo>
                  <a:cubicBezTo>
                    <a:pt x="865187" y="1892300"/>
                    <a:pt x="832644" y="1877220"/>
                    <a:pt x="869156" y="1826419"/>
                  </a:cubicBezTo>
                  <a:cubicBezTo>
                    <a:pt x="931069" y="1746251"/>
                    <a:pt x="900112" y="1608931"/>
                    <a:pt x="769144" y="1607344"/>
                  </a:cubicBezTo>
                  <a:cubicBezTo>
                    <a:pt x="667544" y="1611313"/>
                    <a:pt x="630238" y="1734344"/>
                    <a:pt x="671513" y="1797844"/>
                  </a:cubicBezTo>
                  <a:cubicBezTo>
                    <a:pt x="706438" y="1843881"/>
                    <a:pt x="710407" y="1887537"/>
                    <a:pt x="661988" y="1885950"/>
                  </a:cubicBezTo>
                  <a:lnTo>
                    <a:pt x="433388" y="1885950"/>
                  </a:lnTo>
                  <a:lnTo>
                    <a:pt x="261938" y="1664494"/>
                  </a:lnTo>
                  <a:cubicBezTo>
                    <a:pt x="216694" y="1598613"/>
                    <a:pt x="271463" y="1573212"/>
                    <a:pt x="326231" y="1581150"/>
                  </a:cubicBezTo>
                  <a:cubicBezTo>
                    <a:pt x="379413" y="1588293"/>
                    <a:pt x="492125" y="1476375"/>
                    <a:pt x="407194" y="1373981"/>
                  </a:cubicBezTo>
                  <a:cubicBezTo>
                    <a:pt x="329406" y="1296193"/>
                    <a:pt x="206375" y="1339849"/>
                    <a:pt x="192881" y="1412080"/>
                  </a:cubicBezTo>
                  <a:cubicBezTo>
                    <a:pt x="179387" y="1476374"/>
                    <a:pt x="134938" y="1488280"/>
                    <a:pt x="111919" y="1454944"/>
                  </a:cubicBezTo>
                  <a:lnTo>
                    <a:pt x="0" y="130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95000"/>
                  </a:schemeClr>
                </a:solidFill>
                <a:latin charset="-122" pitchFamily="34" typeface="微软雅黑"/>
                <a:ea charset="-122" pitchFamily="34" typeface="微软雅黑"/>
                <a:cs charset="-122" panose="020b0604020202020204" pitchFamily="34" typeface="Arial Unicode MS"/>
              </a:endParaRPr>
            </a:p>
          </p:txBody>
        </p:sp>
        <p:sp>
          <p:nvSpPr>
            <p:cNvPr id="12" name="矩形 11">
              <a:extLst>
                <a:ext uri="{FF2B5EF4-FFF2-40B4-BE49-F238E27FC236}">
                  <a16:creationId xmlns:a16="http://schemas.microsoft.com/office/drawing/2014/main" id="{BCE77F7C-8103-4196-AD6B-3F2B010D877F}"/>
                </a:ext>
              </a:extLst>
            </p:cNvPr>
            <p:cNvSpPr/>
            <p:nvPr/>
          </p:nvSpPr>
          <p:spPr>
            <a:xfrm>
              <a:off x="6524406" y="5254071"/>
              <a:ext cx="582138" cy="396240"/>
            </a:xfrm>
            <a:prstGeom prst="rect">
              <a:avLst/>
            </a:prstGeom>
            <a:grpFill/>
          </p:spPr>
          <p:txBody>
            <a:bodyPr wrap="square">
              <a:spAutoFit/>
            </a:bodyPr>
            <a:lstStyle/>
            <a:p>
              <a:pPr algn="ctr"/>
              <a:r>
                <a:rPr altLang="zh-CN" b="1" lang="en-US" sz="2000">
                  <a:solidFill>
                    <a:prstClr val="white"/>
                  </a:solidFill>
                  <a:latin charset="-122" pitchFamily="34" typeface="微软雅黑"/>
                  <a:ea charset="-122" pitchFamily="34" typeface="微软雅黑"/>
                  <a:cs charset="-122" panose="020b0604020202020204" pitchFamily="34" typeface="Arial Unicode MS"/>
                </a:rPr>
                <a:t>03</a:t>
              </a:r>
            </a:p>
          </p:txBody>
        </p:sp>
      </p:grpSp>
      <p:grpSp>
        <p:nvGrpSpPr>
          <p:cNvPr id="13" name="组合 12">
            <a:extLst>
              <a:ext uri="{FF2B5EF4-FFF2-40B4-BE49-F238E27FC236}">
                <a16:creationId xmlns:a16="http://schemas.microsoft.com/office/drawing/2014/main" id="{D99AC026-E9BC-4CB5-B1AD-66F5F74BB5DC}"/>
              </a:ext>
            </a:extLst>
          </p:cNvPr>
          <p:cNvGrpSpPr/>
          <p:nvPr/>
        </p:nvGrpSpPr>
        <p:grpSpPr>
          <a:xfrm>
            <a:off x="4683484" y="4458202"/>
            <a:ext cx="1405549" cy="1633230"/>
            <a:chOff x="4620989" y="4583945"/>
            <a:chExt cx="1405549" cy="1633230"/>
          </a:xfrm>
          <a:gradFill>
            <a:gsLst>
              <a:gs pos="0">
                <a:srgbClr val="1A88D3"/>
              </a:gs>
              <a:gs pos="100000">
                <a:srgbClr val="21B2AD"/>
              </a:gs>
            </a:gsLst>
            <a:lin ang="2700000" scaled="0"/>
          </a:gradFill>
        </p:grpSpPr>
        <p:sp>
          <p:nvSpPr>
            <p:cNvPr id="14" name="任意多边形 35">
              <a:extLst>
                <a:ext uri="{FF2B5EF4-FFF2-40B4-BE49-F238E27FC236}">
                  <a16:creationId xmlns:a16="http://schemas.microsoft.com/office/drawing/2014/main" id="{EA496FBE-CCA0-46CC-A233-12224ABBD256}"/>
                </a:ext>
              </a:extLst>
            </p:cNvPr>
            <p:cNvSpPr/>
            <p:nvPr/>
          </p:nvSpPr>
          <p:spPr>
            <a:xfrm rot="12968292">
              <a:off x="4620989" y="4583945"/>
              <a:ext cx="1405549" cy="1633230"/>
            </a:xfrm>
            <a:custGeom>
              <a:gdLst>
                <a:gd fmla="*/ 0 w 1629187" name="connsiteX0"/>
                <a:gd fmla="*/ 1300162 h 1893094" name="connsiteY0"/>
                <a:gd fmla="*/ 776288 w 1629187" name="connsiteX1"/>
                <a:gd fmla="*/ 0 h 1893094" name="connsiteY1"/>
                <a:gd fmla="*/ 1562100 w 1629187" name="connsiteX2"/>
                <a:gd fmla="*/ 1304925 h 1893094" name="connsiteY2"/>
                <a:gd fmla="*/ 1445419 w 1629187" name="connsiteX3"/>
                <a:gd fmla="*/ 1466850 h 1893094" name="connsiteY3"/>
                <a:gd fmla="*/ 1516856 w 1629187" name="connsiteX4"/>
                <a:gd fmla="*/ 1557338 h 1893094" name="connsiteY4"/>
                <a:gd fmla="*/ 1607344 w 1629187" name="connsiteX5"/>
                <a:gd fmla="*/ 1726406 h 1893094" name="connsiteY5"/>
                <a:gd fmla="*/ 1426369 w 1629187" name="connsiteX6"/>
                <a:gd fmla="*/ 1678781 h 1893094" name="connsiteY6"/>
                <a:gd fmla="*/ 1312069 w 1629187" name="connsiteX7"/>
                <a:gd fmla="*/ 1640681 h 1893094" name="connsiteY7"/>
                <a:gd fmla="*/ 1126331 w 1629187" name="connsiteX8"/>
                <a:gd fmla="*/ 1893094 h 1893094" name="connsiteY8"/>
                <a:gd fmla="*/ 909638 w 1629187" name="connsiteX9"/>
                <a:gd fmla="*/ 1893094 h 1893094" name="connsiteY9"/>
                <a:gd fmla="*/ 869156 w 1629187" name="connsiteX10"/>
                <a:gd fmla="*/ 1826419 h 1893094" name="connsiteY10"/>
                <a:gd fmla="*/ 769144 w 1629187" name="connsiteX11"/>
                <a:gd fmla="*/ 1607344 h 1893094" name="connsiteY11"/>
                <a:gd fmla="*/ 671513 w 1629187" name="connsiteX12"/>
                <a:gd fmla="*/ 1797844 h 1893094" name="connsiteY12"/>
                <a:gd fmla="*/ 661988 w 1629187" name="connsiteX13"/>
                <a:gd fmla="*/ 1885950 h 1893094" name="connsiteY13"/>
                <a:gd fmla="*/ 433388 w 1629187" name="connsiteX14"/>
                <a:gd fmla="*/ 1885950 h 1893094" name="connsiteY14"/>
                <a:gd fmla="*/ 261938 w 1629187" name="connsiteX15"/>
                <a:gd fmla="*/ 1664494 h 1893094" name="connsiteY15"/>
                <a:gd fmla="*/ 326231 w 1629187" name="connsiteX16"/>
                <a:gd fmla="*/ 1581150 h 1893094" name="connsiteY16"/>
                <a:gd fmla="*/ 407194 w 1629187" name="connsiteX17"/>
                <a:gd fmla="*/ 1373981 h 1893094" name="connsiteY17"/>
                <a:gd fmla="*/ 192881 w 1629187" name="connsiteX18"/>
                <a:gd fmla="*/ 1412080 h 1893094" name="connsiteY18"/>
                <a:gd fmla="*/ 111919 w 1629187" name="connsiteX19"/>
                <a:gd fmla="*/ 1454944 h 1893094" name="connsiteY19"/>
                <a:gd fmla="*/ 0 w 1629187" name="connsiteX20"/>
                <a:gd fmla="*/ 1300162 h 189309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893094" w="1629187">
                  <a:moveTo>
                    <a:pt x="0" y="1300162"/>
                  </a:moveTo>
                  <a:lnTo>
                    <a:pt x="776288" y="0"/>
                  </a:lnTo>
                  <a:lnTo>
                    <a:pt x="1562100" y="1304925"/>
                  </a:lnTo>
                  <a:lnTo>
                    <a:pt x="1445419" y="1466850"/>
                  </a:lnTo>
                  <a:cubicBezTo>
                    <a:pt x="1417638" y="1508124"/>
                    <a:pt x="1463674" y="1563688"/>
                    <a:pt x="1516856" y="1557338"/>
                  </a:cubicBezTo>
                  <a:cubicBezTo>
                    <a:pt x="1615282" y="1551781"/>
                    <a:pt x="1658938" y="1667669"/>
                    <a:pt x="1607344" y="1726406"/>
                  </a:cubicBezTo>
                  <a:cubicBezTo>
                    <a:pt x="1550194" y="1785937"/>
                    <a:pt x="1438275" y="1769268"/>
                    <a:pt x="1426369" y="1678781"/>
                  </a:cubicBezTo>
                  <a:cubicBezTo>
                    <a:pt x="1423194" y="1634331"/>
                    <a:pt x="1339057" y="1604168"/>
                    <a:pt x="1312069" y="1640681"/>
                  </a:cubicBezTo>
                  <a:lnTo>
                    <a:pt x="1126331" y="1893094"/>
                  </a:lnTo>
                  <a:lnTo>
                    <a:pt x="909638" y="1893094"/>
                  </a:lnTo>
                  <a:cubicBezTo>
                    <a:pt x="865187" y="1892300"/>
                    <a:pt x="832644" y="1877220"/>
                    <a:pt x="869156" y="1826419"/>
                  </a:cubicBezTo>
                  <a:cubicBezTo>
                    <a:pt x="931069" y="1746251"/>
                    <a:pt x="900112" y="1608931"/>
                    <a:pt x="769144" y="1607344"/>
                  </a:cubicBezTo>
                  <a:cubicBezTo>
                    <a:pt x="667544" y="1611313"/>
                    <a:pt x="630238" y="1734344"/>
                    <a:pt x="671513" y="1797844"/>
                  </a:cubicBezTo>
                  <a:cubicBezTo>
                    <a:pt x="706438" y="1843881"/>
                    <a:pt x="710407" y="1887537"/>
                    <a:pt x="661988" y="1885950"/>
                  </a:cubicBezTo>
                  <a:lnTo>
                    <a:pt x="433388" y="1885950"/>
                  </a:lnTo>
                  <a:lnTo>
                    <a:pt x="261938" y="1664494"/>
                  </a:lnTo>
                  <a:cubicBezTo>
                    <a:pt x="216694" y="1598613"/>
                    <a:pt x="271463" y="1573212"/>
                    <a:pt x="326231" y="1581150"/>
                  </a:cubicBezTo>
                  <a:cubicBezTo>
                    <a:pt x="379413" y="1588293"/>
                    <a:pt x="492125" y="1476375"/>
                    <a:pt x="407194" y="1373981"/>
                  </a:cubicBezTo>
                  <a:cubicBezTo>
                    <a:pt x="329406" y="1296193"/>
                    <a:pt x="206375" y="1339849"/>
                    <a:pt x="192881" y="1412080"/>
                  </a:cubicBezTo>
                  <a:cubicBezTo>
                    <a:pt x="179387" y="1476374"/>
                    <a:pt x="134938" y="1488280"/>
                    <a:pt x="111919" y="1454944"/>
                  </a:cubicBezTo>
                  <a:lnTo>
                    <a:pt x="0" y="130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95000"/>
                  </a:schemeClr>
                </a:solidFill>
                <a:latin charset="-122" pitchFamily="34" typeface="微软雅黑"/>
                <a:ea charset="-122" pitchFamily="34" typeface="微软雅黑"/>
                <a:cs charset="-122" panose="020b0604020202020204" pitchFamily="34" typeface="Arial Unicode MS"/>
              </a:endParaRPr>
            </a:p>
          </p:txBody>
        </p:sp>
        <p:sp>
          <p:nvSpPr>
            <p:cNvPr id="15" name="矩形 14">
              <a:extLst>
                <a:ext uri="{FF2B5EF4-FFF2-40B4-BE49-F238E27FC236}">
                  <a16:creationId xmlns:a16="http://schemas.microsoft.com/office/drawing/2014/main" id="{D0D9BD85-0C5F-4224-944D-FAEEF190E9DA}"/>
                </a:ext>
              </a:extLst>
            </p:cNvPr>
            <p:cNvSpPr/>
            <p:nvPr/>
          </p:nvSpPr>
          <p:spPr>
            <a:xfrm>
              <a:off x="5071344" y="5169727"/>
              <a:ext cx="582138" cy="396240"/>
            </a:xfrm>
            <a:prstGeom prst="rect">
              <a:avLst/>
            </a:prstGeom>
            <a:grpFill/>
          </p:spPr>
          <p:txBody>
            <a:bodyPr wrap="square">
              <a:spAutoFit/>
            </a:bodyPr>
            <a:lstStyle/>
            <a:p>
              <a:pPr algn="ctr"/>
              <a:r>
                <a:rPr altLang="zh-CN" b="1" lang="en-US" sz="2000">
                  <a:solidFill>
                    <a:prstClr val="white"/>
                  </a:solidFill>
                  <a:latin charset="-122" pitchFamily="34" typeface="微软雅黑"/>
                  <a:ea charset="-122" pitchFamily="34" typeface="微软雅黑"/>
                  <a:cs charset="-122" panose="020b0604020202020204" pitchFamily="34" typeface="Arial Unicode MS"/>
                </a:rPr>
                <a:t>04</a:t>
              </a:r>
            </a:p>
          </p:txBody>
        </p:sp>
      </p:grpSp>
      <p:grpSp>
        <p:nvGrpSpPr>
          <p:cNvPr id="16" name="组合 15">
            <a:extLst>
              <a:ext uri="{FF2B5EF4-FFF2-40B4-BE49-F238E27FC236}">
                <a16:creationId xmlns:a16="http://schemas.microsoft.com/office/drawing/2014/main" id="{183FEF6A-3F1C-430C-9005-5CAE964D4027}"/>
              </a:ext>
            </a:extLst>
          </p:cNvPr>
          <p:cNvGrpSpPr/>
          <p:nvPr/>
        </p:nvGrpSpPr>
        <p:grpSpPr>
          <a:xfrm>
            <a:off x="4152530" y="3173595"/>
            <a:ext cx="1633230" cy="1405549"/>
            <a:chOff x="4090035" y="3299338"/>
            <a:chExt cx="1633230" cy="1405549"/>
          </a:xfrm>
          <a:gradFill>
            <a:gsLst>
              <a:gs pos="0">
                <a:srgbClr val="1A88D3"/>
              </a:gs>
              <a:gs pos="100000">
                <a:srgbClr val="21B2AD"/>
              </a:gs>
            </a:gsLst>
            <a:lin ang="2700000" scaled="0"/>
          </a:gradFill>
        </p:grpSpPr>
        <p:sp>
          <p:nvSpPr>
            <p:cNvPr id="17" name="任意多边形 38">
              <a:extLst>
                <a:ext uri="{FF2B5EF4-FFF2-40B4-BE49-F238E27FC236}">
                  <a16:creationId xmlns:a16="http://schemas.microsoft.com/office/drawing/2014/main" id="{C600C4F3-3F32-48AE-84E8-64DF07415DF2}"/>
                </a:ext>
              </a:extLst>
            </p:cNvPr>
            <p:cNvSpPr/>
            <p:nvPr/>
          </p:nvSpPr>
          <p:spPr>
            <a:xfrm rot="17278448">
              <a:off x="4203875" y="3185498"/>
              <a:ext cx="1405549" cy="1633230"/>
            </a:xfrm>
            <a:custGeom>
              <a:gdLst>
                <a:gd fmla="*/ 0 w 1629187" name="connsiteX0"/>
                <a:gd fmla="*/ 1300162 h 1893094" name="connsiteY0"/>
                <a:gd fmla="*/ 776288 w 1629187" name="connsiteX1"/>
                <a:gd fmla="*/ 0 h 1893094" name="connsiteY1"/>
                <a:gd fmla="*/ 1562100 w 1629187" name="connsiteX2"/>
                <a:gd fmla="*/ 1304925 h 1893094" name="connsiteY2"/>
                <a:gd fmla="*/ 1445419 w 1629187" name="connsiteX3"/>
                <a:gd fmla="*/ 1466850 h 1893094" name="connsiteY3"/>
                <a:gd fmla="*/ 1516856 w 1629187" name="connsiteX4"/>
                <a:gd fmla="*/ 1557338 h 1893094" name="connsiteY4"/>
                <a:gd fmla="*/ 1607344 w 1629187" name="connsiteX5"/>
                <a:gd fmla="*/ 1726406 h 1893094" name="connsiteY5"/>
                <a:gd fmla="*/ 1426369 w 1629187" name="connsiteX6"/>
                <a:gd fmla="*/ 1678781 h 1893094" name="connsiteY6"/>
                <a:gd fmla="*/ 1312069 w 1629187" name="connsiteX7"/>
                <a:gd fmla="*/ 1640681 h 1893094" name="connsiteY7"/>
                <a:gd fmla="*/ 1126331 w 1629187" name="connsiteX8"/>
                <a:gd fmla="*/ 1893094 h 1893094" name="connsiteY8"/>
                <a:gd fmla="*/ 909638 w 1629187" name="connsiteX9"/>
                <a:gd fmla="*/ 1893094 h 1893094" name="connsiteY9"/>
                <a:gd fmla="*/ 869156 w 1629187" name="connsiteX10"/>
                <a:gd fmla="*/ 1826419 h 1893094" name="connsiteY10"/>
                <a:gd fmla="*/ 769144 w 1629187" name="connsiteX11"/>
                <a:gd fmla="*/ 1607344 h 1893094" name="connsiteY11"/>
                <a:gd fmla="*/ 671513 w 1629187" name="connsiteX12"/>
                <a:gd fmla="*/ 1797844 h 1893094" name="connsiteY12"/>
                <a:gd fmla="*/ 661988 w 1629187" name="connsiteX13"/>
                <a:gd fmla="*/ 1885950 h 1893094" name="connsiteY13"/>
                <a:gd fmla="*/ 433388 w 1629187" name="connsiteX14"/>
                <a:gd fmla="*/ 1885950 h 1893094" name="connsiteY14"/>
                <a:gd fmla="*/ 261938 w 1629187" name="connsiteX15"/>
                <a:gd fmla="*/ 1664494 h 1893094" name="connsiteY15"/>
                <a:gd fmla="*/ 326231 w 1629187" name="connsiteX16"/>
                <a:gd fmla="*/ 1581150 h 1893094" name="connsiteY16"/>
                <a:gd fmla="*/ 407194 w 1629187" name="connsiteX17"/>
                <a:gd fmla="*/ 1373981 h 1893094" name="connsiteY17"/>
                <a:gd fmla="*/ 192881 w 1629187" name="connsiteX18"/>
                <a:gd fmla="*/ 1412080 h 1893094" name="connsiteY18"/>
                <a:gd fmla="*/ 111919 w 1629187" name="connsiteX19"/>
                <a:gd fmla="*/ 1454944 h 1893094" name="connsiteY19"/>
                <a:gd fmla="*/ 0 w 1629187" name="connsiteX20"/>
                <a:gd fmla="*/ 1300162 h 189309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893094" w="1629187">
                  <a:moveTo>
                    <a:pt x="0" y="1300162"/>
                  </a:moveTo>
                  <a:lnTo>
                    <a:pt x="776288" y="0"/>
                  </a:lnTo>
                  <a:lnTo>
                    <a:pt x="1562100" y="1304925"/>
                  </a:lnTo>
                  <a:lnTo>
                    <a:pt x="1445419" y="1466850"/>
                  </a:lnTo>
                  <a:cubicBezTo>
                    <a:pt x="1417638" y="1508124"/>
                    <a:pt x="1463674" y="1563688"/>
                    <a:pt x="1516856" y="1557338"/>
                  </a:cubicBezTo>
                  <a:cubicBezTo>
                    <a:pt x="1615282" y="1551781"/>
                    <a:pt x="1658938" y="1667669"/>
                    <a:pt x="1607344" y="1726406"/>
                  </a:cubicBezTo>
                  <a:cubicBezTo>
                    <a:pt x="1550194" y="1785937"/>
                    <a:pt x="1438275" y="1769268"/>
                    <a:pt x="1426369" y="1678781"/>
                  </a:cubicBezTo>
                  <a:cubicBezTo>
                    <a:pt x="1423194" y="1634331"/>
                    <a:pt x="1339057" y="1604168"/>
                    <a:pt x="1312069" y="1640681"/>
                  </a:cubicBezTo>
                  <a:lnTo>
                    <a:pt x="1126331" y="1893094"/>
                  </a:lnTo>
                  <a:lnTo>
                    <a:pt x="909638" y="1893094"/>
                  </a:lnTo>
                  <a:cubicBezTo>
                    <a:pt x="865187" y="1892300"/>
                    <a:pt x="832644" y="1877220"/>
                    <a:pt x="869156" y="1826419"/>
                  </a:cubicBezTo>
                  <a:cubicBezTo>
                    <a:pt x="931069" y="1746251"/>
                    <a:pt x="900112" y="1608931"/>
                    <a:pt x="769144" y="1607344"/>
                  </a:cubicBezTo>
                  <a:cubicBezTo>
                    <a:pt x="667544" y="1611313"/>
                    <a:pt x="630238" y="1734344"/>
                    <a:pt x="671513" y="1797844"/>
                  </a:cubicBezTo>
                  <a:cubicBezTo>
                    <a:pt x="706438" y="1843881"/>
                    <a:pt x="710407" y="1887537"/>
                    <a:pt x="661988" y="1885950"/>
                  </a:cubicBezTo>
                  <a:lnTo>
                    <a:pt x="433388" y="1885950"/>
                  </a:lnTo>
                  <a:lnTo>
                    <a:pt x="261938" y="1664494"/>
                  </a:lnTo>
                  <a:cubicBezTo>
                    <a:pt x="216694" y="1598613"/>
                    <a:pt x="271463" y="1573212"/>
                    <a:pt x="326231" y="1581150"/>
                  </a:cubicBezTo>
                  <a:cubicBezTo>
                    <a:pt x="379413" y="1588293"/>
                    <a:pt x="492125" y="1476375"/>
                    <a:pt x="407194" y="1373981"/>
                  </a:cubicBezTo>
                  <a:cubicBezTo>
                    <a:pt x="329406" y="1296193"/>
                    <a:pt x="206375" y="1339849"/>
                    <a:pt x="192881" y="1412080"/>
                  </a:cubicBezTo>
                  <a:cubicBezTo>
                    <a:pt x="179387" y="1476374"/>
                    <a:pt x="134938" y="1488280"/>
                    <a:pt x="111919" y="1454944"/>
                  </a:cubicBezTo>
                  <a:lnTo>
                    <a:pt x="0" y="130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lumMod val="95000"/>
                  </a:schemeClr>
                </a:solidFill>
                <a:latin charset="-122" pitchFamily="34" typeface="微软雅黑"/>
                <a:ea charset="-122" pitchFamily="34" typeface="微软雅黑"/>
                <a:cs charset="-122" panose="020b0604020202020204" pitchFamily="34" typeface="Arial Unicode MS"/>
              </a:endParaRPr>
            </a:p>
          </p:txBody>
        </p:sp>
        <p:sp>
          <p:nvSpPr>
            <p:cNvPr id="18" name="矩形 17">
              <a:extLst>
                <a:ext uri="{FF2B5EF4-FFF2-40B4-BE49-F238E27FC236}">
                  <a16:creationId xmlns:a16="http://schemas.microsoft.com/office/drawing/2014/main" id="{92E06256-7B6F-407C-AF68-B12EF12AE211}"/>
                </a:ext>
              </a:extLst>
            </p:cNvPr>
            <p:cNvSpPr/>
            <p:nvPr/>
          </p:nvSpPr>
          <p:spPr>
            <a:xfrm>
              <a:off x="4587974" y="3764058"/>
              <a:ext cx="582138" cy="396240"/>
            </a:xfrm>
            <a:prstGeom prst="rect">
              <a:avLst/>
            </a:prstGeom>
            <a:grpFill/>
          </p:spPr>
          <p:txBody>
            <a:bodyPr wrap="square">
              <a:spAutoFit/>
            </a:bodyPr>
            <a:lstStyle/>
            <a:p>
              <a:pPr algn="ctr"/>
              <a:r>
                <a:rPr altLang="zh-CN" b="1" lang="en-US" sz="2000">
                  <a:solidFill>
                    <a:prstClr val="white"/>
                  </a:solidFill>
                  <a:latin charset="-122" pitchFamily="34" typeface="微软雅黑"/>
                  <a:ea charset="-122" pitchFamily="34" typeface="微软雅黑"/>
                  <a:cs charset="-122" panose="020b0604020202020204" pitchFamily="34" typeface="Arial Unicode MS"/>
                </a:rPr>
                <a:t>05</a:t>
              </a:r>
            </a:p>
          </p:txBody>
        </p:sp>
      </p:grpSp>
      <p:sp>
        <p:nvSpPr>
          <p:cNvPr id="19" name="文本框 28">
            <a:extLst>
              <a:ext uri="{FF2B5EF4-FFF2-40B4-BE49-F238E27FC236}">
                <a16:creationId xmlns:a16="http://schemas.microsoft.com/office/drawing/2014/main" id="{2BDCF5BE-C200-4140-83A6-280A0F486F41}"/>
              </a:ext>
            </a:extLst>
          </p:cNvPr>
          <p:cNvSpPr txBox="1"/>
          <p:nvPr/>
        </p:nvSpPr>
        <p:spPr>
          <a:xfrm>
            <a:off x="4802777" y="1622833"/>
            <a:ext cx="2759006" cy="518160"/>
          </a:xfrm>
          <a:prstGeom prst="rect">
            <a:avLst/>
          </a:prstGeom>
          <a:noFill/>
          <a:effectLst/>
        </p:spPr>
        <p:txBody>
          <a:bodyPr rtlCol="0" wrap="square">
            <a:spAutoFit/>
          </a:bodyPr>
          <a:lstStyle/>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20" name="文本框 29">
            <a:extLst>
              <a:ext uri="{FF2B5EF4-FFF2-40B4-BE49-F238E27FC236}">
                <a16:creationId xmlns:a16="http://schemas.microsoft.com/office/drawing/2014/main" id="{CBF652A3-FAE0-4934-9F1F-E1FECBF9CA21}"/>
              </a:ext>
            </a:extLst>
          </p:cNvPr>
          <p:cNvSpPr txBox="1"/>
          <p:nvPr/>
        </p:nvSpPr>
        <p:spPr>
          <a:xfrm>
            <a:off x="8142601" y="3385100"/>
            <a:ext cx="2759006" cy="518160"/>
          </a:xfrm>
          <a:prstGeom prst="rect">
            <a:avLst/>
          </a:prstGeom>
          <a:noFill/>
          <a:effectLst/>
        </p:spPr>
        <p:txBody>
          <a:bodyPr rtlCol="0" wrap="square">
            <a:spAutoFit/>
          </a:bodyPr>
          <a:lstStyle/>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21" name="文本框 30">
            <a:extLst>
              <a:ext uri="{FF2B5EF4-FFF2-40B4-BE49-F238E27FC236}">
                <a16:creationId xmlns:a16="http://schemas.microsoft.com/office/drawing/2014/main" id="{7CE968CB-C46A-4D9C-AC4E-D86137AEFBDE}"/>
              </a:ext>
            </a:extLst>
          </p:cNvPr>
          <p:cNvSpPr txBox="1"/>
          <p:nvPr/>
        </p:nvSpPr>
        <p:spPr>
          <a:xfrm>
            <a:off x="7455511" y="5539684"/>
            <a:ext cx="2759006" cy="518160"/>
          </a:xfrm>
          <a:prstGeom prst="rect">
            <a:avLst/>
          </a:prstGeom>
          <a:noFill/>
          <a:effectLst/>
        </p:spPr>
        <p:txBody>
          <a:bodyPr rtlCol="0" wrap="square">
            <a:spAutoFit/>
          </a:bodyPr>
          <a:lstStyle/>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22" name="文本框 31">
            <a:extLst>
              <a:ext uri="{FF2B5EF4-FFF2-40B4-BE49-F238E27FC236}">
                <a16:creationId xmlns:a16="http://schemas.microsoft.com/office/drawing/2014/main" id="{2534D48C-BE89-47CE-BCB9-18221156E920}"/>
              </a:ext>
            </a:extLst>
          </p:cNvPr>
          <p:cNvSpPr txBox="1"/>
          <p:nvPr/>
        </p:nvSpPr>
        <p:spPr>
          <a:xfrm>
            <a:off x="2214237" y="5460921"/>
            <a:ext cx="2759006" cy="518160"/>
          </a:xfrm>
          <a:prstGeom prst="rect">
            <a:avLst/>
          </a:prstGeom>
          <a:noFill/>
          <a:effectLst/>
        </p:spPr>
        <p:txBody>
          <a:bodyPr rtlCol="0" wrap="square">
            <a:spAutoFit/>
          </a:bodyPr>
          <a:lstStyle/>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23" name="文本框 32">
            <a:extLst>
              <a:ext uri="{FF2B5EF4-FFF2-40B4-BE49-F238E27FC236}">
                <a16:creationId xmlns:a16="http://schemas.microsoft.com/office/drawing/2014/main" id="{AAA37C4A-B08B-4944-A1B0-49B32F7DBA1C}"/>
              </a:ext>
            </a:extLst>
          </p:cNvPr>
          <p:cNvSpPr txBox="1"/>
          <p:nvPr/>
        </p:nvSpPr>
        <p:spPr>
          <a:xfrm>
            <a:off x="1496285" y="3412308"/>
            <a:ext cx="2759006" cy="518160"/>
          </a:xfrm>
          <a:prstGeom prst="rect">
            <a:avLst/>
          </a:prstGeom>
          <a:noFill/>
          <a:effectLst/>
        </p:spPr>
        <p:txBody>
          <a:bodyPr rtlCol="0" wrap="square">
            <a:spAutoFit/>
          </a:bodyPr>
          <a:lstStyle/>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pPr lvl="0"/>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p:txBody>
      </p:sp>
    </p:spTree>
    <p:extLst>
      <p:ext uri="{BB962C8B-B14F-4D97-AF65-F5344CB8AC3E}">
        <p14:creationId val="154677419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250" id="12"/>
                                        <p:tgtEl>
                                          <p:spTgt spid="3"/>
                                        </p:tgtEl>
                                      </p:cBhvr>
                                    </p:animEffect>
                                    <p:anim calcmode="lin" valueType="num">
                                      <p:cBhvr>
                                        <p:cTn dur="250" fill="hold" id="13"/>
                                        <p:tgtEl>
                                          <p:spTgt spid="3"/>
                                        </p:tgtEl>
                                        <p:attrNameLst>
                                          <p:attrName>ppt_x</p:attrName>
                                        </p:attrNameLst>
                                      </p:cBhvr>
                                      <p:tavLst>
                                        <p:tav tm="0">
                                          <p:val>
                                            <p:strVal val="#ppt_x"/>
                                          </p:val>
                                        </p:tav>
                                        <p:tav tm="100000">
                                          <p:val>
                                            <p:strVal val="#ppt_x"/>
                                          </p:val>
                                        </p:tav>
                                      </p:tavLst>
                                    </p:anim>
                                    <p:anim calcmode="lin" valueType="num">
                                      <p:cBhvr>
                                        <p:cTn dur="25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id="16" nodeType="afterEffect" presetClass="entr" presetID="42"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ur="250" id="18"/>
                                        <p:tgtEl>
                                          <p:spTgt spid="6"/>
                                        </p:tgtEl>
                                      </p:cBhvr>
                                    </p:animEffect>
                                    <p:anim calcmode="lin" valueType="num">
                                      <p:cBhvr>
                                        <p:cTn dur="250" fill="hold" id="19"/>
                                        <p:tgtEl>
                                          <p:spTgt spid="6"/>
                                        </p:tgtEl>
                                        <p:attrNameLst>
                                          <p:attrName>ppt_x</p:attrName>
                                        </p:attrNameLst>
                                      </p:cBhvr>
                                      <p:tavLst>
                                        <p:tav tm="0">
                                          <p:val>
                                            <p:strVal val="#ppt_x"/>
                                          </p:val>
                                        </p:tav>
                                        <p:tav tm="100000">
                                          <p:val>
                                            <p:strVal val="#ppt_x"/>
                                          </p:val>
                                        </p:tav>
                                      </p:tavLst>
                                    </p:anim>
                                    <p:anim calcmode="lin" valueType="num">
                                      <p:cBhvr>
                                        <p:cTn dur="250" fill="hold" id="20"/>
                                        <p:tgtEl>
                                          <p:spTgt spid="6"/>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250" id="24"/>
                                        <p:tgtEl>
                                          <p:spTgt spid="10"/>
                                        </p:tgtEl>
                                      </p:cBhvr>
                                    </p:animEffect>
                                    <p:anim calcmode="lin" valueType="num">
                                      <p:cBhvr>
                                        <p:cTn dur="250" fill="hold" id="25"/>
                                        <p:tgtEl>
                                          <p:spTgt spid="10"/>
                                        </p:tgtEl>
                                        <p:attrNameLst>
                                          <p:attrName>ppt_x</p:attrName>
                                        </p:attrNameLst>
                                      </p:cBhvr>
                                      <p:tavLst>
                                        <p:tav tm="0">
                                          <p:val>
                                            <p:strVal val="#ppt_x"/>
                                          </p:val>
                                        </p:tav>
                                        <p:tav tm="100000">
                                          <p:val>
                                            <p:strVal val="#ppt_x"/>
                                          </p:val>
                                        </p:tav>
                                      </p:tavLst>
                                    </p:anim>
                                    <p:anim calcmode="lin" valueType="num">
                                      <p:cBhvr>
                                        <p:cTn dur="250" fill="hold" id="26"/>
                                        <p:tgtEl>
                                          <p:spTgt spid="1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250"/>
                            </p:stCondLst>
                            <p:childTnLst>
                              <p:par>
                                <p:cTn fill="hold" id="28" nodeType="afterEffect" presetClass="entr" presetID="42"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250" id="30"/>
                                        <p:tgtEl>
                                          <p:spTgt spid="13"/>
                                        </p:tgtEl>
                                      </p:cBhvr>
                                    </p:animEffect>
                                    <p:anim calcmode="lin" valueType="num">
                                      <p:cBhvr>
                                        <p:cTn dur="250" fill="hold" id="31"/>
                                        <p:tgtEl>
                                          <p:spTgt spid="13"/>
                                        </p:tgtEl>
                                        <p:attrNameLst>
                                          <p:attrName>ppt_x</p:attrName>
                                        </p:attrNameLst>
                                      </p:cBhvr>
                                      <p:tavLst>
                                        <p:tav tm="0">
                                          <p:val>
                                            <p:strVal val="#ppt_x"/>
                                          </p:val>
                                        </p:tav>
                                        <p:tav tm="100000">
                                          <p:val>
                                            <p:strVal val="#ppt_x"/>
                                          </p:val>
                                        </p:tav>
                                      </p:tavLst>
                                    </p:anim>
                                    <p:anim calcmode="lin" valueType="num">
                                      <p:cBhvr>
                                        <p:cTn dur="250" fill="hold" id="32"/>
                                        <p:tgtEl>
                                          <p:spTgt spid="13"/>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1500"/>
                            </p:stCondLst>
                            <p:childTnLst>
                              <p:par>
                                <p:cTn fill="hold" id="34" nodeType="afterEffect" presetClass="entr" presetID="42"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250" id="36"/>
                                        <p:tgtEl>
                                          <p:spTgt spid="16"/>
                                        </p:tgtEl>
                                      </p:cBhvr>
                                    </p:animEffect>
                                    <p:anim calcmode="lin" valueType="num">
                                      <p:cBhvr>
                                        <p:cTn dur="250" fill="hold" id="37"/>
                                        <p:tgtEl>
                                          <p:spTgt spid="16"/>
                                        </p:tgtEl>
                                        <p:attrNameLst>
                                          <p:attrName>ppt_x</p:attrName>
                                        </p:attrNameLst>
                                      </p:cBhvr>
                                      <p:tavLst>
                                        <p:tav tm="0">
                                          <p:val>
                                            <p:strVal val="#ppt_x"/>
                                          </p:val>
                                        </p:tav>
                                        <p:tav tm="100000">
                                          <p:val>
                                            <p:strVal val="#ppt_x"/>
                                          </p:val>
                                        </p:tav>
                                      </p:tavLst>
                                    </p:anim>
                                    <p:anim calcmode="lin" valueType="num">
                                      <p:cBhvr>
                                        <p:cTn dur="250" fill="hold" id="38"/>
                                        <p:tgtEl>
                                          <p:spTgt spid="16"/>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1750"/>
                            </p:stCondLst>
                            <p:childTnLst>
                              <p:par>
                                <p:cTn fill="hold" grpId="0" id="40" nodeType="afterEffect" presetClass="entr" presetID="42" presetSubtype="0">
                                  <p:stCondLst>
                                    <p:cond delay="0"/>
                                  </p:stCondLst>
                                  <p:childTnLst>
                                    <p:set>
                                      <p:cBhvr>
                                        <p:cTn dur="1" fill="hold" id="41">
                                          <p:stCondLst>
                                            <p:cond delay="0"/>
                                          </p:stCondLst>
                                        </p:cTn>
                                        <p:tgtEl>
                                          <p:spTgt spid="19"/>
                                        </p:tgtEl>
                                        <p:attrNameLst>
                                          <p:attrName>style.visibility</p:attrName>
                                        </p:attrNameLst>
                                      </p:cBhvr>
                                      <p:to>
                                        <p:strVal val="visible"/>
                                      </p:to>
                                    </p:set>
                                    <p:animEffect filter="fade" transition="in">
                                      <p:cBhvr>
                                        <p:cTn dur="250" id="42"/>
                                        <p:tgtEl>
                                          <p:spTgt spid="19"/>
                                        </p:tgtEl>
                                      </p:cBhvr>
                                    </p:animEffect>
                                    <p:anim calcmode="lin" valueType="num">
                                      <p:cBhvr>
                                        <p:cTn dur="250" fill="hold" id="43"/>
                                        <p:tgtEl>
                                          <p:spTgt spid="19"/>
                                        </p:tgtEl>
                                        <p:attrNameLst>
                                          <p:attrName>ppt_x</p:attrName>
                                        </p:attrNameLst>
                                      </p:cBhvr>
                                      <p:tavLst>
                                        <p:tav tm="0">
                                          <p:val>
                                            <p:strVal val="#ppt_x"/>
                                          </p:val>
                                        </p:tav>
                                        <p:tav tm="100000">
                                          <p:val>
                                            <p:strVal val="#ppt_x"/>
                                          </p:val>
                                        </p:tav>
                                      </p:tavLst>
                                    </p:anim>
                                    <p:anim calcmode="lin" valueType="num">
                                      <p:cBhvr>
                                        <p:cTn dur="250" fill="hold" id="44"/>
                                        <p:tgtEl>
                                          <p:spTgt spid="19"/>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000"/>
                            </p:stCondLst>
                            <p:childTnLst>
                              <p:par>
                                <p:cTn fill="hold" grpId="0" id="46" nodeType="afterEffect" presetClass="entr" presetID="42" presetSubtype="0">
                                  <p:stCondLst>
                                    <p:cond delay="0"/>
                                  </p:stCondLst>
                                  <p:childTnLst>
                                    <p:set>
                                      <p:cBhvr>
                                        <p:cTn dur="1" fill="hold" id="47">
                                          <p:stCondLst>
                                            <p:cond delay="0"/>
                                          </p:stCondLst>
                                        </p:cTn>
                                        <p:tgtEl>
                                          <p:spTgt spid="20"/>
                                        </p:tgtEl>
                                        <p:attrNameLst>
                                          <p:attrName>style.visibility</p:attrName>
                                        </p:attrNameLst>
                                      </p:cBhvr>
                                      <p:to>
                                        <p:strVal val="visible"/>
                                      </p:to>
                                    </p:set>
                                    <p:animEffect filter="fade" transition="in">
                                      <p:cBhvr>
                                        <p:cTn dur="250" id="48"/>
                                        <p:tgtEl>
                                          <p:spTgt spid="20"/>
                                        </p:tgtEl>
                                      </p:cBhvr>
                                    </p:animEffect>
                                    <p:anim calcmode="lin" valueType="num">
                                      <p:cBhvr>
                                        <p:cTn dur="250" fill="hold" id="49"/>
                                        <p:tgtEl>
                                          <p:spTgt spid="20"/>
                                        </p:tgtEl>
                                        <p:attrNameLst>
                                          <p:attrName>ppt_x</p:attrName>
                                        </p:attrNameLst>
                                      </p:cBhvr>
                                      <p:tavLst>
                                        <p:tav tm="0">
                                          <p:val>
                                            <p:strVal val="#ppt_x"/>
                                          </p:val>
                                        </p:tav>
                                        <p:tav tm="100000">
                                          <p:val>
                                            <p:strVal val="#ppt_x"/>
                                          </p:val>
                                        </p:tav>
                                      </p:tavLst>
                                    </p:anim>
                                    <p:anim calcmode="lin" valueType="num">
                                      <p:cBhvr>
                                        <p:cTn dur="250" fill="hold" id="50"/>
                                        <p:tgtEl>
                                          <p:spTgt spid="20"/>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2250"/>
                            </p:stCondLst>
                            <p:childTnLst>
                              <p:par>
                                <p:cTn fill="hold" grpId="0" id="52" nodeType="afterEffect" presetClass="entr" presetID="42" presetSubtype="0">
                                  <p:stCondLst>
                                    <p:cond delay="0"/>
                                  </p:stCondLst>
                                  <p:childTnLst>
                                    <p:set>
                                      <p:cBhvr>
                                        <p:cTn dur="1" fill="hold" id="53">
                                          <p:stCondLst>
                                            <p:cond delay="0"/>
                                          </p:stCondLst>
                                        </p:cTn>
                                        <p:tgtEl>
                                          <p:spTgt spid="21"/>
                                        </p:tgtEl>
                                        <p:attrNameLst>
                                          <p:attrName>style.visibility</p:attrName>
                                        </p:attrNameLst>
                                      </p:cBhvr>
                                      <p:to>
                                        <p:strVal val="visible"/>
                                      </p:to>
                                    </p:set>
                                    <p:animEffect filter="fade" transition="in">
                                      <p:cBhvr>
                                        <p:cTn dur="250" id="54"/>
                                        <p:tgtEl>
                                          <p:spTgt spid="21"/>
                                        </p:tgtEl>
                                      </p:cBhvr>
                                    </p:animEffect>
                                    <p:anim calcmode="lin" valueType="num">
                                      <p:cBhvr>
                                        <p:cTn dur="250" fill="hold" id="55"/>
                                        <p:tgtEl>
                                          <p:spTgt spid="21"/>
                                        </p:tgtEl>
                                        <p:attrNameLst>
                                          <p:attrName>ppt_x</p:attrName>
                                        </p:attrNameLst>
                                      </p:cBhvr>
                                      <p:tavLst>
                                        <p:tav tm="0">
                                          <p:val>
                                            <p:strVal val="#ppt_x"/>
                                          </p:val>
                                        </p:tav>
                                        <p:tav tm="100000">
                                          <p:val>
                                            <p:strVal val="#ppt_x"/>
                                          </p:val>
                                        </p:tav>
                                      </p:tavLst>
                                    </p:anim>
                                    <p:anim calcmode="lin" valueType="num">
                                      <p:cBhvr>
                                        <p:cTn dur="250" fill="hold" id="56"/>
                                        <p:tgtEl>
                                          <p:spTgt spid="21"/>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2500"/>
                            </p:stCondLst>
                            <p:childTnLst>
                              <p:par>
                                <p:cTn fill="hold" grpId="0" id="58" nodeType="afterEffect" presetClass="entr" presetID="42" presetSubtype="0">
                                  <p:stCondLst>
                                    <p:cond delay="0"/>
                                  </p:stCondLst>
                                  <p:childTnLst>
                                    <p:set>
                                      <p:cBhvr>
                                        <p:cTn dur="1" fill="hold" id="59">
                                          <p:stCondLst>
                                            <p:cond delay="0"/>
                                          </p:stCondLst>
                                        </p:cTn>
                                        <p:tgtEl>
                                          <p:spTgt spid="22"/>
                                        </p:tgtEl>
                                        <p:attrNameLst>
                                          <p:attrName>style.visibility</p:attrName>
                                        </p:attrNameLst>
                                      </p:cBhvr>
                                      <p:to>
                                        <p:strVal val="visible"/>
                                      </p:to>
                                    </p:set>
                                    <p:animEffect filter="fade" transition="in">
                                      <p:cBhvr>
                                        <p:cTn dur="250" id="60"/>
                                        <p:tgtEl>
                                          <p:spTgt spid="22"/>
                                        </p:tgtEl>
                                      </p:cBhvr>
                                    </p:animEffect>
                                    <p:anim calcmode="lin" valueType="num">
                                      <p:cBhvr>
                                        <p:cTn dur="250" fill="hold" id="61"/>
                                        <p:tgtEl>
                                          <p:spTgt spid="22"/>
                                        </p:tgtEl>
                                        <p:attrNameLst>
                                          <p:attrName>ppt_x</p:attrName>
                                        </p:attrNameLst>
                                      </p:cBhvr>
                                      <p:tavLst>
                                        <p:tav tm="0">
                                          <p:val>
                                            <p:strVal val="#ppt_x"/>
                                          </p:val>
                                        </p:tav>
                                        <p:tav tm="100000">
                                          <p:val>
                                            <p:strVal val="#ppt_x"/>
                                          </p:val>
                                        </p:tav>
                                      </p:tavLst>
                                    </p:anim>
                                    <p:anim calcmode="lin" valueType="num">
                                      <p:cBhvr>
                                        <p:cTn dur="250" fill="hold" id="62"/>
                                        <p:tgtEl>
                                          <p:spTgt spid="22"/>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2750"/>
                            </p:stCondLst>
                            <p:childTnLst>
                              <p:par>
                                <p:cTn fill="hold" grpId="0" id="64" nodeType="afterEffect" presetClass="entr" presetID="42" presetSubtype="0">
                                  <p:stCondLst>
                                    <p:cond delay="0"/>
                                  </p:stCondLst>
                                  <p:childTnLst>
                                    <p:set>
                                      <p:cBhvr>
                                        <p:cTn dur="1" fill="hold" id="65">
                                          <p:stCondLst>
                                            <p:cond delay="0"/>
                                          </p:stCondLst>
                                        </p:cTn>
                                        <p:tgtEl>
                                          <p:spTgt spid="23"/>
                                        </p:tgtEl>
                                        <p:attrNameLst>
                                          <p:attrName>style.visibility</p:attrName>
                                        </p:attrNameLst>
                                      </p:cBhvr>
                                      <p:to>
                                        <p:strVal val="visible"/>
                                      </p:to>
                                    </p:set>
                                    <p:animEffect filter="fade" transition="in">
                                      <p:cBhvr>
                                        <p:cTn dur="250" id="66"/>
                                        <p:tgtEl>
                                          <p:spTgt spid="23"/>
                                        </p:tgtEl>
                                      </p:cBhvr>
                                    </p:animEffect>
                                    <p:anim calcmode="lin" valueType="num">
                                      <p:cBhvr>
                                        <p:cTn dur="250" fill="hold" id="67"/>
                                        <p:tgtEl>
                                          <p:spTgt spid="23"/>
                                        </p:tgtEl>
                                        <p:attrNameLst>
                                          <p:attrName>ppt_x</p:attrName>
                                        </p:attrNameLst>
                                      </p:cBhvr>
                                      <p:tavLst>
                                        <p:tav tm="0">
                                          <p:val>
                                            <p:strVal val="#ppt_x"/>
                                          </p:val>
                                        </p:tav>
                                        <p:tav tm="100000">
                                          <p:val>
                                            <p:strVal val="#ppt_x"/>
                                          </p:val>
                                        </p:tav>
                                      </p:tavLst>
                                    </p:anim>
                                    <p:anim calcmode="lin" valueType="num">
                                      <p:cBhvr>
                                        <p:cTn dur="250" fill="hold" id="68"/>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20"/>
      <p:bldP grpId="0" spid="21"/>
      <p:bldP grpId="0" spid="22"/>
      <p:bldP grpId="0" spid="2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企业项目介绍</a:t>
            </a:r>
          </a:p>
        </p:txBody>
      </p:sp>
      <p:grpSp>
        <p:nvGrpSpPr>
          <p:cNvPr id="3" name="组合 2">
            <a:extLst>
              <a:ext uri="{FF2B5EF4-FFF2-40B4-BE49-F238E27FC236}">
                <a16:creationId xmlns:a16="http://schemas.microsoft.com/office/drawing/2014/main" id="{C2D35010-2701-4E97-8894-20D6C9399341}"/>
              </a:ext>
            </a:extLst>
          </p:cNvPr>
          <p:cNvGrpSpPr/>
          <p:nvPr/>
        </p:nvGrpSpPr>
        <p:grpSpPr>
          <a:xfrm>
            <a:off x="2194172" y="1530994"/>
            <a:ext cx="7756278" cy="4420148"/>
            <a:chOff x="1542046" y="1599754"/>
            <a:chExt cx="8730329" cy="4975240"/>
          </a:xfrm>
        </p:grpSpPr>
        <p:sp>
          <p:nvSpPr>
            <p:cNvPr id="4" name="Freeform 42">
              <a:extLst>
                <a:ext uri="{FF2B5EF4-FFF2-40B4-BE49-F238E27FC236}">
                  <a16:creationId xmlns:a16="http://schemas.microsoft.com/office/drawing/2014/main" id="{DD781126-C0B4-4077-9B09-D632C8A5B0B6}"/>
                </a:ext>
              </a:extLst>
            </p:cNvPr>
            <p:cNvSpPr/>
            <p:nvPr/>
          </p:nvSpPr>
          <p:spPr bwMode="auto">
            <a:xfrm>
              <a:off x="2102071" y="2052194"/>
              <a:ext cx="3244325" cy="739775"/>
            </a:xfrm>
            <a:custGeom>
              <a:gdLst>
                <a:gd fmla="*/ 0 w 4673" name="T0"/>
                <a:gd fmla="*/ 739775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45697" lIns="91393" rIns="91393" tIns="45697"/>
            <a:lstStyle/>
            <a:p>
              <a:endParaRPr altLang="en-US" lang="zh-CN">
                <a:solidFill>
                  <a:schemeClr val="bg1">
                    <a:lumMod val="50000"/>
                  </a:schemeClr>
                </a:solidFill>
              </a:endParaRPr>
            </a:p>
          </p:txBody>
        </p:sp>
        <p:sp>
          <p:nvSpPr>
            <p:cNvPr id="5" name="Freeform 42">
              <a:extLst>
                <a:ext uri="{FF2B5EF4-FFF2-40B4-BE49-F238E27FC236}">
                  <a16:creationId xmlns:a16="http://schemas.microsoft.com/office/drawing/2014/main" id="{7C229996-EE42-4BBC-8D34-0430DB360496}"/>
                </a:ext>
              </a:extLst>
            </p:cNvPr>
            <p:cNvSpPr/>
            <p:nvPr/>
          </p:nvSpPr>
          <p:spPr bwMode="auto">
            <a:xfrm flipH="1">
              <a:off x="6450576" y="2052194"/>
              <a:ext cx="3244326" cy="739775"/>
            </a:xfrm>
            <a:custGeom>
              <a:gdLst>
                <a:gd fmla="*/ 0 w 4673" name="T0"/>
                <a:gd fmla="*/ 739775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45697" lIns="91393" rIns="91393" tIns="45697"/>
            <a:lstStyle/>
            <a:p>
              <a:endParaRPr altLang="en-US" lang="zh-CN">
                <a:solidFill>
                  <a:schemeClr val="bg1">
                    <a:lumMod val="50000"/>
                  </a:schemeClr>
                </a:solidFill>
              </a:endParaRPr>
            </a:p>
          </p:txBody>
        </p:sp>
        <p:sp>
          <p:nvSpPr>
            <p:cNvPr id="6" name="Freeform 42">
              <a:extLst>
                <a:ext uri="{FF2B5EF4-FFF2-40B4-BE49-F238E27FC236}">
                  <a16:creationId xmlns:a16="http://schemas.microsoft.com/office/drawing/2014/main" id="{C2CDF365-1308-48E5-B9DB-FB468EDA199A}"/>
                </a:ext>
              </a:extLst>
            </p:cNvPr>
            <p:cNvSpPr/>
            <p:nvPr/>
          </p:nvSpPr>
          <p:spPr bwMode="auto">
            <a:xfrm flipV="1">
              <a:off x="2102071" y="5384357"/>
              <a:ext cx="3244325" cy="738187"/>
            </a:xfrm>
            <a:custGeom>
              <a:gdLst>
                <a:gd fmla="*/ 0 w 4673" name="T0"/>
                <a:gd fmla="*/ 738187 h 1547" name="T1"/>
                <a:gd fmla="*/ 0 w 4673" name="T2"/>
                <a:gd fmla="*/ 0 h 1547" name="T3"/>
                <a:gd fmla="*/ 3246437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45697" lIns="91393" rIns="91393" tIns="45697"/>
            <a:lstStyle/>
            <a:p>
              <a:endParaRPr altLang="en-US" lang="zh-CN">
                <a:solidFill>
                  <a:schemeClr val="bg1">
                    <a:lumMod val="50000"/>
                  </a:schemeClr>
                </a:solidFill>
              </a:endParaRPr>
            </a:p>
          </p:txBody>
        </p:sp>
        <p:sp>
          <p:nvSpPr>
            <p:cNvPr id="8" name="Freeform 42">
              <a:extLst>
                <a:ext uri="{FF2B5EF4-FFF2-40B4-BE49-F238E27FC236}">
                  <a16:creationId xmlns:a16="http://schemas.microsoft.com/office/drawing/2014/main" id="{CE986649-477B-4AB4-B84F-043C126A9E40}"/>
                </a:ext>
              </a:extLst>
            </p:cNvPr>
            <p:cNvSpPr/>
            <p:nvPr/>
          </p:nvSpPr>
          <p:spPr bwMode="auto">
            <a:xfrm flipH="1" flipV="1">
              <a:off x="6450576" y="5384357"/>
              <a:ext cx="3244326" cy="738187"/>
            </a:xfrm>
            <a:custGeom>
              <a:gdLst>
                <a:gd fmla="*/ 0 w 4673" name="T0"/>
                <a:gd fmla="*/ 738187 h 1547" name="T1"/>
                <a:gd fmla="*/ 0 w 4673" name="T2"/>
                <a:gd fmla="*/ 0 h 1547" name="T3"/>
                <a:gd fmla="*/ 3246438 w 4673" name="T4"/>
                <a:gd fmla="*/ 0 h 1547" name="T5"/>
                <a:gd fmla="*/ 0 60000 65536" name="T6"/>
                <a:gd fmla="*/ 0 60000 65536" name="T7"/>
                <a:gd fmla="*/ 0 60000 65536" name="T8"/>
              </a:gdLst>
              <a:cxnLst>
                <a:cxn ang="T6">
                  <a:pos x="T0" y="T1"/>
                </a:cxn>
                <a:cxn ang="T7">
                  <a:pos x="T2" y="T3"/>
                </a:cxn>
                <a:cxn ang="T8">
                  <a:pos x="T4" y="T5"/>
                </a:cxn>
              </a:cxnLst>
              <a:rect b="b" l="0" r="r" t="0"/>
              <a:pathLst>
                <a:path h="1547" w="4673">
                  <a:moveTo>
                    <a:pt x="0" y="1547"/>
                  </a:moveTo>
                  <a:lnTo>
                    <a:pt x="0" y="0"/>
                  </a:lnTo>
                  <a:lnTo>
                    <a:pt x="4673" y="0"/>
                  </a:lnTo>
                </a:path>
              </a:pathLst>
            </a:custGeom>
            <a:noFill/>
            <a:ln cap="flat" cmpd="sng" w="9">
              <a:solidFill>
                <a:srgbClr val="7F7F7F"/>
              </a:solidFill>
              <a:prstDash val="dash"/>
              <a:round/>
              <a:headEnd len="med" type="oval" w="med"/>
              <a:tailEnd len="med" type="oval" w="med"/>
            </a:ln>
            <a:extLst>
              <a:ext uri="{909E8E84-426E-40DD-AFC4-6F175D3DCCD1}">
                <a14:hiddenFill>
                  <a:solidFill>
                    <a:srgbClr val="FFFFFF"/>
                  </a:solidFill>
                </a14:hiddenFill>
              </a:ext>
            </a:extLst>
          </p:spPr>
          <p:txBody>
            <a:bodyPr bIns="45697" lIns="91393" rIns="91393" tIns="45697"/>
            <a:lstStyle/>
            <a:p>
              <a:endParaRPr altLang="en-US" lang="zh-CN">
                <a:solidFill>
                  <a:schemeClr val="bg1">
                    <a:lumMod val="50000"/>
                  </a:schemeClr>
                </a:solidFill>
              </a:endParaRPr>
            </a:p>
          </p:txBody>
        </p:sp>
        <p:sp>
          <p:nvSpPr>
            <p:cNvPr id="9" name="TextBox 33">
              <a:extLst>
                <a:ext uri="{FF2B5EF4-FFF2-40B4-BE49-F238E27FC236}">
                  <a16:creationId xmlns:a16="http://schemas.microsoft.com/office/drawing/2014/main" id="{9265FBDA-CCFA-46F1-BB00-333675713B76}"/>
                </a:ext>
              </a:extLst>
            </p:cNvPr>
            <p:cNvSpPr txBox="1">
              <a:spLocks noChangeArrowheads="1"/>
            </p:cNvSpPr>
            <p:nvPr/>
          </p:nvSpPr>
          <p:spPr bwMode="auto">
            <a:xfrm>
              <a:off x="3868367" y="3702272"/>
              <a:ext cx="4005634" cy="583180"/>
            </a:xfrm>
            <a:prstGeom prst="rect">
              <a:avLst/>
            </a:prstGeom>
            <a:gradFill>
              <a:gsLst>
                <a:gs pos="0">
                  <a:srgbClr val="1A88D3"/>
                </a:gs>
                <a:gs pos="100000">
                  <a:srgbClr val="21B2AD"/>
                </a:gs>
              </a:gsLst>
              <a:lin ang="2700000" scaled="0"/>
            </a:gradFill>
            <a:ln>
              <a:noFill/>
            </a:ln>
          </p:spPr>
          <p:txBody>
            <a:bodyPr bIns="45697" lIns="91393" rIns="91393" tIns="45697" wrap="square">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pPr>
              <a:r>
                <a:rPr altLang="en-US" lang="zh-CN" sz="2800">
                  <a:solidFill>
                    <a:schemeClr val="bg1"/>
                  </a:solidFill>
                  <a:latin charset="-122" pitchFamily="34" typeface="微软雅黑"/>
                </a:rPr>
                <a:t>加入标题描述</a:t>
              </a:r>
            </a:p>
          </p:txBody>
        </p:sp>
        <p:grpSp>
          <p:nvGrpSpPr>
            <p:cNvPr id="10" name="组合 34">
              <a:extLst>
                <a:ext uri="{FF2B5EF4-FFF2-40B4-BE49-F238E27FC236}">
                  <a16:creationId xmlns:a16="http://schemas.microsoft.com/office/drawing/2014/main" id="{5C62FEB4-FF30-4E47-81BC-5104E75EEE1F}"/>
                </a:ext>
              </a:extLst>
            </p:cNvPr>
            <p:cNvGrpSpPr/>
            <p:nvPr/>
          </p:nvGrpSpPr>
          <p:grpSpPr>
            <a:xfrm>
              <a:off x="1542046" y="2720529"/>
              <a:ext cx="1153362" cy="1155700"/>
              <a:chExt cx="1154113" cy="1155699"/>
            </a:xfrm>
            <a:solidFill>
              <a:schemeClr val="bg1">
                <a:lumMod val="65000"/>
              </a:schemeClr>
            </a:solidFill>
          </p:grpSpPr>
          <p:sp>
            <p:nvSpPr>
              <p:cNvPr id="28" name="Oval 30">
                <a:extLst>
                  <a:ext uri="{FF2B5EF4-FFF2-40B4-BE49-F238E27FC236}">
                    <a16:creationId xmlns:a16="http://schemas.microsoft.com/office/drawing/2014/main" id="{3F3F6780-9E2A-42AF-8384-1AFD52C60124}"/>
                  </a:ext>
                </a:extLst>
              </p:cNvPr>
              <p:cNvSpPr>
                <a:spLocks noChangeArrowheads="1"/>
              </p:cNvSpPr>
              <p:nvPr/>
            </p:nvSpPr>
            <p:spPr bwMode="auto">
              <a:xfrm>
                <a:off x="0" y="0"/>
                <a:ext cx="1154113" cy="1155699"/>
              </a:xfrm>
              <a:prstGeom prst="ellipse">
                <a:avLst/>
              </a:prstGeom>
              <a:gradFill>
                <a:gsLst>
                  <a:gs pos="0">
                    <a:srgbClr val="1A88D3"/>
                  </a:gs>
                  <a:gs pos="100000">
                    <a:srgbClr val="21B2AD"/>
                  </a:gs>
                </a:gsLst>
                <a:lin ang="2700000" scaled="0"/>
              </a:grad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700">
                  <a:solidFill>
                    <a:schemeClr val="tx1"/>
                  </a:solidFill>
                  <a:ea charset="-122" pitchFamily="2" typeface="宋体"/>
                </a:endParaRPr>
              </a:p>
            </p:txBody>
          </p:sp>
          <p:sp>
            <p:nvSpPr>
              <p:cNvPr id="29" name="Freeform 34">
                <a:extLst>
                  <a:ext uri="{FF2B5EF4-FFF2-40B4-BE49-F238E27FC236}">
                    <a16:creationId xmlns:a16="http://schemas.microsoft.com/office/drawing/2014/main" id="{2610558D-9ACB-48C4-AEA3-8C4E183752F0}"/>
                  </a:ext>
                </a:extLst>
              </p:cNvPr>
              <p:cNvSpPr>
                <a:spLocks noEditPoints="1"/>
              </p:cNvSpPr>
              <p:nvPr/>
            </p:nvSpPr>
            <p:spPr bwMode="auto">
              <a:xfrm>
                <a:off x="266700" y="128587"/>
                <a:ext cx="638175" cy="868362"/>
              </a:xfrm>
              <a:custGeom>
                <a:gdLst>
                  <a:gd fmla="*/ 128715 w 709" name="T0"/>
                  <a:gd fmla="*/ 322149 h 965" name="T1"/>
                  <a:gd fmla="*/ 196223 w 709" name="T2"/>
                  <a:gd fmla="*/ 480524 h 965" name="T3"/>
                  <a:gd fmla="*/ 251130 w 709" name="T4"/>
                  <a:gd fmla="*/ 607403 h 965" name="T5"/>
                  <a:gd fmla="*/ 374444 w 709" name="T6"/>
                  <a:gd fmla="*/ 611003 h 965" name="T7"/>
                  <a:gd fmla="*/ 401447 w 709" name="T8"/>
                  <a:gd fmla="*/ 560611 h 965" name="T9"/>
                  <a:gd fmla="*/ 469855 w 709" name="T10"/>
                  <a:gd fmla="*/ 432831 h 965" name="T11"/>
                  <a:gd fmla="*/ 319538 w 709" name="T12"/>
                  <a:gd fmla="*/ 132279 h 965" name="T13"/>
                  <a:gd fmla="*/ 264631 w 709" name="T14"/>
                  <a:gd fmla="*/ 650597 h 965" name="T15"/>
                  <a:gd fmla="*/ 201624 w 709" name="T16"/>
                  <a:gd fmla="*/ 578608 h 965" name="T17"/>
                  <a:gd fmla="*/ 135916 w 709" name="T18"/>
                  <a:gd fmla="*/ 455328 h 965" name="T19"/>
                  <a:gd fmla="*/ 319538 w 709" name="T20"/>
                  <a:gd fmla="*/ 91785 h 965" name="T21"/>
                  <a:gd fmla="*/ 503159 w 709" name="T22"/>
                  <a:gd fmla="*/ 455328 h 965" name="T23"/>
                  <a:gd fmla="*/ 436551 w 709" name="T24"/>
                  <a:gd fmla="*/ 578608 h 965" name="T25"/>
                  <a:gd fmla="*/ 374444 w 709" name="T26"/>
                  <a:gd fmla="*/ 650597 h 965" name="T27"/>
                  <a:gd fmla="*/ 228627 w 709" name="T28"/>
                  <a:gd fmla="*/ 778376 h 965" name="T29"/>
                  <a:gd fmla="*/ 383445 w 709" name="T30"/>
                  <a:gd fmla="*/ 807172 h 965" name="T31"/>
                  <a:gd fmla="*/ 383445 w 709" name="T32"/>
                  <a:gd fmla="*/ 748681 h 965" name="T33"/>
                  <a:gd fmla="*/ 246629 w 709" name="T34"/>
                  <a:gd fmla="*/ 796373 h 965" name="T35"/>
                  <a:gd fmla="*/ 395146 w 709" name="T36"/>
                  <a:gd fmla="*/ 796373 h 965" name="T37"/>
                  <a:gd fmla="*/ 413149 w 709" name="T38"/>
                  <a:gd fmla="*/ 778376 h 965" name="T39"/>
                  <a:gd fmla="*/ 228627 w 709" name="T40"/>
                  <a:gd fmla="*/ 685691 h 965" name="T41"/>
                  <a:gd fmla="*/ 413149 w 709" name="T42"/>
                  <a:gd fmla="*/ 778376 h 965" name="T43"/>
                  <a:gd fmla="*/ 411348 w 709" name="T44"/>
                  <a:gd fmla="*/ 362642 h 965" name="T45"/>
                  <a:gd fmla="*/ 349241 w 709" name="T46"/>
                  <a:gd fmla="*/ 424733 h 965" name="T47"/>
                  <a:gd fmla="*/ 288934 w 709" name="T48"/>
                  <a:gd fmla="*/ 424733 h 965" name="T49"/>
                  <a:gd fmla="*/ 226827 w 709" name="T50"/>
                  <a:gd fmla="*/ 362642 h 965" name="T51"/>
                  <a:gd fmla="*/ 226827 w 709" name="T52"/>
                  <a:gd fmla="*/ 302352 h 965" name="T53"/>
                  <a:gd fmla="*/ 288934 w 709" name="T54"/>
                  <a:gd fmla="*/ 239362 h 965" name="T55"/>
                  <a:gd fmla="*/ 349241 w 709" name="T56"/>
                  <a:gd fmla="*/ 239362 h 965" name="T57"/>
                  <a:gd fmla="*/ 411348 w 709" name="T58"/>
                  <a:gd fmla="*/ 302352 h 965" name="T59"/>
                  <a:gd fmla="*/ 612972 w 709" name="T60"/>
                  <a:gd fmla="*/ 293353 h 965" name="T61"/>
                  <a:gd fmla="*/ 580568 w 709" name="T62"/>
                  <a:gd fmla="*/ 322149 h 965" name="T63"/>
                  <a:gd fmla="*/ 612972 w 709" name="T64"/>
                  <a:gd fmla="*/ 341046 h 965" name="T65"/>
                  <a:gd fmla="*/ 612972 w 709" name="T66"/>
                  <a:gd fmla="*/ 293353 h 965" name="T67"/>
                  <a:gd fmla="*/ 542764 w 709" name="T68"/>
                  <a:gd fmla="*/ 127780 h 965" name="T69"/>
                  <a:gd fmla="*/ 509460 w 709" name="T70"/>
                  <a:gd fmla="*/ 94485 h 965" name="T71"/>
                  <a:gd fmla="*/ 518461 w 709" name="T72"/>
                  <a:gd fmla="*/ 152976 h 965" name="T73"/>
                  <a:gd fmla="*/ 342040 w 709" name="T74"/>
                  <a:gd fmla="*/ 61190 h 965" name="T75"/>
                  <a:gd fmla="*/ 318637 w 709" name="T76"/>
                  <a:gd fmla="*/ 0 h 965" name="T77"/>
                  <a:gd fmla="*/ 294335 w 709" name="T78"/>
                  <a:gd fmla="*/ 61190 h 965" name="T79"/>
                  <a:gd fmla="*/ 117014 w 709" name="T80"/>
                  <a:gd fmla="*/ 155675 h 965" name="T81"/>
                  <a:gd fmla="*/ 127815 w 709" name="T82"/>
                  <a:gd fmla="*/ 98084 h 965" name="T83"/>
                  <a:gd fmla="*/ 93611 w 709" name="T84"/>
                  <a:gd fmla="*/ 132279 h 965" name="T85"/>
                  <a:gd fmla="*/ 57607 w 709" name="T86"/>
                  <a:gd fmla="*/ 322149 h 965" name="T87"/>
                  <a:gd fmla="*/ 25203 w 709" name="T88"/>
                  <a:gd fmla="*/ 293353 h 965" name="T89"/>
                  <a:gd fmla="*/ 25203 w 709" name="T90"/>
                  <a:gd fmla="*/ 341046 h 965" name="T91"/>
                  <a:gd fmla="*/ 57607 w 709" name="T92"/>
                  <a:gd fmla="*/ 322149 h 96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964" w="709">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1" name="组合 37">
              <a:extLst>
                <a:ext uri="{FF2B5EF4-FFF2-40B4-BE49-F238E27FC236}">
                  <a16:creationId xmlns:a16="http://schemas.microsoft.com/office/drawing/2014/main" id="{A3D42F3E-20C6-41DC-AB57-2D798AAB07DB}"/>
                </a:ext>
              </a:extLst>
            </p:cNvPr>
            <p:cNvGrpSpPr/>
            <p:nvPr/>
          </p:nvGrpSpPr>
          <p:grpSpPr>
            <a:xfrm>
              <a:off x="1567430" y="4295329"/>
              <a:ext cx="1153362" cy="1155700"/>
              <a:chExt cx="1154113" cy="1155698"/>
            </a:xfrm>
            <a:solidFill>
              <a:schemeClr val="bg1">
                <a:lumMod val="65000"/>
              </a:schemeClr>
            </a:solidFill>
          </p:grpSpPr>
          <p:sp>
            <p:nvSpPr>
              <p:cNvPr id="26" name="Oval 31">
                <a:extLst>
                  <a:ext uri="{FF2B5EF4-FFF2-40B4-BE49-F238E27FC236}">
                    <a16:creationId xmlns:a16="http://schemas.microsoft.com/office/drawing/2014/main" id="{E1E40072-DCD2-4149-891D-F539C24DFD25}"/>
                  </a:ext>
                </a:extLst>
              </p:cNvPr>
              <p:cNvSpPr>
                <a:spLocks noChangeArrowheads="1"/>
              </p:cNvSpPr>
              <p:nvPr/>
            </p:nvSpPr>
            <p:spPr bwMode="auto">
              <a:xfrm>
                <a:off x="0" y="0"/>
                <a:ext cx="1154113" cy="1155699"/>
              </a:xfrm>
              <a:prstGeom prst="ellipse">
                <a:avLst/>
              </a:prstGeom>
              <a:gradFill>
                <a:gsLst>
                  <a:gs pos="0">
                    <a:srgbClr val="1A88D3"/>
                  </a:gs>
                  <a:gs pos="100000">
                    <a:srgbClr val="21B2AD"/>
                  </a:gs>
                </a:gsLst>
                <a:lin ang="2700000" scaled="0"/>
              </a:grad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700">
                  <a:solidFill>
                    <a:schemeClr val="tx1"/>
                  </a:solidFill>
                  <a:ea charset="-122" pitchFamily="2" typeface="宋体"/>
                </a:endParaRPr>
              </a:p>
            </p:txBody>
          </p:sp>
          <p:sp>
            <p:nvSpPr>
              <p:cNvPr id="27" name="Freeform 35">
                <a:extLst>
                  <a:ext uri="{FF2B5EF4-FFF2-40B4-BE49-F238E27FC236}">
                    <a16:creationId xmlns:a16="http://schemas.microsoft.com/office/drawing/2014/main" id="{41B4E1FF-1FA3-4FD6-81A6-9195CBA999A6}"/>
                  </a:ext>
                </a:extLst>
              </p:cNvPr>
              <p:cNvSpPr>
                <a:spLocks noEditPoints="1"/>
              </p:cNvSpPr>
              <p:nvPr/>
            </p:nvSpPr>
            <p:spPr bwMode="auto">
              <a:xfrm>
                <a:off x="269875" y="169862"/>
                <a:ext cx="563563" cy="766762"/>
              </a:xfrm>
              <a:custGeom>
                <a:gdLst>
                  <a:gd fmla="*/ 73939 w 625" name="T0"/>
                  <a:gd fmla="*/ 124194 h 852" name="T1"/>
                  <a:gd fmla="*/ 62217 w 625" name="T2"/>
                  <a:gd fmla="*/ 766762 h 852" name="T3"/>
                  <a:gd fmla="*/ 563563 w 625" name="T4"/>
                  <a:gd fmla="*/ 188091 h 852" name="T5"/>
                  <a:gd fmla="*/ 520281 w 625" name="T6"/>
                  <a:gd fmla="*/ 201590 h 852" name="T7"/>
                  <a:gd fmla="*/ 64021 w 625" name="T8"/>
                  <a:gd fmla="*/ 722664 h 852" name="T9"/>
                  <a:gd fmla="*/ 243459 w 625" name="T10"/>
                  <a:gd fmla="*/ 81896 h 852" name="T11"/>
                  <a:gd fmla="*/ 320104 w 625" name="T12"/>
                  <a:gd fmla="*/ 81896 h 852" name="T13"/>
                  <a:gd fmla="*/ 280429 w 625" name="T14"/>
                  <a:gd fmla="*/ 122394 h 852" name="T15"/>
                  <a:gd fmla="*/ 196571 w 625" name="T16"/>
                  <a:gd fmla="*/ 83696 h 852" name="T17"/>
                  <a:gd fmla="*/ 103696 w 625" name="T18"/>
                  <a:gd fmla="*/ 194390 h 852" name="T19"/>
                  <a:gd fmla="*/ 459867 w 625" name="T20"/>
                  <a:gd fmla="*/ 194390 h 852" name="T21"/>
                  <a:gd fmla="*/ 366992 w 625" name="T22"/>
                  <a:gd fmla="*/ 83696 h 852" name="T23"/>
                  <a:gd fmla="*/ 196571 w 625" name="T24"/>
                  <a:gd fmla="*/ 83696 h 852" name="T25"/>
                  <a:gd fmla="*/ 199276 w 625" name="T26"/>
                  <a:gd fmla="*/ 582271 h 852" name="T27"/>
                  <a:gd fmla="*/ 136157 w 625" name="T28"/>
                  <a:gd fmla="*/ 600270 h 852" name="T29"/>
                  <a:gd fmla="*/ 122631 w 625" name="T30"/>
                  <a:gd fmla="*/ 613770 h 852" name="T31"/>
                  <a:gd fmla="*/ 199276 w 625" name="T32"/>
                  <a:gd fmla="*/ 619169 h 852" name="T33"/>
                  <a:gd fmla="*/ 119025 w 625" name="T34"/>
                  <a:gd fmla="*/ 658767 h 852" name="T35"/>
                  <a:gd fmla="*/ 218212 w 625" name="T36"/>
                  <a:gd fmla="*/ 610170 h 852" name="T37"/>
                  <a:gd fmla="*/ 218212 w 625" name="T38"/>
                  <a:gd fmla="*/ 578671 h 852" name="T39"/>
                  <a:gd fmla="*/ 99187 w 625" name="T40"/>
                  <a:gd fmla="*/ 584971 h 852" name="T41"/>
                  <a:gd fmla="*/ 192964 w 625" name="T42"/>
                  <a:gd fmla="*/ 683966 h 852" name="T43"/>
                  <a:gd fmla="*/ 192964 w 625" name="T44"/>
                  <a:gd fmla="*/ 301485 h 852" name="T45"/>
                  <a:gd fmla="*/ 136157 w 625" name="T46"/>
                  <a:gd fmla="*/ 318584 h 852" name="T47"/>
                  <a:gd fmla="*/ 155994 w 625" name="T48"/>
                  <a:gd fmla="*/ 368982 h 852" name="T49"/>
                  <a:gd fmla="*/ 119025 w 625" name="T50"/>
                  <a:gd fmla="*/ 382481 h 852" name="T51"/>
                  <a:gd fmla="*/ 192964 w 625" name="T52"/>
                  <a:gd fmla="*/ 281686 h 852" name="T53"/>
                  <a:gd fmla="*/ 99187 w 625" name="T54"/>
                  <a:gd fmla="*/ 380681 h 852" name="T55"/>
                  <a:gd fmla="*/ 217310 w 625" name="T56"/>
                  <a:gd fmla="*/ 323084 h 852" name="T57"/>
                  <a:gd fmla="*/ 216408 w 625" name="T58"/>
                  <a:gd fmla="*/ 296985 h 852" name="T59"/>
                  <a:gd fmla="*/ 199276 w 625" name="T60"/>
                  <a:gd fmla="*/ 452678 h 852" name="T61"/>
                  <a:gd fmla="*/ 122631 w 625" name="T62"/>
                  <a:gd fmla="*/ 471577 h 852" name="T63"/>
                  <a:gd fmla="*/ 199276 w 625" name="T64"/>
                  <a:gd fmla="*/ 522874 h 852" name="T65"/>
                  <a:gd fmla="*/ 218212 w 625" name="T66"/>
                  <a:gd fmla="*/ 438278 h 852" name="T67"/>
                  <a:gd fmla="*/ 99187 w 625" name="T68"/>
                  <a:gd fmla="*/ 442778 h 852" name="T69"/>
                  <a:gd fmla="*/ 199276 w 625" name="T70"/>
                  <a:gd fmla="*/ 541773 h 852" name="T71"/>
                  <a:gd fmla="*/ 260592 w 625" name="T72"/>
                  <a:gd fmla="*/ 418479 h 852" name="T73"/>
                  <a:gd fmla="*/ 294856 w 625" name="T74"/>
                  <a:gd fmla="*/ 650668 h 852" name="T75"/>
                  <a:gd fmla="*/ 452654 w 625" name="T76"/>
                  <a:gd fmla="*/ 602070 h 852" name="T77"/>
                  <a:gd fmla="*/ 288544 w 625" name="T78"/>
                  <a:gd fmla="*/ 644368 h 852" name="T79"/>
                  <a:gd fmla="*/ 452654 w 625" name="T80"/>
                  <a:gd fmla="*/ 456277 h 852" name="T81"/>
                  <a:gd fmla="*/ 288544 w 625" name="T82"/>
                  <a:gd fmla="*/ 368982 h 852" name="T83"/>
                  <a:gd fmla="*/ 288544 w 625" name="T84"/>
                  <a:gd fmla="*/ 316784 h 852"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52" w="625">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2" name="组合 40">
              <a:extLst>
                <a:ext uri="{FF2B5EF4-FFF2-40B4-BE49-F238E27FC236}">
                  <a16:creationId xmlns:a16="http://schemas.microsoft.com/office/drawing/2014/main" id="{25324DC4-AAEA-4639-9297-4294189F3975}"/>
                </a:ext>
              </a:extLst>
            </p:cNvPr>
            <p:cNvGrpSpPr/>
            <p:nvPr/>
          </p:nvGrpSpPr>
          <p:grpSpPr>
            <a:xfrm>
              <a:off x="9071422" y="2752279"/>
              <a:ext cx="1154946" cy="1155700"/>
              <a:chExt cx="1155700" cy="1155698"/>
            </a:xfrm>
            <a:solidFill>
              <a:schemeClr val="bg1">
                <a:lumMod val="65000"/>
              </a:schemeClr>
            </a:solidFill>
          </p:grpSpPr>
          <p:sp>
            <p:nvSpPr>
              <p:cNvPr id="24" name="Oval 33">
                <a:extLst>
                  <a:ext uri="{FF2B5EF4-FFF2-40B4-BE49-F238E27FC236}">
                    <a16:creationId xmlns:a16="http://schemas.microsoft.com/office/drawing/2014/main" id="{C8E740B0-1263-46A3-9B71-72F029A89094}"/>
                  </a:ext>
                </a:extLst>
              </p:cNvPr>
              <p:cNvSpPr>
                <a:spLocks noChangeArrowheads="1"/>
              </p:cNvSpPr>
              <p:nvPr/>
            </p:nvSpPr>
            <p:spPr bwMode="auto">
              <a:xfrm>
                <a:off x="0" y="0"/>
                <a:ext cx="1155700" cy="1155698"/>
              </a:xfrm>
              <a:prstGeom prst="ellipse">
                <a:avLst/>
              </a:prstGeom>
              <a:gradFill>
                <a:gsLst>
                  <a:gs pos="0">
                    <a:srgbClr val="1A88D3"/>
                  </a:gs>
                  <a:gs pos="100000">
                    <a:srgbClr val="21B2AD"/>
                  </a:gs>
                </a:gsLst>
                <a:lin ang="2700000" scaled="0"/>
              </a:grad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700">
                  <a:solidFill>
                    <a:schemeClr val="tx1"/>
                  </a:solidFill>
                  <a:ea charset="-122" pitchFamily="2" typeface="宋体"/>
                </a:endParaRPr>
              </a:p>
            </p:txBody>
          </p:sp>
          <p:sp>
            <p:nvSpPr>
              <p:cNvPr id="25" name="Freeform 36">
                <a:extLst>
                  <a:ext uri="{FF2B5EF4-FFF2-40B4-BE49-F238E27FC236}">
                    <a16:creationId xmlns:a16="http://schemas.microsoft.com/office/drawing/2014/main" id="{FFB23976-82F5-48AA-BFC7-2EE0F91DB6F5}"/>
                  </a:ext>
                </a:extLst>
              </p:cNvPr>
              <p:cNvSpPr>
                <a:spLocks noEditPoints="1"/>
              </p:cNvSpPr>
              <p:nvPr/>
            </p:nvSpPr>
            <p:spPr bwMode="auto">
              <a:xfrm>
                <a:off x="261937" y="217487"/>
                <a:ext cx="712788" cy="701675"/>
              </a:xfrm>
              <a:custGeom>
                <a:gdLst>
                  <a:gd fmla="*/ 188097 w 792" name="T0"/>
                  <a:gd fmla="*/ 307152 h 779" name="T1"/>
                  <a:gd fmla="*/ 249296 w 792" name="T2"/>
                  <a:gd fmla="*/ 200865 h 779" name="T3"/>
                  <a:gd fmla="*/ 350994 w 792" name="T4"/>
                  <a:gd fmla="*/ 290938 h 779" name="T5"/>
                  <a:gd fmla="*/ 264596 w 792" name="T6"/>
                  <a:gd fmla="*/ 182850 h 779" name="T7"/>
                  <a:gd fmla="*/ 350994 w 792" name="T8"/>
                  <a:gd fmla="*/ 290938 h 779" name="T9"/>
                  <a:gd fmla="*/ 350994 w 792" name="T10"/>
                  <a:gd fmla="*/ 290938 h 779" name="T11"/>
                  <a:gd fmla="*/ 420293 w 792" name="T12"/>
                  <a:gd fmla="*/ 174743 h 779" name="T13"/>
                  <a:gd fmla="*/ 442793 w 792" name="T14"/>
                  <a:gd fmla="*/ 163034 h 779" name="T15"/>
                  <a:gd fmla="*/ 445493 w 792" name="T16"/>
                  <a:gd fmla="*/ 182850 h 779" name="T17"/>
                  <a:gd fmla="*/ 439193 w 792" name="T18"/>
                  <a:gd fmla="*/ 215276 h 779" name="T19"/>
                  <a:gd fmla="*/ 418493 w 792" name="T20"/>
                  <a:gd fmla="*/ 207170 h 779" name="T21"/>
                  <a:gd fmla="*/ 393293 w 792" name="T22"/>
                  <a:gd fmla="*/ 185552 h 779" name="T23"/>
                  <a:gd fmla="*/ 410393 w 792" name="T24"/>
                  <a:gd fmla="*/ 172942 h 779" name="T25"/>
                  <a:gd fmla="*/ 442793 w 792" name="T26"/>
                  <a:gd fmla="*/ 163034 h 779" name="T27"/>
                  <a:gd fmla="*/ 337494 w 792" name="T28"/>
                  <a:gd fmla="*/ 308953 h 779" name="T29"/>
                  <a:gd fmla="*/ 325795 w 792" name="T30"/>
                  <a:gd fmla="*/ 440461 h 779" name="T31"/>
                  <a:gd fmla="*/ 371694 w 792" name="T32"/>
                  <a:gd fmla="*/ 320663 h 779" name="T33"/>
                  <a:gd fmla="*/ 280795 w 792" name="T34"/>
                  <a:gd fmla="*/ 268420 h 779" name="T35"/>
                  <a:gd fmla="*/ 246596 w 792" name="T36"/>
                  <a:gd fmla="*/ 280130 h 779" name="T37"/>
                  <a:gd fmla="*/ 292495 w 792" name="T38"/>
                  <a:gd fmla="*/ 440461 h 779" name="T39"/>
                  <a:gd fmla="*/ 280795 w 792" name="T40"/>
                  <a:gd fmla="*/ 268420 h 779" name="T41"/>
                  <a:gd fmla="*/ 416693 w 792" name="T42"/>
                  <a:gd fmla="*/ 240497 h 779" name="T43"/>
                  <a:gd fmla="*/ 404993 w 792" name="T44"/>
                  <a:gd fmla="*/ 440461 h 779" name="T45"/>
                  <a:gd fmla="*/ 450892 w 792" name="T46"/>
                  <a:gd fmla="*/ 253107 h 779" name="T47"/>
                  <a:gd fmla="*/ 201597 w 792" name="T48"/>
                  <a:gd fmla="*/ 351288 h 779" name="T49"/>
                  <a:gd fmla="*/ 167397 w 792" name="T50"/>
                  <a:gd fmla="*/ 362997 h 779" name="T51"/>
                  <a:gd fmla="*/ 213296 w 792" name="T52"/>
                  <a:gd fmla="*/ 440461 h 779" name="T53"/>
                  <a:gd fmla="*/ 201597 w 792" name="T54"/>
                  <a:gd fmla="*/ 351288 h 779" name="T55"/>
                  <a:gd fmla="*/ 122398 w 792" name="T56"/>
                  <a:gd fmla="*/ 440461 h 779" name="T57"/>
                  <a:gd fmla="*/ 110698 w 792" name="T58"/>
                  <a:gd fmla="*/ 170240 h 779" name="T59"/>
                  <a:gd fmla="*/ 134098 w 792" name="T60"/>
                  <a:gd fmla="*/ 170240 h 779" name="T61"/>
                  <a:gd fmla="*/ 477892 w 792" name="T62"/>
                  <a:gd fmla="*/ 417042 h 779" name="T63"/>
                  <a:gd fmla="*/ 477892 w 792" name="T64"/>
                  <a:gd fmla="*/ 440461 h 779" name="T65"/>
                  <a:gd fmla="*/ 110698 w 792" name="T66"/>
                  <a:gd fmla="*/ 428751 h 779" name="T67"/>
                  <a:gd fmla="*/ 477892 w 792" name="T68"/>
                  <a:gd fmla="*/ 417042 h 779" name="T69"/>
                  <a:gd fmla="*/ 611990 w 792" name="T70"/>
                  <a:gd fmla="*/ 701675 h 779" name="T71"/>
                  <a:gd fmla="*/ 436493 w 792" name="T72"/>
                  <a:gd fmla="*/ 566564 h 779" name="T73"/>
                  <a:gd fmla="*/ 0 w 792" name="T74"/>
                  <a:gd fmla="*/ 299045 h 779" name="T75"/>
                  <a:gd fmla="*/ 599390 w 792" name="T76"/>
                  <a:gd fmla="*/ 299045 h 779" name="T77"/>
                  <a:gd fmla="*/ 677689 w 792" name="T78"/>
                  <a:gd fmla="*/ 544947 h 779" name="T79"/>
                  <a:gd fmla="*/ 300595 w 792" name="T80"/>
                  <a:gd fmla="*/ 561160 h 779" name="T81"/>
                  <a:gd fmla="*/ 561591 w 792" name="T82"/>
                  <a:gd fmla="*/ 299045 h 779" name="T83"/>
                  <a:gd fmla="*/ 38699 w 792" name="T84"/>
                  <a:gd fmla="*/ 299045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3" name="组合 43">
              <a:extLst>
                <a:ext uri="{FF2B5EF4-FFF2-40B4-BE49-F238E27FC236}">
                  <a16:creationId xmlns:a16="http://schemas.microsoft.com/office/drawing/2014/main" id="{E57D87C2-23B0-40D4-BB29-152BE8D72CB0}"/>
                </a:ext>
              </a:extLst>
            </p:cNvPr>
            <p:cNvGrpSpPr/>
            <p:nvPr/>
          </p:nvGrpSpPr>
          <p:grpSpPr>
            <a:xfrm>
              <a:off x="9119013" y="4325490"/>
              <a:ext cx="1153362" cy="1155700"/>
              <a:chExt cx="1154113" cy="1155698"/>
            </a:xfrm>
            <a:solidFill>
              <a:schemeClr val="bg1">
                <a:lumMod val="65000"/>
              </a:schemeClr>
            </a:solidFill>
          </p:grpSpPr>
          <p:sp>
            <p:nvSpPr>
              <p:cNvPr id="22" name="Oval 32">
                <a:extLst>
                  <a:ext uri="{FF2B5EF4-FFF2-40B4-BE49-F238E27FC236}">
                    <a16:creationId xmlns:a16="http://schemas.microsoft.com/office/drawing/2014/main" id="{2914EB66-543B-4450-975E-590EBFF41B8A}"/>
                  </a:ext>
                </a:extLst>
              </p:cNvPr>
              <p:cNvSpPr>
                <a:spLocks noChangeArrowheads="1"/>
              </p:cNvSpPr>
              <p:nvPr/>
            </p:nvSpPr>
            <p:spPr bwMode="auto">
              <a:xfrm>
                <a:off x="0" y="0"/>
                <a:ext cx="1154113" cy="1155698"/>
              </a:xfrm>
              <a:prstGeom prst="ellipse">
                <a:avLst/>
              </a:prstGeom>
              <a:gradFill>
                <a:gsLst>
                  <a:gs pos="0">
                    <a:srgbClr val="1A88D3"/>
                  </a:gs>
                  <a:gs pos="100000">
                    <a:srgbClr val="21B2AD"/>
                  </a:gs>
                </a:gsLst>
                <a:lin ang="2700000" scaled="0"/>
              </a:gradFill>
              <a:ln>
                <a:noFill/>
              </a:ln>
              <a:extLst>
                <a:ext uri="{91240B29-F687-4F45-9708-019B960494DF}">
                  <a14:hiddenLine w="9525">
                    <a:solidFill>
                      <a:srgbClr val="000000"/>
                    </a:solidFill>
                    <a:round/>
                    <a:headEnd/>
                    <a:tailEnd/>
                  </a14:hiddenLine>
                </a:ext>
              </a:extLst>
            </p:spPr>
            <p:txBody>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lang="zh-CN" sz="1700">
                  <a:solidFill>
                    <a:schemeClr val="tx1"/>
                  </a:solidFill>
                  <a:ea charset="-122" pitchFamily="2" typeface="宋体"/>
                </a:endParaRPr>
              </a:p>
            </p:txBody>
          </p:sp>
          <p:sp>
            <p:nvSpPr>
              <p:cNvPr id="23" name="Freeform 37">
                <a:extLst>
                  <a:ext uri="{FF2B5EF4-FFF2-40B4-BE49-F238E27FC236}">
                    <a16:creationId xmlns:a16="http://schemas.microsoft.com/office/drawing/2014/main" id="{343C4DF5-0393-4EA8-B064-90ACEC5F73BA}"/>
                  </a:ext>
                </a:extLst>
              </p:cNvPr>
              <p:cNvSpPr>
                <a:spLocks noEditPoints="1"/>
              </p:cNvSpPr>
              <p:nvPr/>
            </p:nvSpPr>
            <p:spPr bwMode="auto">
              <a:xfrm>
                <a:off x="268287" y="254000"/>
                <a:ext cx="658813" cy="652462"/>
              </a:xfrm>
              <a:custGeom>
                <a:gdLst>
                  <a:gd fmla="*/ 594912 w 732" name="T0"/>
                  <a:gd fmla="*/ 562343 h 724" name="T1"/>
                  <a:gd fmla="*/ 526510 w 732" name="T2"/>
                  <a:gd fmla="*/ 562343 h 724" name="T3"/>
                  <a:gd fmla="*/ 431109 w 732" name="T4"/>
                  <a:gd fmla="*/ 379401 h 724" name="T5"/>
                  <a:gd fmla="*/ 421208 w 732" name="T6"/>
                  <a:gd fmla="*/ 415449 h 724" name="T7"/>
                  <a:gd fmla="*/ 369007 w 732" name="T8"/>
                  <a:gd fmla="*/ 455101 h 724" name="T9"/>
                  <a:gd fmla="*/ 540011 w 732" name="T10"/>
                  <a:gd fmla="*/ 644351 h 724" name="T11"/>
                  <a:gd fmla="*/ 649813 w 732" name="T12"/>
                  <a:gd fmla="*/ 570454 h 724" name="T13"/>
                  <a:gd fmla="*/ 568811 w 732" name="T14"/>
                  <a:gd fmla="*/ 486643 h 724" name="T15"/>
                  <a:gd fmla="*/ 449109 w 732" name="T16"/>
                  <a:gd fmla="*/ 388413 h 724" name="T17"/>
                  <a:gd fmla="*/ 237605 w 732" name="T18"/>
                  <a:gd fmla="*/ 231606 h 724" name="T19"/>
                  <a:gd fmla="*/ 273605 w 732" name="T20"/>
                  <a:gd fmla="*/ 221693 h 724" name="T21"/>
                  <a:gd fmla="*/ 283506 w 732" name="T22"/>
                  <a:gd fmla="*/ 186546 h 724" name="T23"/>
                  <a:gd fmla="*/ 292506 w 732" name="T24"/>
                  <a:gd fmla="*/ 153202 h 724" name="T25"/>
                  <a:gd fmla="*/ 126903 w 732" name="T26"/>
                  <a:gd fmla="*/ 14419 h 724" name="T27"/>
                  <a:gd fmla="*/ 104402 w 732" name="T28"/>
                  <a:gd fmla="*/ 184744 h 724" name="T29"/>
                  <a:gd fmla="*/ 900 w 732" name="T30"/>
                  <a:gd fmla="*/ 141487 h 724" name="T31"/>
                  <a:gd fmla="*/ 196204 w 732" name="T32"/>
                  <a:gd fmla="*/ 281171 h 724" name="T33"/>
                  <a:gd fmla="*/ 221404 w 732" name="T34"/>
                  <a:gd fmla="*/ 248729 h 724" name="T35"/>
                  <a:gd fmla="*/ 634513 w 732" name="T36"/>
                  <a:gd fmla="*/ 63985 h 724" name="T37"/>
                  <a:gd fmla="*/ 546311 w 732" name="T38"/>
                  <a:gd fmla="*/ 0 h 724" name="T39"/>
                  <a:gd fmla="*/ 309606 w 732" name="T40"/>
                  <a:gd fmla="*/ 211780 h 724" name="T41"/>
                  <a:gd fmla="*/ 275405 w 732" name="T42"/>
                  <a:gd fmla="*/ 260444 h 724" name="T43"/>
                  <a:gd fmla="*/ 246605 w 732" name="T44"/>
                  <a:gd fmla="*/ 274863 h 724" name="T45"/>
                  <a:gd fmla="*/ 250205 w 732" name="T46"/>
                  <a:gd fmla="*/ 364982 h 724" name="T47"/>
                  <a:gd fmla="*/ 58501 w 732" name="T48"/>
                  <a:gd fmla="*/ 530801 h 724" name="T49"/>
                  <a:gd fmla="*/ 37801 w 732" name="T50"/>
                  <a:gd fmla="*/ 652462 h 724" name="T51"/>
                  <a:gd fmla="*/ 136803 w 732" name="T52"/>
                  <a:gd fmla="*/ 553331 h 724" name="T53"/>
                  <a:gd fmla="*/ 291606 w 732" name="T54"/>
                  <a:gd fmla="*/ 406437 h 724" name="T55"/>
                  <a:gd fmla="*/ 378907 w 732" name="T56"/>
                  <a:gd fmla="*/ 406437 h 724" name="T57"/>
                  <a:gd fmla="*/ 404108 w 732" name="T58"/>
                  <a:gd fmla="*/ 352366 h 724" name="T59"/>
                  <a:gd fmla="*/ 441009 w 732" name="T60"/>
                  <a:gd fmla="*/ 344255 h 724" name="T61"/>
                  <a:gd fmla="*/ 634513 w 732" name="T62"/>
                  <a:gd fmla="*/ 63985 h 7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724" w="732">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14" name="TextBox 46">
              <a:extLst>
                <a:ext uri="{FF2B5EF4-FFF2-40B4-BE49-F238E27FC236}">
                  <a16:creationId xmlns:a16="http://schemas.microsoft.com/office/drawing/2014/main" id="{7FDEB8C0-0558-4807-AF48-D3DC7E6EECD6}"/>
                </a:ext>
              </a:extLst>
            </p:cNvPr>
            <p:cNvSpPr txBox="1">
              <a:spLocks noChangeArrowheads="1"/>
            </p:cNvSpPr>
            <p:nvPr/>
          </p:nvSpPr>
          <p:spPr bwMode="auto">
            <a:xfrm>
              <a:off x="2790597" y="1599754"/>
              <a:ext cx="1757806" cy="445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7" lIns="91393" rIns="91393" tIns="45697">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en-US" b="1" lang="zh-CN">
                  <a:solidFill>
                    <a:schemeClr val="bg1">
                      <a:lumMod val="50000"/>
                    </a:schemeClr>
                  </a:solidFill>
                  <a:latin charset="-122" pitchFamily="34" typeface="微软雅黑"/>
                </a:rPr>
                <a:t>添加标题</a:t>
              </a:r>
            </a:p>
          </p:txBody>
        </p:sp>
        <p:sp>
          <p:nvSpPr>
            <p:cNvPr id="15" name="TextBox 47">
              <a:extLst>
                <a:ext uri="{FF2B5EF4-FFF2-40B4-BE49-F238E27FC236}">
                  <a16:creationId xmlns:a16="http://schemas.microsoft.com/office/drawing/2014/main" id="{C3A821A8-B5DC-4042-85EF-DFDC3A39E13A}"/>
                </a:ext>
              </a:extLst>
            </p:cNvPr>
            <p:cNvSpPr txBox="1">
              <a:spLocks noChangeArrowheads="1"/>
            </p:cNvSpPr>
            <p:nvPr/>
          </p:nvSpPr>
          <p:spPr bwMode="auto">
            <a:xfrm>
              <a:off x="2714448" y="2236112"/>
              <a:ext cx="2590699" cy="1063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7" lIns="91393" rIns="91393" tIns="45697">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l" eaLnBrk="1" hangingPunct="1">
                <a:spcBef>
                  <a:spcPct val="0"/>
                </a:spcBef>
                <a:buFontTx/>
                <a:buNone/>
              </a:pPr>
              <a:r>
                <a:rPr altLang="en-US" b="0" lang="zh-CN" sz="1400">
                  <a:solidFill>
                    <a:schemeClr val="bg1">
                      <a:lumMod val="50000"/>
                    </a:schemeClr>
                  </a:solidFill>
                  <a:latin charset="-122" pitchFamily="34" typeface="微软雅黑"/>
                </a:rPr>
                <a:t>这里可以添加主要内容这里可以添加主要内容这里可以添加主要内容这里可以添加主要内容</a:t>
              </a:r>
            </a:p>
          </p:txBody>
        </p:sp>
        <p:sp>
          <p:nvSpPr>
            <p:cNvPr id="16" name="TextBox 48">
              <a:extLst>
                <a:ext uri="{FF2B5EF4-FFF2-40B4-BE49-F238E27FC236}">
                  <a16:creationId xmlns:a16="http://schemas.microsoft.com/office/drawing/2014/main" id="{A96C0A54-7E50-4320-8BF4-97C7C382F7B7}"/>
                </a:ext>
              </a:extLst>
            </p:cNvPr>
            <p:cNvSpPr txBox="1">
              <a:spLocks noChangeArrowheads="1"/>
            </p:cNvSpPr>
            <p:nvPr/>
          </p:nvSpPr>
          <p:spPr bwMode="auto">
            <a:xfrm>
              <a:off x="7193044" y="1599754"/>
              <a:ext cx="1759393" cy="445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7" lIns="91393" rIns="91393" tIns="45697">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r" eaLnBrk="1" hangingPunct="1">
                <a:spcBef>
                  <a:spcPct val="0"/>
                </a:spcBef>
                <a:buFontTx/>
                <a:buNone/>
              </a:pPr>
              <a:r>
                <a:rPr altLang="en-US" b="1" lang="zh-CN">
                  <a:solidFill>
                    <a:schemeClr val="bg1">
                      <a:lumMod val="50000"/>
                    </a:schemeClr>
                  </a:solidFill>
                  <a:latin charset="-122" pitchFamily="34" typeface="微软雅黑"/>
                </a:rPr>
                <a:t>添加标题</a:t>
              </a:r>
            </a:p>
          </p:txBody>
        </p:sp>
        <p:sp>
          <p:nvSpPr>
            <p:cNvPr id="17" name="TextBox 49">
              <a:extLst>
                <a:ext uri="{FF2B5EF4-FFF2-40B4-BE49-F238E27FC236}">
                  <a16:creationId xmlns:a16="http://schemas.microsoft.com/office/drawing/2014/main" id="{6F95BC4F-E7BD-4B53-9653-653F6CACCE66}"/>
                </a:ext>
              </a:extLst>
            </p:cNvPr>
            <p:cNvSpPr txBox="1">
              <a:spLocks noChangeArrowheads="1"/>
            </p:cNvSpPr>
            <p:nvPr/>
          </p:nvSpPr>
          <p:spPr bwMode="auto">
            <a:xfrm>
              <a:off x="6456921" y="2236112"/>
              <a:ext cx="2590701" cy="1063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7" lIns="91393" rIns="91393" tIns="45697">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l" eaLnBrk="1" hangingPunct="1">
                <a:spcBef>
                  <a:spcPct val="0"/>
                </a:spcBef>
                <a:buFontTx/>
                <a:buNone/>
              </a:pPr>
              <a:r>
                <a:rPr altLang="en-US" b="0" lang="zh-CN" sz="1400">
                  <a:solidFill>
                    <a:schemeClr val="bg1">
                      <a:lumMod val="50000"/>
                    </a:schemeClr>
                  </a:solidFill>
                  <a:latin charset="-122" pitchFamily="34" typeface="微软雅黑"/>
                </a:rPr>
                <a:t>这里可以添加主要内容这里可以添加主要内容这里可以添加主要内容这里可以添加主要内容</a:t>
              </a:r>
            </a:p>
          </p:txBody>
        </p:sp>
        <p:sp>
          <p:nvSpPr>
            <p:cNvPr id="18" name="TextBox 50">
              <a:extLst>
                <a:ext uri="{FF2B5EF4-FFF2-40B4-BE49-F238E27FC236}">
                  <a16:creationId xmlns:a16="http://schemas.microsoft.com/office/drawing/2014/main" id="{D76144CF-5CC2-4DC1-BD3E-09B14F8120AA}"/>
                </a:ext>
              </a:extLst>
            </p:cNvPr>
            <p:cNvSpPr txBox="1">
              <a:spLocks noChangeArrowheads="1"/>
            </p:cNvSpPr>
            <p:nvPr/>
          </p:nvSpPr>
          <p:spPr bwMode="auto">
            <a:xfrm>
              <a:off x="2790597" y="6174930"/>
              <a:ext cx="1757806" cy="445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7" lIns="91393" rIns="91393" tIns="45697">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en-US" b="1" lang="zh-CN">
                  <a:solidFill>
                    <a:schemeClr val="bg1">
                      <a:lumMod val="50000"/>
                    </a:schemeClr>
                  </a:solidFill>
                  <a:latin charset="-122" pitchFamily="34" typeface="微软雅黑"/>
                </a:rPr>
                <a:t>添加标题</a:t>
              </a:r>
            </a:p>
          </p:txBody>
        </p:sp>
        <p:sp>
          <p:nvSpPr>
            <p:cNvPr id="19" name="TextBox 51">
              <a:extLst>
                <a:ext uri="{FF2B5EF4-FFF2-40B4-BE49-F238E27FC236}">
                  <a16:creationId xmlns:a16="http://schemas.microsoft.com/office/drawing/2014/main" id="{D5AA4D88-20CC-47D3-9F06-D355EEEFCD92}"/>
                </a:ext>
              </a:extLst>
            </p:cNvPr>
            <p:cNvSpPr txBox="1">
              <a:spLocks noChangeArrowheads="1"/>
            </p:cNvSpPr>
            <p:nvPr/>
          </p:nvSpPr>
          <p:spPr bwMode="auto">
            <a:xfrm>
              <a:off x="2714448" y="5023762"/>
              <a:ext cx="2590699" cy="1063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7" lIns="91393" rIns="91393" tIns="45697">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l" eaLnBrk="1" hangingPunct="1">
                <a:spcBef>
                  <a:spcPct val="0"/>
                </a:spcBef>
                <a:buFontTx/>
                <a:buNone/>
              </a:pPr>
              <a:r>
                <a:rPr altLang="en-US" b="0" lang="zh-CN" sz="1400">
                  <a:solidFill>
                    <a:schemeClr val="bg1">
                      <a:lumMod val="50000"/>
                    </a:schemeClr>
                  </a:solidFill>
                  <a:latin charset="-122" pitchFamily="34" typeface="微软雅黑"/>
                </a:rPr>
                <a:t>这里可以添加主要内容这里可以添加主要内容这里可以添加主要内容这里可以添加主要内容</a:t>
              </a:r>
            </a:p>
          </p:txBody>
        </p:sp>
        <p:sp>
          <p:nvSpPr>
            <p:cNvPr id="20" name="TextBox 52">
              <a:extLst>
                <a:ext uri="{FF2B5EF4-FFF2-40B4-BE49-F238E27FC236}">
                  <a16:creationId xmlns:a16="http://schemas.microsoft.com/office/drawing/2014/main" id="{FDD04E08-9EE5-4D0E-8539-B19553BF5399}"/>
                </a:ext>
              </a:extLst>
            </p:cNvPr>
            <p:cNvSpPr txBox="1">
              <a:spLocks noChangeArrowheads="1"/>
            </p:cNvSpPr>
            <p:nvPr/>
          </p:nvSpPr>
          <p:spPr bwMode="auto">
            <a:xfrm>
              <a:off x="7193044" y="6174930"/>
              <a:ext cx="1759393" cy="4459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7" lIns="91393" rIns="91393" tIns="45697">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r" eaLnBrk="1" hangingPunct="1">
                <a:spcBef>
                  <a:spcPct val="0"/>
                </a:spcBef>
                <a:buFontTx/>
                <a:buNone/>
              </a:pPr>
              <a:r>
                <a:rPr altLang="en-US" b="1" lang="zh-CN">
                  <a:solidFill>
                    <a:schemeClr val="bg1">
                      <a:lumMod val="50000"/>
                    </a:schemeClr>
                  </a:solidFill>
                  <a:latin charset="-122" pitchFamily="34" typeface="微软雅黑"/>
                </a:rPr>
                <a:t>添加标题</a:t>
              </a:r>
            </a:p>
          </p:txBody>
        </p:sp>
        <p:sp>
          <p:nvSpPr>
            <p:cNvPr id="21" name="TextBox 53">
              <a:extLst>
                <a:ext uri="{FF2B5EF4-FFF2-40B4-BE49-F238E27FC236}">
                  <a16:creationId xmlns:a16="http://schemas.microsoft.com/office/drawing/2014/main" id="{59D25991-D106-49EB-8B58-DA1CE3FD446E}"/>
                </a:ext>
              </a:extLst>
            </p:cNvPr>
            <p:cNvSpPr txBox="1">
              <a:spLocks noChangeArrowheads="1"/>
            </p:cNvSpPr>
            <p:nvPr/>
          </p:nvSpPr>
          <p:spPr bwMode="auto">
            <a:xfrm>
              <a:off x="6456921" y="5023762"/>
              <a:ext cx="2590701" cy="1063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7" lIns="91393" rIns="91393" tIns="45697">
              <a:spAutoFit/>
            </a:bodyPr>
            <a:lstStyle>
              <a:lvl1pPr eaLnBrk="0" hangingPunct="0">
                <a:spcBef>
                  <a:spcPct val="20000"/>
                </a:spcBef>
                <a:buChar char="•"/>
                <a:defRPr sz="2000">
                  <a:solidFill>
                    <a:schemeClr val="accent1"/>
                  </a:solidFill>
                  <a:latin charset="0" panose="020b0604020202020204" pitchFamily="34" typeface="Arial"/>
                  <a:ea charset="-122"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l" eaLnBrk="1" hangingPunct="1">
                <a:spcBef>
                  <a:spcPct val="0"/>
                </a:spcBef>
                <a:buFontTx/>
                <a:buNone/>
              </a:pPr>
              <a:r>
                <a:rPr altLang="en-US" b="0" lang="zh-CN" sz="1400">
                  <a:solidFill>
                    <a:schemeClr val="bg1">
                      <a:lumMod val="50000"/>
                    </a:schemeClr>
                  </a:solidFill>
                  <a:latin charset="-122" pitchFamily="34" typeface="微软雅黑"/>
                </a:rPr>
                <a:t>这里可以添加主要内容这里可以添加主要内容这里可以添加主要内容这里可以添加主要内容</a:t>
              </a:r>
            </a:p>
          </p:txBody>
        </p:sp>
      </p:grpSp>
    </p:spTree>
    <p:extLst>
      <p:ext uri="{BB962C8B-B14F-4D97-AF65-F5344CB8AC3E}">
        <p14:creationId val="389149243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企业项目介绍</a:t>
            </a:r>
          </a:p>
        </p:txBody>
      </p:sp>
      <p:grpSp>
        <p:nvGrpSpPr>
          <p:cNvPr id="3" name="组合 2">
            <a:extLst>
              <a:ext uri="{FF2B5EF4-FFF2-40B4-BE49-F238E27FC236}">
                <a16:creationId xmlns:a16="http://schemas.microsoft.com/office/drawing/2014/main" id="{32C8FE44-17C2-48E0-AB90-05D0533DDCD7}"/>
              </a:ext>
            </a:extLst>
          </p:cNvPr>
          <p:cNvGrpSpPr/>
          <p:nvPr/>
        </p:nvGrpSpPr>
        <p:grpSpPr>
          <a:xfrm>
            <a:off x="700724" y="2324813"/>
            <a:ext cx="11001818" cy="3849519"/>
            <a:chOff x="1079559" y="1806559"/>
            <a:chExt cx="8000893" cy="2799501"/>
          </a:xfrm>
        </p:grpSpPr>
        <p:grpSp>
          <p:nvGrpSpPr>
            <p:cNvPr id="4" name="Группа 2">
              <a:extLst>
                <a:ext uri="{FF2B5EF4-FFF2-40B4-BE49-F238E27FC236}">
                  <a16:creationId xmlns:a16="http://schemas.microsoft.com/office/drawing/2014/main" id="{619AC7A3-B4CA-4E29-A710-668C8300076D}"/>
                </a:ext>
              </a:extLst>
            </p:cNvPr>
            <p:cNvGrpSpPr/>
            <p:nvPr/>
          </p:nvGrpSpPr>
          <p:grpSpPr>
            <a:xfrm>
              <a:off x="1079559" y="2836064"/>
              <a:ext cx="2400268" cy="1769996"/>
              <a:chOff x="971603" y="2553166"/>
              <a:chExt cx="2160241" cy="1593440"/>
            </a:xfrm>
          </p:grpSpPr>
          <p:sp>
            <p:nvSpPr>
              <p:cNvPr id="21" name="TextBox 3">
                <a:extLst>
                  <a:ext uri="{FF2B5EF4-FFF2-40B4-BE49-F238E27FC236}">
                    <a16:creationId xmlns:a16="http://schemas.microsoft.com/office/drawing/2014/main" id="{AE08E35E-CED4-470A-8CF6-64EEE72D624B}"/>
                  </a:ext>
                </a:extLst>
              </p:cNvPr>
              <p:cNvSpPr txBox="1"/>
              <p:nvPr/>
            </p:nvSpPr>
            <p:spPr>
              <a:xfrm>
                <a:off x="971603" y="2922498"/>
                <a:ext cx="2160241" cy="1047640"/>
              </a:xfrm>
              <a:prstGeom prst="rect">
                <a:avLst/>
              </a:prstGeom>
              <a:noFill/>
            </p:spPr>
            <p:txBody>
              <a:bodyPr rtlCol="0" wrap="square">
                <a:spAutoFit/>
              </a:bodyPr>
              <a:lstStyle/>
              <a:p>
                <a:pPr algn="ctr">
                  <a:lnSpc>
                    <a:spcPct val="150000"/>
                  </a:lnSpc>
                </a:pPr>
                <a:r>
                  <a:rPr altLang="en-US" lang="zh-CN" sz="1100">
                    <a:solidFill>
                      <a:schemeClr val="bg1">
                        <a:lumMod val="50000"/>
                      </a:schemeClr>
                    </a:solidFill>
                    <a:latin charset="-122" pitchFamily="34" typeface="微软雅黑"/>
                    <a:ea charset="-122" pitchFamily="34" typeface="微软雅黑"/>
                  </a:rPr>
                  <a:t>在此框中选择粘贴，并选择只保留文字。您的内容打在这里，或者通过复制您的文在此框中选择粘贴，并选择只保留文字。您的内容打在这里，或者通过复制您的文</a:t>
                </a:r>
              </a:p>
              <a:p>
                <a:pPr algn="ctr">
                  <a:lnSpc>
                    <a:spcPct val="150000"/>
                  </a:lnSpc>
                </a:pPr>
                <a:r>
                  <a:rPr altLang="en-US" lang="zh-CN" sz="1100">
                    <a:solidFill>
                      <a:schemeClr val="bg1">
                        <a:lumMod val="50000"/>
                      </a:schemeClr>
                    </a:solidFill>
                    <a:latin charset="-122" pitchFamily="34" typeface="微软雅黑"/>
                    <a:ea charset="-122" pitchFamily="34" typeface="微软雅黑"/>
                  </a:rPr>
                  <a:t>在此框中选择粘贴，并选择只保留文字。您的内容打在这里，或者通过复制您的文</a:t>
                </a:r>
              </a:p>
            </p:txBody>
          </p:sp>
          <p:sp>
            <p:nvSpPr>
              <p:cNvPr id="22" name="TextBox 4">
                <a:extLst>
                  <a:ext uri="{FF2B5EF4-FFF2-40B4-BE49-F238E27FC236}">
                    <a16:creationId xmlns:a16="http://schemas.microsoft.com/office/drawing/2014/main" id="{A95A4BCE-351B-4D6F-BF18-7AAB8E58C8B9}"/>
                  </a:ext>
                </a:extLst>
              </p:cNvPr>
              <p:cNvSpPr txBox="1"/>
              <p:nvPr/>
            </p:nvSpPr>
            <p:spPr>
              <a:xfrm>
                <a:off x="1514909" y="2553166"/>
                <a:ext cx="1017423" cy="239460"/>
              </a:xfrm>
              <a:prstGeom prst="rect">
                <a:avLst/>
              </a:prstGeom>
              <a:noFill/>
            </p:spPr>
            <p:txBody>
              <a:bodyPr rtlCol="0" wrap="none">
                <a:spAutoFit/>
              </a:bodyPr>
              <a:lstStyle/>
              <a:p>
                <a:pPr algn="ctr"/>
                <a:r>
                  <a:rPr altLang="en-US" lang="zh-CN">
                    <a:solidFill>
                      <a:schemeClr val="bg1">
                        <a:lumMod val="50000"/>
                      </a:schemeClr>
                    </a:solidFill>
                    <a:latin charset="-122" pitchFamily="34" typeface="微软雅黑"/>
                    <a:ea charset="-122" pitchFamily="34" typeface="微软雅黑"/>
                  </a:rPr>
                  <a:t>加入标题描述</a:t>
                </a:r>
              </a:p>
            </p:txBody>
          </p:sp>
        </p:grpSp>
        <p:grpSp>
          <p:nvGrpSpPr>
            <p:cNvPr id="5" name="Группа 5">
              <a:extLst>
                <a:ext uri="{FF2B5EF4-FFF2-40B4-BE49-F238E27FC236}">
                  <a16:creationId xmlns:a16="http://schemas.microsoft.com/office/drawing/2014/main" id="{176C506C-2000-4B8A-A703-9548B4B1A7C4}"/>
                </a:ext>
              </a:extLst>
            </p:cNvPr>
            <p:cNvGrpSpPr/>
            <p:nvPr/>
          </p:nvGrpSpPr>
          <p:grpSpPr>
            <a:xfrm>
              <a:off x="3879870" y="2836063"/>
              <a:ext cx="2400268" cy="1769994"/>
              <a:chOff x="3491883" y="2553166"/>
              <a:chExt cx="2160241" cy="1593439"/>
            </a:xfrm>
          </p:grpSpPr>
          <p:sp>
            <p:nvSpPr>
              <p:cNvPr id="19" name="TextBox 6">
                <a:extLst>
                  <a:ext uri="{FF2B5EF4-FFF2-40B4-BE49-F238E27FC236}">
                    <a16:creationId xmlns:a16="http://schemas.microsoft.com/office/drawing/2014/main" id="{DD1AE511-94BA-4BDE-8D57-12F729D9567C}"/>
                  </a:ext>
                </a:extLst>
              </p:cNvPr>
              <p:cNvSpPr txBox="1"/>
              <p:nvPr/>
            </p:nvSpPr>
            <p:spPr>
              <a:xfrm>
                <a:off x="3491882" y="2922497"/>
                <a:ext cx="2160241" cy="1047640"/>
              </a:xfrm>
              <a:prstGeom prst="rect">
                <a:avLst/>
              </a:prstGeom>
              <a:noFill/>
            </p:spPr>
            <p:txBody>
              <a:bodyPr rtlCol="0" wrap="square">
                <a:spAutoFit/>
              </a:bodyPr>
              <a:lstStyle/>
              <a:p>
                <a:pPr algn="ctr">
                  <a:lnSpc>
                    <a:spcPct val="150000"/>
                  </a:lnSpc>
                </a:pPr>
                <a:r>
                  <a:rPr altLang="en-US" lang="zh-CN" sz="1100">
                    <a:solidFill>
                      <a:schemeClr val="bg1">
                        <a:lumMod val="50000"/>
                      </a:schemeClr>
                    </a:solidFill>
                    <a:latin charset="-122" pitchFamily="34" typeface="微软雅黑"/>
                    <a:ea charset="-122" pitchFamily="34" typeface="微软雅黑"/>
                  </a:rPr>
                  <a:t>在此框中选择粘贴，并选择只保留文字。您的内容打在这里，或者通过复制您的文在此框中选择粘贴，并选择只保留文字。您的内容打在这里，或者通过复制您的文</a:t>
                </a:r>
              </a:p>
              <a:p>
                <a:pPr algn="ctr">
                  <a:lnSpc>
                    <a:spcPct val="150000"/>
                  </a:lnSpc>
                </a:pPr>
                <a:r>
                  <a:rPr altLang="en-US" lang="zh-CN" sz="1100">
                    <a:solidFill>
                      <a:schemeClr val="bg1">
                        <a:lumMod val="50000"/>
                      </a:schemeClr>
                    </a:solidFill>
                    <a:latin charset="-122" pitchFamily="34" typeface="微软雅黑"/>
                    <a:ea charset="-122" pitchFamily="34" typeface="微软雅黑"/>
                  </a:rPr>
                  <a:t>在此框中选择粘贴，并选择只保留文字。您的内容打在这里，或者通过复制您的文</a:t>
                </a:r>
              </a:p>
            </p:txBody>
          </p:sp>
          <p:sp>
            <p:nvSpPr>
              <p:cNvPr id="20" name="TextBox 7">
                <a:extLst>
                  <a:ext uri="{FF2B5EF4-FFF2-40B4-BE49-F238E27FC236}">
                    <a16:creationId xmlns:a16="http://schemas.microsoft.com/office/drawing/2014/main" id="{CD153F74-DCC9-42D1-8692-687D53EA3C7B}"/>
                  </a:ext>
                </a:extLst>
              </p:cNvPr>
              <p:cNvSpPr txBox="1"/>
              <p:nvPr/>
            </p:nvSpPr>
            <p:spPr>
              <a:xfrm>
                <a:off x="4035189" y="2553166"/>
                <a:ext cx="1017423" cy="239461"/>
              </a:xfrm>
              <a:prstGeom prst="rect">
                <a:avLst/>
              </a:prstGeom>
              <a:noFill/>
            </p:spPr>
            <p:txBody>
              <a:bodyPr rtlCol="0" wrap="none">
                <a:spAutoFit/>
              </a:bodyPr>
              <a:lstStyle/>
              <a:p>
                <a:pPr algn="ctr"/>
                <a:r>
                  <a:rPr altLang="en-US" lang="zh-CN">
                    <a:solidFill>
                      <a:schemeClr val="bg1">
                        <a:lumMod val="50000"/>
                      </a:schemeClr>
                    </a:solidFill>
                    <a:latin charset="-122" pitchFamily="34" typeface="微软雅黑"/>
                    <a:ea charset="-122" pitchFamily="34" typeface="微软雅黑"/>
                  </a:rPr>
                  <a:t>加入标题描述</a:t>
                </a:r>
              </a:p>
            </p:txBody>
          </p:sp>
        </p:grpSp>
        <p:grpSp>
          <p:nvGrpSpPr>
            <p:cNvPr id="6" name="Группа 8">
              <a:extLst>
                <a:ext uri="{FF2B5EF4-FFF2-40B4-BE49-F238E27FC236}">
                  <a16:creationId xmlns:a16="http://schemas.microsoft.com/office/drawing/2014/main" id="{9B4CF55B-9C27-4453-A2F0-F13B3AA5470E}"/>
                </a:ext>
              </a:extLst>
            </p:cNvPr>
            <p:cNvGrpSpPr/>
            <p:nvPr/>
          </p:nvGrpSpPr>
          <p:grpSpPr>
            <a:xfrm>
              <a:off x="6680184" y="2836062"/>
              <a:ext cx="2400268" cy="1769995"/>
              <a:chOff x="6012163" y="2553166"/>
              <a:chExt cx="2160241" cy="1593440"/>
            </a:xfrm>
          </p:grpSpPr>
          <p:sp>
            <p:nvSpPr>
              <p:cNvPr id="17" name="TextBox 9">
                <a:extLst>
                  <a:ext uri="{FF2B5EF4-FFF2-40B4-BE49-F238E27FC236}">
                    <a16:creationId xmlns:a16="http://schemas.microsoft.com/office/drawing/2014/main" id="{381CFBAA-D9AF-4F32-AB85-F0B7D3C74F77}"/>
                  </a:ext>
                </a:extLst>
              </p:cNvPr>
              <p:cNvSpPr txBox="1"/>
              <p:nvPr/>
            </p:nvSpPr>
            <p:spPr>
              <a:xfrm>
                <a:off x="6012162" y="2922498"/>
                <a:ext cx="2160241" cy="1047640"/>
              </a:xfrm>
              <a:prstGeom prst="rect">
                <a:avLst/>
              </a:prstGeom>
              <a:noFill/>
            </p:spPr>
            <p:txBody>
              <a:bodyPr rtlCol="0" wrap="square">
                <a:spAutoFit/>
              </a:bodyPr>
              <a:lstStyle/>
              <a:p>
                <a:pPr algn="ctr">
                  <a:lnSpc>
                    <a:spcPct val="150000"/>
                  </a:lnSpc>
                </a:pPr>
                <a:r>
                  <a:rPr altLang="en-US" lang="zh-CN" sz="1100">
                    <a:solidFill>
                      <a:schemeClr val="bg1">
                        <a:lumMod val="50000"/>
                      </a:schemeClr>
                    </a:solidFill>
                    <a:latin charset="-122" pitchFamily="34" typeface="微软雅黑"/>
                    <a:ea charset="-122" pitchFamily="34" typeface="微软雅黑"/>
                  </a:rPr>
                  <a:t>在此框中选择粘贴，并选择只保留文字。您的内容打在这里，或者通过复制您的文在此框中选择粘贴，并选择只保留文字。您的内容打在这里，或者通过复制您的文</a:t>
                </a:r>
              </a:p>
              <a:p>
                <a:pPr algn="ctr">
                  <a:lnSpc>
                    <a:spcPct val="150000"/>
                  </a:lnSpc>
                </a:pPr>
                <a:r>
                  <a:rPr altLang="en-US" lang="zh-CN" sz="1100">
                    <a:solidFill>
                      <a:schemeClr val="bg1">
                        <a:lumMod val="50000"/>
                      </a:schemeClr>
                    </a:solidFill>
                    <a:latin charset="-122" pitchFamily="34" typeface="微软雅黑"/>
                    <a:ea charset="-122" pitchFamily="34" typeface="微软雅黑"/>
                  </a:rPr>
                  <a:t>在此框中选择粘贴，并选择只保留文字。您的内容打在这里，或者通过复制您的文</a:t>
                </a:r>
              </a:p>
            </p:txBody>
          </p:sp>
          <p:sp>
            <p:nvSpPr>
              <p:cNvPr id="18" name="TextBox 10">
                <a:extLst>
                  <a:ext uri="{FF2B5EF4-FFF2-40B4-BE49-F238E27FC236}">
                    <a16:creationId xmlns:a16="http://schemas.microsoft.com/office/drawing/2014/main" id="{6F167050-BA1D-45D2-9DC8-B794A05C1D4E}"/>
                  </a:ext>
                </a:extLst>
              </p:cNvPr>
              <p:cNvSpPr txBox="1"/>
              <p:nvPr/>
            </p:nvSpPr>
            <p:spPr>
              <a:xfrm>
                <a:off x="6555468" y="2553166"/>
                <a:ext cx="1017423" cy="239461"/>
              </a:xfrm>
              <a:prstGeom prst="rect">
                <a:avLst/>
              </a:prstGeom>
              <a:noFill/>
            </p:spPr>
            <p:txBody>
              <a:bodyPr rtlCol="0" wrap="none">
                <a:spAutoFit/>
              </a:bodyPr>
              <a:lstStyle/>
              <a:p>
                <a:pPr algn="ctr"/>
                <a:r>
                  <a:rPr altLang="en-US" lang="zh-CN">
                    <a:solidFill>
                      <a:schemeClr val="bg1">
                        <a:lumMod val="50000"/>
                      </a:schemeClr>
                    </a:solidFill>
                    <a:latin charset="-122" pitchFamily="34" typeface="微软雅黑"/>
                    <a:ea charset="-122" pitchFamily="34" typeface="微软雅黑"/>
                  </a:rPr>
                  <a:t>加入标题描述</a:t>
                </a:r>
              </a:p>
            </p:txBody>
          </p:sp>
        </p:grpSp>
        <p:sp>
          <p:nvSpPr>
            <p:cNvPr id="8" name="Овал 12">
              <a:extLst>
                <a:ext uri="{FF2B5EF4-FFF2-40B4-BE49-F238E27FC236}">
                  <a16:creationId xmlns:a16="http://schemas.microsoft.com/office/drawing/2014/main" id="{8AA9ED15-26B9-4F80-B25D-B42AB514882D}"/>
                </a:ext>
              </a:extLst>
            </p:cNvPr>
            <p:cNvSpPr/>
            <p:nvPr/>
          </p:nvSpPr>
          <p:spPr>
            <a:xfrm>
              <a:off x="1801291" y="1806559"/>
              <a:ext cx="960107" cy="959840"/>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1">
                    <a:lumMod val="50000"/>
                  </a:schemeClr>
                </a:solidFill>
                <a:latin charset="-122" pitchFamily="34" typeface="微软雅黑"/>
                <a:ea charset="-122" pitchFamily="34" typeface="微软雅黑"/>
              </a:endParaRPr>
            </a:p>
          </p:txBody>
        </p:sp>
        <p:sp>
          <p:nvSpPr>
            <p:cNvPr id="9" name="Овал 15">
              <a:extLst>
                <a:ext uri="{FF2B5EF4-FFF2-40B4-BE49-F238E27FC236}">
                  <a16:creationId xmlns:a16="http://schemas.microsoft.com/office/drawing/2014/main" id="{9E550A45-85DC-426B-A50E-6175000C4C04}"/>
                </a:ext>
              </a:extLst>
            </p:cNvPr>
            <p:cNvSpPr/>
            <p:nvPr/>
          </p:nvSpPr>
          <p:spPr>
            <a:xfrm>
              <a:off x="4601601" y="1806559"/>
              <a:ext cx="960107" cy="959840"/>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1">
                    <a:lumMod val="50000"/>
                  </a:schemeClr>
                </a:solidFill>
                <a:latin charset="-122" pitchFamily="34" typeface="微软雅黑"/>
                <a:ea charset="-122" pitchFamily="34" typeface="微软雅黑"/>
              </a:endParaRPr>
            </a:p>
          </p:txBody>
        </p:sp>
        <p:sp>
          <p:nvSpPr>
            <p:cNvPr id="10" name="Овал 18">
              <a:extLst>
                <a:ext uri="{FF2B5EF4-FFF2-40B4-BE49-F238E27FC236}">
                  <a16:creationId xmlns:a16="http://schemas.microsoft.com/office/drawing/2014/main" id="{E358BC52-9644-48A5-BCA5-3382F4F92198}"/>
                </a:ext>
              </a:extLst>
            </p:cNvPr>
            <p:cNvSpPr/>
            <p:nvPr/>
          </p:nvSpPr>
          <p:spPr>
            <a:xfrm>
              <a:off x="7401911" y="1806559"/>
              <a:ext cx="960107" cy="959840"/>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1">
                    <a:lumMod val="50000"/>
                  </a:schemeClr>
                </a:solidFill>
                <a:latin charset="-122" pitchFamily="34" typeface="微软雅黑"/>
                <a:ea charset="-122" pitchFamily="34" typeface="微软雅黑"/>
              </a:endParaRPr>
            </a:p>
          </p:txBody>
        </p:sp>
        <p:sp>
          <p:nvSpPr>
            <p:cNvPr id="11" name="Freeform 33">
              <a:extLst>
                <a:ext uri="{FF2B5EF4-FFF2-40B4-BE49-F238E27FC236}">
                  <a16:creationId xmlns:a16="http://schemas.microsoft.com/office/drawing/2014/main" id="{05A71750-83DB-4823-9C83-7C43272D58B4}"/>
                </a:ext>
              </a:extLst>
            </p:cNvPr>
            <p:cNvSpPr/>
            <p:nvPr/>
          </p:nvSpPr>
          <p:spPr bwMode="auto">
            <a:xfrm>
              <a:off x="2063062" y="2066019"/>
              <a:ext cx="436563" cy="440921"/>
            </a:xfrm>
            <a:custGeom>
              <a:gdLst>
                <a:gd fmla="*/ 946 w 972" name="T0"/>
                <a:gd fmla="*/ 749 h 982" name="T1"/>
                <a:gd fmla="*/ 725 w 972" name="T2"/>
                <a:gd fmla="*/ 636 h 982" name="T3"/>
                <a:gd fmla="*/ 607 w 972" name="T4"/>
                <a:gd fmla="*/ 583 h 982" name="T5"/>
                <a:gd fmla="*/ 606 w 972" name="T6"/>
                <a:gd fmla="*/ 491 h 982" name="T7"/>
                <a:gd fmla="*/ 653 w 972" name="T8"/>
                <a:gd fmla="*/ 377 h 982" name="T9"/>
                <a:gd fmla="*/ 700 w 972" name="T10"/>
                <a:gd fmla="*/ 323 h 982" name="T11"/>
                <a:gd fmla="*/ 669 w 972" name="T12"/>
                <a:gd fmla="*/ 252 h 982" name="T13"/>
                <a:gd fmla="*/ 677 w 972" name="T14"/>
                <a:gd fmla="*/ 151 h 982" name="T15"/>
                <a:gd fmla="*/ 486 w 972" name="T16"/>
                <a:gd fmla="*/ 0 h 982" name="T17"/>
                <a:gd fmla="*/ 295 w 972" name="T18"/>
                <a:gd fmla="*/ 151 h 982" name="T19"/>
                <a:gd fmla="*/ 302 w 972" name="T20"/>
                <a:gd fmla="*/ 252 h 982" name="T21"/>
                <a:gd fmla="*/ 272 w 972" name="T22"/>
                <a:gd fmla="*/ 323 h 982" name="T23"/>
                <a:gd fmla="*/ 319 w 972" name="T24"/>
                <a:gd fmla="*/ 377 h 982" name="T25"/>
                <a:gd fmla="*/ 366 w 972" name="T26"/>
                <a:gd fmla="*/ 491 h 982" name="T27"/>
                <a:gd fmla="*/ 365 w 972" name="T28"/>
                <a:gd fmla="*/ 583 h 982" name="T29"/>
                <a:gd fmla="*/ 247 w 972" name="T30"/>
                <a:gd fmla="*/ 636 h 982" name="T31"/>
                <a:gd fmla="*/ 26 w 972" name="T32"/>
                <a:gd fmla="*/ 749 h 982" name="T33"/>
                <a:gd fmla="*/ 8 w 972" name="T34"/>
                <a:gd fmla="*/ 982 h 982" name="T35"/>
                <a:gd fmla="*/ 964 w 972" name="T36"/>
                <a:gd fmla="*/ 982 h 982" name="T37"/>
                <a:gd fmla="*/ 946 w 972" name="T38"/>
                <a:gd fmla="*/ 749 h 98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82" w="972">
                  <a:moveTo>
                    <a:pt x="946" y="749"/>
                  </a:moveTo>
                  <a:cubicBezTo>
                    <a:pt x="917" y="704"/>
                    <a:pt x="821" y="676"/>
                    <a:pt x="725" y="636"/>
                  </a:cubicBezTo>
                  <a:cubicBezTo>
                    <a:pt x="629" y="597"/>
                    <a:pt x="607" y="583"/>
                    <a:pt x="607" y="583"/>
                  </a:cubicBezTo>
                  <a:cubicBezTo>
                    <a:pt x="606" y="491"/>
                    <a:pt x="606" y="491"/>
                    <a:pt x="606" y="491"/>
                  </a:cubicBezTo>
                  <a:cubicBezTo>
                    <a:pt x="606" y="491"/>
                    <a:pt x="642" y="464"/>
                    <a:pt x="653" y="377"/>
                  </a:cubicBezTo>
                  <a:cubicBezTo>
                    <a:pt x="675" y="384"/>
                    <a:pt x="699" y="344"/>
                    <a:pt x="700" y="323"/>
                  </a:cubicBezTo>
                  <a:cubicBezTo>
                    <a:pt x="701" y="302"/>
                    <a:pt x="697" y="246"/>
                    <a:pt x="669" y="252"/>
                  </a:cubicBezTo>
                  <a:cubicBezTo>
                    <a:pt x="675" y="210"/>
                    <a:pt x="679" y="172"/>
                    <a:pt x="677" y="151"/>
                  </a:cubicBezTo>
                  <a:cubicBezTo>
                    <a:pt x="670" y="78"/>
                    <a:pt x="597" y="0"/>
                    <a:pt x="486" y="0"/>
                  </a:cubicBezTo>
                  <a:cubicBezTo>
                    <a:pt x="374" y="0"/>
                    <a:pt x="302" y="78"/>
                    <a:pt x="295" y="151"/>
                  </a:cubicBezTo>
                  <a:cubicBezTo>
                    <a:pt x="293" y="172"/>
                    <a:pt x="297" y="210"/>
                    <a:pt x="302" y="252"/>
                  </a:cubicBezTo>
                  <a:cubicBezTo>
                    <a:pt x="275" y="246"/>
                    <a:pt x="271" y="302"/>
                    <a:pt x="272" y="323"/>
                  </a:cubicBezTo>
                  <a:cubicBezTo>
                    <a:pt x="273" y="344"/>
                    <a:pt x="297" y="384"/>
                    <a:pt x="319" y="377"/>
                  </a:cubicBezTo>
                  <a:cubicBezTo>
                    <a:pt x="330" y="464"/>
                    <a:pt x="366" y="491"/>
                    <a:pt x="366" y="491"/>
                  </a:cubicBezTo>
                  <a:cubicBezTo>
                    <a:pt x="365" y="583"/>
                    <a:pt x="365" y="583"/>
                    <a:pt x="365" y="583"/>
                  </a:cubicBezTo>
                  <a:cubicBezTo>
                    <a:pt x="365" y="583"/>
                    <a:pt x="342" y="597"/>
                    <a:pt x="247" y="636"/>
                  </a:cubicBezTo>
                  <a:cubicBezTo>
                    <a:pt x="151" y="676"/>
                    <a:pt x="55" y="704"/>
                    <a:pt x="26" y="749"/>
                  </a:cubicBezTo>
                  <a:cubicBezTo>
                    <a:pt x="0" y="789"/>
                    <a:pt x="8" y="982"/>
                    <a:pt x="8" y="982"/>
                  </a:cubicBezTo>
                  <a:cubicBezTo>
                    <a:pt x="964" y="982"/>
                    <a:pt x="964" y="982"/>
                    <a:pt x="964" y="982"/>
                  </a:cubicBezTo>
                  <a:cubicBezTo>
                    <a:pt x="964" y="982"/>
                    <a:pt x="972" y="789"/>
                    <a:pt x="946" y="749"/>
                  </a:cubicBezTo>
                  <a:close/>
                </a:path>
              </a:pathLst>
            </a:custGeom>
            <a:noFill/>
            <a:ln w="19050">
              <a:solidFill>
                <a:schemeClr val="bg1"/>
              </a:solidFill>
            </a:ln>
          </p:spPr>
          <p:txBody>
            <a:bodyPr anchor="t" anchorCtr="0" bIns="45720" compatLnSpc="1" lIns="91440" numCol="1" rIns="91440" tIns="45720" vert="horz" wrap="square">
              <a:prstTxWarp prst="textNoShape">
                <a:avLst/>
              </a:prstTxWarp>
            </a:bodyPr>
            <a:lstStyle/>
            <a:p>
              <a:endParaRPr lang="id-ID">
                <a:solidFill>
                  <a:schemeClr val="bg1">
                    <a:lumMod val="50000"/>
                  </a:schemeClr>
                </a:solidFill>
                <a:latin charset="-122" pitchFamily="34" typeface="微软雅黑"/>
                <a:ea charset="-122" pitchFamily="34" typeface="微软雅黑"/>
              </a:endParaRPr>
            </a:p>
          </p:txBody>
        </p:sp>
        <p:grpSp>
          <p:nvGrpSpPr>
            <p:cNvPr id="12" name="Group 17">
              <a:extLst>
                <a:ext uri="{FF2B5EF4-FFF2-40B4-BE49-F238E27FC236}">
                  <a16:creationId xmlns:a16="http://schemas.microsoft.com/office/drawing/2014/main" id="{1D30AF6F-91A6-4C94-9164-8175E02BCC6B}"/>
                </a:ext>
              </a:extLst>
            </p:cNvPr>
            <p:cNvGrpSpPr/>
            <p:nvPr/>
          </p:nvGrpSpPr>
          <p:grpSpPr>
            <a:xfrm>
              <a:off x="4867039" y="2074460"/>
              <a:ext cx="432806" cy="432478"/>
              <a:chOff x="9525" y="-1587"/>
              <a:chExt cx="2097088" cy="2095500"/>
            </a:xfrm>
            <a:solidFill>
              <a:schemeClr val="bg1"/>
            </a:solidFill>
          </p:grpSpPr>
          <p:sp>
            <p:nvSpPr>
              <p:cNvPr id="14" name="Freeform 5">
                <a:extLst>
                  <a:ext uri="{FF2B5EF4-FFF2-40B4-BE49-F238E27FC236}">
                    <a16:creationId xmlns:a16="http://schemas.microsoft.com/office/drawing/2014/main" id="{44AA9189-E225-4529-B42F-34BE746C7FF3}"/>
                  </a:ext>
                </a:extLst>
              </p:cNvPr>
              <p:cNvSpPr>
                <a:spLocks noEditPoints="1"/>
              </p:cNvSpPr>
              <p:nvPr/>
            </p:nvSpPr>
            <p:spPr bwMode="auto">
              <a:xfrm>
                <a:off x="9525" y="-1587"/>
                <a:ext cx="657225" cy="2095500"/>
              </a:xfrm>
              <a:custGeom>
                <a:gdLst>
                  <a:gd fmla="*/ 139 w 174" name="T0"/>
                  <a:gd fmla="*/ 105 h 556" name="T1"/>
                  <a:gd fmla="*/ 139 w 174" name="T2"/>
                  <a:gd fmla="*/ 52 h 556" name="T3"/>
                  <a:gd fmla="*/ 87 w 174" name="T4"/>
                  <a:gd fmla="*/ 0 h 556" name="T5"/>
                  <a:gd fmla="*/ 35 w 174" name="T6"/>
                  <a:gd fmla="*/ 52 h 556" name="T7"/>
                  <a:gd fmla="*/ 35 w 174" name="T8"/>
                  <a:gd fmla="*/ 105 h 556" name="T9"/>
                  <a:gd fmla="*/ 0 w 174" name="T10"/>
                  <a:gd fmla="*/ 174 h 556" name="T11"/>
                  <a:gd fmla="*/ 35 w 174" name="T12"/>
                  <a:gd fmla="*/ 243 h 556" name="T13"/>
                  <a:gd fmla="*/ 35 w 174" name="T14"/>
                  <a:gd fmla="*/ 504 h 556" name="T15"/>
                  <a:gd fmla="*/ 87 w 174" name="T16"/>
                  <a:gd fmla="*/ 556 h 556" name="T17"/>
                  <a:gd fmla="*/ 139 w 174" name="T18"/>
                  <a:gd fmla="*/ 504 h 556" name="T19"/>
                  <a:gd fmla="*/ 139 w 174" name="T20"/>
                  <a:gd fmla="*/ 243 h 556" name="T21"/>
                  <a:gd fmla="*/ 174 w 174" name="T22"/>
                  <a:gd fmla="*/ 174 h 556" name="T23"/>
                  <a:gd fmla="*/ 139 w 174" name="T24"/>
                  <a:gd fmla="*/ 105 h 556" name="T25"/>
                  <a:gd fmla="*/ 70 w 174" name="T26"/>
                  <a:gd fmla="*/ 52 h 556" name="T27"/>
                  <a:gd fmla="*/ 87 w 174" name="T28"/>
                  <a:gd fmla="*/ 35 h 556" name="T29"/>
                  <a:gd fmla="*/ 104 w 174" name="T30"/>
                  <a:gd fmla="*/ 52 h 556" name="T31"/>
                  <a:gd fmla="*/ 104 w 174" name="T32"/>
                  <a:gd fmla="*/ 89 h 556" name="T33"/>
                  <a:gd fmla="*/ 87 w 174" name="T34"/>
                  <a:gd fmla="*/ 87 h 556" name="T35"/>
                  <a:gd fmla="*/ 70 w 174" name="T36"/>
                  <a:gd fmla="*/ 89 h 556" name="T37"/>
                  <a:gd fmla="*/ 70 w 174" name="T38"/>
                  <a:gd fmla="*/ 52 h 556" name="T39"/>
                  <a:gd fmla="*/ 104 w 174" name="T40"/>
                  <a:gd fmla="*/ 504 h 556" name="T41"/>
                  <a:gd fmla="*/ 87 w 174" name="T42"/>
                  <a:gd fmla="*/ 521 h 556" name="T43"/>
                  <a:gd fmla="*/ 70 w 174" name="T44"/>
                  <a:gd fmla="*/ 504 h 556" name="T45"/>
                  <a:gd fmla="*/ 70 w 174" name="T46"/>
                  <a:gd fmla="*/ 259 h 556" name="T47"/>
                  <a:gd fmla="*/ 87 w 174" name="T48"/>
                  <a:gd fmla="*/ 261 h 556" name="T49"/>
                  <a:gd fmla="*/ 104 w 174" name="T50"/>
                  <a:gd fmla="*/ 259 h 556" name="T51"/>
                  <a:gd fmla="*/ 104 w 174" name="T52"/>
                  <a:gd fmla="*/ 504 h 556" name="T53"/>
                  <a:gd fmla="*/ 137 w 174" name="T54"/>
                  <a:gd fmla="*/ 188 h 556" name="T55"/>
                  <a:gd fmla="*/ 136 w 174" name="T56"/>
                  <a:gd fmla="*/ 191 h 556" name="T57"/>
                  <a:gd fmla="*/ 129 w 174" name="T58"/>
                  <a:gd fmla="*/ 204 h 556" name="T59"/>
                  <a:gd fmla="*/ 129 w 174" name="T60"/>
                  <a:gd fmla="*/ 204 h 556" name="T61"/>
                  <a:gd fmla="*/ 118 w 174" name="T62"/>
                  <a:gd fmla="*/ 215 h 556" name="T63"/>
                  <a:gd fmla="*/ 118 w 174" name="T64"/>
                  <a:gd fmla="*/ 215 h 556" name="T65"/>
                  <a:gd fmla="*/ 104 w 174" name="T66"/>
                  <a:gd fmla="*/ 223 h 556" name="T67"/>
                  <a:gd fmla="*/ 87 w 174" name="T68"/>
                  <a:gd fmla="*/ 226 h 556" name="T69"/>
                  <a:gd fmla="*/ 70 w 174" name="T70"/>
                  <a:gd fmla="*/ 223 h 556" name="T71"/>
                  <a:gd fmla="*/ 56 w 174" name="T72"/>
                  <a:gd fmla="*/ 215 h 556" name="T73"/>
                  <a:gd fmla="*/ 55 w 174" name="T74"/>
                  <a:gd fmla="*/ 215 h 556" name="T75"/>
                  <a:gd fmla="*/ 45 w 174" name="T76"/>
                  <a:gd fmla="*/ 204 h 556" name="T77"/>
                  <a:gd fmla="*/ 45 w 174" name="T78"/>
                  <a:gd fmla="*/ 204 h 556" name="T79"/>
                  <a:gd fmla="*/ 38 w 174" name="T80"/>
                  <a:gd fmla="*/ 191 h 556" name="T81"/>
                  <a:gd fmla="*/ 37 w 174" name="T82"/>
                  <a:gd fmla="*/ 188 h 556" name="T83"/>
                  <a:gd fmla="*/ 35 w 174" name="T84"/>
                  <a:gd fmla="*/ 174 h 556" name="T85"/>
                  <a:gd fmla="*/ 37 w 174" name="T86"/>
                  <a:gd fmla="*/ 159 h 556" name="T87"/>
                  <a:gd fmla="*/ 38 w 174" name="T88"/>
                  <a:gd fmla="*/ 156 h 556" name="T89"/>
                  <a:gd fmla="*/ 45 w 174" name="T90"/>
                  <a:gd fmla="*/ 144 h 556" name="T91"/>
                  <a:gd fmla="*/ 45 w 174" name="T92"/>
                  <a:gd fmla="*/ 143 h 556" name="T93"/>
                  <a:gd fmla="*/ 55 w 174" name="T94"/>
                  <a:gd fmla="*/ 132 h 556" name="T95"/>
                  <a:gd fmla="*/ 56 w 174" name="T96"/>
                  <a:gd fmla="*/ 132 h 556" name="T97"/>
                  <a:gd fmla="*/ 70 w 174" name="T98"/>
                  <a:gd fmla="*/ 125 h 556" name="T99"/>
                  <a:gd fmla="*/ 87 w 174" name="T100"/>
                  <a:gd fmla="*/ 122 h 556" name="T101"/>
                  <a:gd fmla="*/ 104 w 174" name="T102"/>
                  <a:gd fmla="*/ 125 h 556" name="T103"/>
                  <a:gd fmla="*/ 118 w 174" name="T104"/>
                  <a:gd fmla="*/ 132 h 556" name="T105"/>
                  <a:gd fmla="*/ 118 w 174" name="T106"/>
                  <a:gd fmla="*/ 132 h 556" name="T107"/>
                  <a:gd fmla="*/ 129 w 174" name="T108"/>
                  <a:gd fmla="*/ 143 h 556" name="T109"/>
                  <a:gd fmla="*/ 129 w 174" name="T110"/>
                  <a:gd fmla="*/ 144 h 556" name="T111"/>
                  <a:gd fmla="*/ 136 w 174" name="T112"/>
                  <a:gd fmla="*/ 156 h 556" name="T113"/>
                  <a:gd fmla="*/ 137 w 174" name="T114"/>
                  <a:gd fmla="*/ 159 h 556" name="T115"/>
                  <a:gd fmla="*/ 139 w 174" name="T116"/>
                  <a:gd fmla="*/ 174 h 556" name="T117"/>
                  <a:gd fmla="*/ 137 w 174" name="T118"/>
                  <a:gd fmla="*/ 188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7" y="35"/>
                      <a:pt x="87" y="35"/>
                    </a:cubicBezTo>
                    <a:cubicBezTo>
                      <a:pt x="96" y="35"/>
                      <a:pt x="104" y="43"/>
                      <a:pt x="104" y="52"/>
                    </a:cubicBezTo>
                    <a:cubicBezTo>
                      <a:pt x="104" y="89"/>
                      <a:pt x="104" y="89"/>
                      <a:pt x="104" y="89"/>
                    </a:cubicBezTo>
                    <a:cubicBezTo>
                      <a:pt x="99" y="87"/>
                      <a:pt x="93" y="87"/>
                      <a:pt x="87" y="87"/>
                    </a:cubicBezTo>
                    <a:cubicBezTo>
                      <a:pt x="81" y="87"/>
                      <a:pt x="75" y="87"/>
                      <a:pt x="70" y="89"/>
                    </a:cubicBezTo>
                    <a:lnTo>
                      <a:pt x="70" y="52"/>
                    </a:lnTo>
                    <a:close/>
                    <a:moveTo>
                      <a:pt x="104" y="504"/>
                    </a:moveTo>
                    <a:cubicBezTo>
                      <a:pt x="104" y="513"/>
                      <a:pt x="96" y="521"/>
                      <a:pt x="87" y="521"/>
                    </a:cubicBezTo>
                    <a:cubicBezTo>
                      <a:pt x="77" y="521"/>
                      <a:pt x="70" y="513"/>
                      <a:pt x="70" y="504"/>
                    </a:cubicBezTo>
                    <a:cubicBezTo>
                      <a:pt x="70" y="259"/>
                      <a:pt x="70" y="259"/>
                      <a:pt x="70" y="259"/>
                    </a:cubicBezTo>
                    <a:cubicBezTo>
                      <a:pt x="75" y="260"/>
                      <a:pt x="81" y="261"/>
                      <a:pt x="87" y="261"/>
                    </a:cubicBezTo>
                    <a:cubicBezTo>
                      <a:pt x="93" y="261"/>
                      <a:pt x="99" y="260"/>
                      <a:pt x="104" y="259"/>
                    </a:cubicBezTo>
                    <a:lnTo>
                      <a:pt x="104" y="504"/>
                    </a:lnTo>
                    <a:close/>
                    <a:moveTo>
                      <a:pt x="137" y="188"/>
                    </a:moveTo>
                    <a:cubicBezTo>
                      <a:pt x="136" y="189"/>
                      <a:pt x="136" y="190"/>
                      <a:pt x="136" y="191"/>
                    </a:cubicBezTo>
                    <a:cubicBezTo>
                      <a:pt x="134" y="196"/>
                      <a:pt x="132" y="200"/>
                      <a:pt x="129" y="204"/>
                    </a:cubicBezTo>
                    <a:cubicBezTo>
                      <a:pt x="129" y="204"/>
                      <a:pt x="129" y="204"/>
                      <a:pt x="129" y="204"/>
                    </a:cubicBezTo>
                    <a:cubicBezTo>
                      <a:pt x="126" y="208"/>
                      <a:pt x="122" y="212"/>
                      <a:pt x="118" y="215"/>
                    </a:cubicBezTo>
                    <a:cubicBezTo>
                      <a:pt x="118" y="215"/>
                      <a:pt x="118" y="215"/>
                      <a:pt x="118" y="215"/>
                    </a:cubicBezTo>
                    <a:cubicBezTo>
                      <a:pt x="114" y="218"/>
                      <a:pt x="109" y="221"/>
                      <a:pt x="104" y="223"/>
                    </a:cubicBezTo>
                    <a:cubicBezTo>
                      <a:pt x="99" y="225"/>
                      <a:pt x="93" y="226"/>
                      <a:pt x="87" y="226"/>
                    </a:cubicBezTo>
                    <a:cubicBezTo>
                      <a:pt x="81" y="226"/>
                      <a:pt x="75" y="225"/>
                      <a:pt x="70" y="223"/>
                    </a:cubicBezTo>
                    <a:cubicBezTo>
                      <a:pt x="64" y="221"/>
                      <a:pt x="60" y="218"/>
                      <a:pt x="56" y="215"/>
                    </a:cubicBezTo>
                    <a:cubicBezTo>
                      <a:pt x="56" y="215"/>
                      <a:pt x="56" y="215"/>
                      <a:pt x="55" y="215"/>
                    </a:cubicBezTo>
                    <a:cubicBezTo>
                      <a:pt x="51" y="212"/>
                      <a:pt x="48" y="208"/>
                      <a:pt x="45" y="204"/>
                    </a:cubicBezTo>
                    <a:cubicBezTo>
                      <a:pt x="45" y="204"/>
                      <a:pt x="45" y="204"/>
                      <a:pt x="45" y="204"/>
                    </a:cubicBezTo>
                    <a:cubicBezTo>
                      <a:pt x="42" y="200"/>
                      <a:pt x="40" y="196"/>
                      <a:pt x="38" y="191"/>
                    </a:cubicBezTo>
                    <a:cubicBezTo>
                      <a:pt x="38" y="190"/>
                      <a:pt x="37" y="189"/>
                      <a:pt x="37" y="188"/>
                    </a:cubicBezTo>
                    <a:cubicBezTo>
                      <a:pt x="36" y="184"/>
                      <a:pt x="35" y="179"/>
                      <a:pt x="35" y="174"/>
                    </a:cubicBezTo>
                    <a:cubicBezTo>
                      <a:pt x="35" y="169"/>
                      <a:pt x="36" y="164"/>
                      <a:pt x="37" y="159"/>
                    </a:cubicBezTo>
                    <a:cubicBezTo>
                      <a:pt x="37" y="158"/>
                      <a:pt x="38" y="157"/>
                      <a:pt x="38" y="156"/>
                    </a:cubicBezTo>
                    <a:cubicBezTo>
                      <a:pt x="40" y="152"/>
                      <a:pt x="42" y="147"/>
                      <a:pt x="45" y="144"/>
                    </a:cubicBezTo>
                    <a:cubicBezTo>
                      <a:pt x="45" y="143"/>
                      <a:pt x="45" y="143"/>
                      <a:pt x="45" y="143"/>
                    </a:cubicBezTo>
                    <a:cubicBezTo>
                      <a:pt x="48" y="139"/>
                      <a:pt x="51" y="136"/>
                      <a:pt x="55" y="132"/>
                    </a:cubicBezTo>
                    <a:cubicBezTo>
                      <a:pt x="56" y="132"/>
                      <a:pt x="56" y="132"/>
                      <a:pt x="56" y="132"/>
                    </a:cubicBezTo>
                    <a:cubicBezTo>
                      <a:pt x="60" y="129"/>
                      <a:pt x="64" y="127"/>
                      <a:pt x="70" y="125"/>
                    </a:cubicBezTo>
                    <a:cubicBezTo>
                      <a:pt x="75" y="123"/>
                      <a:pt x="81" y="122"/>
                      <a:pt x="87" y="122"/>
                    </a:cubicBezTo>
                    <a:cubicBezTo>
                      <a:pt x="93" y="122"/>
                      <a:pt x="99" y="123"/>
                      <a:pt x="104" y="125"/>
                    </a:cubicBezTo>
                    <a:cubicBezTo>
                      <a:pt x="109" y="127"/>
                      <a:pt x="114" y="129"/>
                      <a:pt x="118" y="132"/>
                    </a:cubicBezTo>
                    <a:cubicBezTo>
                      <a:pt x="118" y="132"/>
                      <a:pt x="118" y="132"/>
                      <a:pt x="118" y="132"/>
                    </a:cubicBezTo>
                    <a:cubicBezTo>
                      <a:pt x="122" y="136"/>
                      <a:pt x="126" y="139"/>
                      <a:pt x="129" y="143"/>
                    </a:cubicBezTo>
                    <a:cubicBezTo>
                      <a:pt x="129" y="143"/>
                      <a:pt x="129" y="143"/>
                      <a:pt x="129" y="144"/>
                    </a:cubicBezTo>
                    <a:cubicBezTo>
                      <a:pt x="132" y="147"/>
                      <a:pt x="134" y="152"/>
                      <a:pt x="136" y="156"/>
                    </a:cubicBezTo>
                    <a:cubicBezTo>
                      <a:pt x="136" y="157"/>
                      <a:pt x="136" y="158"/>
                      <a:pt x="137" y="159"/>
                    </a:cubicBezTo>
                    <a:cubicBezTo>
                      <a:pt x="138" y="164"/>
                      <a:pt x="139" y="169"/>
                      <a:pt x="139" y="174"/>
                    </a:cubicBezTo>
                    <a:cubicBezTo>
                      <a:pt x="139" y="179"/>
                      <a:pt x="138" y="184"/>
                      <a:pt x="137" y="1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50000"/>
                    </a:schemeClr>
                  </a:solidFill>
                  <a:latin charset="-122" pitchFamily="34" typeface="微软雅黑"/>
                  <a:ea charset="-122" pitchFamily="34" typeface="微软雅黑"/>
                </a:endParaRPr>
              </a:p>
            </p:txBody>
          </p:sp>
          <p:sp>
            <p:nvSpPr>
              <p:cNvPr id="15" name="Freeform 6">
                <a:extLst>
                  <a:ext uri="{FF2B5EF4-FFF2-40B4-BE49-F238E27FC236}">
                    <a16:creationId xmlns:a16="http://schemas.microsoft.com/office/drawing/2014/main" id="{B9858303-33E2-48EF-A552-7E6AFF0CDBA1}"/>
                  </a:ext>
                </a:extLst>
              </p:cNvPr>
              <p:cNvSpPr>
                <a:spLocks noEditPoints="1"/>
              </p:cNvSpPr>
              <p:nvPr/>
            </p:nvSpPr>
            <p:spPr bwMode="auto">
              <a:xfrm>
                <a:off x="1449388" y="-1587"/>
                <a:ext cx="657225" cy="2095500"/>
              </a:xfrm>
              <a:custGeom>
                <a:gdLst>
                  <a:gd fmla="*/ 139 w 174" name="T0"/>
                  <a:gd fmla="*/ 105 h 556" name="T1"/>
                  <a:gd fmla="*/ 139 w 174" name="T2"/>
                  <a:gd fmla="*/ 52 h 556" name="T3"/>
                  <a:gd fmla="*/ 87 w 174" name="T4"/>
                  <a:gd fmla="*/ 0 h 556" name="T5"/>
                  <a:gd fmla="*/ 35 w 174" name="T6"/>
                  <a:gd fmla="*/ 52 h 556" name="T7"/>
                  <a:gd fmla="*/ 35 w 174" name="T8"/>
                  <a:gd fmla="*/ 105 h 556" name="T9"/>
                  <a:gd fmla="*/ 0 w 174" name="T10"/>
                  <a:gd fmla="*/ 174 h 556" name="T11"/>
                  <a:gd fmla="*/ 35 w 174" name="T12"/>
                  <a:gd fmla="*/ 243 h 556" name="T13"/>
                  <a:gd fmla="*/ 35 w 174" name="T14"/>
                  <a:gd fmla="*/ 504 h 556" name="T15"/>
                  <a:gd fmla="*/ 87 w 174" name="T16"/>
                  <a:gd fmla="*/ 556 h 556" name="T17"/>
                  <a:gd fmla="*/ 139 w 174" name="T18"/>
                  <a:gd fmla="*/ 504 h 556" name="T19"/>
                  <a:gd fmla="*/ 139 w 174" name="T20"/>
                  <a:gd fmla="*/ 243 h 556" name="T21"/>
                  <a:gd fmla="*/ 174 w 174" name="T22"/>
                  <a:gd fmla="*/ 174 h 556" name="T23"/>
                  <a:gd fmla="*/ 139 w 174" name="T24"/>
                  <a:gd fmla="*/ 105 h 556" name="T25"/>
                  <a:gd fmla="*/ 70 w 174" name="T26"/>
                  <a:gd fmla="*/ 52 h 556" name="T27"/>
                  <a:gd fmla="*/ 87 w 174" name="T28"/>
                  <a:gd fmla="*/ 35 h 556" name="T29"/>
                  <a:gd fmla="*/ 105 w 174" name="T30"/>
                  <a:gd fmla="*/ 52 h 556" name="T31"/>
                  <a:gd fmla="*/ 105 w 174" name="T32"/>
                  <a:gd fmla="*/ 89 h 556" name="T33"/>
                  <a:gd fmla="*/ 87 w 174" name="T34"/>
                  <a:gd fmla="*/ 87 h 556" name="T35"/>
                  <a:gd fmla="*/ 70 w 174" name="T36"/>
                  <a:gd fmla="*/ 89 h 556" name="T37"/>
                  <a:gd fmla="*/ 70 w 174" name="T38"/>
                  <a:gd fmla="*/ 52 h 556" name="T39"/>
                  <a:gd fmla="*/ 105 w 174" name="T40"/>
                  <a:gd fmla="*/ 504 h 556" name="T41"/>
                  <a:gd fmla="*/ 87 w 174" name="T42"/>
                  <a:gd fmla="*/ 521 h 556" name="T43"/>
                  <a:gd fmla="*/ 70 w 174" name="T44"/>
                  <a:gd fmla="*/ 504 h 556" name="T45"/>
                  <a:gd fmla="*/ 70 w 174" name="T46"/>
                  <a:gd fmla="*/ 259 h 556" name="T47"/>
                  <a:gd fmla="*/ 87 w 174" name="T48"/>
                  <a:gd fmla="*/ 261 h 556" name="T49"/>
                  <a:gd fmla="*/ 105 w 174" name="T50"/>
                  <a:gd fmla="*/ 259 h 556" name="T51"/>
                  <a:gd fmla="*/ 105 w 174" name="T52"/>
                  <a:gd fmla="*/ 504 h 556" name="T53"/>
                  <a:gd fmla="*/ 137 w 174" name="T54"/>
                  <a:gd fmla="*/ 188 h 556" name="T55"/>
                  <a:gd fmla="*/ 136 w 174" name="T56"/>
                  <a:gd fmla="*/ 191 h 556" name="T57"/>
                  <a:gd fmla="*/ 129 w 174" name="T58"/>
                  <a:gd fmla="*/ 204 h 556" name="T59"/>
                  <a:gd fmla="*/ 129 w 174" name="T60"/>
                  <a:gd fmla="*/ 204 h 556" name="T61"/>
                  <a:gd fmla="*/ 119 w 174" name="T62"/>
                  <a:gd fmla="*/ 215 h 556" name="T63"/>
                  <a:gd fmla="*/ 118 w 174" name="T64"/>
                  <a:gd fmla="*/ 215 h 556" name="T65"/>
                  <a:gd fmla="*/ 105 w 174" name="T66"/>
                  <a:gd fmla="*/ 223 h 556" name="T67"/>
                  <a:gd fmla="*/ 87 w 174" name="T68"/>
                  <a:gd fmla="*/ 226 h 556" name="T69"/>
                  <a:gd fmla="*/ 70 w 174" name="T70"/>
                  <a:gd fmla="*/ 223 h 556" name="T71"/>
                  <a:gd fmla="*/ 56 w 174" name="T72"/>
                  <a:gd fmla="*/ 215 h 556" name="T73"/>
                  <a:gd fmla="*/ 56 w 174" name="T74"/>
                  <a:gd fmla="*/ 215 h 556" name="T75"/>
                  <a:gd fmla="*/ 45 w 174" name="T76"/>
                  <a:gd fmla="*/ 204 h 556" name="T77"/>
                  <a:gd fmla="*/ 45 w 174" name="T78"/>
                  <a:gd fmla="*/ 204 h 556" name="T79"/>
                  <a:gd fmla="*/ 38 w 174" name="T80"/>
                  <a:gd fmla="*/ 191 h 556" name="T81"/>
                  <a:gd fmla="*/ 37 w 174" name="T82"/>
                  <a:gd fmla="*/ 188 h 556" name="T83"/>
                  <a:gd fmla="*/ 35 w 174" name="T84"/>
                  <a:gd fmla="*/ 174 h 556" name="T85"/>
                  <a:gd fmla="*/ 37 w 174" name="T86"/>
                  <a:gd fmla="*/ 159 h 556" name="T87"/>
                  <a:gd fmla="*/ 38 w 174" name="T88"/>
                  <a:gd fmla="*/ 156 h 556" name="T89"/>
                  <a:gd fmla="*/ 45 w 174" name="T90"/>
                  <a:gd fmla="*/ 144 h 556" name="T91"/>
                  <a:gd fmla="*/ 45 w 174" name="T92"/>
                  <a:gd fmla="*/ 143 h 556" name="T93"/>
                  <a:gd fmla="*/ 56 w 174" name="T94"/>
                  <a:gd fmla="*/ 132 h 556" name="T95"/>
                  <a:gd fmla="*/ 56 w 174" name="T96"/>
                  <a:gd fmla="*/ 132 h 556" name="T97"/>
                  <a:gd fmla="*/ 70 w 174" name="T98"/>
                  <a:gd fmla="*/ 125 h 556" name="T99"/>
                  <a:gd fmla="*/ 87 w 174" name="T100"/>
                  <a:gd fmla="*/ 122 h 556" name="T101"/>
                  <a:gd fmla="*/ 105 w 174" name="T102"/>
                  <a:gd fmla="*/ 125 h 556" name="T103"/>
                  <a:gd fmla="*/ 118 w 174" name="T104"/>
                  <a:gd fmla="*/ 132 h 556" name="T105"/>
                  <a:gd fmla="*/ 119 w 174" name="T106"/>
                  <a:gd fmla="*/ 132 h 556" name="T107"/>
                  <a:gd fmla="*/ 129 w 174" name="T108"/>
                  <a:gd fmla="*/ 143 h 556" name="T109"/>
                  <a:gd fmla="*/ 129 w 174" name="T110"/>
                  <a:gd fmla="*/ 144 h 556" name="T111"/>
                  <a:gd fmla="*/ 136 w 174" name="T112"/>
                  <a:gd fmla="*/ 156 h 556" name="T113"/>
                  <a:gd fmla="*/ 137 w 174" name="T114"/>
                  <a:gd fmla="*/ 159 h 556" name="T115"/>
                  <a:gd fmla="*/ 139 w 174" name="T116"/>
                  <a:gd fmla="*/ 174 h 556" name="T117"/>
                  <a:gd fmla="*/ 137 w 174" name="T118"/>
                  <a:gd fmla="*/ 188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105"/>
                    </a:moveTo>
                    <a:cubicBezTo>
                      <a:pt x="139" y="52"/>
                      <a:pt x="139" y="52"/>
                      <a:pt x="139" y="52"/>
                    </a:cubicBezTo>
                    <a:cubicBezTo>
                      <a:pt x="139" y="23"/>
                      <a:pt x="116" y="0"/>
                      <a:pt x="87" y="0"/>
                    </a:cubicBezTo>
                    <a:cubicBezTo>
                      <a:pt x="58" y="0"/>
                      <a:pt x="35" y="23"/>
                      <a:pt x="35" y="52"/>
                    </a:cubicBezTo>
                    <a:cubicBezTo>
                      <a:pt x="35" y="105"/>
                      <a:pt x="35" y="105"/>
                      <a:pt x="35" y="105"/>
                    </a:cubicBezTo>
                    <a:cubicBezTo>
                      <a:pt x="14" y="121"/>
                      <a:pt x="0" y="145"/>
                      <a:pt x="0" y="174"/>
                    </a:cubicBezTo>
                    <a:cubicBezTo>
                      <a:pt x="0" y="202"/>
                      <a:pt x="14" y="227"/>
                      <a:pt x="35" y="243"/>
                    </a:cubicBezTo>
                    <a:cubicBezTo>
                      <a:pt x="35" y="504"/>
                      <a:pt x="35" y="504"/>
                      <a:pt x="35" y="504"/>
                    </a:cubicBezTo>
                    <a:cubicBezTo>
                      <a:pt x="35" y="533"/>
                      <a:pt x="58" y="556"/>
                      <a:pt x="87" y="556"/>
                    </a:cubicBezTo>
                    <a:cubicBezTo>
                      <a:pt x="116" y="556"/>
                      <a:pt x="139" y="533"/>
                      <a:pt x="139" y="504"/>
                    </a:cubicBezTo>
                    <a:cubicBezTo>
                      <a:pt x="139" y="243"/>
                      <a:pt x="139" y="243"/>
                      <a:pt x="139" y="243"/>
                    </a:cubicBezTo>
                    <a:cubicBezTo>
                      <a:pt x="160" y="227"/>
                      <a:pt x="174" y="202"/>
                      <a:pt x="174" y="174"/>
                    </a:cubicBezTo>
                    <a:cubicBezTo>
                      <a:pt x="174" y="145"/>
                      <a:pt x="160" y="121"/>
                      <a:pt x="139" y="105"/>
                    </a:cubicBezTo>
                    <a:close/>
                    <a:moveTo>
                      <a:pt x="70" y="52"/>
                    </a:moveTo>
                    <a:cubicBezTo>
                      <a:pt x="70" y="43"/>
                      <a:pt x="78" y="35"/>
                      <a:pt x="87" y="35"/>
                    </a:cubicBezTo>
                    <a:cubicBezTo>
                      <a:pt x="97" y="35"/>
                      <a:pt x="105" y="43"/>
                      <a:pt x="105" y="52"/>
                    </a:cubicBezTo>
                    <a:cubicBezTo>
                      <a:pt x="105" y="89"/>
                      <a:pt x="105" y="89"/>
                      <a:pt x="105" y="89"/>
                    </a:cubicBezTo>
                    <a:cubicBezTo>
                      <a:pt x="99" y="87"/>
                      <a:pt x="93" y="87"/>
                      <a:pt x="87" y="87"/>
                    </a:cubicBezTo>
                    <a:cubicBezTo>
                      <a:pt x="81" y="87"/>
                      <a:pt x="75" y="87"/>
                      <a:pt x="70" y="89"/>
                    </a:cubicBezTo>
                    <a:lnTo>
                      <a:pt x="70" y="52"/>
                    </a:lnTo>
                    <a:close/>
                    <a:moveTo>
                      <a:pt x="105" y="504"/>
                    </a:moveTo>
                    <a:cubicBezTo>
                      <a:pt x="105" y="513"/>
                      <a:pt x="97" y="521"/>
                      <a:pt x="87" y="521"/>
                    </a:cubicBezTo>
                    <a:cubicBezTo>
                      <a:pt x="78" y="521"/>
                      <a:pt x="70" y="513"/>
                      <a:pt x="70" y="504"/>
                    </a:cubicBezTo>
                    <a:cubicBezTo>
                      <a:pt x="70" y="259"/>
                      <a:pt x="70" y="259"/>
                      <a:pt x="70" y="259"/>
                    </a:cubicBezTo>
                    <a:cubicBezTo>
                      <a:pt x="75" y="260"/>
                      <a:pt x="81" y="261"/>
                      <a:pt x="87" y="261"/>
                    </a:cubicBezTo>
                    <a:cubicBezTo>
                      <a:pt x="93" y="261"/>
                      <a:pt x="99" y="260"/>
                      <a:pt x="105" y="259"/>
                    </a:cubicBezTo>
                    <a:lnTo>
                      <a:pt x="105" y="504"/>
                    </a:lnTo>
                    <a:close/>
                    <a:moveTo>
                      <a:pt x="137" y="188"/>
                    </a:moveTo>
                    <a:cubicBezTo>
                      <a:pt x="137" y="189"/>
                      <a:pt x="136" y="190"/>
                      <a:pt x="136" y="191"/>
                    </a:cubicBezTo>
                    <a:cubicBezTo>
                      <a:pt x="134" y="196"/>
                      <a:pt x="132" y="200"/>
                      <a:pt x="129" y="204"/>
                    </a:cubicBezTo>
                    <a:cubicBezTo>
                      <a:pt x="129" y="204"/>
                      <a:pt x="129" y="204"/>
                      <a:pt x="129" y="204"/>
                    </a:cubicBezTo>
                    <a:cubicBezTo>
                      <a:pt x="126" y="208"/>
                      <a:pt x="123" y="212"/>
                      <a:pt x="119" y="215"/>
                    </a:cubicBezTo>
                    <a:cubicBezTo>
                      <a:pt x="118" y="215"/>
                      <a:pt x="118" y="215"/>
                      <a:pt x="118" y="215"/>
                    </a:cubicBezTo>
                    <a:cubicBezTo>
                      <a:pt x="114" y="218"/>
                      <a:pt x="110" y="221"/>
                      <a:pt x="105" y="223"/>
                    </a:cubicBezTo>
                    <a:cubicBezTo>
                      <a:pt x="99" y="225"/>
                      <a:pt x="93" y="226"/>
                      <a:pt x="87" y="226"/>
                    </a:cubicBezTo>
                    <a:cubicBezTo>
                      <a:pt x="81" y="226"/>
                      <a:pt x="75" y="225"/>
                      <a:pt x="70" y="223"/>
                    </a:cubicBezTo>
                    <a:cubicBezTo>
                      <a:pt x="65" y="221"/>
                      <a:pt x="60" y="218"/>
                      <a:pt x="56" y="215"/>
                    </a:cubicBezTo>
                    <a:cubicBezTo>
                      <a:pt x="56" y="215"/>
                      <a:pt x="56" y="215"/>
                      <a:pt x="56" y="215"/>
                    </a:cubicBezTo>
                    <a:cubicBezTo>
                      <a:pt x="52" y="212"/>
                      <a:pt x="48" y="208"/>
                      <a:pt x="45" y="204"/>
                    </a:cubicBezTo>
                    <a:cubicBezTo>
                      <a:pt x="45" y="204"/>
                      <a:pt x="45" y="204"/>
                      <a:pt x="45" y="204"/>
                    </a:cubicBezTo>
                    <a:cubicBezTo>
                      <a:pt x="42" y="200"/>
                      <a:pt x="40" y="196"/>
                      <a:pt x="38" y="191"/>
                    </a:cubicBezTo>
                    <a:cubicBezTo>
                      <a:pt x="38" y="190"/>
                      <a:pt x="38" y="189"/>
                      <a:pt x="37" y="188"/>
                    </a:cubicBezTo>
                    <a:cubicBezTo>
                      <a:pt x="36" y="184"/>
                      <a:pt x="35" y="179"/>
                      <a:pt x="35" y="174"/>
                    </a:cubicBezTo>
                    <a:cubicBezTo>
                      <a:pt x="35" y="169"/>
                      <a:pt x="36" y="164"/>
                      <a:pt x="37" y="159"/>
                    </a:cubicBezTo>
                    <a:cubicBezTo>
                      <a:pt x="38" y="158"/>
                      <a:pt x="38" y="157"/>
                      <a:pt x="38" y="156"/>
                    </a:cubicBezTo>
                    <a:cubicBezTo>
                      <a:pt x="40" y="152"/>
                      <a:pt x="42" y="147"/>
                      <a:pt x="45" y="144"/>
                    </a:cubicBezTo>
                    <a:cubicBezTo>
                      <a:pt x="45" y="143"/>
                      <a:pt x="45" y="143"/>
                      <a:pt x="45" y="143"/>
                    </a:cubicBezTo>
                    <a:cubicBezTo>
                      <a:pt x="48" y="139"/>
                      <a:pt x="52" y="136"/>
                      <a:pt x="56" y="132"/>
                    </a:cubicBezTo>
                    <a:cubicBezTo>
                      <a:pt x="56" y="132"/>
                      <a:pt x="56" y="132"/>
                      <a:pt x="56" y="132"/>
                    </a:cubicBezTo>
                    <a:cubicBezTo>
                      <a:pt x="60" y="129"/>
                      <a:pt x="65" y="127"/>
                      <a:pt x="70" y="125"/>
                    </a:cubicBezTo>
                    <a:cubicBezTo>
                      <a:pt x="75" y="123"/>
                      <a:pt x="81" y="122"/>
                      <a:pt x="87" y="122"/>
                    </a:cubicBezTo>
                    <a:cubicBezTo>
                      <a:pt x="93" y="122"/>
                      <a:pt x="99" y="123"/>
                      <a:pt x="105" y="125"/>
                    </a:cubicBezTo>
                    <a:cubicBezTo>
                      <a:pt x="110" y="127"/>
                      <a:pt x="114" y="129"/>
                      <a:pt x="118" y="132"/>
                    </a:cubicBezTo>
                    <a:cubicBezTo>
                      <a:pt x="118" y="132"/>
                      <a:pt x="118" y="132"/>
                      <a:pt x="119" y="132"/>
                    </a:cubicBezTo>
                    <a:cubicBezTo>
                      <a:pt x="123" y="136"/>
                      <a:pt x="126" y="139"/>
                      <a:pt x="129" y="143"/>
                    </a:cubicBezTo>
                    <a:cubicBezTo>
                      <a:pt x="129" y="143"/>
                      <a:pt x="129" y="143"/>
                      <a:pt x="129" y="144"/>
                    </a:cubicBezTo>
                    <a:cubicBezTo>
                      <a:pt x="132" y="147"/>
                      <a:pt x="134" y="152"/>
                      <a:pt x="136" y="156"/>
                    </a:cubicBezTo>
                    <a:cubicBezTo>
                      <a:pt x="136" y="157"/>
                      <a:pt x="137" y="158"/>
                      <a:pt x="137" y="159"/>
                    </a:cubicBezTo>
                    <a:cubicBezTo>
                      <a:pt x="138" y="164"/>
                      <a:pt x="139" y="169"/>
                      <a:pt x="139" y="174"/>
                    </a:cubicBezTo>
                    <a:cubicBezTo>
                      <a:pt x="139" y="179"/>
                      <a:pt x="138" y="184"/>
                      <a:pt x="137" y="18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50000"/>
                    </a:schemeClr>
                  </a:solidFill>
                  <a:latin charset="-122" pitchFamily="34" typeface="微软雅黑"/>
                  <a:ea charset="-122" pitchFamily="34" typeface="微软雅黑"/>
                </a:endParaRPr>
              </a:p>
            </p:txBody>
          </p:sp>
          <p:sp>
            <p:nvSpPr>
              <p:cNvPr id="16" name="Freeform 7">
                <a:extLst>
                  <a:ext uri="{FF2B5EF4-FFF2-40B4-BE49-F238E27FC236}">
                    <a16:creationId xmlns:a16="http://schemas.microsoft.com/office/drawing/2014/main" id="{C31A563C-8207-4A6B-9943-F30CF4702FEC}"/>
                  </a:ext>
                </a:extLst>
              </p:cNvPr>
              <p:cNvSpPr>
                <a:spLocks noEditPoints="1"/>
              </p:cNvSpPr>
              <p:nvPr/>
            </p:nvSpPr>
            <p:spPr bwMode="auto">
              <a:xfrm>
                <a:off x="730250" y="-1587"/>
                <a:ext cx="655638" cy="2095500"/>
              </a:xfrm>
              <a:custGeom>
                <a:gdLst>
                  <a:gd fmla="*/ 139 w 174" name="T0"/>
                  <a:gd fmla="*/ 313 h 556" name="T1"/>
                  <a:gd fmla="*/ 139 w 174" name="T2"/>
                  <a:gd fmla="*/ 52 h 556" name="T3"/>
                  <a:gd fmla="*/ 87 w 174" name="T4"/>
                  <a:gd fmla="*/ 0 h 556" name="T5"/>
                  <a:gd fmla="*/ 35 w 174" name="T6"/>
                  <a:gd fmla="*/ 52 h 556" name="T7"/>
                  <a:gd fmla="*/ 35 w 174" name="T8"/>
                  <a:gd fmla="*/ 313 h 556" name="T9"/>
                  <a:gd fmla="*/ 0 w 174" name="T10"/>
                  <a:gd fmla="*/ 382 h 556" name="T11"/>
                  <a:gd fmla="*/ 35 w 174" name="T12"/>
                  <a:gd fmla="*/ 451 h 556" name="T13"/>
                  <a:gd fmla="*/ 35 w 174" name="T14"/>
                  <a:gd fmla="*/ 504 h 556" name="T15"/>
                  <a:gd fmla="*/ 87 w 174" name="T16"/>
                  <a:gd fmla="*/ 556 h 556" name="T17"/>
                  <a:gd fmla="*/ 139 w 174" name="T18"/>
                  <a:gd fmla="*/ 504 h 556" name="T19"/>
                  <a:gd fmla="*/ 139 w 174" name="T20"/>
                  <a:gd fmla="*/ 451 h 556" name="T21"/>
                  <a:gd fmla="*/ 174 w 174" name="T22"/>
                  <a:gd fmla="*/ 382 h 556" name="T23"/>
                  <a:gd fmla="*/ 139 w 174" name="T24"/>
                  <a:gd fmla="*/ 313 h 556" name="T25"/>
                  <a:gd fmla="*/ 70 w 174" name="T26"/>
                  <a:gd fmla="*/ 52 h 556" name="T27"/>
                  <a:gd fmla="*/ 87 w 174" name="T28"/>
                  <a:gd fmla="*/ 35 h 556" name="T29"/>
                  <a:gd fmla="*/ 104 w 174" name="T30"/>
                  <a:gd fmla="*/ 52 h 556" name="T31"/>
                  <a:gd fmla="*/ 104 w 174" name="T32"/>
                  <a:gd fmla="*/ 297 h 556" name="T33"/>
                  <a:gd fmla="*/ 87 w 174" name="T34"/>
                  <a:gd fmla="*/ 295 h 556" name="T35"/>
                  <a:gd fmla="*/ 70 w 174" name="T36"/>
                  <a:gd fmla="*/ 297 h 556" name="T37"/>
                  <a:gd fmla="*/ 70 w 174" name="T38"/>
                  <a:gd fmla="*/ 52 h 556" name="T39"/>
                  <a:gd fmla="*/ 104 w 174" name="T40"/>
                  <a:gd fmla="*/ 504 h 556" name="T41"/>
                  <a:gd fmla="*/ 87 w 174" name="T42"/>
                  <a:gd fmla="*/ 521 h 556" name="T43"/>
                  <a:gd fmla="*/ 70 w 174" name="T44"/>
                  <a:gd fmla="*/ 504 h 556" name="T45"/>
                  <a:gd fmla="*/ 70 w 174" name="T46"/>
                  <a:gd fmla="*/ 467 h 556" name="T47"/>
                  <a:gd fmla="*/ 87 w 174" name="T48"/>
                  <a:gd fmla="*/ 469 h 556" name="T49"/>
                  <a:gd fmla="*/ 104 w 174" name="T50"/>
                  <a:gd fmla="*/ 467 h 556" name="T51"/>
                  <a:gd fmla="*/ 104 w 174" name="T52"/>
                  <a:gd fmla="*/ 504 h 556" name="T53"/>
                  <a:gd fmla="*/ 137 w 174" name="T54"/>
                  <a:gd fmla="*/ 397 h 556" name="T55"/>
                  <a:gd fmla="*/ 136 w 174" name="T56"/>
                  <a:gd fmla="*/ 400 h 556" name="T57"/>
                  <a:gd fmla="*/ 129 w 174" name="T58"/>
                  <a:gd fmla="*/ 412 h 556" name="T59"/>
                  <a:gd fmla="*/ 129 w 174" name="T60"/>
                  <a:gd fmla="*/ 413 h 556" name="T61"/>
                  <a:gd fmla="*/ 118 w 174" name="T62"/>
                  <a:gd fmla="*/ 424 h 556" name="T63"/>
                  <a:gd fmla="*/ 118 w 174" name="T64"/>
                  <a:gd fmla="*/ 424 h 556" name="T65"/>
                  <a:gd fmla="*/ 104 w 174" name="T66"/>
                  <a:gd fmla="*/ 431 h 556" name="T67"/>
                  <a:gd fmla="*/ 87 w 174" name="T68"/>
                  <a:gd fmla="*/ 434 h 556" name="T69"/>
                  <a:gd fmla="*/ 70 w 174" name="T70"/>
                  <a:gd fmla="*/ 431 h 556" name="T71"/>
                  <a:gd fmla="*/ 56 w 174" name="T72"/>
                  <a:gd fmla="*/ 424 h 556" name="T73"/>
                  <a:gd fmla="*/ 56 w 174" name="T74"/>
                  <a:gd fmla="*/ 424 h 556" name="T75"/>
                  <a:gd fmla="*/ 45 w 174" name="T76"/>
                  <a:gd fmla="*/ 413 h 556" name="T77"/>
                  <a:gd fmla="*/ 45 w 174" name="T78"/>
                  <a:gd fmla="*/ 412 h 556" name="T79"/>
                  <a:gd fmla="*/ 38 w 174" name="T80"/>
                  <a:gd fmla="*/ 400 h 556" name="T81"/>
                  <a:gd fmla="*/ 37 w 174" name="T82"/>
                  <a:gd fmla="*/ 397 h 556" name="T83"/>
                  <a:gd fmla="*/ 35 w 174" name="T84"/>
                  <a:gd fmla="*/ 382 h 556" name="T85"/>
                  <a:gd fmla="*/ 37 w 174" name="T86"/>
                  <a:gd fmla="*/ 368 h 556" name="T87"/>
                  <a:gd fmla="*/ 38 w 174" name="T88"/>
                  <a:gd fmla="*/ 365 h 556" name="T89"/>
                  <a:gd fmla="*/ 45 w 174" name="T90"/>
                  <a:gd fmla="*/ 352 h 556" name="T91"/>
                  <a:gd fmla="*/ 45 w 174" name="T92"/>
                  <a:gd fmla="*/ 352 h 556" name="T93"/>
                  <a:gd fmla="*/ 56 w 174" name="T94"/>
                  <a:gd fmla="*/ 341 h 556" name="T95"/>
                  <a:gd fmla="*/ 56 w 174" name="T96"/>
                  <a:gd fmla="*/ 341 h 556" name="T97"/>
                  <a:gd fmla="*/ 70 w 174" name="T98"/>
                  <a:gd fmla="*/ 333 h 556" name="T99"/>
                  <a:gd fmla="*/ 87 w 174" name="T100"/>
                  <a:gd fmla="*/ 330 h 556" name="T101"/>
                  <a:gd fmla="*/ 104 w 174" name="T102"/>
                  <a:gd fmla="*/ 333 h 556" name="T103"/>
                  <a:gd fmla="*/ 118 w 174" name="T104"/>
                  <a:gd fmla="*/ 341 h 556" name="T105"/>
                  <a:gd fmla="*/ 118 w 174" name="T106"/>
                  <a:gd fmla="*/ 341 h 556" name="T107"/>
                  <a:gd fmla="*/ 129 w 174" name="T108"/>
                  <a:gd fmla="*/ 352 h 556" name="T109"/>
                  <a:gd fmla="*/ 129 w 174" name="T110"/>
                  <a:gd fmla="*/ 352 h 556" name="T111"/>
                  <a:gd fmla="*/ 136 w 174" name="T112"/>
                  <a:gd fmla="*/ 365 h 556" name="T113"/>
                  <a:gd fmla="*/ 137 w 174" name="T114"/>
                  <a:gd fmla="*/ 368 h 556" name="T115"/>
                  <a:gd fmla="*/ 139 w 174" name="T116"/>
                  <a:gd fmla="*/ 382 h 556" name="T117"/>
                  <a:gd fmla="*/ 137 w 174" name="T118"/>
                  <a:gd fmla="*/ 397 h 5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56" w="174">
                    <a:moveTo>
                      <a:pt x="139" y="313"/>
                    </a:moveTo>
                    <a:cubicBezTo>
                      <a:pt x="139" y="52"/>
                      <a:pt x="139" y="52"/>
                      <a:pt x="139" y="52"/>
                    </a:cubicBezTo>
                    <a:cubicBezTo>
                      <a:pt x="139" y="23"/>
                      <a:pt x="116" y="0"/>
                      <a:pt x="87" y="0"/>
                    </a:cubicBezTo>
                    <a:cubicBezTo>
                      <a:pt x="58" y="0"/>
                      <a:pt x="35" y="23"/>
                      <a:pt x="35" y="52"/>
                    </a:cubicBezTo>
                    <a:cubicBezTo>
                      <a:pt x="35" y="313"/>
                      <a:pt x="35" y="313"/>
                      <a:pt x="35" y="313"/>
                    </a:cubicBezTo>
                    <a:cubicBezTo>
                      <a:pt x="14" y="329"/>
                      <a:pt x="0" y="354"/>
                      <a:pt x="0" y="382"/>
                    </a:cubicBezTo>
                    <a:cubicBezTo>
                      <a:pt x="0" y="411"/>
                      <a:pt x="14" y="435"/>
                      <a:pt x="35" y="451"/>
                    </a:cubicBezTo>
                    <a:cubicBezTo>
                      <a:pt x="35" y="504"/>
                      <a:pt x="35" y="504"/>
                      <a:pt x="35" y="504"/>
                    </a:cubicBezTo>
                    <a:cubicBezTo>
                      <a:pt x="35" y="533"/>
                      <a:pt x="58" y="556"/>
                      <a:pt x="87" y="556"/>
                    </a:cubicBezTo>
                    <a:cubicBezTo>
                      <a:pt x="116" y="556"/>
                      <a:pt x="139" y="533"/>
                      <a:pt x="139" y="504"/>
                    </a:cubicBezTo>
                    <a:cubicBezTo>
                      <a:pt x="139" y="451"/>
                      <a:pt x="139" y="451"/>
                      <a:pt x="139" y="451"/>
                    </a:cubicBezTo>
                    <a:cubicBezTo>
                      <a:pt x="160" y="435"/>
                      <a:pt x="174" y="411"/>
                      <a:pt x="174" y="382"/>
                    </a:cubicBezTo>
                    <a:cubicBezTo>
                      <a:pt x="174" y="354"/>
                      <a:pt x="160" y="329"/>
                      <a:pt x="139" y="313"/>
                    </a:cubicBezTo>
                    <a:close/>
                    <a:moveTo>
                      <a:pt x="70" y="52"/>
                    </a:moveTo>
                    <a:cubicBezTo>
                      <a:pt x="70" y="43"/>
                      <a:pt x="77" y="35"/>
                      <a:pt x="87" y="35"/>
                    </a:cubicBezTo>
                    <a:cubicBezTo>
                      <a:pt x="97" y="35"/>
                      <a:pt x="104" y="43"/>
                      <a:pt x="104" y="52"/>
                    </a:cubicBezTo>
                    <a:cubicBezTo>
                      <a:pt x="104" y="297"/>
                      <a:pt x="104" y="297"/>
                      <a:pt x="104" y="297"/>
                    </a:cubicBezTo>
                    <a:cubicBezTo>
                      <a:pt x="99" y="296"/>
                      <a:pt x="93" y="295"/>
                      <a:pt x="87" y="295"/>
                    </a:cubicBezTo>
                    <a:cubicBezTo>
                      <a:pt x="81" y="295"/>
                      <a:pt x="75" y="296"/>
                      <a:pt x="70" y="297"/>
                    </a:cubicBezTo>
                    <a:lnTo>
                      <a:pt x="70" y="52"/>
                    </a:lnTo>
                    <a:close/>
                    <a:moveTo>
                      <a:pt x="104" y="504"/>
                    </a:moveTo>
                    <a:cubicBezTo>
                      <a:pt x="104" y="513"/>
                      <a:pt x="97" y="521"/>
                      <a:pt x="87" y="521"/>
                    </a:cubicBezTo>
                    <a:cubicBezTo>
                      <a:pt x="77" y="521"/>
                      <a:pt x="70" y="513"/>
                      <a:pt x="70" y="504"/>
                    </a:cubicBezTo>
                    <a:cubicBezTo>
                      <a:pt x="70" y="467"/>
                      <a:pt x="70" y="467"/>
                      <a:pt x="70" y="467"/>
                    </a:cubicBezTo>
                    <a:cubicBezTo>
                      <a:pt x="75" y="469"/>
                      <a:pt x="81" y="469"/>
                      <a:pt x="87" y="469"/>
                    </a:cubicBezTo>
                    <a:cubicBezTo>
                      <a:pt x="93" y="469"/>
                      <a:pt x="99" y="469"/>
                      <a:pt x="104" y="467"/>
                    </a:cubicBezTo>
                    <a:lnTo>
                      <a:pt x="104" y="504"/>
                    </a:lnTo>
                    <a:close/>
                    <a:moveTo>
                      <a:pt x="137" y="397"/>
                    </a:moveTo>
                    <a:cubicBezTo>
                      <a:pt x="137" y="398"/>
                      <a:pt x="136" y="399"/>
                      <a:pt x="136" y="400"/>
                    </a:cubicBezTo>
                    <a:cubicBezTo>
                      <a:pt x="134" y="404"/>
                      <a:pt x="132" y="409"/>
                      <a:pt x="129" y="412"/>
                    </a:cubicBezTo>
                    <a:cubicBezTo>
                      <a:pt x="129" y="412"/>
                      <a:pt x="129" y="413"/>
                      <a:pt x="129" y="413"/>
                    </a:cubicBezTo>
                    <a:cubicBezTo>
                      <a:pt x="126" y="417"/>
                      <a:pt x="123" y="420"/>
                      <a:pt x="118" y="424"/>
                    </a:cubicBezTo>
                    <a:cubicBezTo>
                      <a:pt x="118" y="424"/>
                      <a:pt x="118" y="424"/>
                      <a:pt x="118" y="424"/>
                    </a:cubicBezTo>
                    <a:cubicBezTo>
                      <a:pt x="114" y="427"/>
                      <a:pt x="109" y="429"/>
                      <a:pt x="104" y="431"/>
                    </a:cubicBezTo>
                    <a:cubicBezTo>
                      <a:pt x="99" y="433"/>
                      <a:pt x="93" y="434"/>
                      <a:pt x="87" y="434"/>
                    </a:cubicBezTo>
                    <a:cubicBezTo>
                      <a:pt x="81" y="434"/>
                      <a:pt x="75" y="433"/>
                      <a:pt x="70" y="431"/>
                    </a:cubicBezTo>
                    <a:cubicBezTo>
                      <a:pt x="65" y="429"/>
                      <a:pt x="60" y="427"/>
                      <a:pt x="56" y="424"/>
                    </a:cubicBezTo>
                    <a:cubicBezTo>
                      <a:pt x="56" y="424"/>
                      <a:pt x="56" y="424"/>
                      <a:pt x="56" y="424"/>
                    </a:cubicBezTo>
                    <a:cubicBezTo>
                      <a:pt x="51" y="420"/>
                      <a:pt x="48" y="417"/>
                      <a:pt x="45" y="413"/>
                    </a:cubicBezTo>
                    <a:cubicBezTo>
                      <a:pt x="45" y="413"/>
                      <a:pt x="45" y="412"/>
                      <a:pt x="45" y="412"/>
                    </a:cubicBezTo>
                    <a:cubicBezTo>
                      <a:pt x="42" y="409"/>
                      <a:pt x="40" y="404"/>
                      <a:pt x="38" y="400"/>
                    </a:cubicBezTo>
                    <a:cubicBezTo>
                      <a:pt x="38" y="399"/>
                      <a:pt x="37" y="398"/>
                      <a:pt x="37" y="397"/>
                    </a:cubicBezTo>
                    <a:cubicBezTo>
                      <a:pt x="36" y="392"/>
                      <a:pt x="35" y="387"/>
                      <a:pt x="35" y="382"/>
                    </a:cubicBezTo>
                    <a:cubicBezTo>
                      <a:pt x="35" y="377"/>
                      <a:pt x="36" y="372"/>
                      <a:pt x="37" y="368"/>
                    </a:cubicBezTo>
                    <a:cubicBezTo>
                      <a:pt x="37" y="367"/>
                      <a:pt x="38" y="366"/>
                      <a:pt x="38" y="365"/>
                    </a:cubicBezTo>
                    <a:cubicBezTo>
                      <a:pt x="40" y="360"/>
                      <a:pt x="42" y="356"/>
                      <a:pt x="45" y="352"/>
                    </a:cubicBezTo>
                    <a:cubicBezTo>
                      <a:pt x="45" y="352"/>
                      <a:pt x="45" y="352"/>
                      <a:pt x="45" y="352"/>
                    </a:cubicBezTo>
                    <a:cubicBezTo>
                      <a:pt x="48" y="348"/>
                      <a:pt x="51" y="344"/>
                      <a:pt x="56" y="341"/>
                    </a:cubicBezTo>
                    <a:cubicBezTo>
                      <a:pt x="56" y="341"/>
                      <a:pt x="56" y="341"/>
                      <a:pt x="56" y="341"/>
                    </a:cubicBezTo>
                    <a:cubicBezTo>
                      <a:pt x="60" y="338"/>
                      <a:pt x="65" y="335"/>
                      <a:pt x="70" y="333"/>
                    </a:cubicBezTo>
                    <a:cubicBezTo>
                      <a:pt x="75" y="331"/>
                      <a:pt x="81" y="330"/>
                      <a:pt x="87" y="330"/>
                    </a:cubicBezTo>
                    <a:cubicBezTo>
                      <a:pt x="93" y="330"/>
                      <a:pt x="99" y="331"/>
                      <a:pt x="104" y="333"/>
                    </a:cubicBezTo>
                    <a:cubicBezTo>
                      <a:pt x="109" y="335"/>
                      <a:pt x="114" y="338"/>
                      <a:pt x="118" y="341"/>
                    </a:cubicBezTo>
                    <a:cubicBezTo>
                      <a:pt x="118" y="341"/>
                      <a:pt x="118" y="341"/>
                      <a:pt x="118" y="341"/>
                    </a:cubicBezTo>
                    <a:cubicBezTo>
                      <a:pt x="123" y="344"/>
                      <a:pt x="126" y="348"/>
                      <a:pt x="129" y="352"/>
                    </a:cubicBezTo>
                    <a:cubicBezTo>
                      <a:pt x="129" y="352"/>
                      <a:pt x="129" y="352"/>
                      <a:pt x="129" y="352"/>
                    </a:cubicBezTo>
                    <a:cubicBezTo>
                      <a:pt x="132" y="356"/>
                      <a:pt x="134" y="360"/>
                      <a:pt x="136" y="365"/>
                    </a:cubicBezTo>
                    <a:cubicBezTo>
                      <a:pt x="136" y="366"/>
                      <a:pt x="137" y="367"/>
                      <a:pt x="137" y="368"/>
                    </a:cubicBezTo>
                    <a:cubicBezTo>
                      <a:pt x="138" y="372"/>
                      <a:pt x="139" y="377"/>
                      <a:pt x="139" y="382"/>
                    </a:cubicBezTo>
                    <a:cubicBezTo>
                      <a:pt x="139" y="387"/>
                      <a:pt x="138" y="392"/>
                      <a:pt x="137" y="39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schemeClr val="bg1">
                      <a:lumMod val="50000"/>
                    </a:schemeClr>
                  </a:solidFill>
                  <a:latin charset="-122" pitchFamily="34" typeface="微软雅黑"/>
                  <a:ea charset="-122" pitchFamily="34" typeface="微软雅黑"/>
                </a:endParaRPr>
              </a:p>
            </p:txBody>
          </p:sp>
        </p:grpSp>
        <p:sp>
          <p:nvSpPr>
            <p:cNvPr id="13" name="Freeform 11">
              <a:extLst>
                <a:ext uri="{FF2B5EF4-FFF2-40B4-BE49-F238E27FC236}">
                  <a16:creationId xmlns:a16="http://schemas.microsoft.com/office/drawing/2014/main" id="{01627FA3-0128-4981-AFA7-C22B89F9ECC7}"/>
                </a:ext>
              </a:extLst>
            </p:cNvPr>
            <p:cNvSpPr>
              <a:spLocks noEditPoints="1"/>
            </p:cNvSpPr>
            <p:nvPr/>
          </p:nvSpPr>
          <p:spPr bwMode="auto">
            <a:xfrm>
              <a:off x="7658579" y="2089878"/>
              <a:ext cx="402839" cy="401642"/>
            </a:xfrm>
            <a:custGeom>
              <a:gdLst>
                <a:gd fmla="*/ 839 w 852" name="T0"/>
                <a:gd fmla="*/ 4 h 850" name="T1"/>
                <a:gd fmla="*/ 824 w 852" name="T2"/>
                <a:gd fmla="*/ 0 h 850" name="T3"/>
                <a:gd fmla="*/ 810 w 852" name="T4"/>
                <a:gd fmla="*/ 5 h 850" name="T5"/>
                <a:gd fmla="*/ 13 w 852" name="T6"/>
                <a:gd fmla="*/ 536 h 850" name="T7"/>
                <a:gd fmla="*/ 1 w 852" name="T8"/>
                <a:gd fmla="*/ 561 h 850" name="T9"/>
                <a:gd fmla="*/ 18 w 852" name="T10"/>
                <a:gd fmla="*/ 583 h 850" name="T11"/>
                <a:gd fmla="*/ 225 w 852" name="T12"/>
                <a:gd fmla="*/ 666 h 850" name="T13"/>
                <a:gd fmla="*/ 323 w 852" name="T14"/>
                <a:gd fmla="*/ 837 h 850" name="T15"/>
                <a:gd fmla="*/ 346 w 852" name="T16"/>
                <a:gd fmla="*/ 850 h 850" name="T17"/>
                <a:gd fmla="*/ 346 w 852" name="T18"/>
                <a:gd fmla="*/ 850 h 850" name="T19"/>
                <a:gd fmla="*/ 369 w 852" name="T20"/>
                <a:gd fmla="*/ 837 h 850" name="T21"/>
                <a:gd fmla="*/ 424 w 852" name="T22"/>
                <a:gd fmla="*/ 745 h 850" name="T23"/>
                <a:gd fmla="*/ 682 w 852" name="T24"/>
                <a:gd fmla="*/ 848 h 850" name="T25"/>
                <a:gd fmla="*/ 691 w 852" name="T26"/>
                <a:gd fmla="*/ 850 h 850" name="T27"/>
                <a:gd fmla="*/ 705 w 852" name="T28"/>
                <a:gd fmla="*/ 847 h 850" name="T29"/>
                <a:gd fmla="*/ 718 w 852" name="T30"/>
                <a:gd fmla="*/ 828 h 850" name="T31"/>
                <a:gd fmla="*/ 850 w 852" name="T32"/>
                <a:gd fmla="*/ 31 h 850" name="T33"/>
                <a:gd fmla="*/ 839 w 852" name="T34"/>
                <a:gd fmla="*/ 4 h 850" name="T35"/>
                <a:gd fmla="*/ 84 w 852" name="T36"/>
                <a:gd fmla="*/ 552 h 850" name="T37"/>
                <a:gd fmla="*/ 700 w 852" name="T38"/>
                <a:gd fmla="*/ 142 h 850" name="T39"/>
                <a:gd fmla="*/ 252 w 852" name="T40"/>
                <a:gd fmla="*/ 621 h 850" name="T41"/>
                <a:gd fmla="*/ 245 w 852" name="T42"/>
                <a:gd fmla="*/ 616 h 850" name="T43"/>
                <a:gd fmla="*/ 84 w 852" name="T44"/>
                <a:gd fmla="*/ 552 h 850" name="T45"/>
                <a:gd fmla="*/ 272 w 852" name="T46"/>
                <a:gd fmla="*/ 639 h 850" name="T47"/>
                <a:gd fmla="*/ 271 w 852" name="T48"/>
                <a:gd fmla="*/ 639 h 850" name="T49"/>
                <a:gd fmla="*/ 774 w 852" name="T50"/>
                <a:gd fmla="*/ 101 h 850" name="T51"/>
                <a:gd fmla="*/ 346 w 852" name="T52"/>
                <a:gd fmla="*/ 769 h 850" name="T53"/>
                <a:gd fmla="*/ 272 w 852" name="T54"/>
                <a:gd fmla="*/ 639 h 850" name="T55"/>
                <a:gd fmla="*/ 671 w 852" name="T56"/>
                <a:gd fmla="*/ 787 h 850" name="T57"/>
                <a:gd fmla="*/ 444 w 852" name="T58"/>
                <a:gd fmla="*/ 696 h 850" name="T59"/>
                <a:gd fmla="*/ 427 w 852" name="T60"/>
                <a:gd fmla="*/ 693 h 850" name="T61"/>
                <a:gd fmla="*/ 777 w 852" name="T62"/>
                <a:gd fmla="*/ 151 h 850" name="T63"/>
                <a:gd fmla="*/ 671 w 852" name="T64"/>
                <a:gd fmla="*/ 787 h 85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50" w="852">
                  <a:moveTo>
                    <a:pt x="839" y="4"/>
                  </a:moveTo>
                  <a:cubicBezTo>
                    <a:pt x="834" y="2"/>
                    <a:pt x="829" y="0"/>
                    <a:pt x="824" y="0"/>
                  </a:cubicBezTo>
                  <a:cubicBezTo>
                    <a:pt x="819" y="0"/>
                    <a:pt x="814" y="2"/>
                    <a:pt x="810" y="5"/>
                  </a:cubicBezTo>
                  <a:cubicBezTo>
                    <a:pt x="13" y="536"/>
                    <a:pt x="13" y="536"/>
                    <a:pt x="13" y="536"/>
                  </a:cubicBezTo>
                  <a:cubicBezTo>
                    <a:pt x="5" y="541"/>
                    <a:pt x="0" y="551"/>
                    <a:pt x="1" y="561"/>
                  </a:cubicBezTo>
                  <a:cubicBezTo>
                    <a:pt x="2" y="570"/>
                    <a:pt x="9" y="579"/>
                    <a:pt x="18" y="583"/>
                  </a:cubicBezTo>
                  <a:cubicBezTo>
                    <a:pt x="225" y="666"/>
                    <a:pt x="225" y="666"/>
                    <a:pt x="225" y="666"/>
                  </a:cubicBezTo>
                  <a:cubicBezTo>
                    <a:pt x="323" y="837"/>
                    <a:pt x="323" y="837"/>
                    <a:pt x="323" y="837"/>
                  </a:cubicBezTo>
                  <a:cubicBezTo>
                    <a:pt x="328" y="845"/>
                    <a:pt x="337" y="850"/>
                    <a:pt x="346" y="850"/>
                  </a:cubicBezTo>
                  <a:cubicBezTo>
                    <a:pt x="346" y="850"/>
                    <a:pt x="346" y="850"/>
                    <a:pt x="346" y="850"/>
                  </a:cubicBezTo>
                  <a:cubicBezTo>
                    <a:pt x="356" y="850"/>
                    <a:pt x="364" y="845"/>
                    <a:pt x="369" y="837"/>
                  </a:cubicBezTo>
                  <a:cubicBezTo>
                    <a:pt x="424" y="745"/>
                    <a:pt x="424" y="745"/>
                    <a:pt x="424" y="745"/>
                  </a:cubicBezTo>
                  <a:cubicBezTo>
                    <a:pt x="682" y="848"/>
                    <a:pt x="682" y="848"/>
                    <a:pt x="682" y="848"/>
                  </a:cubicBezTo>
                  <a:cubicBezTo>
                    <a:pt x="685" y="849"/>
                    <a:pt x="688" y="850"/>
                    <a:pt x="691" y="850"/>
                  </a:cubicBezTo>
                  <a:cubicBezTo>
                    <a:pt x="696" y="850"/>
                    <a:pt x="700" y="849"/>
                    <a:pt x="705" y="847"/>
                  </a:cubicBezTo>
                  <a:cubicBezTo>
                    <a:pt x="712" y="843"/>
                    <a:pt x="716" y="836"/>
                    <a:pt x="718" y="828"/>
                  </a:cubicBezTo>
                  <a:cubicBezTo>
                    <a:pt x="850" y="31"/>
                    <a:pt x="850" y="31"/>
                    <a:pt x="850" y="31"/>
                  </a:cubicBezTo>
                  <a:cubicBezTo>
                    <a:pt x="852" y="21"/>
                    <a:pt x="848" y="10"/>
                    <a:pt x="839" y="4"/>
                  </a:cubicBezTo>
                  <a:close/>
                  <a:moveTo>
                    <a:pt x="84" y="552"/>
                  </a:moveTo>
                  <a:cubicBezTo>
                    <a:pt x="700" y="142"/>
                    <a:pt x="700" y="142"/>
                    <a:pt x="700" y="142"/>
                  </a:cubicBezTo>
                  <a:cubicBezTo>
                    <a:pt x="252" y="621"/>
                    <a:pt x="252" y="621"/>
                    <a:pt x="252" y="621"/>
                  </a:cubicBezTo>
                  <a:cubicBezTo>
                    <a:pt x="250" y="619"/>
                    <a:pt x="248" y="617"/>
                    <a:pt x="245" y="616"/>
                  </a:cubicBezTo>
                  <a:lnTo>
                    <a:pt x="84" y="552"/>
                  </a:lnTo>
                  <a:close/>
                  <a:moveTo>
                    <a:pt x="272" y="639"/>
                  </a:moveTo>
                  <a:cubicBezTo>
                    <a:pt x="272" y="639"/>
                    <a:pt x="271" y="639"/>
                    <a:pt x="271" y="639"/>
                  </a:cubicBezTo>
                  <a:cubicBezTo>
                    <a:pt x="774" y="101"/>
                    <a:pt x="774" y="101"/>
                    <a:pt x="774" y="101"/>
                  </a:cubicBezTo>
                  <a:cubicBezTo>
                    <a:pt x="346" y="769"/>
                    <a:pt x="346" y="769"/>
                    <a:pt x="346" y="769"/>
                  </a:cubicBezTo>
                  <a:lnTo>
                    <a:pt x="272" y="639"/>
                  </a:lnTo>
                  <a:close/>
                  <a:moveTo>
                    <a:pt x="671" y="787"/>
                  </a:moveTo>
                  <a:cubicBezTo>
                    <a:pt x="444" y="696"/>
                    <a:pt x="444" y="696"/>
                    <a:pt x="444" y="696"/>
                  </a:cubicBezTo>
                  <a:cubicBezTo>
                    <a:pt x="438" y="694"/>
                    <a:pt x="433" y="693"/>
                    <a:pt x="427" y="693"/>
                  </a:cubicBezTo>
                  <a:cubicBezTo>
                    <a:pt x="777" y="151"/>
                    <a:pt x="777" y="151"/>
                    <a:pt x="777" y="151"/>
                  </a:cubicBezTo>
                  <a:lnTo>
                    <a:pt x="671" y="78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id-ID">
                <a:solidFill>
                  <a:schemeClr val="bg1">
                    <a:lumMod val="50000"/>
                  </a:schemeClr>
                </a:solidFill>
                <a:latin charset="-122" pitchFamily="34" typeface="微软雅黑"/>
                <a:ea charset="-122" pitchFamily="34" typeface="微软雅黑"/>
              </a:endParaRPr>
            </a:p>
          </p:txBody>
        </p:sp>
      </p:grpSp>
    </p:spTree>
    <p:extLst>
      <p:ext uri="{BB962C8B-B14F-4D97-AF65-F5344CB8AC3E}">
        <p14:creationId val="335121389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7C4C4968-C019-4E03-B16B-036BECA04093}"/>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03435B1-8A8B-4942-8C66-9B365B9A85D5}"/>
              </a:ext>
            </a:extLst>
          </p:cNvPr>
          <p:cNvSpPr/>
          <p:nvPr/>
        </p:nvSpPr>
        <p:spPr>
          <a:xfrm flipH="1">
            <a:off x="354012" y="342900"/>
            <a:ext cx="11482388" cy="617378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5">
            <a:extLst>
              <a:ext uri="{FF2B5EF4-FFF2-40B4-BE49-F238E27FC236}">
                <a16:creationId xmlns:a16="http://schemas.microsoft.com/office/drawing/2014/main" id="{4125FE54-A43A-455E-BA52-914879165729}"/>
              </a:ext>
            </a:extLst>
          </p:cNvPr>
          <p:cNvSpPr txBox="1"/>
          <p:nvPr/>
        </p:nvSpPr>
        <p:spPr>
          <a:xfrm>
            <a:off x="6475559" y="2812101"/>
            <a:ext cx="4334739" cy="914400"/>
          </a:xfrm>
          <a:prstGeom prst="rect">
            <a:avLst/>
          </a:prstGeom>
          <a:gradFill>
            <a:gsLst>
              <a:gs pos="0">
                <a:srgbClr val="1A88D3"/>
              </a:gs>
              <a:gs pos="100000">
                <a:srgbClr val="21B2AD"/>
              </a:gs>
            </a:gsLst>
            <a:lin ang="2700000" scaled="0"/>
          </a:gradFill>
          <a:ln>
            <a:noFill/>
          </a:ln>
        </p:spPr>
        <p:txBody>
          <a:bodyPr rtlCol="0" wrap="square">
            <a:spAutoFit/>
          </a:bodyPr>
          <a:lstStyle/>
          <a:p>
            <a:pPr algn="ctr"/>
            <a:r>
              <a:rPr altLang="en-US" b="1" lang="zh-CN" spc="600" sz="5400">
                <a:solidFill>
                  <a:schemeClr val="bg1">
                    <a:lumMod val="95000"/>
                  </a:schemeClr>
                </a:solidFill>
                <a:latin charset="-122" pitchFamily="34" typeface="微软雅黑"/>
                <a:ea charset="-122" pitchFamily="34" typeface="微软雅黑"/>
                <a:cs charset="0" typeface="Lato Black"/>
              </a:rPr>
              <a:t>第三部分</a:t>
            </a:r>
          </a:p>
        </p:txBody>
      </p:sp>
      <p:sp>
        <p:nvSpPr>
          <p:cNvPr id="13" name="矩形 12">
            <a:extLst>
              <a:ext uri="{FF2B5EF4-FFF2-40B4-BE49-F238E27FC236}">
                <a16:creationId xmlns:a16="http://schemas.microsoft.com/office/drawing/2014/main" id="{FFE38375-20E2-48D6-8E36-6DC929BFCF87}"/>
              </a:ext>
            </a:extLst>
          </p:cNvPr>
          <p:cNvSpPr/>
          <p:nvPr/>
        </p:nvSpPr>
        <p:spPr>
          <a:xfrm>
            <a:off x="6522608" y="3929872"/>
            <a:ext cx="4401991" cy="762000"/>
          </a:xfrm>
          <a:prstGeom prst="rect">
            <a:avLst/>
          </a:prstGeom>
        </p:spPr>
        <p:txBody>
          <a:bodyPr bIns="0" lIns="0" rIns="0" tIns="0" wrap="square">
            <a:spAutoFit/>
          </a:bodyPr>
          <a:lstStyle/>
          <a:p>
            <a:pPr eaLnBrk="1" hangingPunct="1">
              <a:defRPr/>
            </a:pPr>
            <a:r>
              <a:rPr altLang="en-US" b="1" lang="zh-CN" noProof="1" spc="600" sz="5000">
                <a:solidFill>
                  <a:schemeClr val="bg1">
                    <a:lumMod val="95000"/>
                  </a:schemeClr>
                </a:solidFill>
                <a:latin charset="-122" pitchFamily="34" typeface="微软雅黑"/>
                <a:ea charset="-122" pitchFamily="34" typeface="微软雅黑"/>
                <a:cs typeface="+mn-ea"/>
                <a:sym charset="0" panose="020b0604020202020204" pitchFamily="34" typeface="Arial"/>
              </a:rPr>
              <a:t>企业产品运营</a:t>
            </a:r>
          </a:p>
        </p:txBody>
      </p:sp>
      <p:sp>
        <p:nvSpPr>
          <p:cNvPr id="14" name="TextBox 11">
            <a:extLst>
              <a:ext uri="{FF2B5EF4-FFF2-40B4-BE49-F238E27FC236}">
                <a16:creationId xmlns:a16="http://schemas.microsoft.com/office/drawing/2014/main" id="{25BD87A3-E602-4568-AF6E-0E4E360A2C05}"/>
              </a:ext>
            </a:extLst>
          </p:cNvPr>
          <p:cNvSpPr txBox="1"/>
          <p:nvPr/>
        </p:nvSpPr>
        <p:spPr>
          <a:xfrm>
            <a:off x="6433707" y="4724371"/>
            <a:ext cx="4376591" cy="320040"/>
          </a:xfrm>
          <a:prstGeom prst="rect">
            <a:avLst/>
          </a:prstGeom>
          <a:noFill/>
        </p:spPr>
        <p:txBody>
          <a:bodyPr wrap="square">
            <a:spAutoFit/>
          </a:bodyPr>
          <a:lstStyle/>
          <a:p>
            <a:pPr lvl="1" marL="0">
              <a:defRPr/>
            </a:pPr>
            <a:r>
              <a:rPr altLang="en-US" lang="zh-CN" noProof="1" sz="1500">
                <a:solidFill>
                  <a:schemeClr val="bg1">
                    <a:lumMod val="95000"/>
                  </a:schemeClr>
                </a:solidFill>
                <a:latin charset="-122" pitchFamily="34" typeface="微软雅黑"/>
                <a:ea charset="-122" pitchFamily="34" typeface="微软雅黑"/>
                <a:cs typeface="+mn-ea"/>
                <a:sym charset="0" panose="020b0604020202020204" pitchFamily="34" typeface="Arial"/>
              </a:rPr>
              <a:t>添加相关标题文字添加相关标题文字相关标题文字</a:t>
            </a:r>
          </a:p>
        </p:txBody>
      </p:sp>
      <p:sp>
        <p:nvSpPr>
          <p:cNvPr id="15" name="TextBox 11">
            <a:extLst>
              <a:ext uri="{FF2B5EF4-FFF2-40B4-BE49-F238E27FC236}">
                <a16:creationId xmlns:a16="http://schemas.microsoft.com/office/drawing/2014/main" id="{FF227407-D594-42F5-953B-9FD24031B959}"/>
              </a:ext>
            </a:extLst>
          </p:cNvPr>
          <p:cNvSpPr txBox="1"/>
          <p:nvPr/>
        </p:nvSpPr>
        <p:spPr>
          <a:xfrm>
            <a:off x="6433707" y="4989256"/>
            <a:ext cx="4376591" cy="320040"/>
          </a:xfrm>
          <a:prstGeom prst="rect">
            <a:avLst/>
          </a:prstGeom>
          <a:noFill/>
        </p:spPr>
        <p:txBody>
          <a:bodyPr wrap="square">
            <a:spAutoFit/>
          </a:bodyPr>
          <a:lstStyle/>
          <a:p>
            <a:pPr lvl="1" marL="0">
              <a:defRPr/>
            </a:pPr>
            <a:r>
              <a:rPr altLang="en-US" lang="zh-CN" noProof="1" sz="1500">
                <a:solidFill>
                  <a:schemeClr val="bg1">
                    <a:lumMod val="95000"/>
                  </a:schemeClr>
                </a:solidFill>
                <a:latin charset="-122" pitchFamily="34" typeface="微软雅黑"/>
                <a:ea charset="-122" pitchFamily="34" typeface="微软雅黑"/>
                <a:cs typeface="+mn-ea"/>
                <a:sym charset="0" panose="020b0604020202020204" pitchFamily="34" typeface="Arial"/>
              </a:rPr>
              <a:t>添加相关标题文字添加相关标题文字相关标题文字</a:t>
            </a:r>
          </a:p>
        </p:txBody>
      </p:sp>
    </p:spTree>
    <p:extLst>
      <p:ext uri="{BB962C8B-B14F-4D97-AF65-F5344CB8AC3E}">
        <p14:creationId val="109722005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750" id="7"/>
                                        <p:tgtEl>
                                          <p:spTgt spid="9"/>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750" fill="hold" id="11"/>
                                        <p:tgtEl>
                                          <p:spTgt spid="10"/>
                                        </p:tgtEl>
                                        <p:attrNameLst>
                                          <p:attrName>ppt_w</p:attrName>
                                        </p:attrNameLst>
                                      </p:cBhvr>
                                      <p:tavLst>
                                        <p:tav tm="0">
                                          <p:val>
                                            <p:fltVal val="0"/>
                                          </p:val>
                                        </p:tav>
                                        <p:tav tm="100000">
                                          <p:val>
                                            <p:strVal val="#ppt_w"/>
                                          </p:val>
                                        </p:tav>
                                      </p:tavLst>
                                    </p:anim>
                                    <p:anim calcmode="lin" valueType="num">
                                      <p:cBhvr>
                                        <p:cTn dur="750" fill="hold" id="12"/>
                                        <p:tgtEl>
                                          <p:spTgt spid="10"/>
                                        </p:tgtEl>
                                        <p:attrNameLst>
                                          <p:attrName>ppt_h</p:attrName>
                                        </p:attrNameLst>
                                      </p:cBhvr>
                                      <p:tavLst>
                                        <p:tav tm="0">
                                          <p:val>
                                            <p:fltVal val="0"/>
                                          </p:val>
                                        </p:tav>
                                        <p:tav tm="100000">
                                          <p:val>
                                            <p:strVal val="#ppt_h"/>
                                          </p:val>
                                        </p:tav>
                                      </p:tavLst>
                                    </p:anim>
                                    <p:animEffect filter="fade" transition="in">
                                      <p:cBhvr>
                                        <p:cTn dur="750" id="13"/>
                                        <p:tgtEl>
                                          <p:spTgt spid="10"/>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750" id="17"/>
                                        <p:tgtEl>
                                          <p:spTgt spid="12"/>
                                        </p:tgtEl>
                                      </p:cBhvr>
                                    </p:animEffect>
                                    <p:anim calcmode="lin" valueType="num">
                                      <p:cBhvr>
                                        <p:cTn dur="750" fill="hold" id="18"/>
                                        <p:tgtEl>
                                          <p:spTgt spid="12"/>
                                        </p:tgtEl>
                                        <p:attrNameLst>
                                          <p:attrName>ppt_x</p:attrName>
                                        </p:attrNameLst>
                                      </p:cBhvr>
                                      <p:tavLst>
                                        <p:tav tm="0">
                                          <p:val>
                                            <p:strVal val="#ppt_x"/>
                                          </p:val>
                                        </p:tav>
                                        <p:tav tm="100000">
                                          <p:val>
                                            <p:strVal val="#ppt_x"/>
                                          </p:val>
                                        </p:tav>
                                      </p:tavLst>
                                    </p:anim>
                                    <p:anim calcmode="lin" valueType="num">
                                      <p:cBhvr>
                                        <p:cTn dur="75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grpId="0" id="21" nodeType="afterEffect" presetClass="entr" presetID="23" presetSubtype="3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strVal val="4*#ppt_w"/>
                                          </p:val>
                                        </p:tav>
                                        <p:tav tm="100000">
                                          <p:val>
                                            <p:strVal val="#ppt_w"/>
                                          </p:val>
                                        </p:tav>
                                      </p:tavLst>
                                    </p:anim>
                                    <p:anim calcmode="lin" valueType="num">
                                      <p:cBhvr>
                                        <p:cTn dur="500" fill="hold" id="24"/>
                                        <p:tgtEl>
                                          <p:spTgt spid="13"/>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2750"/>
                            </p:stCondLst>
                            <p:childTnLst>
                              <p:par>
                                <p:cTn fill="hold" grpId="0" id="26" nodeType="afterEffect" presetClass="entr" presetID="12" presetSubtype="8">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p:cTn dur="500" id="28"/>
                                        <p:tgtEl>
                                          <p:spTgt spid="14"/>
                                        </p:tgtEl>
                                        <p:attrNameLst>
                                          <p:attrName>ppt_x</p:attrName>
                                        </p:attrNameLst>
                                      </p:cBhvr>
                                      <p:tavLst>
                                        <p:tav tm="0">
                                          <p:val>
                                            <p:strVal val="#ppt_x-#ppt_w*1.125000"/>
                                          </p:val>
                                        </p:tav>
                                        <p:tav tm="100000">
                                          <p:val>
                                            <p:strVal val="#ppt_x"/>
                                          </p:val>
                                        </p:tav>
                                      </p:tavLst>
                                    </p:anim>
                                    <p:animEffect filter="wipe(right)" transition="in">
                                      <p:cBhvr>
                                        <p:cTn dur="500" id="29"/>
                                        <p:tgtEl>
                                          <p:spTgt spid="14"/>
                                        </p:tgtEl>
                                      </p:cBhvr>
                                    </p:animEffect>
                                  </p:childTnLst>
                                </p:cTn>
                              </p:par>
                            </p:childTnLst>
                          </p:cTn>
                        </p:par>
                        <p:par>
                          <p:cTn fill="hold" id="30" nodeType="afterGroup">
                            <p:stCondLst>
                              <p:cond delay="3250"/>
                            </p:stCondLst>
                            <p:childTnLst>
                              <p:par>
                                <p:cTn fill="hold" grpId="0" id="31" nodeType="afterEffect" presetClass="entr" presetID="12" presetSubtype="8">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id="33"/>
                                        <p:tgtEl>
                                          <p:spTgt spid="15"/>
                                        </p:tgtEl>
                                        <p:attrNameLst>
                                          <p:attrName>ppt_x</p:attrName>
                                        </p:attrNameLst>
                                      </p:cBhvr>
                                      <p:tavLst>
                                        <p:tav tm="0">
                                          <p:val>
                                            <p:strVal val="#ppt_x-#ppt_w*1.125000"/>
                                          </p:val>
                                        </p:tav>
                                        <p:tav tm="100000">
                                          <p:val>
                                            <p:strVal val="#ppt_x"/>
                                          </p:val>
                                        </p:tav>
                                      </p:tavLst>
                                    </p:anim>
                                    <p:animEffect filter="wipe(right)" transition="in">
                                      <p:cBhvr>
                                        <p:cTn dur="500" id="3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4"/>
      <p:bldP grpId="0" spid="1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企业产品运营</a:t>
            </a:r>
          </a:p>
        </p:txBody>
      </p:sp>
      <p:grpSp>
        <p:nvGrpSpPr>
          <p:cNvPr id="3" name="组合 2">
            <a:extLst>
              <a:ext uri="{FF2B5EF4-FFF2-40B4-BE49-F238E27FC236}">
                <a16:creationId xmlns:a16="http://schemas.microsoft.com/office/drawing/2014/main" id="{B50B8DE1-F030-46D2-825F-49C03EAC86CD}"/>
              </a:ext>
            </a:extLst>
          </p:cNvPr>
          <p:cNvGrpSpPr/>
          <p:nvPr/>
        </p:nvGrpSpPr>
        <p:grpSpPr>
          <a:xfrm>
            <a:off x="1188846" y="2021861"/>
            <a:ext cx="5228998" cy="3772902"/>
            <a:chOff x="1103784" y="1939848"/>
            <a:chExt cx="3256911" cy="4397745"/>
          </a:xfrm>
        </p:grpSpPr>
        <p:sp>
          <p:nvSpPr>
            <p:cNvPr id="4" name="矩形 3">
              <a:extLst>
                <a:ext uri="{FF2B5EF4-FFF2-40B4-BE49-F238E27FC236}">
                  <a16:creationId xmlns:a16="http://schemas.microsoft.com/office/drawing/2014/main" id="{7E3C2B1D-0669-48A8-8C44-8C2350A09127}"/>
                </a:ext>
              </a:extLst>
            </p:cNvPr>
            <p:cNvSpPr>
              <a:spLocks noChangeArrowheads="1"/>
            </p:cNvSpPr>
            <p:nvPr/>
          </p:nvSpPr>
          <p:spPr bwMode="auto">
            <a:xfrm>
              <a:off x="1378871" y="4887113"/>
              <a:ext cx="2706737" cy="461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9pPr>
            </a:lstStyle>
            <a:p>
              <a:pPr algn="ctr">
                <a:spcBef>
                  <a:spcPct val="0"/>
                </a:spcBef>
                <a:buFontTx/>
                <a:buNone/>
              </a:pPr>
              <a:r>
                <a:rPr altLang="en-US" b="1" lang="zh-CN" sz="2000">
                  <a:solidFill>
                    <a:schemeClr val="bg1">
                      <a:lumMod val="50000"/>
                    </a:schemeClr>
                  </a:solidFill>
                  <a:latin charset="-122" pitchFamily="34" typeface="微软雅黑"/>
                  <a:ea charset="-122" pitchFamily="34" typeface="微软雅黑"/>
                </a:rPr>
                <a:t>在此添加标题</a:t>
              </a:r>
            </a:p>
          </p:txBody>
        </p:sp>
        <p:sp>
          <p:nvSpPr>
            <p:cNvPr id="5" name="矩形 22">
              <a:extLst>
                <a:ext uri="{FF2B5EF4-FFF2-40B4-BE49-F238E27FC236}">
                  <a16:creationId xmlns:a16="http://schemas.microsoft.com/office/drawing/2014/main" id="{1F952A5F-FB36-4A40-B7D2-AB08CF05277D}"/>
                </a:ext>
              </a:extLst>
            </p:cNvPr>
            <p:cNvSpPr>
              <a:spLocks noChangeArrowheads="1"/>
            </p:cNvSpPr>
            <p:nvPr/>
          </p:nvSpPr>
          <p:spPr bwMode="auto">
            <a:xfrm>
              <a:off x="1103784" y="5436037"/>
              <a:ext cx="3256911" cy="9015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itchFamily="2" typeface="宋体"/>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itchFamily="2" typeface="宋体"/>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itchFamily="2" typeface="宋体"/>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itchFamily="2" typeface="宋体"/>
                  <a:sym charset="0" panose="020f0502020204030204" pitchFamily="34" typeface="Calibri"/>
                </a:defRPr>
              </a:lvl9pPr>
            </a:lstStyle>
            <a:p>
              <a:pPr algn="ctr">
                <a:lnSpc>
                  <a:spcPct val="120000"/>
                </a:lnSpc>
                <a:spcBef>
                  <a:spcPct val="0"/>
                </a:spcBef>
                <a:buFontTx/>
                <a:buNone/>
              </a:pPr>
              <a:r>
                <a:rPr altLang="en-US" lang="zh-CN" sz="1800">
                  <a:solidFill>
                    <a:schemeClr val="bg1">
                      <a:lumMod val="50000"/>
                    </a:schemeClr>
                  </a:solidFill>
                  <a:latin charset="-122" pitchFamily="34" typeface="微软雅黑"/>
                  <a:ea charset="-122" pitchFamily="34" typeface="微软雅黑"/>
                </a:rPr>
                <a:t>请在这里添加你的文字请在这里添加你的文字</a:t>
              </a:r>
            </a:p>
            <a:p>
              <a:pPr algn="ctr">
                <a:lnSpc>
                  <a:spcPct val="120000"/>
                </a:lnSpc>
                <a:spcBef>
                  <a:spcPct val="0"/>
                </a:spcBef>
                <a:buFontTx/>
                <a:buNone/>
              </a:pPr>
              <a:r>
                <a:rPr altLang="en-US" lang="zh-CN" sz="1800">
                  <a:solidFill>
                    <a:schemeClr val="bg1">
                      <a:lumMod val="50000"/>
                    </a:schemeClr>
                  </a:solidFill>
                  <a:latin charset="-122" pitchFamily="34" typeface="微软雅黑"/>
                  <a:ea charset="-122" pitchFamily="34" typeface="微软雅黑"/>
                </a:rPr>
                <a:t>请在这里添加你的文字请在这里添加你的文字</a:t>
              </a:r>
            </a:p>
          </p:txBody>
        </p:sp>
        <p:sp>
          <p:nvSpPr>
            <p:cNvPr id="6" name="矩形 5">
              <a:extLst>
                <a:ext uri="{FF2B5EF4-FFF2-40B4-BE49-F238E27FC236}">
                  <a16:creationId xmlns:a16="http://schemas.microsoft.com/office/drawing/2014/main" id="{ACDB3E81-6B70-4E5C-B07C-4B4A12ED5021}"/>
                </a:ext>
              </a:extLst>
            </p:cNvPr>
            <p:cNvSpPr/>
            <p:nvPr/>
          </p:nvSpPr>
          <p:spPr>
            <a:xfrm>
              <a:off x="1103784" y="1939848"/>
              <a:ext cx="3256911" cy="2804748"/>
            </a:xfrm>
            <a:prstGeom prst="rect">
              <a:avLst/>
            </a:prstGeom>
            <a:blipFill dpi="0" rotWithShape="1">
              <a:blip r:embed="rId3">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solidFill>
                  <a:schemeClr val="bg1">
                    <a:lumMod val="50000"/>
                  </a:schemeClr>
                </a:solidFill>
              </a:endParaRPr>
            </a:p>
          </p:txBody>
        </p:sp>
      </p:grpSp>
      <p:grpSp>
        <p:nvGrpSpPr>
          <p:cNvPr id="8" name="Group 7">
            <a:extLst>
              <a:ext uri="{FF2B5EF4-FFF2-40B4-BE49-F238E27FC236}">
                <a16:creationId xmlns:a16="http://schemas.microsoft.com/office/drawing/2014/main" id="{4FEC6638-4811-4150-BAD7-AF6F0A9165A2}"/>
              </a:ext>
            </a:extLst>
          </p:cNvPr>
          <p:cNvGrpSpPr/>
          <p:nvPr/>
        </p:nvGrpSpPr>
        <p:grpSpPr>
          <a:xfrm flipH="1">
            <a:off x="6615550" y="2021861"/>
            <a:ext cx="4535050" cy="3772902"/>
            <a:chOff x="7845714" y="1736884"/>
            <a:chExt cx="3501814" cy="1942035"/>
          </a:xfrm>
        </p:grpSpPr>
        <p:grpSp>
          <p:nvGrpSpPr>
            <p:cNvPr id="9" name="Group 35">
              <a:extLst>
                <a:ext uri="{FF2B5EF4-FFF2-40B4-BE49-F238E27FC236}">
                  <a16:creationId xmlns:a16="http://schemas.microsoft.com/office/drawing/2014/main" id="{0DAD8BA4-A53C-4A1F-A6F7-4D3632AF6612}"/>
                </a:ext>
              </a:extLst>
            </p:cNvPr>
            <p:cNvGrpSpPr/>
            <p:nvPr/>
          </p:nvGrpSpPr>
          <p:grpSpPr>
            <a:xfrm>
              <a:off x="7845714" y="1736884"/>
              <a:ext cx="3501814" cy="1942035"/>
              <a:chOff x="7541909" y="1631854"/>
              <a:chExt cx="4046955" cy="1942035"/>
            </a:xfrm>
          </p:grpSpPr>
          <p:sp>
            <p:nvSpPr>
              <p:cNvPr id="11" name="Rectangle 29">
                <a:extLst>
                  <a:ext uri="{FF2B5EF4-FFF2-40B4-BE49-F238E27FC236}">
                    <a16:creationId xmlns:a16="http://schemas.microsoft.com/office/drawing/2014/main" id="{1FDFF532-34FF-4343-895F-94DC4970C447}"/>
                  </a:ext>
                </a:extLst>
              </p:cNvPr>
              <p:cNvSpPr/>
              <p:nvPr/>
            </p:nvSpPr>
            <p:spPr>
              <a:xfrm>
                <a:off x="7541909" y="1631854"/>
                <a:ext cx="4046955" cy="1942035"/>
              </a:xfrm>
              <a:prstGeom prst="rect">
                <a:avLst/>
              </a:prstGeom>
              <a:noFill/>
              <a:ln w="28575">
                <a:solidFill>
                  <a:srgbClr val="1E9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1">
                      <a:lumMod val="50000"/>
                    </a:schemeClr>
                  </a:solidFill>
                  <a:latin charset="-122" pitchFamily="34" typeface="微软雅黑"/>
                  <a:ea charset="-122" pitchFamily="34" typeface="微软雅黑"/>
                  <a:sym charset="-122" pitchFamily="34" typeface="微软雅黑"/>
                </a:endParaRPr>
              </a:p>
            </p:txBody>
          </p:sp>
          <p:sp>
            <p:nvSpPr>
              <p:cNvPr id="12" name="Rectangle 33">
                <a:extLst>
                  <a:ext uri="{FF2B5EF4-FFF2-40B4-BE49-F238E27FC236}">
                    <a16:creationId xmlns:a16="http://schemas.microsoft.com/office/drawing/2014/main" id="{21C7C52E-4602-4B0A-BFF0-17E51B594C1E}"/>
                  </a:ext>
                </a:extLst>
              </p:cNvPr>
              <p:cNvSpPr/>
              <p:nvPr/>
            </p:nvSpPr>
            <p:spPr>
              <a:xfrm>
                <a:off x="7541909" y="1631854"/>
                <a:ext cx="4046955" cy="435299"/>
              </a:xfrm>
              <a:prstGeom prst="rect">
                <a:avLst/>
              </a:prstGeom>
              <a:gradFill>
                <a:gsLst>
                  <a:gs pos="0">
                    <a:srgbClr val="1A88D3"/>
                  </a:gs>
                  <a:gs pos="100000">
                    <a:srgbClr val="21B2AD"/>
                  </a:gs>
                </a:gsLst>
                <a:lin ang="2700000" scaled="0"/>
              </a:gradFill>
              <a:ln>
                <a:solidFill>
                  <a:srgbClr val="1E9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a:solidFill>
                      <a:schemeClr val="bg1"/>
                    </a:solidFill>
                    <a:latin charset="-122" pitchFamily="34" typeface="微软雅黑"/>
                    <a:ea charset="-122" pitchFamily="34" typeface="微软雅黑"/>
                    <a:sym charset="-122" pitchFamily="34" typeface="微软雅黑"/>
                  </a:rPr>
                  <a:t>加入标题描述</a:t>
                </a:r>
              </a:p>
            </p:txBody>
          </p:sp>
        </p:grpSp>
        <p:sp>
          <p:nvSpPr>
            <p:cNvPr id="10" name="Rectangle 34">
              <a:extLst>
                <a:ext uri="{FF2B5EF4-FFF2-40B4-BE49-F238E27FC236}">
                  <a16:creationId xmlns:a16="http://schemas.microsoft.com/office/drawing/2014/main" id="{A1E74895-C7C8-448D-843E-0C81E9B0EC92}"/>
                </a:ext>
              </a:extLst>
            </p:cNvPr>
            <p:cNvSpPr/>
            <p:nvPr/>
          </p:nvSpPr>
          <p:spPr>
            <a:xfrm>
              <a:off x="7978104" y="2409023"/>
              <a:ext cx="3255836" cy="894276"/>
            </a:xfrm>
            <a:prstGeom prst="rect">
              <a:avLst/>
            </a:prstGeom>
          </p:spPr>
          <p:txBody>
            <a:bodyPr wrap="square">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p:txBody>
        </p:sp>
      </p:grpSp>
    </p:spTree>
    <p:extLst>
      <p:ext uri="{BB962C8B-B14F-4D97-AF65-F5344CB8AC3E}">
        <p14:creationId val="414903478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500" id="12"/>
                                        <p:tgtEl>
                                          <p:spTgt spid="8"/>
                                        </p:tgtEl>
                                      </p:cBhvr>
                                    </p:animEffect>
                                    <p:anim calcmode="lin" valueType="num">
                                      <p:cBhvr>
                                        <p:cTn dur="500" fill="hold" id="13"/>
                                        <p:tgtEl>
                                          <p:spTgt spid="8"/>
                                        </p:tgtEl>
                                        <p:attrNameLst>
                                          <p:attrName>ppt_x</p:attrName>
                                        </p:attrNameLst>
                                      </p:cBhvr>
                                      <p:tavLst>
                                        <p:tav tm="0">
                                          <p:val>
                                            <p:strVal val="#ppt_x"/>
                                          </p:val>
                                        </p:tav>
                                        <p:tav tm="100000">
                                          <p:val>
                                            <p:strVal val="#ppt_x"/>
                                          </p:val>
                                        </p:tav>
                                      </p:tavLst>
                                    </p:anim>
                                    <p:anim calcmode="lin" valueType="num">
                                      <p:cBhvr>
                                        <p:cTn dur="500" fill="hold" id="14"/>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企业产品运营</a:t>
            </a:r>
          </a:p>
        </p:txBody>
      </p:sp>
      <p:sp>
        <p:nvSpPr>
          <p:cNvPr id="3" name="椭圆 2">
            <a:extLst>
              <a:ext uri="{FF2B5EF4-FFF2-40B4-BE49-F238E27FC236}">
                <a16:creationId xmlns:a16="http://schemas.microsoft.com/office/drawing/2014/main" id="{FA8DE6ED-81A7-4929-AD01-08BB3AADC9AF}"/>
              </a:ext>
            </a:extLst>
          </p:cNvPr>
          <p:cNvSpPr/>
          <p:nvPr/>
        </p:nvSpPr>
        <p:spPr>
          <a:xfrm>
            <a:off x="5036335" y="2870581"/>
            <a:ext cx="2382671" cy="2383533"/>
          </a:xfrm>
          <a:prstGeom prst="ellipse">
            <a:avLst/>
          </a:prstGeom>
          <a:noFill/>
          <a:ln w="76200">
            <a:solidFill>
              <a:srgbClr val="1E9DC0"/>
            </a:solid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sz="1050">
              <a:latin charset="-122" pitchFamily="34" typeface="微软雅黑"/>
              <a:ea charset="-122" pitchFamily="34" typeface="微软雅黑"/>
            </a:endParaRPr>
          </a:p>
        </p:txBody>
      </p:sp>
      <p:cxnSp>
        <p:nvCxnSpPr>
          <p:cNvPr id="4" name="直接连接符 3">
            <a:extLst>
              <a:ext uri="{FF2B5EF4-FFF2-40B4-BE49-F238E27FC236}">
                <a16:creationId xmlns:a16="http://schemas.microsoft.com/office/drawing/2014/main" id="{F5BA81B9-A0BC-4968-B2BE-63E9E36575F0}"/>
              </a:ext>
            </a:extLst>
          </p:cNvPr>
          <p:cNvCxnSpPr/>
          <p:nvPr/>
        </p:nvCxnSpPr>
        <p:spPr>
          <a:xfrm flipH="1">
            <a:off x="6227671" y="2366283"/>
            <a:ext cx="0" cy="745450"/>
          </a:xfrm>
          <a:prstGeom prst="line">
            <a:avLst/>
          </a:prstGeom>
          <a:ln w="63500">
            <a:solidFill>
              <a:schemeClr val="bg1">
                <a:lumMod val="65000"/>
              </a:schemeClr>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a:extLst>
              <a:ext uri="{FF2B5EF4-FFF2-40B4-BE49-F238E27FC236}">
                <a16:creationId xmlns:a16="http://schemas.microsoft.com/office/drawing/2014/main" id="{CF98F20A-DCA3-4C9D-9A17-2BCB5214C62A}"/>
              </a:ext>
            </a:extLst>
          </p:cNvPr>
          <p:cNvCxnSpPr/>
          <p:nvPr/>
        </p:nvCxnSpPr>
        <p:spPr>
          <a:xfrm flipH="1">
            <a:off x="6227671" y="4987753"/>
            <a:ext cx="0" cy="744172"/>
          </a:xfrm>
          <a:prstGeom prst="line">
            <a:avLst/>
          </a:prstGeom>
          <a:ln w="63500">
            <a:solidFill>
              <a:schemeClr val="bg1">
                <a:lumMod val="6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a:extLst>
              <a:ext uri="{FF2B5EF4-FFF2-40B4-BE49-F238E27FC236}">
                <a16:creationId xmlns:a16="http://schemas.microsoft.com/office/drawing/2014/main" id="{BA409614-9481-47EA-A4A3-5E478A60A6FF}"/>
              </a:ext>
            </a:extLst>
          </p:cNvPr>
          <p:cNvCxnSpPr/>
          <p:nvPr/>
        </p:nvCxnSpPr>
        <p:spPr>
          <a:xfrm flipH="1" rot="5400000">
            <a:off x="7559603" y="3690396"/>
            <a:ext cx="0" cy="743903"/>
          </a:xfrm>
          <a:prstGeom prst="line">
            <a:avLst/>
          </a:prstGeom>
          <a:ln w="63500">
            <a:solidFill>
              <a:schemeClr val="bg1">
                <a:lumMod val="65000"/>
              </a:schemeClr>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a:extLst>
              <a:ext uri="{FF2B5EF4-FFF2-40B4-BE49-F238E27FC236}">
                <a16:creationId xmlns:a16="http://schemas.microsoft.com/office/drawing/2014/main" id="{A0716E5D-576C-4A5F-A8E7-7225D24D63E9}"/>
              </a:ext>
            </a:extLst>
          </p:cNvPr>
          <p:cNvCxnSpPr/>
          <p:nvPr/>
        </p:nvCxnSpPr>
        <p:spPr>
          <a:xfrm flipH="1" rot="5400000">
            <a:off x="4893766" y="3690396"/>
            <a:ext cx="0" cy="743903"/>
          </a:xfrm>
          <a:prstGeom prst="line">
            <a:avLst/>
          </a:prstGeom>
          <a:ln w="63500">
            <a:solidFill>
              <a:schemeClr val="bg1">
                <a:lumMod val="6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9" name="TextBox 14">
            <a:extLst>
              <a:ext uri="{FF2B5EF4-FFF2-40B4-BE49-F238E27FC236}">
                <a16:creationId xmlns:a16="http://schemas.microsoft.com/office/drawing/2014/main" id="{23DBC324-DC1D-4225-8891-5CEF3712F77B}"/>
              </a:ext>
            </a:extLst>
          </p:cNvPr>
          <p:cNvSpPr txBox="1"/>
          <p:nvPr/>
        </p:nvSpPr>
        <p:spPr>
          <a:xfrm>
            <a:off x="7041332" y="1616202"/>
            <a:ext cx="1852327" cy="160020"/>
          </a:xfrm>
          <a:prstGeom prst="rect">
            <a:avLst/>
          </a:prstGeom>
          <a:noFill/>
        </p:spPr>
        <p:txBody>
          <a:bodyPr bIns="0" lIns="0" rIns="0" rtlCol="0" tIns="0" wrap="square">
            <a:spAutoFit/>
          </a:bodyPr>
          <a:lstStyle/>
          <a:p>
            <a:r>
              <a:rPr altLang="en-US" b="1" lang="zh-CN" sz="1050">
                <a:solidFill>
                  <a:schemeClr val="bg1">
                    <a:lumMod val="50000"/>
                  </a:schemeClr>
                </a:solidFill>
                <a:latin charset="-122" pitchFamily="34" typeface="微软雅黑"/>
                <a:ea charset="-122" pitchFamily="34" typeface="微软雅黑"/>
              </a:rPr>
              <a:t>添加标题内容</a:t>
            </a:r>
          </a:p>
        </p:txBody>
      </p:sp>
      <p:sp>
        <p:nvSpPr>
          <p:cNvPr id="10" name="TextBox 15">
            <a:extLst>
              <a:ext uri="{FF2B5EF4-FFF2-40B4-BE49-F238E27FC236}">
                <a16:creationId xmlns:a16="http://schemas.microsoft.com/office/drawing/2014/main" id="{71CCEC48-64B3-414B-9F0C-A58E9D2B1783}"/>
              </a:ext>
            </a:extLst>
          </p:cNvPr>
          <p:cNvSpPr txBox="1"/>
          <p:nvPr/>
        </p:nvSpPr>
        <p:spPr>
          <a:xfrm>
            <a:off x="7041332" y="2071485"/>
            <a:ext cx="4831353" cy="440182"/>
          </a:xfrm>
          <a:prstGeom prst="rect">
            <a:avLst/>
          </a:prstGeom>
          <a:noFill/>
        </p:spPr>
        <p:txBody>
          <a:bodyPr bIns="0" lIns="0" rIns="0" rtlCol="0" tIns="0" wrap="square">
            <a:spAutoFit/>
          </a:bodyPr>
          <a:lstStyle/>
          <a:p>
            <a:pPr>
              <a:lnSpc>
                <a:spcPts val="1733"/>
              </a:lnSpc>
            </a:pPr>
            <a:r>
              <a:rPr altLang="en-US" lang="zh-CN" sz="1000">
                <a:solidFill>
                  <a:schemeClr val="bg1">
                    <a:lumMod val="50000"/>
                  </a:schemeClr>
                </a:solidFill>
                <a:latin charset="-122"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a:t>
            </a:r>
          </a:p>
        </p:txBody>
      </p:sp>
      <p:sp>
        <p:nvSpPr>
          <p:cNvPr id="11" name="TextBox 16">
            <a:extLst>
              <a:ext uri="{FF2B5EF4-FFF2-40B4-BE49-F238E27FC236}">
                <a16:creationId xmlns:a16="http://schemas.microsoft.com/office/drawing/2014/main" id="{5EB0E167-CCE5-47B2-A82B-F4C1D2C0B87A}"/>
              </a:ext>
            </a:extLst>
          </p:cNvPr>
          <p:cNvSpPr txBox="1"/>
          <p:nvPr/>
        </p:nvSpPr>
        <p:spPr>
          <a:xfrm>
            <a:off x="5908586" y="1701536"/>
            <a:ext cx="638169" cy="243840"/>
          </a:xfrm>
          <a:prstGeom prst="rect">
            <a:avLst/>
          </a:prstGeom>
          <a:noFill/>
        </p:spPr>
        <p:txBody>
          <a:bodyPr bIns="0" lIns="0" rIns="0" rtlCol="0" tIns="0" wrap="square">
            <a:spAutoFit/>
          </a:bodyPr>
          <a:lstStyle/>
          <a:p>
            <a:pPr algn="ctr"/>
            <a:r>
              <a:rPr altLang="zh-CN" b="1" lang="en-US" sz="1600">
                <a:solidFill>
                  <a:schemeClr val="bg1">
                    <a:lumMod val="50000"/>
                  </a:schemeClr>
                </a:solidFill>
                <a:latin charset="-122" pitchFamily="34" typeface="微软雅黑"/>
                <a:ea charset="-122" pitchFamily="34" typeface="微软雅黑"/>
              </a:rPr>
              <a:t>01</a:t>
            </a:r>
          </a:p>
        </p:txBody>
      </p:sp>
      <p:sp>
        <p:nvSpPr>
          <p:cNvPr id="12" name="TextBox 17">
            <a:extLst>
              <a:ext uri="{FF2B5EF4-FFF2-40B4-BE49-F238E27FC236}">
                <a16:creationId xmlns:a16="http://schemas.microsoft.com/office/drawing/2014/main" id="{FB3484C6-1FA8-4D6D-A9BA-656738D71EF1}"/>
              </a:ext>
            </a:extLst>
          </p:cNvPr>
          <p:cNvSpPr txBox="1"/>
          <p:nvPr/>
        </p:nvSpPr>
        <p:spPr>
          <a:xfrm>
            <a:off x="8027553" y="3816070"/>
            <a:ext cx="638169" cy="243840"/>
          </a:xfrm>
          <a:prstGeom prst="rect">
            <a:avLst/>
          </a:prstGeom>
          <a:noFill/>
        </p:spPr>
        <p:txBody>
          <a:bodyPr bIns="0" lIns="0" rIns="0" rtlCol="0" tIns="0" wrap="square">
            <a:spAutoFit/>
          </a:bodyPr>
          <a:lstStyle/>
          <a:p>
            <a:pPr algn="ctr"/>
            <a:r>
              <a:rPr altLang="zh-CN" b="1" lang="en-US" sz="1600">
                <a:solidFill>
                  <a:schemeClr val="bg1">
                    <a:lumMod val="50000"/>
                  </a:schemeClr>
                </a:solidFill>
                <a:latin charset="-122" pitchFamily="34" typeface="微软雅黑"/>
                <a:ea charset="-122" pitchFamily="34" typeface="微软雅黑"/>
              </a:rPr>
              <a:t>02</a:t>
            </a:r>
          </a:p>
        </p:txBody>
      </p:sp>
      <p:sp>
        <p:nvSpPr>
          <p:cNvPr id="13" name="TextBox 18">
            <a:extLst>
              <a:ext uri="{FF2B5EF4-FFF2-40B4-BE49-F238E27FC236}">
                <a16:creationId xmlns:a16="http://schemas.microsoft.com/office/drawing/2014/main" id="{2023A83D-69A2-4A07-AB0C-C28EBF9DFF80}"/>
              </a:ext>
            </a:extLst>
          </p:cNvPr>
          <p:cNvSpPr txBox="1"/>
          <p:nvPr/>
        </p:nvSpPr>
        <p:spPr>
          <a:xfrm>
            <a:off x="9117081" y="3488087"/>
            <a:ext cx="1852327" cy="160020"/>
          </a:xfrm>
          <a:prstGeom prst="rect">
            <a:avLst/>
          </a:prstGeom>
          <a:noFill/>
        </p:spPr>
        <p:txBody>
          <a:bodyPr bIns="0" lIns="0" rIns="0" rtlCol="0" tIns="0" wrap="square">
            <a:spAutoFit/>
          </a:bodyPr>
          <a:lstStyle/>
          <a:p>
            <a:r>
              <a:rPr altLang="en-US" b="1" lang="zh-CN" sz="1050">
                <a:solidFill>
                  <a:schemeClr val="bg1">
                    <a:lumMod val="50000"/>
                  </a:schemeClr>
                </a:solidFill>
                <a:latin charset="-122" pitchFamily="34" typeface="微软雅黑"/>
                <a:ea charset="-122" pitchFamily="34" typeface="微软雅黑"/>
              </a:rPr>
              <a:t>添加标题内容</a:t>
            </a:r>
          </a:p>
        </p:txBody>
      </p:sp>
      <p:sp>
        <p:nvSpPr>
          <p:cNvPr id="14" name="TextBox 19">
            <a:extLst>
              <a:ext uri="{FF2B5EF4-FFF2-40B4-BE49-F238E27FC236}">
                <a16:creationId xmlns:a16="http://schemas.microsoft.com/office/drawing/2014/main" id="{8319310A-E3B6-49A6-89C8-9B225EAC6D82}"/>
              </a:ext>
            </a:extLst>
          </p:cNvPr>
          <p:cNvSpPr txBox="1"/>
          <p:nvPr/>
        </p:nvSpPr>
        <p:spPr>
          <a:xfrm>
            <a:off x="9123421" y="3984180"/>
            <a:ext cx="2319646" cy="1100455"/>
          </a:xfrm>
          <a:prstGeom prst="rect">
            <a:avLst/>
          </a:prstGeom>
          <a:noFill/>
        </p:spPr>
        <p:txBody>
          <a:bodyPr bIns="0" lIns="0" rIns="0" rtlCol="0" tIns="0" wrap="square">
            <a:spAutoFit/>
          </a:bodyPr>
          <a:lstStyle/>
          <a:p>
            <a:pPr algn="just">
              <a:lnSpc>
                <a:spcPts val="1733"/>
              </a:lnSpc>
            </a:pPr>
            <a:r>
              <a:rPr altLang="en-US" lang="zh-CN" sz="1000">
                <a:solidFill>
                  <a:schemeClr val="bg1">
                    <a:lumMod val="50000"/>
                  </a:schemeClr>
                </a:solidFill>
                <a:latin charset="-122"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a:t>
            </a:r>
          </a:p>
        </p:txBody>
      </p:sp>
      <p:sp>
        <p:nvSpPr>
          <p:cNvPr id="15" name="TextBox 20">
            <a:extLst>
              <a:ext uri="{FF2B5EF4-FFF2-40B4-BE49-F238E27FC236}">
                <a16:creationId xmlns:a16="http://schemas.microsoft.com/office/drawing/2014/main" id="{51356495-68BD-42BF-943B-1E697E2DECE0}"/>
              </a:ext>
            </a:extLst>
          </p:cNvPr>
          <p:cNvSpPr txBox="1"/>
          <p:nvPr/>
        </p:nvSpPr>
        <p:spPr>
          <a:xfrm>
            <a:off x="5908586" y="5842782"/>
            <a:ext cx="638169" cy="243840"/>
          </a:xfrm>
          <a:prstGeom prst="rect">
            <a:avLst/>
          </a:prstGeom>
          <a:noFill/>
        </p:spPr>
        <p:txBody>
          <a:bodyPr bIns="0" lIns="0" rIns="0" rtlCol="0" tIns="0" wrap="square">
            <a:spAutoFit/>
          </a:bodyPr>
          <a:lstStyle/>
          <a:p>
            <a:pPr algn="ctr"/>
            <a:r>
              <a:rPr altLang="zh-CN" b="1" lang="en-US" sz="1600">
                <a:solidFill>
                  <a:schemeClr val="bg1">
                    <a:lumMod val="50000"/>
                  </a:schemeClr>
                </a:solidFill>
                <a:latin charset="-122" pitchFamily="34" typeface="微软雅黑"/>
                <a:ea charset="-122" pitchFamily="34" typeface="微软雅黑"/>
              </a:rPr>
              <a:t>03</a:t>
            </a:r>
          </a:p>
        </p:txBody>
      </p:sp>
      <p:sp>
        <p:nvSpPr>
          <p:cNvPr id="16" name="TextBox 21">
            <a:extLst>
              <a:ext uri="{FF2B5EF4-FFF2-40B4-BE49-F238E27FC236}">
                <a16:creationId xmlns:a16="http://schemas.microsoft.com/office/drawing/2014/main" id="{9114B357-FE4A-4DAB-8B20-C87F2E65E11E}"/>
              </a:ext>
            </a:extLst>
          </p:cNvPr>
          <p:cNvSpPr txBox="1"/>
          <p:nvPr/>
        </p:nvSpPr>
        <p:spPr>
          <a:xfrm>
            <a:off x="3846707" y="3816070"/>
            <a:ext cx="638169" cy="243840"/>
          </a:xfrm>
          <a:prstGeom prst="rect">
            <a:avLst/>
          </a:prstGeom>
          <a:noFill/>
        </p:spPr>
        <p:txBody>
          <a:bodyPr bIns="0" lIns="0" rIns="0" rtlCol="0" tIns="0" wrap="square">
            <a:spAutoFit/>
          </a:bodyPr>
          <a:lstStyle/>
          <a:p>
            <a:pPr algn="ctr"/>
            <a:r>
              <a:rPr altLang="zh-CN" b="1" lang="en-US" sz="1600">
                <a:solidFill>
                  <a:schemeClr val="bg1">
                    <a:lumMod val="50000"/>
                  </a:schemeClr>
                </a:solidFill>
                <a:latin charset="-122" pitchFamily="34" typeface="微软雅黑"/>
                <a:ea charset="-122" pitchFamily="34" typeface="微软雅黑"/>
              </a:rPr>
              <a:t>04</a:t>
            </a:r>
          </a:p>
        </p:txBody>
      </p:sp>
      <p:cxnSp>
        <p:nvCxnSpPr>
          <p:cNvPr id="17" name="直接连接符 16">
            <a:extLst>
              <a:ext uri="{FF2B5EF4-FFF2-40B4-BE49-F238E27FC236}">
                <a16:creationId xmlns:a16="http://schemas.microsoft.com/office/drawing/2014/main" id="{BA187785-9D40-4A8F-8DFF-ECACA4775211}"/>
              </a:ext>
            </a:extLst>
          </p:cNvPr>
          <p:cNvCxnSpPr/>
          <p:nvPr/>
        </p:nvCxnSpPr>
        <p:spPr>
          <a:xfrm flipH="1">
            <a:off x="6894044" y="1616201"/>
            <a:ext cx="0" cy="11228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71EC9CF5-BB64-4210-841A-4A356C4B2825}"/>
              </a:ext>
            </a:extLst>
          </p:cNvPr>
          <p:cNvCxnSpPr>
            <a:stCxn id="11" idx="3"/>
          </p:cNvCxnSpPr>
          <p:nvPr/>
        </p:nvCxnSpPr>
        <p:spPr>
          <a:xfrm>
            <a:off x="6546755" y="1823457"/>
            <a:ext cx="352903" cy="123167"/>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44F1C018-EFE3-43E9-9D25-EDE86AB8382B}"/>
              </a:ext>
            </a:extLst>
          </p:cNvPr>
          <p:cNvCxnSpPr/>
          <p:nvPr/>
        </p:nvCxnSpPr>
        <p:spPr>
          <a:xfrm flipH="1">
            <a:off x="8995717" y="3488087"/>
            <a:ext cx="0" cy="16077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6399649A-A82F-43FD-852A-C73CC9631DA2}"/>
              </a:ext>
            </a:extLst>
          </p:cNvPr>
          <p:cNvCxnSpPr/>
          <p:nvPr/>
        </p:nvCxnSpPr>
        <p:spPr>
          <a:xfrm>
            <a:off x="8648427" y="403302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DA8FAC3-4A2B-40A2-A6D2-3DFD72607AC3}"/>
              </a:ext>
            </a:extLst>
          </p:cNvPr>
          <p:cNvCxnSpPr/>
          <p:nvPr/>
        </p:nvCxnSpPr>
        <p:spPr>
          <a:xfrm flipH="1">
            <a:off x="5500272" y="5470696"/>
            <a:ext cx="0" cy="10634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C997DAB0-FF24-49F6-86A9-F7C01D7729EB}"/>
              </a:ext>
            </a:extLst>
          </p:cNvPr>
          <p:cNvCxnSpPr/>
          <p:nvPr/>
        </p:nvCxnSpPr>
        <p:spPr>
          <a:xfrm flipH="1">
            <a:off x="5500272" y="608906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3" name="TextBox 28">
            <a:extLst>
              <a:ext uri="{FF2B5EF4-FFF2-40B4-BE49-F238E27FC236}">
                <a16:creationId xmlns:a16="http://schemas.microsoft.com/office/drawing/2014/main" id="{595630C6-82BB-42F7-8436-6BDFE9E94B17}"/>
              </a:ext>
            </a:extLst>
          </p:cNvPr>
          <p:cNvSpPr txBox="1"/>
          <p:nvPr/>
        </p:nvSpPr>
        <p:spPr>
          <a:xfrm>
            <a:off x="3511359" y="5411779"/>
            <a:ext cx="1852327" cy="160020"/>
          </a:xfrm>
          <a:prstGeom prst="rect">
            <a:avLst/>
          </a:prstGeom>
          <a:noFill/>
        </p:spPr>
        <p:txBody>
          <a:bodyPr bIns="0" lIns="0" rIns="0" rtlCol="0" tIns="0" wrap="square">
            <a:spAutoFit/>
          </a:bodyPr>
          <a:lstStyle/>
          <a:p>
            <a:pPr algn="r"/>
            <a:r>
              <a:rPr altLang="en-US" b="1" lang="zh-CN" sz="1050">
                <a:solidFill>
                  <a:schemeClr val="bg1">
                    <a:lumMod val="50000"/>
                  </a:schemeClr>
                </a:solidFill>
                <a:latin charset="-122" pitchFamily="34" typeface="微软雅黑"/>
                <a:ea charset="-122" pitchFamily="34" typeface="微软雅黑"/>
              </a:rPr>
              <a:t>添加标题内容</a:t>
            </a:r>
          </a:p>
        </p:txBody>
      </p:sp>
      <p:sp>
        <p:nvSpPr>
          <p:cNvPr id="24" name="TextBox 29">
            <a:extLst>
              <a:ext uri="{FF2B5EF4-FFF2-40B4-BE49-F238E27FC236}">
                <a16:creationId xmlns:a16="http://schemas.microsoft.com/office/drawing/2014/main" id="{5FAD7A2D-BD9E-431C-93CF-1D51EFA15AAF}"/>
              </a:ext>
            </a:extLst>
          </p:cNvPr>
          <p:cNvSpPr txBox="1"/>
          <p:nvPr/>
        </p:nvSpPr>
        <p:spPr>
          <a:xfrm>
            <a:off x="595086" y="5867062"/>
            <a:ext cx="4871317" cy="440182"/>
          </a:xfrm>
          <a:prstGeom prst="rect">
            <a:avLst/>
          </a:prstGeom>
          <a:noFill/>
        </p:spPr>
        <p:txBody>
          <a:bodyPr bIns="0" lIns="0" rIns="0" rtlCol="0" tIns="0" wrap="square">
            <a:spAutoFit/>
          </a:bodyPr>
          <a:lstStyle/>
          <a:p>
            <a:pPr>
              <a:lnSpc>
                <a:spcPts val="1733"/>
              </a:lnSpc>
            </a:pPr>
            <a:r>
              <a:rPr altLang="en-US" lang="zh-CN" sz="1000">
                <a:solidFill>
                  <a:schemeClr val="bg1">
                    <a:lumMod val="50000"/>
                  </a:schemeClr>
                </a:solidFill>
                <a:latin charset="-122"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a:t>
            </a:r>
          </a:p>
        </p:txBody>
      </p:sp>
      <p:cxnSp>
        <p:nvCxnSpPr>
          <p:cNvPr id="25" name="直接连接符 24">
            <a:extLst>
              <a:ext uri="{FF2B5EF4-FFF2-40B4-BE49-F238E27FC236}">
                <a16:creationId xmlns:a16="http://schemas.microsoft.com/office/drawing/2014/main" id="{666DBABD-148B-4DD4-B947-913019F100BF}"/>
              </a:ext>
            </a:extLst>
          </p:cNvPr>
          <p:cNvCxnSpPr/>
          <p:nvPr/>
        </p:nvCxnSpPr>
        <p:spPr>
          <a:xfrm flipH="1">
            <a:off x="3459079" y="2867698"/>
            <a:ext cx="0" cy="16077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89906C3-C3F8-4FE8-B1D1-D11B360FD44D}"/>
              </a:ext>
            </a:extLst>
          </p:cNvPr>
          <p:cNvCxnSpPr/>
          <p:nvPr/>
        </p:nvCxnSpPr>
        <p:spPr>
          <a:xfrm flipH="1">
            <a:off x="3459079" y="4033021"/>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7" name="TextBox 32">
            <a:extLst>
              <a:ext uri="{FF2B5EF4-FFF2-40B4-BE49-F238E27FC236}">
                <a16:creationId xmlns:a16="http://schemas.microsoft.com/office/drawing/2014/main" id="{A764B1CC-A393-4633-80C5-044E3BC0F467}"/>
              </a:ext>
            </a:extLst>
          </p:cNvPr>
          <p:cNvSpPr txBox="1"/>
          <p:nvPr/>
        </p:nvSpPr>
        <p:spPr>
          <a:xfrm>
            <a:off x="1458458" y="2847943"/>
            <a:ext cx="1852327" cy="160020"/>
          </a:xfrm>
          <a:prstGeom prst="rect">
            <a:avLst/>
          </a:prstGeom>
          <a:noFill/>
        </p:spPr>
        <p:txBody>
          <a:bodyPr bIns="0" lIns="0" rIns="0" rtlCol="0" tIns="0" wrap="square">
            <a:spAutoFit/>
          </a:bodyPr>
          <a:lstStyle/>
          <a:p>
            <a:pPr algn="r"/>
            <a:r>
              <a:rPr altLang="en-US" b="1" lang="zh-CN" sz="1050">
                <a:solidFill>
                  <a:schemeClr val="bg1">
                    <a:lumMod val="50000"/>
                  </a:schemeClr>
                </a:solidFill>
                <a:latin charset="-122" pitchFamily="34" typeface="微软雅黑"/>
                <a:ea charset="-122" pitchFamily="34" typeface="微软雅黑"/>
              </a:rPr>
              <a:t>添加标题内容</a:t>
            </a:r>
          </a:p>
        </p:txBody>
      </p:sp>
      <p:sp>
        <p:nvSpPr>
          <p:cNvPr id="28" name="TextBox 33">
            <a:extLst>
              <a:ext uri="{FF2B5EF4-FFF2-40B4-BE49-F238E27FC236}">
                <a16:creationId xmlns:a16="http://schemas.microsoft.com/office/drawing/2014/main" id="{CE1F2817-DC16-4A98-8BF7-648CC44D9763}"/>
              </a:ext>
            </a:extLst>
          </p:cNvPr>
          <p:cNvSpPr txBox="1"/>
          <p:nvPr/>
        </p:nvSpPr>
        <p:spPr>
          <a:xfrm>
            <a:off x="871738" y="3344036"/>
            <a:ext cx="2578441" cy="880364"/>
          </a:xfrm>
          <a:prstGeom prst="rect">
            <a:avLst/>
          </a:prstGeom>
          <a:noFill/>
        </p:spPr>
        <p:txBody>
          <a:bodyPr bIns="0" lIns="0" rIns="0" rtlCol="0" tIns="0" wrap="square">
            <a:spAutoFit/>
          </a:bodyPr>
          <a:lstStyle/>
          <a:p>
            <a:pPr>
              <a:lnSpc>
                <a:spcPts val="1733"/>
              </a:lnSpc>
            </a:pPr>
            <a:r>
              <a:rPr altLang="en-US" lang="zh-CN" sz="1000">
                <a:solidFill>
                  <a:schemeClr val="bg1">
                    <a:lumMod val="50000"/>
                  </a:schemeClr>
                </a:solidFill>
                <a:latin charset="-122"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a:t>
            </a:r>
          </a:p>
        </p:txBody>
      </p:sp>
      <p:sp>
        <p:nvSpPr>
          <p:cNvPr id="29" name="椭圆 28">
            <a:extLst>
              <a:ext uri="{FF2B5EF4-FFF2-40B4-BE49-F238E27FC236}">
                <a16:creationId xmlns:a16="http://schemas.microsoft.com/office/drawing/2014/main" id="{9226430F-08CF-4E38-B81D-B5EBE9C6291D}"/>
              </a:ext>
            </a:extLst>
          </p:cNvPr>
          <p:cNvSpPr/>
          <p:nvPr/>
        </p:nvSpPr>
        <p:spPr>
          <a:xfrm>
            <a:off x="5129264" y="2963544"/>
            <a:ext cx="2196813" cy="2197607"/>
          </a:xfrm>
          <a:prstGeom prst="ellipse">
            <a:avLst/>
          </a:prstGeom>
          <a:gradFill>
            <a:gsLst>
              <a:gs pos="0">
                <a:srgbClr val="1A88D3"/>
              </a:gs>
              <a:gs pos="100000">
                <a:srgbClr val="21B2AD"/>
              </a:gs>
            </a:gsLst>
            <a:lin ang="27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sz="1050">
              <a:latin charset="-122" pitchFamily="34" typeface="微软雅黑"/>
              <a:ea charset="-122" pitchFamily="34" typeface="微软雅黑"/>
            </a:endParaRPr>
          </a:p>
        </p:txBody>
      </p:sp>
      <p:sp>
        <p:nvSpPr>
          <p:cNvPr id="30" name="TextBox 35">
            <a:extLst>
              <a:ext uri="{FF2B5EF4-FFF2-40B4-BE49-F238E27FC236}">
                <a16:creationId xmlns:a16="http://schemas.microsoft.com/office/drawing/2014/main" id="{8965B50B-1D41-4427-A428-C9D85AD83742}"/>
              </a:ext>
            </a:extLst>
          </p:cNvPr>
          <p:cNvSpPr txBox="1"/>
          <p:nvPr/>
        </p:nvSpPr>
        <p:spPr>
          <a:xfrm>
            <a:off x="5425425" y="3721923"/>
            <a:ext cx="1597228" cy="426716"/>
          </a:xfrm>
          <a:prstGeom prst="rect">
            <a:avLst/>
          </a:prstGeom>
          <a:noFill/>
        </p:spPr>
        <p:txBody>
          <a:bodyPr bIns="60958" lIns="121917" rIns="121917" rtlCol="0" tIns="60958" wrap="square">
            <a:spAutoFit/>
          </a:bodyPr>
          <a:lstStyle/>
          <a:p>
            <a:pPr algn="ctr"/>
            <a:r>
              <a:rPr altLang="en-US" b="1" lang="zh-CN" sz="2000">
                <a:solidFill>
                  <a:schemeClr val="bg1"/>
                </a:solidFill>
                <a:latin charset="-122" pitchFamily="34" typeface="微软雅黑"/>
                <a:ea charset="-122" pitchFamily="34" typeface="微软雅黑"/>
              </a:rPr>
              <a:t>总体目标</a:t>
            </a:r>
          </a:p>
        </p:txBody>
      </p:sp>
    </p:spTree>
    <p:extLst>
      <p:ext uri="{BB962C8B-B14F-4D97-AF65-F5344CB8AC3E}">
        <p14:creationId val="260513829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36">
                                  <p:stCondLst>
                                    <p:cond delay="0"/>
                                  </p:stCondLst>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ppt_w</p:attrName>
                                        </p:attrNameLst>
                                      </p:cBhvr>
                                      <p:tavLst>
                                        <p:tav tm="0">
                                          <p:val>
                                            <p:strVal val="(6*min(max(#ppt_w*#ppt_h,.3),1)-7.4)/-.7*#ppt_w"/>
                                          </p:val>
                                        </p:tav>
                                        <p:tav tm="100000">
                                          <p:val>
                                            <p:strVal val="#ppt_w"/>
                                          </p:val>
                                        </p:tav>
                                      </p:tavLst>
                                    </p:anim>
                                    <p:anim calcmode="lin" valueType="num">
                                      <p:cBhvr>
                                        <p:cTn dur="500" fill="hold" id="13"/>
                                        <p:tgtEl>
                                          <p:spTgt spid="29"/>
                                        </p:tgtEl>
                                        <p:attrNameLst>
                                          <p:attrName>ppt_h</p:attrName>
                                        </p:attrNameLst>
                                      </p:cBhvr>
                                      <p:tavLst>
                                        <p:tav tm="0">
                                          <p:val>
                                            <p:strVal val="(6*min(max(#ppt_w*#ppt_h,.3),1)-7.4)/-.7*#ppt_h"/>
                                          </p:val>
                                        </p:tav>
                                        <p:tav tm="100000">
                                          <p:val>
                                            <p:strVal val="#ppt_h"/>
                                          </p:val>
                                        </p:tav>
                                      </p:tavLst>
                                    </p:anim>
                                    <p:anim calcmode="lin" valueType="num">
                                      <p:cBhvr>
                                        <p:cTn dur="500" fill="hold" id="14"/>
                                        <p:tgtEl>
                                          <p:spTgt spid="29"/>
                                        </p:tgtEl>
                                        <p:attrNameLst>
                                          <p:attrName>ppt_x</p:attrName>
                                        </p:attrNameLst>
                                      </p:cBhvr>
                                      <p:tavLst>
                                        <p:tav tm="0">
                                          <p:val>
                                            <p:fltVal val="0.5"/>
                                          </p:val>
                                        </p:tav>
                                        <p:tav tm="100000">
                                          <p:val>
                                            <p:strVal val="#ppt_x"/>
                                          </p:val>
                                        </p:tav>
                                      </p:tavLst>
                                    </p:anim>
                                    <p:anim calcmode="lin" valueType="num">
                                      <p:cBhvr>
                                        <p:cTn dur="500" fill="hold" id="15"/>
                                        <p:tgtEl>
                                          <p:spTgt spid="29"/>
                                        </p:tgtEl>
                                        <p:attrNameLst>
                                          <p:attrName>ppt_y</p:attrName>
                                        </p:attrNameLst>
                                      </p:cBhvr>
                                      <p:tavLst>
                                        <p:tav tm="0">
                                          <p:val>
                                            <p:strVal val="1+(6*min(max(#ppt_w*#ppt_h,.3),1)-7.4)/-.7*#ppt_h/2"/>
                                          </p:val>
                                        </p:tav>
                                        <p:tav tm="100000">
                                          <p:val>
                                            <p:strVal val="#ppt_y"/>
                                          </p:val>
                                        </p:tav>
                                      </p:tavLst>
                                    </p:anim>
                                  </p:childTnLst>
                                </p:cTn>
                              </p:par>
                              <p:par>
                                <p:cTn fill="hold" grpId="0" id="16" nodeType="withEffect" presetClass="entr" presetID="23" presetSubtype="36">
                                  <p:stCondLst>
                                    <p:cond delay="0"/>
                                  </p:stCondLst>
                                  <p:childTnLst>
                                    <p:set>
                                      <p:cBhvr>
                                        <p:cTn dur="1" fill="hold" id="17">
                                          <p:stCondLst>
                                            <p:cond delay="0"/>
                                          </p:stCondLst>
                                        </p:cTn>
                                        <p:tgtEl>
                                          <p:spTgt spid="30"/>
                                        </p:tgtEl>
                                        <p:attrNameLst>
                                          <p:attrName>style.visibility</p:attrName>
                                        </p:attrNameLst>
                                      </p:cBhvr>
                                      <p:to>
                                        <p:strVal val="visible"/>
                                      </p:to>
                                    </p:set>
                                    <p:anim calcmode="lin" valueType="num">
                                      <p:cBhvr>
                                        <p:cTn dur="500" fill="hold" id="18"/>
                                        <p:tgtEl>
                                          <p:spTgt spid="30"/>
                                        </p:tgtEl>
                                        <p:attrNameLst>
                                          <p:attrName>ppt_w</p:attrName>
                                        </p:attrNameLst>
                                      </p:cBhvr>
                                      <p:tavLst>
                                        <p:tav tm="0">
                                          <p:val>
                                            <p:strVal val="(6*min(max(#ppt_w*#ppt_h,.3),1)-7.4)/-.7*#ppt_w"/>
                                          </p:val>
                                        </p:tav>
                                        <p:tav tm="100000">
                                          <p:val>
                                            <p:strVal val="#ppt_w"/>
                                          </p:val>
                                        </p:tav>
                                      </p:tavLst>
                                    </p:anim>
                                    <p:anim calcmode="lin" valueType="num">
                                      <p:cBhvr>
                                        <p:cTn dur="500" fill="hold" id="19"/>
                                        <p:tgtEl>
                                          <p:spTgt spid="30"/>
                                        </p:tgtEl>
                                        <p:attrNameLst>
                                          <p:attrName>ppt_h</p:attrName>
                                        </p:attrNameLst>
                                      </p:cBhvr>
                                      <p:tavLst>
                                        <p:tav tm="0">
                                          <p:val>
                                            <p:strVal val="(6*min(max(#ppt_w*#ppt_h,.3),1)-7.4)/-.7*#ppt_h"/>
                                          </p:val>
                                        </p:tav>
                                        <p:tav tm="100000">
                                          <p:val>
                                            <p:strVal val="#ppt_h"/>
                                          </p:val>
                                        </p:tav>
                                      </p:tavLst>
                                    </p:anim>
                                    <p:anim calcmode="lin" valueType="num">
                                      <p:cBhvr>
                                        <p:cTn dur="500" fill="hold" id="20"/>
                                        <p:tgtEl>
                                          <p:spTgt spid="30"/>
                                        </p:tgtEl>
                                        <p:attrNameLst>
                                          <p:attrName>ppt_x</p:attrName>
                                        </p:attrNameLst>
                                      </p:cBhvr>
                                      <p:tavLst>
                                        <p:tav tm="0">
                                          <p:val>
                                            <p:fltVal val="0.5"/>
                                          </p:val>
                                        </p:tav>
                                        <p:tav tm="100000">
                                          <p:val>
                                            <p:strVal val="#ppt_x"/>
                                          </p:val>
                                        </p:tav>
                                      </p:tavLst>
                                    </p:anim>
                                    <p:anim calcmode="lin" valueType="num">
                                      <p:cBhvr>
                                        <p:cTn dur="500" fill="hold" id="21"/>
                                        <p:tgtEl>
                                          <p:spTgt spid="30"/>
                                        </p:tgtEl>
                                        <p:attrNameLst>
                                          <p:attrName>ppt_y</p:attrName>
                                        </p:attrNameLst>
                                      </p:cBhvr>
                                      <p:tavLst>
                                        <p:tav tm="0">
                                          <p:val>
                                            <p:strVal val="1+(6*min(max(#ppt_w*#ppt_h,.3),1)-7.4)/-.7*#ppt_h/2"/>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14" presetSubtype="10">
                                  <p:stCondLst>
                                    <p:cond delay="0"/>
                                  </p:stCondLst>
                                  <p:childTnLst>
                                    <p:set>
                                      <p:cBhvr>
                                        <p:cTn dur="1" fill="hold" id="24">
                                          <p:stCondLst>
                                            <p:cond delay="0"/>
                                          </p:stCondLst>
                                        </p:cTn>
                                        <p:tgtEl>
                                          <p:spTgt spid="3"/>
                                        </p:tgtEl>
                                        <p:attrNameLst>
                                          <p:attrName>style.visibility</p:attrName>
                                        </p:attrNameLst>
                                      </p:cBhvr>
                                      <p:to>
                                        <p:strVal val="visible"/>
                                      </p:to>
                                    </p:set>
                                    <p:animEffect filter="randombar(horizontal)" transition="in">
                                      <p:cBhvr>
                                        <p:cTn dur="500" id="25"/>
                                        <p:tgtEl>
                                          <p:spTgt spid="3"/>
                                        </p:tgtEl>
                                      </p:cBhvr>
                                    </p:animEffect>
                                  </p:childTnLst>
                                </p:cTn>
                              </p:par>
                            </p:childTnLst>
                          </p:cTn>
                        </p:par>
                        <p:par>
                          <p:cTn fill="hold" id="26" nodeType="afterGroup">
                            <p:stCondLst>
                              <p:cond delay="1500"/>
                            </p:stCondLst>
                            <p:childTnLst>
                              <p:par>
                                <p:cTn fill="hold" id="27" nodeType="afterEffect" presetClass="entr" presetID="53" presetSubtype="0">
                                  <p:stCondLst>
                                    <p:cond delay="0"/>
                                  </p:stCondLst>
                                  <p:childTnLst>
                                    <p:set>
                                      <p:cBhvr>
                                        <p:cTn dur="1" fill="hold" id="28">
                                          <p:stCondLst>
                                            <p:cond delay="0"/>
                                          </p:stCondLst>
                                        </p:cTn>
                                        <p:tgtEl>
                                          <p:spTgt spid="6"/>
                                        </p:tgtEl>
                                        <p:attrNameLst>
                                          <p:attrName>style.visibility</p:attrName>
                                        </p:attrNameLst>
                                      </p:cBhvr>
                                      <p:to>
                                        <p:strVal val="visible"/>
                                      </p:to>
                                    </p:set>
                                    <p:anim calcmode="lin" valueType="num">
                                      <p:cBhvr>
                                        <p:cTn dur="500" fill="hold" id="29"/>
                                        <p:tgtEl>
                                          <p:spTgt spid="6"/>
                                        </p:tgtEl>
                                        <p:attrNameLst>
                                          <p:attrName>ppt_w</p:attrName>
                                        </p:attrNameLst>
                                      </p:cBhvr>
                                      <p:tavLst>
                                        <p:tav tm="0">
                                          <p:val>
                                            <p:fltVal val="0"/>
                                          </p:val>
                                        </p:tav>
                                        <p:tav tm="100000">
                                          <p:val>
                                            <p:strVal val="#ppt_w"/>
                                          </p:val>
                                        </p:tav>
                                      </p:tavLst>
                                    </p:anim>
                                    <p:anim calcmode="lin" valueType="num">
                                      <p:cBhvr>
                                        <p:cTn dur="500" fill="hold" id="30"/>
                                        <p:tgtEl>
                                          <p:spTgt spid="6"/>
                                        </p:tgtEl>
                                        <p:attrNameLst>
                                          <p:attrName>ppt_h</p:attrName>
                                        </p:attrNameLst>
                                      </p:cBhvr>
                                      <p:tavLst>
                                        <p:tav tm="0">
                                          <p:val>
                                            <p:fltVal val="0"/>
                                          </p:val>
                                        </p:tav>
                                        <p:tav tm="100000">
                                          <p:val>
                                            <p:strVal val="#ppt_h"/>
                                          </p:val>
                                        </p:tav>
                                      </p:tavLst>
                                    </p:anim>
                                    <p:animEffect filter="fade" transition="in">
                                      <p:cBhvr>
                                        <p:cTn dur="500" id="31"/>
                                        <p:tgtEl>
                                          <p:spTgt spid="6"/>
                                        </p:tgtEl>
                                      </p:cBhvr>
                                    </p:animEffect>
                                    <p:anim calcmode="lin" valueType="num">
                                      <p:cBhvr>
                                        <p:cTn dur="500" fill="hold" id="32"/>
                                        <p:tgtEl>
                                          <p:spTgt spid="6"/>
                                        </p:tgtEl>
                                        <p:attrNameLst>
                                          <p:attrName>ppt_x</p:attrName>
                                        </p:attrNameLst>
                                      </p:cBhvr>
                                      <p:tavLst>
                                        <p:tav tm="0">
                                          <p:val>
                                            <p:fltVal val="0.5"/>
                                          </p:val>
                                        </p:tav>
                                        <p:tav tm="100000">
                                          <p:val>
                                            <p:strVal val="#ppt_x"/>
                                          </p:val>
                                        </p:tav>
                                      </p:tavLst>
                                    </p:anim>
                                    <p:anim calcmode="lin" valueType="num">
                                      <p:cBhvr>
                                        <p:cTn dur="500" fill="hold" id="33"/>
                                        <p:tgtEl>
                                          <p:spTgt spid="6"/>
                                        </p:tgtEl>
                                        <p:attrNameLst>
                                          <p:attrName>ppt_y</p:attrName>
                                        </p:attrNameLst>
                                      </p:cBhvr>
                                      <p:tavLst>
                                        <p:tav tm="0">
                                          <p:val>
                                            <p:fltVal val="0.5"/>
                                          </p:val>
                                        </p:tav>
                                        <p:tav tm="100000">
                                          <p:val>
                                            <p:strVal val="#ppt_y"/>
                                          </p:val>
                                        </p:tav>
                                      </p:tavLst>
                                    </p:anim>
                                  </p:childTnLst>
                                </p:cTn>
                              </p:par>
                              <p:par>
                                <p:cTn fill="hold" id="34" nodeType="withEffect" presetClass="entr" presetID="53" presetSubtype="0">
                                  <p:stCondLst>
                                    <p:cond delay="0"/>
                                  </p:stCondLst>
                                  <p:childTnLst>
                                    <p:set>
                                      <p:cBhvr>
                                        <p:cTn dur="1" fill="hold" id="35">
                                          <p:stCondLst>
                                            <p:cond delay="0"/>
                                          </p:stCondLst>
                                        </p:cTn>
                                        <p:tgtEl>
                                          <p:spTgt spid="4"/>
                                        </p:tgtEl>
                                        <p:attrNameLst>
                                          <p:attrName>style.visibility</p:attrName>
                                        </p:attrNameLst>
                                      </p:cBhvr>
                                      <p:to>
                                        <p:strVal val="visible"/>
                                      </p:to>
                                    </p:set>
                                    <p:anim calcmode="lin" valueType="num">
                                      <p:cBhvr>
                                        <p:cTn dur="500" fill="hold" id="36"/>
                                        <p:tgtEl>
                                          <p:spTgt spid="4"/>
                                        </p:tgtEl>
                                        <p:attrNameLst>
                                          <p:attrName>ppt_w</p:attrName>
                                        </p:attrNameLst>
                                      </p:cBhvr>
                                      <p:tavLst>
                                        <p:tav tm="0">
                                          <p:val>
                                            <p:fltVal val="0"/>
                                          </p:val>
                                        </p:tav>
                                        <p:tav tm="100000">
                                          <p:val>
                                            <p:strVal val="#ppt_w"/>
                                          </p:val>
                                        </p:tav>
                                      </p:tavLst>
                                    </p:anim>
                                    <p:anim calcmode="lin" valueType="num">
                                      <p:cBhvr>
                                        <p:cTn dur="500" fill="hold" id="37"/>
                                        <p:tgtEl>
                                          <p:spTgt spid="4"/>
                                        </p:tgtEl>
                                        <p:attrNameLst>
                                          <p:attrName>ppt_h</p:attrName>
                                        </p:attrNameLst>
                                      </p:cBhvr>
                                      <p:tavLst>
                                        <p:tav tm="0">
                                          <p:val>
                                            <p:fltVal val="0"/>
                                          </p:val>
                                        </p:tav>
                                        <p:tav tm="100000">
                                          <p:val>
                                            <p:strVal val="#ppt_h"/>
                                          </p:val>
                                        </p:tav>
                                      </p:tavLst>
                                    </p:anim>
                                    <p:animEffect filter="fade" transition="in">
                                      <p:cBhvr>
                                        <p:cTn dur="500" id="38"/>
                                        <p:tgtEl>
                                          <p:spTgt spid="4"/>
                                        </p:tgtEl>
                                      </p:cBhvr>
                                    </p:animEffect>
                                    <p:anim calcmode="lin" valueType="num">
                                      <p:cBhvr>
                                        <p:cTn dur="500" fill="hold" id="39"/>
                                        <p:tgtEl>
                                          <p:spTgt spid="4"/>
                                        </p:tgtEl>
                                        <p:attrNameLst>
                                          <p:attrName>ppt_x</p:attrName>
                                        </p:attrNameLst>
                                      </p:cBhvr>
                                      <p:tavLst>
                                        <p:tav tm="0">
                                          <p:val>
                                            <p:fltVal val="0.5"/>
                                          </p:val>
                                        </p:tav>
                                        <p:tav tm="100000">
                                          <p:val>
                                            <p:strVal val="#ppt_x"/>
                                          </p:val>
                                        </p:tav>
                                      </p:tavLst>
                                    </p:anim>
                                    <p:anim calcmode="lin" valueType="num">
                                      <p:cBhvr>
                                        <p:cTn dur="500" fill="hold" id="40"/>
                                        <p:tgtEl>
                                          <p:spTgt spid="4"/>
                                        </p:tgtEl>
                                        <p:attrNameLst>
                                          <p:attrName>ppt_y</p:attrName>
                                        </p:attrNameLst>
                                      </p:cBhvr>
                                      <p:tavLst>
                                        <p:tav tm="0">
                                          <p:val>
                                            <p:fltVal val="0.5"/>
                                          </p:val>
                                        </p:tav>
                                        <p:tav tm="100000">
                                          <p:val>
                                            <p:strVal val="#ppt_y"/>
                                          </p:val>
                                        </p:tav>
                                      </p:tavLst>
                                    </p:anim>
                                  </p:childTnLst>
                                </p:cTn>
                              </p:par>
                              <p:par>
                                <p:cTn fill="hold" id="41" nodeType="withEffect" presetClass="entr" presetID="53" presetSubtype="0">
                                  <p:stCondLst>
                                    <p:cond delay="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Effect filter="fade" transition="in">
                                      <p:cBhvr>
                                        <p:cTn dur="500" id="45"/>
                                        <p:tgtEl>
                                          <p:spTgt spid="8"/>
                                        </p:tgtEl>
                                      </p:cBhvr>
                                    </p:animEffect>
                                    <p:anim calcmode="lin" valueType="num">
                                      <p:cBhvr>
                                        <p:cTn dur="500" fill="hold" id="46"/>
                                        <p:tgtEl>
                                          <p:spTgt spid="8"/>
                                        </p:tgtEl>
                                        <p:attrNameLst>
                                          <p:attrName>ppt_x</p:attrName>
                                        </p:attrNameLst>
                                      </p:cBhvr>
                                      <p:tavLst>
                                        <p:tav tm="0">
                                          <p:val>
                                            <p:fltVal val="0.5"/>
                                          </p:val>
                                        </p:tav>
                                        <p:tav tm="100000">
                                          <p:val>
                                            <p:strVal val="#ppt_x"/>
                                          </p:val>
                                        </p:tav>
                                      </p:tavLst>
                                    </p:anim>
                                    <p:anim calcmode="lin" valueType="num">
                                      <p:cBhvr>
                                        <p:cTn dur="500" fill="hold" id="47"/>
                                        <p:tgtEl>
                                          <p:spTgt spid="8"/>
                                        </p:tgtEl>
                                        <p:attrNameLst>
                                          <p:attrName>ppt_y</p:attrName>
                                        </p:attrNameLst>
                                      </p:cBhvr>
                                      <p:tavLst>
                                        <p:tav tm="0">
                                          <p:val>
                                            <p:fltVal val="0.5"/>
                                          </p:val>
                                        </p:tav>
                                        <p:tav tm="100000">
                                          <p:val>
                                            <p:strVal val="#ppt_y"/>
                                          </p:val>
                                        </p:tav>
                                      </p:tavLst>
                                    </p:anim>
                                  </p:childTnLst>
                                </p:cTn>
                              </p:par>
                              <p:par>
                                <p:cTn fill="hold" id="48" nodeType="withEffect" presetClass="entr" presetID="53" presetSubtype="0">
                                  <p:stCondLst>
                                    <p:cond delay="0"/>
                                  </p:stCondLst>
                                  <p:childTnLst>
                                    <p:set>
                                      <p:cBhvr>
                                        <p:cTn dur="1" fill="hold" id="49">
                                          <p:stCondLst>
                                            <p:cond delay="0"/>
                                          </p:stCondLst>
                                        </p:cTn>
                                        <p:tgtEl>
                                          <p:spTgt spid="5"/>
                                        </p:tgtEl>
                                        <p:attrNameLst>
                                          <p:attrName>style.visibility</p:attrName>
                                        </p:attrNameLst>
                                      </p:cBhvr>
                                      <p:to>
                                        <p:strVal val="visible"/>
                                      </p:to>
                                    </p:set>
                                    <p:anim calcmode="lin" valueType="num">
                                      <p:cBhvr>
                                        <p:cTn dur="500" fill="hold" id="50"/>
                                        <p:tgtEl>
                                          <p:spTgt spid="5"/>
                                        </p:tgtEl>
                                        <p:attrNameLst>
                                          <p:attrName>ppt_w</p:attrName>
                                        </p:attrNameLst>
                                      </p:cBhvr>
                                      <p:tavLst>
                                        <p:tav tm="0">
                                          <p:val>
                                            <p:fltVal val="0"/>
                                          </p:val>
                                        </p:tav>
                                        <p:tav tm="100000">
                                          <p:val>
                                            <p:strVal val="#ppt_w"/>
                                          </p:val>
                                        </p:tav>
                                      </p:tavLst>
                                    </p:anim>
                                    <p:anim calcmode="lin" valueType="num">
                                      <p:cBhvr>
                                        <p:cTn dur="500" fill="hold" id="51"/>
                                        <p:tgtEl>
                                          <p:spTgt spid="5"/>
                                        </p:tgtEl>
                                        <p:attrNameLst>
                                          <p:attrName>ppt_h</p:attrName>
                                        </p:attrNameLst>
                                      </p:cBhvr>
                                      <p:tavLst>
                                        <p:tav tm="0">
                                          <p:val>
                                            <p:fltVal val="0"/>
                                          </p:val>
                                        </p:tav>
                                        <p:tav tm="100000">
                                          <p:val>
                                            <p:strVal val="#ppt_h"/>
                                          </p:val>
                                        </p:tav>
                                      </p:tavLst>
                                    </p:anim>
                                    <p:animEffect filter="fade" transition="in">
                                      <p:cBhvr>
                                        <p:cTn dur="500" id="52"/>
                                        <p:tgtEl>
                                          <p:spTgt spid="5"/>
                                        </p:tgtEl>
                                      </p:cBhvr>
                                    </p:animEffect>
                                    <p:anim calcmode="lin" valueType="num">
                                      <p:cBhvr>
                                        <p:cTn dur="500" fill="hold" id="53"/>
                                        <p:tgtEl>
                                          <p:spTgt spid="5"/>
                                        </p:tgtEl>
                                        <p:attrNameLst>
                                          <p:attrName>ppt_x</p:attrName>
                                        </p:attrNameLst>
                                      </p:cBhvr>
                                      <p:tavLst>
                                        <p:tav tm="0">
                                          <p:val>
                                            <p:fltVal val="0.5"/>
                                          </p:val>
                                        </p:tav>
                                        <p:tav tm="100000">
                                          <p:val>
                                            <p:strVal val="#ppt_x"/>
                                          </p:val>
                                        </p:tav>
                                      </p:tavLst>
                                    </p:anim>
                                    <p:anim calcmode="lin" valueType="num">
                                      <p:cBhvr>
                                        <p:cTn dur="500" fill="hold" id="54"/>
                                        <p:tgtEl>
                                          <p:spTgt spid="5"/>
                                        </p:tgtEl>
                                        <p:attrNameLst>
                                          <p:attrName>ppt_y</p:attrName>
                                        </p:attrNameLst>
                                      </p:cBhvr>
                                      <p:tavLst>
                                        <p:tav tm="0">
                                          <p:val>
                                            <p:fltVal val="0.5"/>
                                          </p:val>
                                        </p:tav>
                                        <p:tav tm="100000">
                                          <p:val>
                                            <p:strVal val="#ppt_y"/>
                                          </p:val>
                                        </p:tav>
                                      </p:tavLst>
                                    </p:anim>
                                  </p:childTnLst>
                                </p:cTn>
                              </p:par>
                            </p:childTnLst>
                          </p:cTn>
                        </p:par>
                        <p:par>
                          <p:cTn fill="hold" id="55" nodeType="afterGroup">
                            <p:stCondLst>
                              <p:cond delay="2000"/>
                            </p:stCondLst>
                            <p:childTnLst>
                              <p:par>
                                <p:cTn fill="hold" grpId="0" id="56" nodeType="afterEffect" presetClass="entr" presetID="10" presetSubtype="0">
                                  <p:stCondLst>
                                    <p:cond delay="0"/>
                                  </p:stCondLst>
                                  <p:childTnLst>
                                    <p:set>
                                      <p:cBhvr>
                                        <p:cTn dur="1" fill="hold" id="57">
                                          <p:stCondLst>
                                            <p:cond delay="0"/>
                                          </p:stCondLst>
                                        </p:cTn>
                                        <p:tgtEl>
                                          <p:spTgt spid="11"/>
                                        </p:tgtEl>
                                        <p:attrNameLst>
                                          <p:attrName>style.visibility</p:attrName>
                                        </p:attrNameLst>
                                      </p:cBhvr>
                                      <p:to>
                                        <p:strVal val="visible"/>
                                      </p:to>
                                    </p:set>
                                    <p:animEffect filter="fade" transition="in">
                                      <p:cBhvr>
                                        <p:cTn dur="500" id="58"/>
                                        <p:tgtEl>
                                          <p:spTgt spid="11"/>
                                        </p:tgtEl>
                                      </p:cBhvr>
                                    </p:animEffect>
                                  </p:childTnLst>
                                </p:cTn>
                              </p:par>
                            </p:childTnLst>
                          </p:cTn>
                        </p:par>
                        <p:par>
                          <p:cTn fill="hold" id="59" nodeType="afterGroup">
                            <p:stCondLst>
                              <p:cond delay="2500"/>
                            </p:stCondLst>
                            <p:childTnLst>
                              <p:par>
                                <p:cTn fill="hold" id="60" nodeType="afterEffect" presetClass="entr" presetID="16" presetSubtype="42">
                                  <p:stCondLst>
                                    <p:cond delay="0"/>
                                  </p:stCondLst>
                                  <p:childTnLst>
                                    <p:set>
                                      <p:cBhvr>
                                        <p:cTn dur="1" fill="hold" id="61">
                                          <p:stCondLst>
                                            <p:cond delay="0"/>
                                          </p:stCondLst>
                                        </p:cTn>
                                        <p:tgtEl>
                                          <p:spTgt spid="17"/>
                                        </p:tgtEl>
                                        <p:attrNameLst>
                                          <p:attrName>style.visibility</p:attrName>
                                        </p:attrNameLst>
                                      </p:cBhvr>
                                      <p:to>
                                        <p:strVal val="visible"/>
                                      </p:to>
                                    </p:set>
                                    <p:animEffect filter="barn(outHorizontal)" transition="in">
                                      <p:cBhvr>
                                        <p:cTn dur="500" id="62"/>
                                        <p:tgtEl>
                                          <p:spTgt spid="17"/>
                                        </p:tgtEl>
                                      </p:cBhvr>
                                    </p:animEffect>
                                  </p:childTnLst>
                                </p:cTn>
                              </p:par>
                            </p:childTnLst>
                          </p:cTn>
                        </p:par>
                        <p:par>
                          <p:cTn fill="hold" id="63" nodeType="afterGroup">
                            <p:stCondLst>
                              <p:cond delay="3000"/>
                            </p:stCondLst>
                            <p:childTnLst>
                              <p:par>
                                <p:cTn fill="hold" id="64" nodeType="afterEffect" presetClass="entr" presetID="22" presetSubtype="2">
                                  <p:stCondLst>
                                    <p:cond delay="0"/>
                                  </p:stCondLst>
                                  <p:childTnLst>
                                    <p:set>
                                      <p:cBhvr>
                                        <p:cTn dur="1" fill="hold" id="65">
                                          <p:stCondLst>
                                            <p:cond delay="0"/>
                                          </p:stCondLst>
                                        </p:cTn>
                                        <p:tgtEl>
                                          <p:spTgt spid="18"/>
                                        </p:tgtEl>
                                        <p:attrNameLst>
                                          <p:attrName>style.visibility</p:attrName>
                                        </p:attrNameLst>
                                      </p:cBhvr>
                                      <p:to>
                                        <p:strVal val="visible"/>
                                      </p:to>
                                    </p:set>
                                    <p:animEffect filter="wipe(right)" transition="in">
                                      <p:cBhvr>
                                        <p:cTn dur="500" id="66"/>
                                        <p:tgtEl>
                                          <p:spTgt spid="18"/>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9"/>
                                        </p:tgtEl>
                                        <p:attrNameLst>
                                          <p:attrName>style.visibility</p:attrName>
                                        </p:attrNameLst>
                                      </p:cBhvr>
                                      <p:to>
                                        <p:strVal val="visible"/>
                                      </p:to>
                                    </p:set>
                                    <p:animEffect filter="wipe(left)" transition="in">
                                      <p:cBhvr>
                                        <p:cTn dur="500" id="69"/>
                                        <p:tgtEl>
                                          <p:spTgt spid="9"/>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10"/>
                                        </p:tgtEl>
                                        <p:attrNameLst>
                                          <p:attrName>style.visibility</p:attrName>
                                        </p:attrNameLst>
                                      </p:cBhvr>
                                      <p:to>
                                        <p:strVal val="visible"/>
                                      </p:to>
                                    </p:set>
                                    <p:animEffect filter="wipe(left)" transition="in">
                                      <p:cBhvr>
                                        <p:cTn dur="500" id="72"/>
                                        <p:tgtEl>
                                          <p:spTgt spid="10"/>
                                        </p:tgtEl>
                                      </p:cBhvr>
                                    </p:animEffect>
                                  </p:childTnLst>
                                </p:cTn>
                              </p:par>
                            </p:childTnLst>
                          </p:cTn>
                        </p:par>
                        <p:par>
                          <p:cTn fill="hold" id="73" nodeType="afterGroup">
                            <p:stCondLst>
                              <p:cond delay="3500"/>
                            </p:stCondLst>
                            <p:childTnLst>
                              <p:par>
                                <p:cTn fill="hold" grpId="0" id="74" nodeType="afterEffect" presetClass="entr" presetID="10" presetSubtype="0">
                                  <p:stCondLst>
                                    <p:cond delay="0"/>
                                  </p:stCondLst>
                                  <p:childTnLst>
                                    <p:set>
                                      <p:cBhvr>
                                        <p:cTn dur="1" fill="hold" id="75">
                                          <p:stCondLst>
                                            <p:cond delay="0"/>
                                          </p:stCondLst>
                                        </p:cTn>
                                        <p:tgtEl>
                                          <p:spTgt spid="12"/>
                                        </p:tgtEl>
                                        <p:attrNameLst>
                                          <p:attrName>style.visibility</p:attrName>
                                        </p:attrNameLst>
                                      </p:cBhvr>
                                      <p:to>
                                        <p:strVal val="visible"/>
                                      </p:to>
                                    </p:set>
                                    <p:animEffect filter="fade" transition="in">
                                      <p:cBhvr>
                                        <p:cTn dur="500" id="76"/>
                                        <p:tgtEl>
                                          <p:spTgt spid="12"/>
                                        </p:tgtEl>
                                      </p:cBhvr>
                                    </p:animEffect>
                                  </p:childTnLst>
                                </p:cTn>
                              </p:par>
                            </p:childTnLst>
                          </p:cTn>
                        </p:par>
                        <p:par>
                          <p:cTn fill="hold" id="77" nodeType="afterGroup">
                            <p:stCondLst>
                              <p:cond delay="4000"/>
                            </p:stCondLst>
                            <p:childTnLst>
                              <p:par>
                                <p:cTn fill="hold" id="78" nodeType="afterEffect" presetClass="entr" presetID="16" presetSubtype="42">
                                  <p:stCondLst>
                                    <p:cond delay="0"/>
                                  </p:stCondLst>
                                  <p:childTnLst>
                                    <p:set>
                                      <p:cBhvr>
                                        <p:cTn dur="1" fill="hold" id="79">
                                          <p:stCondLst>
                                            <p:cond delay="0"/>
                                          </p:stCondLst>
                                        </p:cTn>
                                        <p:tgtEl>
                                          <p:spTgt spid="19"/>
                                        </p:tgtEl>
                                        <p:attrNameLst>
                                          <p:attrName>style.visibility</p:attrName>
                                        </p:attrNameLst>
                                      </p:cBhvr>
                                      <p:to>
                                        <p:strVal val="visible"/>
                                      </p:to>
                                    </p:set>
                                    <p:animEffect filter="barn(outHorizontal)" transition="in">
                                      <p:cBhvr>
                                        <p:cTn dur="500" id="80"/>
                                        <p:tgtEl>
                                          <p:spTgt spid="19"/>
                                        </p:tgtEl>
                                      </p:cBhvr>
                                    </p:animEffect>
                                  </p:childTnLst>
                                </p:cTn>
                              </p:par>
                            </p:childTnLst>
                          </p:cTn>
                        </p:par>
                        <p:par>
                          <p:cTn fill="hold" id="81" nodeType="afterGroup">
                            <p:stCondLst>
                              <p:cond delay="4500"/>
                            </p:stCondLst>
                            <p:childTnLst>
                              <p:par>
                                <p:cTn fill="hold" id="82" nodeType="afterEffect" presetClass="entr" presetID="22" presetSubtype="2">
                                  <p:stCondLst>
                                    <p:cond delay="0"/>
                                  </p:stCondLst>
                                  <p:childTnLst>
                                    <p:set>
                                      <p:cBhvr>
                                        <p:cTn dur="1" fill="hold" id="83">
                                          <p:stCondLst>
                                            <p:cond delay="0"/>
                                          </p:stCondLst>
                                        </p:cTn>
                                        <p:tgtEl>
                                          <p:spTgt spid="20"/>
                                        </p:tgtEl>
                                        <p:attrNameLst>
                                          <p:attrName>style.visibility</p:attrName>
                                        </p:attrNameLst>
                                      </p:cBhvr>
                                      <p:to>
                                        <p:strVal val="visible"/>
                                      </p:to>
                                    </p:set>
                                    <p:animEffect filter="wipe(right)" transition="in">
                                      <p:cBhvr>
                                        <p:cTn dur="500" id="84"/>
                                        <p:tgtEl>
                                          <p:spTgt spid="20"/>
                                        </p:tgtEl>
                                      </p:cBhvr>
                                    </p:animEffect>
                                  </p:childTnLst>
                                </p:cTn>
                              </p:par>
                              <p:par>
                                <p:cTn fill="hold" grpId="0" id="85" nodeType="withEffect" presetClass="entr" presetID="22" presetSubtype="8">
                                  <p:stCondLst>
                                    <p:cond delay="0"/>
                                  </p:stCondLst>
                                  <p:childTnLst>
                                    <p:set>
                                      <p:cBhvr>
                                        <p:cTn dur="1" fill="hold" id="86">
                                          <p:stCondLst>
                                            <p:cond delay="0"/>
                                          </p:stCondLst>
                                        </p:cTn>
                                        <p:tgtEl>
                                          <p:spTgt spid="13"/>
                                        </p:tgtEl>
                                        <p:attrNameLst>
                                          <p:attrName>style.visibility</p:attrName>
                                        </p:attrNameLst>
                                      </p:cBhvr>
                                      <p:to>
                                        <p:strVal val="visible"/>
                                      </p:to>
                                    </p:set>
                                    <p:animEffect filter="wipe(left)" transition="in">
                                      <p:cBhvr>
                                        <p:cTn dur="500" id="87"/>
                                        <p:tgtEl>
                                          <p:spTgt spid="13"/>
                                        </p:tgtEl>
                                      </p:cBhvr>
                                    </p:animEffect>
                                  </p:childTnLst>
                                </p:cTn>
                              </p:par>
                              <p:par>
                                <p:cTn fill="hold" grpId="0" id="88" nodeType="withEffect" presetClass="entr" presetID="22" presetSubtype="8">
                                  <p:stCondLst>
                                    <p:cond delay="0"/>
                                  </p:stCondLst>
                                  <p:childTnLst>
                                    <p:set>
                                      <p:cBhvr>
                                        <p:cTn dur="1" fill="hold" id="89">
                                          <p:stCondLst>
                                            <p:cond delay="0"/>
                                          </p:stCondLst>
                                        </p:cTn>
                                        <p:tgtEl>
                                          <p:spTgt spid="14"/>
                                        </p:tgtEl>
                                        <p:attrNameLst>
                                          <p:attrName>style.visibility</p:attrName>
                                        </p:attrNameLst>
                                      </p:cBhvr>
                                      <p:to>
                                        <p:strVal val="visible"/>
                                      </p:to>
                                    </p:set>
                                    <p:animEffect filter="wipe(left)" transition="in">
                                      <p:cBhvr>
                                        <p:cTn dur="500" id="90"/>
                                        <p:tgtEl>
                                          <p:spTgt spid="14"/>
                                        </p:tgtEl>
                                      </p:cBhvr>
                                    </p:animEffect>
                                  </p:childTnLst>
                                </p:cTn>
                              </p:par>
                            </p:childTnLst>
                          </p:cTn>
                        </p:par>
                        <p:par>
                          <p:cTn fill="hold" id="91" nodeType="afterGroup">
                            <p:stCondLst>
                              <p:cond delay="5000"/>
                            </p:stCondLst>
                            <p:childTnLst>
                              <p:par>
                                <p:cTn fill="hold" grpId="0" id="92" nodeType="afterEffect" presetClass="entr" presetID="10" presetSubtype="0">
                                  <p:stCondLst>
                                    <p:cond delay="0"/>
                                  </p:stCondLst>
                                  <p:childTnLst>
                                    <p:set>
                                      <p:cBhvr>
                                        <p:cTn dur="1" fill="hold" id="93">
                                          <p:stCondLst>
                                            <p:cond delay="0"/>
                                          </p:stCondLst>
                                        </p:cTn>
                                        <p:tgtEl>
                                          <p:spTgt spid="15"/>
                                        </p:tgtEl>
                                        <p:attrNameLst>
                                          <p:attrName>style.visibility</p:attrName>
                                        </p:attrNameLst>
                                      </p:cBhvr>
                                      <p:to>
                                        <p:strVal val="visible"/>
                                      </p:to>
                                    </p:set>
                                    <p:animEffect filter="fade" transition="in">
                                      <p:cBhvr>
                                        <p:cTn dur="500" id="94"/>
                                        <p:tgtEl>
                                          <p:spTgt spid="15"/>
                                        </p:tgtEl>
                                      </p:cBhvr>
                                    </p:animEffect>
                                  </p:childTnLst>
                                </p:cTn>
                              </p:par>
                            </p:childTnLst>
                          </p:cTn>
                        </p:par>
                        <p:par>
                          <p:cTn fill="hold" id="95" nodeType="afterGroup">
                            <p:stCondLst>
                              <p:cond delay="5500"/>
                            </p:stCondLst>
                            <p:childTnLst>
                              <p:par>
                                <p:cTn fill="hold" id="96" nodeType="afterEffect" presetClass="entr" presetID="16" presetSubtype="42">
                                  <p:stCondLst>
                                    <p:cond delay="0"/>
                                  </p:stCondLst>
                                  <p:childTnLst>
                                    <p:set>
                                      <p:cBhvr>
                                        <p:cTn dur="1" fill="hold" id="97">
                                          <p:stCondLst>
                                            <p:cond delay="0"/>
                                          </p:stCondLst>
                                        </p:cTn>
                                        <p:tgtEl>
                                          <p:spTgt spid="21"/>
                                        </p:tgtEl>
                                        <p:attrNameLst>
                                          <p:attrName>style.visibility</p:attrName>
                                        </p:attrNameLst>
                                      </p:cBhvr>
                                      <p:to>
                                        <p:strVal val="visible"/>
                                      </p:to>
                                    </p:set>
                                    <p:animEffect filter="barn(outHorizontal)" transition="in">
                                      <p:cBhvr>
                                        <p:cTn dur="500" id="98"/>
                                        <p:tgtEl>
                                          <p:spTgt spid="21"/>
                                        </p:tgtEl>
                                      </p:cBhvr>
                                    </p:animEffect>
                                  </p:childTnLst>
                                </p:cTn>
                              </p:par>
                            </p:childTnLst>
                          </p:cTn>
                        </p:par>
                        <p:par>
                          <p:cTn fill="hold" id="99" nodeType="afterGroup">
                            <p:stCondLst>
                              <p:cond delay="6000"/>
                            </p:stCondLst>
                            <p:childTnLst>
                              <p:par>
                                <p:cTn fill="hold" id="100" nodeType="afterEffect" presetClass="entr" presetID="22" presetSubtype="8">
                                  <p:stCondLst>
                                    <p:cond delay="0"/>
                                  </p:stCondLst>
                                  <p:childTnLst>
                                    <p:set>
                                      <p:cBhvr>
                                        <p:cTn dur="1" fill="hold" id="101">
                                          <p:stCondLst>
                                            <p:cond delay="0"/>
                                          </p:stCondLst>
                                        </p:cTn>
                                        <p:tgtEl>
                                          <p:spTgt spid="22"/>
                                        </p:tgtEl>
                                        <p:attrNameLst>
                                          <p:attrName>style.visibility</p:attrName>
                                        </p:attrNameLst>
                                      </p:cBhvr>
                                      <p:to>
                                        <p:strVal val="visible"/>
                                      </p:to>
                                    </p:set>
                                    <p:animEffect filter="wipe(left)" transition="in">
                                      <p:cBhvr>
                                        <p:cTn dur="500" id="102"/>
                                        <p:tgtEl>
                                          <p:spTgt spid="22"/>
                                        </p:tgtEl>
                                      </p:cBhvr>
                                    </p:animEffect>
                                  </p:childTnLst>
                                </p:cTn>
                              </p:par>
                              <p:par>
                                <p:cTn fill="hold" grpId="0" id="103" nodeType="withEffect" presetClass="entr" presetID="22" presetSubtype="2">
                                  <p:stCondLst>
                                    <p:cond delay="0"/>
                                  </p:stCondLst>
                                  <p:childTnLst>
                                    <p:set>
                                      <p:cBhvr>
                                        <p:cTn dur="1" fill="hold" id="104">
                                          <p:stCondLst>
                                            <p:cond delay="0"/>
                                          </p:stCondLst>
                                        </p:cTn>
                                        <p:tgtEl>
                                          <p:spTgt spid="23"/>
                                        </p:tgtEl>
                                        <p:attrNameLst>
                                          <p:attrName>style.visibility</p:attrName>
                                        </p:attrNameLst>
                                      </p:cBhvr>
                                      <p:to>
                                        <p:strVal val="visible"/>
                                      </p:to>
                                    </p:set>
                                    <p:animEffect filter="wipe(right)" transition="in">
                                      <p:cBhvr>
                                        <p:cTn dur="500" id="105"/>
                                        <p:tgtEl>
                                          <p:spTgt spid="23"/>
                                        </p:tgtEl>
                                      </p:cBhvr>
                                    </p:animEffect>
                                  </p:childTnLst>
                                </p:cTn>
                              </p:par>
                              <p:par>
                                <p:cTn fill="hold" grpId="0" id="106" nodeType="withEffect" presetClass="entr" presetID="22" presetSubtype="2">
                                  <p:stCondLst>
                                    <p:cond delay="0"/>
                                  </p:stCondLst>
                                  <p:childTnLst>
                                    <p:set>
                                      <p:cBhvr>
                                        <p:cTn dur="1" fill="hold" id="107">
                                          <p:stCondLst>
                                            <p:cond delay="0"/>
                                          </p:stCondLst>
                                        </p:cTn>
                                        <p:tgtEl>
                                          <p:spTgt spid="24"/>
                                        </p:tgtEl>
                                        <p:attrNameLst>
                                          <p:attrName>style.visibility</p:attrName>
                                        </p:attrNameLst>
                                      </p:cBhvr>
                                      <p:to>
                                        <p:strVal val="visible"/>
                                      </p:to>
                                    </p:set>
                                    <p:animEffect filter="wipe(right)" transition="in">
                                      <p:cBhvr>
                                        <p:cTn dur="500" id="108"/>
                                        <p:tgtEl>
                                          <p:spTgt spid="24"/>
                                        </p:tgtEl>
                                      </p:cBhvr>
                                    </p:animEffect>
                                  </p:childTnLst>
                                </p:cTn>
                              </p:par>
                            </p:childTnLst>
                          </p:cTn>
                        </p:par>
                        <p:par>
                          <p:cTn fill="hold" id="109" nodeType="afterGroup">
                            <p:stCondLst>
                              <p:cond delay="6500"/>
                            </p:stCondLst>
                            <p:childTnLst>
                              <p:par>
                                <p:cTn fill="hold" grpId="0" id="110" nodeType="afterEffect" presetClass="entr" presetID="10" presetSubtype="0">
                                  <p:stCondLst>
                                    <p:cond delay="0"/>
                                  </p:stCondLst>
                                  <p:childTnLst>
                                    <p:set>
                                      <p:cBhvr>
                                        <p:cTn dur="1" fill="hold" id="111">
                                          <p:stCondLst>
                                            <p:cond delay="0"/>
                                          </p:stCondLst>
                                        </p:cTn>
                                        <p:tgtEl>
                                          <p:spTgt spid="16"/>
                                        </p:tgtEl>
                                        <p:attrNameLst>
                                          <p:attrName>style.visibility</p:attrName>
                                        </p:attrNameLst>
                                      </p:cBhvr>
                                      <p:to>
                                        <p:strVal val="visible"/>
                                      </p:to>
                                    </p:set>
                                    <p:animEffect filter="fade" transition="in">
                                      <p:cBhvr>
                                        <p:cTn dur="500" id="112"/>
                                        <p:tgtEl>
                                          <p:spTgt spid="16"/>
                                        </p:tgtEl>
                                      </p:cBhvr>
                                    </p:animEffect>
                                  </p:childTnLst>
                                </p:cTn>
                              </p:par>
                            </p:childTnLst>
                          </p:cTn>
                        </p:par>
                        <p:par>
                          <p:cTn fill="hold" id="113" nodeType="afterGroup">
                            <p:stCondLst>
                              <p:cond delay="7000"/>
                            </p:stCondLst>
                            <p:childTnLst>
                              <p:par>
                                <p:cTn fill="hold" id="114" nodeType="afterEffect" presetClass="entr" presetID="16" presetSubtype="42">
                                  <p:stCondLst>
                                    <p:cond delay="0"/>
                                  </p:stCondLst>
                                  <p:childTnLst>
                                    <p:set>
                                      <p:cBhvr>
                                        <p:cTn dur="1" fill="hold" id="115">
                                          <p:stCondLst>
                                            <p:cond delay="0"/>
                                          </p:stCondLst>
                                        </p:cTn>
                                        <p:tgtEl>
                                          <p:spTgt spid="25"/>
                                        </p:tgtEl>
                                        <p:attrNameLst>
                                          <p:attrName>style.visibility</p:attrName>
                                        </p:attrNameLst>
                                      </p:cBhvr>
                                      <p:to>
                                        <p:strVal val="visible"/>
                                      </p:to>
                                    </p:set>
                                    <p:animEffect filter="barn(outHorizontal)" transition="in">
                                      <p:cBhvr>
                                        <p:cTn dur="500" id="116"/>
                                        <p:tgtEl>
                                          <p:spTgt spid="25"/>
                                        </p:tgtEl>
                                      </p:cBhvr>
                                    </p:animEffect>
                                  </p:childTnLst>
                                </p:cTn>
                              </p:par>
                            </p:childTnLst>
                          </p:cTn>
                        </p:par>
                        <p:par>
                          <p:cTn fill="hold" id="117" nodeType="afterGroup">
                            <p:stCondLst>
                              <p:cond delay="7500"/>
                            </p:stCondLst>
                            <p:childTnLst>
                              <p:par>
                                <p:cTn fill="hold" id="118" nodeType="afterEffect" presetClass="entr" presetID="22" presetSubtype="8">
                                  <p:stCondLst>
                                    <p:cond delay="0"/>
                                  </p:stCondLst>
                                  <p:childTnLst>
                                    <p:set>
                                      <p:cBhvr>
                                        <p:cTn dur="1" fill="hold" id="119">
                                          <p:stCondLst>
                                            <p:cond delay="0"/>
                                          </p:stCondLst>
                                        </p:cTn>
                                        <p:tgtEl>
                                          <p:spTgt spid="26"/>
                                        </p:tgtEl>
                                        <p:attrNameLst>
                                          <p:attrName>style.visibility</p:attrName>
                                        </p:attrNameLst>
                                      </p:cBhvr>
                                      <p:to>
                                        <p:strVal val="visible"/>
                                      </p:to>
                                    </p:set>
                                    <p:animEffect filter="wipe(left)" transition="in">
                                      <p:cBhvr>
                                        <p:cTn dur="500" id="120"/>
                                        <p:tgtEl>
                                          <p:spTgt spid="26"/>
                                        </p:tgtEl>
                                      </p:cBhvr>
                                    </p:animEffect>
                                  </p:childTnLst>
                                </p:cTn>
                              </p:par>
                              <p:par>
                                <p:cTn fill="hold" grpId="0" id="121" nodeType="withEffect" presetClass="entr" presetID="22" presetSubtype="2">
                                  <p:stCondLst>
                                    <p:cond delay="0"/>
                                  </p:stCondLst>
                                  <p:childTnLst>
                                    <p:set>
                                      <p:cBhvr>
                                        <p:cTn dur="1" fill="hold" id="122">
                                          <p:stCondLst>
                                            <p:cond delay="0"/>
                                          </p:stCondLst>
                                        </p:cTn>
                                        <p:tgtEl>
                                          <p:spTgt spid="27"/>
                                        </p:tgtEl>
                                        <p:attrNameLst>
                                          <p:attrName>style.visibility</p:attrName>
                                        </p:attrNameLst>
                                      </p:cBhvr>
                                      <p:to>
                                        <p:strVal val="visible"/>
                                      </p:to>
                                    </p:set>
                                    <p:animEffect filter="wipe(right)" transition="in">
                                      <p:cBhvr>
                                        <p:cTn dur="500" id="123"/>
                                        <p:tgtEl>
                                          <p:spTgt spid="27"/>
                                        </p:tgtEl>
                                      </p:cBhvr>
                                    </p:animEffect>
                                  </p:childTnLst>
                                </p:cTn>
                              </p:par>
                              <p:par>
                                <p:cTn fill="hold" grpId="0" id="124" nodeType="withEffect" presetClass="entr" presetID="22" presetSubtype="2">
                                  <p:stCondLst>
                                    <p:cond delay="0"/>
                                  </p:stCondLst>
                                  <p:childTnLst>
                                    <p:set>
                                      <p:cBhvr>
                                        <p:cTn dur="1" fill="hold" id="125">
                                          <p:stCondLst>
                                            <p:cond delay="0"/>
                                          </p:stCondLst>
                                        </p:cTn>
                                        <p:tgtEl>
                                          <p:spTgt spid="28"/>
                                        </p:tgtEl>
                                        <p:attrNameLst>
                                          <p:attrName>style.visibility</p:attrName>
                                        </p:attrNameLst>
                                      </p:cBhvr>
                                      <p:to>
                                        <p:strVal val="visible"/>
                                      </p:to>
                                    </p:set>
                                    <p:animEffect filter="wipe(right)" transition="in">
                                      <p:cBhvr>
                                        <p:cTn dur="500" id="12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
      <p:bldP grpId="0" spid="9"/>
      <p:bldP grpId="0" spid="10"/>
      <p:bldP grpId="0" spid="11"/>
      <p:bldP grpId="0" spid="12"/>
      <p:bldP grpId="0" spid="13"/>
      <p:bldP grpId="0" spid="14"/>
      <p:bldP grpId="0" spid="15"/>
      <p:bldP grpId="0" spid="16"/>
      <p:bldP grpId="0" spid="23"/>
      <p:bldP grpId="0" spid="24"/>
      <p:bldP grpId="0" spid="27"/>
      <p:bldP grpId="0" spid="28"/>
      <p:bldP grpId="0" spid="29"/>
      <p:bldP grpId="0" spid="3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企业产品运营</a:t>
            </a:r>
          </a:p>
        </p:txBody>
      </p:sp>
      <p:grpSp>
        <p:nvGrpSpPr>
          <p:cNvPr id="3" name="组合 2">
            <a:extLst>
              <a:ext uri="{FF2B5EF4-FFF2-40B4-BE49-F238E27FC236}">
                <a16:creationId xmlns:a16="http://schemas.microsoft.com/office/drawing/2014/main" id="{E971558A-4AFF-4764-A4DF-345D725F1023}"/>
              </a:ext>
            </a:extLst>
          </p:cNvPr>
          <p:cNvGrpSpPr/>
          <p:nvPr/>
        </p:nvGrpSpPr>
        <p:grpSpPr>
          <a:xfrm>
            <a:off x="1858417" y="1924019"/>
            <a:ext cx="8497086" cy="4126461"/>
            <a:chOff x="938848" y="1597942"/>
            <a:chExt cx="10019303" cy="4865700"/>
          </a:xfrm>
        </p:grpSpPr>
        <p:sp>
          <p:nvSpPr>
            <p:cNvPr id="4" name="Rectangle 19">
              <a:extLst>
                <a:ext uri="{FF2B5EF4-FFF2-40B4-BE49-F238E27FC236}">
                  <a16:creationId xmlns:a16="http://schemas.microsoft.com/office/drawing/2014/main" id="{027E95B8-CD88-44F9-A097-59D0A4C1B707}"/>
                </a:ext>
              </a:extLst>
            </p:cNvPr>
            <p:cNvSpPr/>
            <p:nvPr/>
          </p:nvSpPr>
          <p:spPr>
            <a:xfrm>
              <a:off x="938848" y="1597942"/>
              <a:ext cx="2160000" cy="2160000"/>
            </a:xfrm>
            <a:prstGeom prst="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solidFill>
                  <a:schemeClr val="bg1">
                    <a:lumMod val="50000"/>
                  </a:schemeClr>
                </a:solidFill>
                <a:latin charset="-122" pitchFamily="34" typeface="微软雅黑"/>
                <a:ea charset="-122" pitchFamily="34" typeface="微软雅黑"/>
                <a:sym charset="-122" pitchFamily="34" typeface="微软雅黑"/>
              </a:endParaRPr>
            </a:p>
          </p:txBody>
        </p:sp>
        <p:sp>
          <p:nvSpPr>
            <p:cNvPr id="5" name="Rectangle 20">
              <a:extLst>
                <a:ext uri="{FF2B5EF4-FFF2-40B4-BE49-F238E27FC236}">
                  <a16:creationId xmlns:a16="http://schemas.microsoft.com/office/drawing/2014/main" id="{511FFA8C-D981-4336-8900-91BAE53BB40B}"/>
                </a:ext>
              </a:extLst>
            </p:cNvPr>
            <p:cNvSpPr/>
            <p:nvPr/>
          </p:nvSpPr>
          <p:spPr>
            <a:xfrm>
              <a:off x="6330936" y="1597942"/>
              <a:ext cx="2160000" cy="2160000"/>
            </a:xfrm>
            <a:prstGeom prst="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solidFill>
                  <a:schemeClr val="bg1">
                    <a:lumMod val="50000"/>
                  </a:schemeClr>
                </a:solidFill>
                <a:latin charset="-122" pitchFamily="34" typeface="微软雅黑"/>
                <a:ea charset="-122" pitchFamily="34" typeface="微软雅黑"/>
                <a:sym charset="-122" pitchFamily="34" typeface="微软雅黑"/>
              </a:endParaRPr>
            </a:p>
          </p:txBody>
        </p:sp>
        <p:sp>
          <p:nvSpPr>
            <p:cNvPr id="6" name="Rectangle 21">
              <a:extLst>
                <a:ext uri="{FF2B5EF4-FFF2-40B4-BE49-F238E27FC236}">
                  <a16:creationId xmlns:a16="http://schemas.microsoft.com/office/drawing/2014/main" id="{6F7AE914-7FE9-437F-A946-2437CB0B0C44}"/>
                </a:ext>
              </a:extLst>
            </p:cNvPr>
            <p:cNvSpPr/>
            <p:nvPr/>
          </p:nvSpPr>
          <p:spPr>
            <a:xfrm>
              <a:off x="6330936" y="4303642"/>
              <a:ext cx="2160000" cy="2160000"/>
            </a:xfrm>
            <a:prstGeom prst="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solidFill>
                  <a:schemeClr val="bg1">
                    <a:lumMod val="50000"/>
                  </a:schemeClr>
                </a:solidFill>
                <a:latin charset="-122" pitchFamily="34" typeface="微软雅黑"/>
                <a:ea charset="-122" pitchFamily="34" typeface="微软雅黑"/>
                <a:sym charset="-122" pitchFamily="34" typeface="微软雅黑"/>
              </a:endParaRPr>
            </a:p>
          </p:txBody>
        </p:sp>
        <p:sp>
          <p:nvSpPr>
            <p:cNvPr id="8" name="Rectangle 22">
              <a:extLst>
                <a:ext uri="{FF2B5EF4-FFF2-40B4-BE49-F238E27FC236}">
                  <a16:creationId xmlns:a16="http://schemas.microsoft.com/office/drawing/2014/main" id="{3E248716-1EEA-4E64-A6D0-A26DE40BD042}"/>
                </a:ext>
              </a:extLst>
            </p:cNvPr>
            <p:cNvSpPr/>
            <p:nvPr/>
          </p:nvSpPr>
          <p:spPr>
            <a:xfrm>
              <a:off x="938848" y="4303642"/>
              <a:ext cx="2160000" cy="2160000"/>
            </a:xfrm>
            <a:prstGeom prst="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400">
                <a:solidFill>
                  <a:schemeClr val="bg1">
                    <a:lumMod val="50000"/>
                  </a:schemeClr>
                </a:solidFill>
                <a:latin charset="-122" pitchFamily="34" typeface="微软雅黑"/>
                <a:ea charset="-122" pitchFamily="34" typeface="微软雅黑"/>
                <a:sym charset="-122" pitchFamily="34" typeface="微软雅黑"/>
              </a:endParaRPr>
            </a:p>
          </p:txBody>
        </p:sp>
        <p:grpSp>
          <p:nvGrpSpPr>
            <p:cNvPr id="9" name="Group 9">
              <a:extLst>
                <a:ext uri="{FF2B5EF4-FFF2-40B4-BE49-F238E27FC236}">
                  <a16:creationId xmlns:a16="http://schemas.microsoft.com/office/drawing/2014/main" id="{754B5367-5032-4669-B946-92EBA5FFF6F2}"/>
                </a:ext>
              </a:extLst>
            </p:cNvPr>
            <p:cNvGrpSpPr/>
            <p:nvPr/>
          </p:nvGrpSpPr>
          <p:grpSpPr>
            <a:xfrm>
              <a:off x="3199624" y="1871769"/>
              <a:ext cx="2412804" cy="1725105"/>
              <a:chOff x="3023011" y="1887839"/>
              <a:chExt cx="2138289" cy="1725105"/>
            </a:xfrm>
          </p:grpSpPr>
          <p:sp>
            <p:nvSpPr>
              <p:cNvPr id="23" name="TextBox 12">
                <a:extLst>
                  <a:ext uri="{FF2B5EF4-FFF2-40B4-BE49-F238E27FC236}">
                    <a16:creationId xmlns:a16="http://schemas.microsoft.com/office/drawing/2014/main" id="{69E25BFB-F96E-4ADF-A714-07A77302370D}"/>
                  </a:ext>
                </a:extLst>
              </p:cNvPr>
              <p:cNvSpPr txBox="1"/>
              <p:nvPr/>
            </p:nvSpPr>
            <p:spPr>
              <a:xfrm>
                <a:off x="3159517" y="1887839"/>
                <a:ext cx="1783671" cy="467225"/>
              </a:xfrm>
              <a:prstGeom prst="rect">
                <a:avLst/>
              </a:prstGeom>
              <a:noFill/>
            </p:spPr>
            <p:txBody>
              <a:bodyPr rtlCol="0" wrap="none">
                <a:spAutoFit/>
              </a:bodyPr>
              <a:lstStyle/>
              <a:p>
                <a:r>
                  <a:rPr altLang="en-US" b="1" lang="zh-CN" sz="2000">
                    <a:solidFill>
                      <a:schemeClr val="bg1">
                        <a:lumMod val="50000"/>
                      </a:schemeClr>
                    </a:solidFill>
                    <a:latin charset="-122" pitchFamily="34" typeface="微软雅黑"/>
                    <a:ea charset="-122" pitchFamily="34" typeface="微软雅黑"/>
                    <a:sym charset="-122" pitchFamily="34" typeface="微软雅黑"/>
                  </a:rPr>
                  <a:t>加入标题描述</a:t>
                </a:r>
              </a:p>
            </p:txBody>
          </p:sp>
          <p:sp>
            <p:nvSpPr>
              <p:cNvPr id="24" name="Rectangle 8">
                <a:extLst>
                  <a:ext uri="{FF2B5EF4-FFF2-40B4-BE49-F238E27FC236}">
                    <a16:creationId xmlns:a16="http://schemas.microsoft.com/office/drawing/2014/main" id="{B3357287-5DD9-4260-AFB5-E0A804C5C675}"/>
                  </a:ext>
                </a:extLst>
              </p:cNvPr>
              <p:cNvSpPr/>
              <p:nvPr/>
            </p:nvSpPr>
            <p:spPr>
              <a:xfrm>
                <a:off x="3023011" y="2342744"/>
                <a:ext cx="2138289" cy="1257913"/>
              </a:xfrm>
              <a:prstGeom prst="rect">
                <a:avLst/>
              </a:prstGeom>
            </p:spPr>
            <p:txBody>
              <a:bodyPr wrap="square">
                <a:spAutoFit/>
              </a:bodyPr>
              <a:lstStyle/>
              <a:p>
                <a:pPr algn="ctr"/>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pPr algn="ctr"/>
                <a:r>
                  <a:rPr altLang="en-US" lang="zh-CN" sz="1600">
                    <a:solidFill>
                      <a:schemeClr val="bg1">
                        <a:lumMod val="50000"/>
                      </a:schemeClr>
                    </a:solidFill>
                    <a:latin charset="-122" pitchFamily="34" typeface="微软雅黑"/>
                    <a:ea charset="-122" pitchFamily="34" typeface="微软雅黑"/>
                    <a:cs typeface="Lato Regular"/>
                  </a:rPr>
                  <a:t>点击此处更换文本</a:t>
                </a:r>
              </a:p>
            </p:txBody>
          </p:sp>
        </p:grpSp>
        <p:grpSp>
          <p:nvGrpSpPr>
            <p:cNvPr id="10" name="Group 10">
              <a:extLst>
                <a:ext uri="{FF2B5EF4-FFF2-40B4-BE49-F238E27FC236}">
                  <a16:creationId xmlns:a16="http://schemas.microsoft.com/office/drawing/2014/main" id="{1884DC6B-FB39-4E27-94B9-DB26AA43D3DD}"/>
                </a:ext>
              </a:extLst>
            </p:cNvPr>
            <p:cNvGrpSpPr/>
            <p:nvPr/>
          </p:nvGrpSpPr>
          <p:grpSpPr>
            <a:xfrm>
              <a:off x="8545347" y="1871769"/>
              <a:ext cx="2412804" cy="1725105"/>
              <a:chOff x="3023011" y="1887839"/>
              <a:chExt cx="2138289" cy="1725105"/>
            </a:xfrm>
          </p:grpSpPr>
          <p:sp>
            <p:nvSpPr>
              <p:cNvPr id="21" name="TextBox 15">
                <a:extLst>
                  <a:ext uri="{FF2B5EF4-FFF2-40B4-BE49-F238E27FC236}">
                    <a16:creationId xmlns:a16="http://schemas.microsoft.com/office/drawing/2014/main" id="{E9ECA392-711C-4C92-ACF6-60FE44C17B53}"/>
                  </a:ext>
                </a:extLst>
              </p:cNvPr>
              <p:cNvSpPr txBox="1"/>
              <p:nvPr/>
            </p:nvSpPr>
            <p:spPr>
              <a:xfrm>
                <a:off x="3159515" y="1887839"/>
                <a:ext cx="1783671" cy="467225"/>
              </a:xfrm>
              <a:prstGeom prst="rect">
                <a:avLst/>
              </a:prstGeom>
              <a:noFill/>
            </p:spPr>
            <p:txBody>
              <a:bodyPr rtlCol="0" wrap="none">
                <a:spAutoFit/>
              </a:bodyPr>
              <a:lstStyle/>
              <a:p>
                <a:r>
                  <a:rPr altLang="en-US" b="1" lang="zh-CN" sz="2000">
                    <a:solidFill>
                      <a:schemeClr val="bg1">
                        <a:lumMod val="50000"/>
                      </a:schemeClr>
                    </a:solidFill>
                    <a:latin charset="-122" pitchFamily="34" typeface="微软雅黑"/>
                    <a:ea charset="-122" pitchFamily="34" typeface="微软雅黑"/>
                    <a:sym charset="-122" pitchFamily="34" typeface="微软雅黑"/>
                  </a:rPr>
                  <a:t>加入标题描述</a:t>
                </a:r>
              </a:p>
            </p:txBody>
          </p:sp>
          <p:sp>
            <p:nvSpPr>
              <p:cNvPr id="22" name="Rectangle 12">
                <a:extLst>
                  <a:ext uri="{FF2B5EF4-FFF2-40B4-BE49-F238E27FC236}">
                    <a16:creationId xmlns:a16="http://schemas.microsoft.com/office/drawing/2014/main" id="{157A5255-4ADC-4043-BEA1-C7FA6E049B36}"/>
                  </a:ext>
                </a:extLst>
              </p:cNvPr>
              <p:cNvSpPr/>
              <p:nvPr/>
            </p:nvSpPr>
            <p:spPr>
              <a:xfrm>
                <a:off x="3023011" y="2342744"/>
                <a:ext cx="2138289" cy="1257913"/>
              </a:xfrm>
              <a:prstGeom prst="rect">
                <a:avLst/>
              </a:prstGeom>
            </p:spPr>
            <p:txBody>
              <a:bodyPr wrap="square">
                <a:spAutoFit/>
              </a:bodyPr>
              <a:lstStyle/>
              <a:p>
                <a:pPr algn="ctr"/>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pPr algn="ctr"/>
                <a:r>
                  <a:rPr altLang="en-US" lang="zh-CN" sz="1600">
                    <a:solidFill>
                      <a:schemeClr val="bg1">
                        <a:lumMod val="50000"/>
                      </a:schemeClr>
                    </a:solidFill>
                    <a:latin charset="-122" pitchFamily="34" typeface="微软雅黑"/>
                    <a:ea charset="-122" pitchFamily="34" typeface="微软雅黑"/>
                    <a:cs typeface="Lato Regular"/>
                  </a:rPr>
                  <a:t>点击此处更换文本</a:t>
                </a:r>
              </a:p>
            </p:txBody>
          </p:sp>
        </p:grpSp>
        <p:grpSp>
          <p:nvGrpSpPr>
            <p:cNvPr id="11" name="Group 13">
              <a:extLst>
                <a:ext uri="{FF2B5EF4-FFF2-40B4-BE49-F238E27FC236}">
                  <a16:creationId xmlns:a16="http://schemas.microsoft.com/office/drawing/2014/main" id="{98EECE71-FD0E-4BAB-A8AE-47F8D94D35A0}"/>
                </a:ext>
              </a:extLst>
            </p:cNvPr>
            <p:cNvGrpSpPr/>
            <p:nvPr/>
          </p:nvGrpSpPr>
          <p:grpSpPr>
            <a:xfrm>
              <a:off x="3199625" y="4577469"/>
              <a:ext cx="2412804" cy="1725105"/>
              <a:chOff x="3023012" y="1887839"/>
              <a:chExt cx="2138289" cy="1725105"/>
            </a:xfrm>
          </p:grpSpPr>
          <p:sp>
            <p:nvSpPr>
              <p:cNvPr id="19" name="TextBox 18">
                <a:extLst>
                  <a:ext uri="{FF2B5EF4-FFF2-40B4-BE49-F238E27FC236}">
                    <a16:creationId xmlns:a16="http://schemas.microsoft.com/office/drawing/2014/main" id="{5ECD393A-86B3-4790-B62B-FEFA4864ED5D}"/>
                  </a:ext>
                </a:extLst>
              </p:cNvPr>
              <p:cNvSpPr txBox="1"/>
              <p:nvPr/>
            </p:nvSpPr>
            <p:spPr>
              <a:xfrm>
                <a:off x="3159516" y="1887839"/>
                <a:ext cx="1783671" cy="467225"/>
              </a:xfrm>
              <a:prstGeom prst="rect">
                <a:avLst/>
              </a:prstGeom>
              <a:noFill/>
            </p:spPr>
            <p:txBody>
              <a:bodyPr rtlCol="0" wrap="none">
                <a:spAutoFit/>
              </a:bodyPr>
              <a:lstStyle/>
              <a:p>
                <a:r>
                  <a:rPr altLang="en-US" b="1" lang="zh-CN" sz="2000">
                    <a:solidFill>
                      <a:schemeClr val="bg1">
                        <a:lumMod val="50000"/>
                      </a:schemeClr>
                    </a:solidFill>
                    <a:latin charset="-122" pitchFamily="34" typeface="微软雅黑"/>
                    <a:ea charset="-122" pitchFamily="34" typeface="微软雅黑"/>
                    <a:sym charset="-122" pitchFamily="34" typeface="微软雅黑"/>
                  </a:rPr>
                  <a:t>加入标题描述</a:t>
                </a:r>
              </a:p>
            </p:txBody>
          </p:sp>
          <p:sp>
            <p:nvSpPr>
              <p:cNvPr id="20" name="Rectangle 15">
                <a:extLst>
                  <a:ext uri="{FF2B5EF4-FFF2-40B4-BE49-F238E27FC236}">
                    <a16:creationId xmlns:a16="http://schemas.microsoft.com/office/drawing/2014/main" id="{DD295519-ED93-469D-AB47-1D401BC576B1}"/>
                  </a:ext>
                </a:extLst>
              </p:cNvPr>
              <p:cNvSpPr/>
              <p:nvPr/>
            </p:nvSpPr>
            <p:spPr>
              <a:xfrm>
                <a:off x="3023012" y="2342744"/>
                <a:ext cx="2138289" cy="1257913"/>
              </a:xfrm>
              <a:prstGeom prst="rect">
                <a:avLst/>
              </a:prstGeom>
            </p:spPr>
            <p:txBody>
              <a:bodyPr wrap="square">
                <a:spAutoFit/>
              </a:bodyPr>
              <a:lstStyle/>
              <a:p>
                <a:pPr algn="ctr"/>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pPr algn="ctr"/>
                <a:r>
                  <a:rPr altLang="en-US" lang="zh-CN" sz="1600">
                    <a:solidFill>
                      <a:schemeClr val="bg1">
                        <a:lumMod val="50000"/>
                      </a:schemeClr>
                    </a:solidFill>
                    <a:latin charset="-122" pitchFamily="34" typeface="微软雅黑"/>
                    <a:ea charset="-122" pitchFamily="34" typeface="微软雅黑"/>
                    <a:cs typeface="Lato Regular"/>
                  </a:rPr>
                  <a:t>点击此处更换文本</a:t>
                </a:r>
              </a:p>
            </p:txBody>
          </p:sp>
        </p:grpSp>
        <p:grpSp>
          <p:nvGrpSpPr>
            <p:cNvPr id="12" name="Group 16">
              <a:extLst>
                <a:ext uri="{FF2B5EF4-FFF2-40B4-BE49-F238E27FC236}">
                  <a16:creationId xmlns:a16="http://schemas.microsoft.com/office/drawing/2014/main" id="{EDCB94EE-450F-4234-AE6B-35F4556717A9}"/>
                </a:ext>
              </a:extLst>
            </p:cNvPr>
            <p:cNvGrpSpPr/>
            <p:nvPr/>
          </p:nvGrpSpPr>
          <p:grpSpPr>
            <a:xfrm>
              <a:off x="8545347" y="4577469"/>
              <a:ext cx="2412804" cy="1725105"/>
              <a:chOff x="3023011" y="1887839"/>
              <a:chExt cx="2138289" cy="1725105"/>
            </a:xfrm>
          </p:grpSpPr>
          <p:sp>
            <p:nvSpPr>
              <p:cNvPr id="17" name="TextBox 21">
                <a:extLst>
                  <a:ext uri="{FF2B5EF4-FFF2-40B4-BE49-F238E27FC236}">
                    <a16:creationId xmlns:a16="http://schemas.microsoft.com/office/drawing/2014/main" id="{3D0C5BC5-E1E5-4605-9899-7DFFA9BD3367}"/>
                  </a:ext>
                </a:extLst>
              </p:cNvPr>
              <p:cNvSpPr txBox="1"/>
              <p:nvPr/>
            </p:nvSpPr>
            <p:spPr>
              <a:xfrm>
                <a:off x="3159515" y="1887839"/>
                <a:ext cx="1783671" cy="467225"/>
              </a:xfrm>
              <a:prstGeom prst="rect">
                <a:avLst/>
              </a:prstGeom>
              <a:noFill/>
            </p:spPr>
            <p:txBody>
              <a:bodyPr rtlCol="0" wrap="none">
                <a:spAutoFit/>
              </a:bodyPr>
              <a:lstStyle/>
              <a:p>
                <a:r>
                  <a:rPr altLang="en-US" b="1" lang="zh-CN" sz="2000">
                    <a:solidFill>
                      <a:schemeClr val="bg1">
                        <a:lumMod val="50000"/>
                      </a:schemeClr>
                    </a:solidFill>
                    <a:latin charset="-122" pitchFamily="34" typeface="微软雅黑"/>
                    <a:ea charset="-122" pitchFamily="34" typeface="微软雅黑"/>
                    <a:sym charset="-122" pitchFamily="34" typeface="微软雅黑"/>
                  </a:rPr>
                  <a:t>加入标题描述</a:t>
                </a:r>
              </a:p>
            </p:txBody>
          </p:sp>
          <p:sp>
            <p:nvSpPr>
              <p:cNvPr id="18" name="Rectangle 18">
                <a:extLst>
                  <a:ext uri="{FF2B5EF4-FFF2-40B4-BE49-F238E27FC236}">
                    <a16:creationId xmlns:a16="http://schemas.microsoft.com/office/drawing/2014/main" id="{88CE8BF9-58C4-4608-864B-FD49583A1DE9}"/>
                  </a:ext>
                </a:extLst>
              </p:cNvPr>
              <p:cNvSpPr/>
              <p:nvPr/>
            </p:nvSpPr>
            <p:spPr>
              <a:xfrm>
                <a:off x="3023011" y="2342744"/>
                <a:ext cx="2138289" cy="1257913"/>
              </a:xfrm>
              <a:prstGeom prst="rect">
                <a:avLst/>
              </a:prstGeom>
            </p:spPr>
            <p:txBody>
              <a:bodyPr wrap="square">
                <a:spAutoFit/>
              </a:bodyPr>
              <a:lstStyle/>
              <a:p>
                <a:pPr algn="ctr"/>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pPr algn="ctr"/>
                <a:r>
                  <a:rPr altLang="en-US" lang="zh-CN" sz="1600">
                    <a:solidFill>
                      <a:schemeClr val="bg1">
                        <a:lumMod val="50000"/>
                      </a:schemeClr>
                    </a:solidFill>
                    <a:latin charset="-122" pitchFamily="34" typeface="微软雅黑"/>
                    <a:ea charset="-122" pitchFamily="34" typeface="微软雅黑"/>
                    <a:cs typeface="Lato Regular"/>
                  </a:rPr>
                  <a:t>点击此处更换文本</a:t>
                </a:r>
              </a:p>
            </p:txBody>
          </p:sp>
        </p:grpSp>
        <p:sp>
          <p:nvSpPr>
            <p:cNvPr id="13" name="KSO_Shape">
              <a:extLst>
                <a:ext uri="{FF2B5EF4-FFF2-40B4-BE49-F238E27FC236}">
                  <a16:creationId xmlns:a16="http://schemas.microsoft.com/office/drawing/2014/main" id="{2233206B-C047-444F-B940-4CDBD0C9CAD0}"/>
                </a:ext>
              </a:extLst>
            </p:cNvPr>
            <p:cNvSpPr/>
            <p:nvPr/>
          </p:nvSpPr>
          <p:spPr bwMode="auto">
            <a:xfrm>
              <a:off x="6810371" y="1916126"/>
              <a:ext cx="1201130" cy="1523632"/>
            </a:xfrm>
            <a:custGeom>
              <a:gdLst>
                <a:gd fmla="*/ 259322 w 2665412" name="T0"/>
                <a:gd fmla="*/ 2895285 h 3382963" name="T1"/>
                <a:gd fmla="*/ 511017 w 2665412" name="T2"/>
                <a:gd fmla="*/ 3155147 h 3382963" name="T3"/>
                <a:gd fmla="*/ 770965 w 2665412" name="T4"/>
                <a:gd fmla="*/ 2903852 h 3382963" name="T5"/>
                <a:gd fmla="*/ 519587 w 2665412" name="T6"/>
                <a:gd fmla="*/ 2643989 h 3382963" name="T7"/>
                <a:gd fmla="*/ 875071 w 2665412" name="T8"/>
                <a:gd fmla="*/ 2732514 h 3382963" name="T9"/>
                <a:gd fmla="*/ 732560 w 2665412" name="T10"/>
                <a:gd fmla="*/ 3231615 h 3382963" name="T11"/>
                <a:gd fmla="*/ 265987 w 2665412" name="T12"/>
                <a:gd fmla="*/ 3315697 h 3382963" name="T13"/>
                <a:gd fmla="*/ 147598 w 2665412" name="T14"/>
                <a:gd fmla="*/ 2750917 h 3382963" name="T15"/>
                <a:gd fmla="*/ 1831415 w 2665412" name="T16"/>
                <a:gd fmla="*/ 2257426 h 3382963" name="T17"/>
                <a:gd fmla="*/ 1993961 w 2665412" name="T18"/>
                <a:gd fmla="*/ 2438401 h 3382963" name="T19"/>
                <a:gd fmla="*/ 1847258 w 2665412" name="T20"/>
                <a:gd fmla="*/ 2409508 h 3382963" name="T21"/>
                <a:gd fmla="*/ 1685662 w 2665412" name="T22"/>
                <a:gd fmla="*/ 2468563 h 3382963" name="T23"/>
                <a:gd fmla="*/ 1995229 w 2665412" name="T24"/>
                <a:gd fmla="*/ 2640966 h 3382963" name="T25"/>
                <a:gd fmla="*/ 1952137 w 2665412" name="T26"/>
                <a:gd fmla="*/ 2838768 h 3382963" name="T27"/>
                <a:gd fmla="*/ 1735409 w 2665412" name="T28"/>
                <a:gd fmla="*/ 2918143 h 3382963" name="T29"/>
                <a:gd fmla="*/ 1580784 w 2665412" name="T30"/>
                <a:gd fmla="*/ 2728596 h 3382963" name="T31"/>
                <a:gd fmla="*/ 1742380 w 2665412" name="T32"/>
                <a:gd fmla="*/ 2773998 h 3382963" name="T33"/>
                <a:gd fmla="*/ 1881478 w 2665412" name="T34"/>
                <a:gd fmla="*/ 2691766 h 3382963" name="T35"/>
                <a:gd fmla="*/ 1563357 w 2665412" name="T36"/>
                <a:gd fmla="*/ 2467293 h 3382963" name="T37"/>
                <a:gd fmla="*/ 1692634 w 2665412" name="T38"/>
                <a:gd fmla="*/ 2322831 h 3382963" name="T39"/>
                <a:gd fmla="*/ 1625723 w 2665412" name="T40"/>
                <a:gd fmla="*/ 2198771 h 3382963" name="T41"/>
                <a:gd fmla="*/ 1410098 w 2665412" name="T42"/>
                <a:gd fmla="*/ 2430592 h 3382963" name="T43"/>
                <a:gd fmla="*/ 1421847 w 2665412" name="T44"/>
                <a:gd fmla="*/ 2757048 h 3382963" name="T45"/>
                <a:gd fmla="*/ 1653351 w 2665412" name="T46"/>
                <a:gd fmla="*/ 2972991 h 3382963" name="T47"/>
                <a:gd fmla="*/ 1980125 w 2665412" name="T48"/>
                <a:gd fmla="*/ 2960924 h 3382963" name="T49"/>
                <a:gd fmla="*/ 2195433 w 2665412" name="T50"/>
                <a:gd fmla="*/ 2729420 h 3382963" name="T51"/>
                <a:gd fmla="*/ 2184001 w 2665412" name="T52"/>
                <a:gd fmla="*/ 2402964 h 3382963" name="T53"/>
                <a:gd fmla="*/ 1952179 w 2665412" name="T54"/>
                <a:gd fmla="*/ 2187021 h 3382963" name="T55"/>
                <a:gd fmla="*/ 2156055 w 2665412" name="T56"/>
                <a:gd fmla="*/ 2032367 h 3382963" name="T57"/>
                <a:gd fmla="*/ 2395816 w 2665412" name="T58"/>
                <a:gd fmla="*/ 2850094 h 3382963" name="T59"/>
                <a:gd fmla="*/ 1619054 w 2665412" name="T60"/>
                <a:gd fmla="*/ 3205130 h 3382963" name="T61"/>
                <a:gd fmla="*/ 1161763 w 2665412" name="T62"/>
                <a:gd fmla="*/ 2697981 h 3382963" name="T63"/>
                <a:gd fmla="*/ 1590474 w 2665412" name="T64"/>
                <a:gd fmla="*/ 1963774 h 3382963" name="T65"/>
                <a:gd fmla="*/ 247746 w 2665412" name="T66"/>
                <a:gd fmla="*/ 2374875 h 3382963" name="T67"/>
                <a:gd fmla="*/ 90506 w 2665412" name="T68"/>
                <a:gd fmla="*/ 2382501 h 3382963" name="T69"/>
                <a:gd fmla="*/ 82882 w 2665412" name="T70"/>
                <a:gd fmla="*/ 2224911 h 3382963" name="T71"/>
                <a:gd fmla="*/ 1925231 w 2665412" name="T72"/>
                <a:gd fmla="*/ 1275421 h 3382963" name="T73"/>
                <a:gd fmla="*/ 2142932 w 2665412" name="T74"/>
                <a:gd fmla="*/ 1565745 h 3382963" name="T75"/>
                <a:gd fmla="*/ 2433411 w 2665412" name="T76"/>
                <a:gd fmla="*/ 1348081 h 3382963" name="T77"/>
                <a:gd fmla="*/ 2215710 w 2665412" name="T78"/>
                <a:gd fmla="*/ 1057758 h 3382963" name="T79"/>
                <a:gd fmla="*/ 2557039 w 2665412" name="T80"/>
                <a:gd fmla="*/ 1184676 h 3382963" name="T81"/>
                <a:gd fmla="*/ 2359043 w 2665412" name="T82"/>
                <a:gd fmla="*/ 1666644 h 3382963" name="T83"/>
                <a:gd fmla="*/ 1943029 w 2665412" name="T84"/>
                <a:gd fmla="*/ 1631742 h 3382963" name="T85"/>
                <a:gd fmla="*/ 1831795 w 2665412" name="T86"/>
                <a:gd fmla="*/ 1117727 h 3382963" name="T87"/>
                <a:gd fmla="*/ 1543971 w 2665412" name="T88"/>
                <a:gd fmla="*/ 596250 h 3382963" name="T89"/>
                <a:gd fmla="*/ 1297460 w 2665412" name="T90"/>
                <a:gd fmla="*/ 948099 h 3382963" name="T91"/>
                <a:gd fmla="*/ 1031888 w 2665412" name="T92"/>
                <a:gd fmla="*/ 755548 h 3382963" name="T93"/>
                <a:gd fmla="*/ 814631 w 2665412" name="T94"/>
                <a:gd fmla="*/ 602286 h 3382963" name="T95"/>
                <a:gd fmla="*/ 863801 w 2665412" name="T96"/>
                <a:gd fmla="*/ 640380 h 3382963" name="T97"/>
                <a:gd fmla="*/ 958650 w 2665412" name="T98"/>
                <a:gd fmla="*/ 731486 h 3382963" name="T99"/>
                <a:gd fmla="*/ 915825 w 2665412" name="T100"/>
                <a:gd fmla="*/ 1047026 h 3382963" name="T101"/>
                <a:gd fmla="*/ 1093788 w 2665412" name="T102"/>
                <a:gd fmla="*/ 1742545 h 3382963" name="T103"/>
                <a:gd fmla="*/ 941203 w 2665412" name="T104"/>
                <a:gd fmla="*/ 2331086 h 3382963" name="T105"/>
                <a:gd fmla="*/ 804162 w 2665412" name="T106"/>
                <a:gd fmla="*/ 2246646 h 3382963" name="T107"/>
                <a:gd fmla="*/ 518978 w 2665412" name="T108"/>
                <a:gd fmla="*/ 1458116 h 3382963" name="T109"/>
                <a:gd fmla="*/ 425714 w 2665412" name="T110"/>
                <a:gd fmla="*/ 1302568 h 3382963" name="T111"/>
                <a:gd fmla="*/ 154488 w 2665412" name="T112"/>
                <a:gd fmla="*/ 951475 h 3382963" name="T113"/>
                <a:gd fmla="*/ 4758 w 2665412" name="T114"/>
                <a:gd fmla="*/ 912429 h 3382963" name="T115"/>
                <a:gd fmla="*/ 912333 w 2665412" name="T116"/>
                <a:gd fmla="*/ 0 h 3382963" name="T117"/>
                <a:gd fmla="*/ 1112519 w 2665412" name="T118"/>
                <a:gd fmla="*/ 199433 h 3382963" name="T119"/>
                <a:gd fmla="*/ 953005 w 2665412" name="T120"/>
                <a:gd fmla="*/ 526732 h 3382963" name="T121"/>
                <a:gd fmla="*/ 719772 w 2665412" name="T122"/>
                <a:gd fmla="*/ 209293 h 33829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382963" w="2665412">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sz="1400">
                <a:solidFill>
                  <a:schemeClr val="bg1">
                    <a:lumMod val="50000"/>
                  </a:schemeClr>
                </a:solidFill>
              </a:endParaRPr>
            </a:p>
          </p:txBody>
        </p:sp>
        <p:sp>
          <p:nvSpPr>
            <p:cNvPr id="14" name="KSO_Shape">
              <a:extLst>
                <a:ext uri="{FF2B5EF4-FFF2-40B4-BE49-F238E27FC236}">
                  <a16:creationId xmlns:a16="http://schemas.microsoft.com/office/drawing/2014/main" id="{C19315DC-FC31-48A5-B55E-41A0C1DACCA2}"/>
                </a:ext>
              </a:extLst>
            </p:cNvPr>
            <p:cNvSpPr>
              <a:spLocks noChangeAspect="1"/>
            </p:cNvSpPr>
            <p:nvPr/>
          </p:nvSpPr>
          <p:spPr bwMode="auto">
            <a:xfrm>
              <a:off x="1257032" y="1922475"/>
              <a:ext cx="1523632" cy="1510935"/>
            </a:xfrm>
            <a:custGeom>
              <a:gdLst>
                <a:gd fmla="*/ 435344 w 2268537" name="T0"/>
                <a:gd fmla="*/ 1538932 h 2247901" name="T1"/>
                <a:gd fmla="*/ 495462 w 2268537" name="T2"/>
                <a:gd fmla="*/ 1635063 h 2247901" name="T3"/>
                <a:gd fmla="*/ 599590 w 2268537" name="T4"/>
                <a:gd fmla="*/ 1589945 h 2247901" name="T5"/>
                <a:gd fmla="*/ 569645 w 2268537" name="T6"/>
                <a:gd fmla="*/ 1480210 h 2247901" name="T7"/>
                <a:gd fmla="*/ 1569477 w 2268537" name="T8"/>
                <a:gd fmla="*/ 1473664 h 2247901" name="T9"/>
                <a:gd fmla="*/ 1631626 w 2268537" name="T10"/>
                <a:gd fmla="*/ 1599219 h 2247901" name="T11"/>
                <a:gd fmla="*/ 1169820 w 2268537" name="T12"/>
                <a:gd fmla="*/ 1679820 h 2247901" name="T13"/>
                <a:gd fmla="*/ 2218183 w 2268537" name="T14"/>
                <a:gd fmla="*/ 1620107 h 2247901" name="T15"/>
                <a:gd fmla="*/ 2265361 w 2268537" name="T16"/>
                <a:gd fmla="*/ 1739305 h 2247901" name="T17"/>
                <a:gd fmla="*/ 1398682 w 2268537" name="T18"/>
                <a:gd fmla="*/ 2039003 h 2247901" name="T19"/>
                <a:gd fmla="*/ 0 w 2268537" name="T20"/>
                <a:gd fmla="*/ 1401763 h 2247901" name="T21"/>
                <a:gd fmla="*/ 1802845 w 2268537" name="T22"/>
                <a:gd fmla="*/ 1254543 h 2247901" name="T23"/>
                <a:gd fmla="*/ 1896694 w 2268537" name="T24"/>
                <a:gd fmla="*/ 1346722 h 2247901" name="T25"/>
                <a:gd fmla="*/ 1801262 w 2268537" name="T26"/>
                <a:gd fmla="*/ 1343544 h 2247901" name="T27"/>
                <a:gd fmla="*/ 1952551 w 2268537" name="T28"/>
                <a:gd fmla="*/ 1373286 h 2247901" name="T29"/>
                <a:gd fmla="*/ 1959109 w 2268537" name="T30"/>
                <a:gd fmla="*/ 1284967 h 2247901" name="T31"/>
                <a:gd fmla="*/ 1883577 w 2268537" name="T32"/>
                <a:gd fmla="*/ 1210951 h 2247901" name="T33"/>
                <a:gd fmla="*/ 1924735 w 2268537" name="T34"/>
                <a:gd fmla="*/ 1183705 h 2247901" name="T35"/>
                <a:gd fmla="*/ 2066527 w 2268537" name="T36"/>
                <a:gd fmla="*/ 1199371 h 2247901" name="T37"/>
                <a:gd fmla="*/ 1998232 w 2268537" name="T38"/>
                <a:gd fmla="*/ 1451844 h 2247901" name="T39"/>
                <a:gd fmla="*/ 1739299 w 2268537" name="T40"/>
                <a:gd fmla="*/ 1420285 h 2247901" name="T41"/>
                <a:gd fmla="*/ 1733193 w 2268537" name="T42"/>
                <a:gd fmla="*/ 1158731 h 2247901" name="T43"/>
                <a:gd fmla="*/ 1233862 w 2268537" name="T44"/>
                <a:gd fmla="*/ 780369 h 2247901" name="T45"/>
                <a:gd fmla="*/ 1208472 w 2268537" name="T46"/>
                <a:gd fmla="*/ 887639 h 2247901" name="T47"/>
                <a:gd fmla="*/ 1337010 w 2268537" name="T48"/>
                <a:gd fmla="*/ 1007835 h 2247901" name="T49"/>
                <a:gd fmla="*/ 1297791 w 2268537" name="T50"/>
                <a:gd fmla="*/ 959984 h 2247901" name="T51"/>
                <a:gd fmla="*/ 1297791 w 2268537" name="T52"/>
                <a:gd fmla="*/ 1067934 h 2247901" name="T53"/>
                <a:gd fmla="*/ 1447865 w 2268537" name="T54"/>
                <a:gd fmla="*/ 1005568 h 2247901" name="T55"/>
                <a:gd fmla="*/ 1326808 w 2268537" name="T56"/>
                <a:gd fmla="*/ 866548 h 2247901" name="T57"/>
                <a:gd fmla="*/ 1320234 w 2268537" name="T58"/>
                <a:gd fmla="*/ 810532 h 2247901" name="T59"/>
                <a:gd fmla="*/ 1427235 w 2268537" name="T60"/>
                <a:gd fmla="*/ 798966 h 2247901" name="T61"/>
                <a:gd fmla="*/ 1388017 w 2268537" name="T62"/>
                <a:gd fmla="*/ 636134 h 2247901" name="T63"/>
                <a:gd fmla="*/ 1555092 w 2268537" name="T64"/>
                <a:gd fmla="*/ 745444 h 2247901" name="T65"/>
                <a:gd fmla="*/ 1611993 w 2268537" name="T66"/>
                <a:gd fmla="*/ 941614 h 2247901" name="T67"/>
                <a:gd fmla="*/ 1527662 w 2268537" name="T68"/>
                <a:gd fmla="*/ 1124630 h 2247901" name="T69"/>
                <a:gd fmla="*/ 1344717 w 2268537" name="T70"/>
                <a:gd fmla="*/ 1208994 h 2247901" name="T71"/>
                <a:gd fmla="*/ 1148398 w 2268537" name="T72"/>
                <a:gd fmla="*/ 1151844 h 2247901" name="T73"/>
                <a:gd fmla="*/ 1039356 w 2268537" name="T74"/>
                <a:gd fmla="*/ 984930 h 2247901" name="T75"/>
                <a:gd fmla="*/ 1067013 w 2268537" name="T76"/>
                <a:gd fmla="*/ 780823 h 2247901" name="T77"/>
                <a:gd fmla="*/ 1215727 w 2268537" name="T78"/>
                <a:gd fmla="*/ 648834 h 2247901" name="T79"/>
                <a:gd fmla="*/ 1814840 w 2268537" name="T80"/>
                <a:gd fmla="*/ 491075 h 2247901" name="T81"/>
                <a:gd fmla="*/ 1888564 w 2268537" name="T82"/>
                <a:gd fmla="*/ 577139 h 2247901" name="T83"/>
                <a:gd fmla="*/ 1872408 w 2268537" name="T84"/>
                <a:gd fmla="*/ 577818 h 2247901" name="T85"/>
                <a:gd fmla="*/ 1907905 w 2268537" name="T86"/>
                <a:gd fmla="*/ 640554 h 2247901" name="T87"/>
                <a:gd fmla="*/ 1942719 w 2268537" name="T88"/>
                <a:gd fmla="*/ 548375 h 2247901" name="T89"/>
                <a:gd fmla="*/ 1892432 w 2268537" name="T90"/>
                <a:gd fmla="*/ 493113 h 2247901" name="T91"/>
                <a:gd fmla="*/ 1895390 w 2268537" name="T92"/>
                <a:gd fmla="*/ 384401 h 2247901" name="T93"/>
                <a:gd fmla="*/ 2056717 w 2268537" name="T94"/>
                <a:gd fmla="*/ 536598 h 2247901" name="T95"/>
                <a:gd fmla="*/ 1929294 w 2268537" name="T96"/>
                <a:gd fmla="*/ 718464 h 2247901" name="T97"/>
                <a:gd fmla="*/ 1729512 w 2268537" name="T98"/>
                <a:gd fmla="*/ 619944 h 2247901" name="T99"/>
                <a:gd fmla="*/ 1798230 w 2268537" name="T100"/>
                <a:gd fmla="*/ 408635 h 2247901" name="T101"/>
                <a:gd fmla="*/ 1438439 w 2268537" name="T102"/>
                <a:gd fmla="*/ 111042 h 2247901" name="T103"/>
                <a:gd fmla="*/ 1512769 w 2268537" name="T104"/>
                <a:gd fmla="*/ 199876 h 2247901" name="T105"/>
                <a:gd fmla="*/ 1448183 w 2268537" name="T106"/>
                <a:gd fmla="*/ 210980 h 2247901" name="T107"/>
                <a:gd fmla="*/ 1572596 w 2268537" name="T108"/>
                <a:gd fmla="*/ 192171 h 2247901" name="T109"/>
                <a:gd fmla="*/ 1493506 w 2268537" name="T110"/>
                <a:gd fmla="*/ 107869 h 2247901" name="T111"/>
                <a:gd fmla="*/ 1558092 w 2268537" name="T112"/>
                <a:gd fmla="*/ 86114 h 2247901" name="T113"/>
                <a:gd fmla="*/ 1618146 w 2268537" name="T114"/>
                <a:gd fmla="*/ 49629 h 2247901" name="T115"/>
                <a:gd fmla="*/ 1622905 w 2268537" name="T116"/>
                <a:gd fmla="*/ 248145 h 2247901" name="T117"/>
                <a:gd fmla="*/ 1427334 w 2268537" name="T118"/>
                <a:gd fmla="*/ 281231 h 2247901" name="T119"/>
                <a:gd fmla="*/ 1366148 w 2268537" name="T120"/>
                <a:gd fmla="*/ 92686 h 224790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47901" w="2268537">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endParaRPr altLang="en-US" lang="zh-CN" sz="1400">
                <a:solidFill>
                  <a:schemeClr val="bg1">
                    <a:lumMod val="50000"/>
                  </a:schemeClr>
                </a:solidFill>
              </a:endParaRPr>
            </a:p>
          </p:txBody>
        </p:sp>
        <p:sp>
          <p:nvSpPr>
            <p:cNvPr id="15" name="KSO_Shape">
              <a:extLst>
                <a:ext uri="{FF2B5EF4-FFF2-40B4-BE49-F238E27FC236}">
                  <a16:creationId xmlns:a16="http://schemas.microsoft.com/office/drawing/2014/main" id="{273225A0-208E-4238-AB02-001EAA00B0E4}"/>
                </a:ext>
              </a:extLst>
            </p:cNvPr>
            <p:cNvSpPr>
              <a:spLocks noChangeAspect="1"/>
            </p:cNvSpPr>
            <p:nvPr/>
          </p:nvSpPr>
          <p:spPr bwMode="auto">
            <a:xfrm>
              <a:off x="1257032" y="4621826"/>
              <a:ext cx="1523632" cy="1523632"/>
            </a:xfrm>
            <a:custGeom>
              <a:gdLst>
                <a:gd fmla="*/ 366124 w 1611313" name="T0"/>
                <a:gd fmla="*/ 1610945 h 1611313" name="T1"/>
                <a:gd fmla="*/ 489434 w 1611313" name="T2"/>
                <a:gd fmla="*/ 1727064 h 1611313" name="T3"/>
                <a:gd fmla="*/ 599113 w 1611313" name="T4"/>
                <a:gd fmla="*/ 1611260 h 1611313" name="T5"/>
                <a:gd fmla="*/ 599113 w 1611313" name="T6"/>
                <a:gd fmla="*/ 1952659 h 1611313" name="T7"/>
                <a:gd fmla="*/ 366124 w 1611313" name="T8"/>
                <a:gd fmla="*/ 1952659 h 1611313" name="T9"/>
                <a:gd fmla="*/ 1027366 w 1611313" name="T10"/>
                <a:gd fmla="*/ 1324703 h 1611313" name="T11"/>
                <a:gd fmla="*/ 1156381 w 1611313" name="T12"/>
                <a:gd fmla="*/ 1446550 h 1611313" name="T13"/>
                <a:gd fmla="*/ 1252430 w 1611313" name="T14"/>
                <a:gd fmla="*/ 1537618 h 1611313" name="T15"/>
                <a:gd fmla="*/ 1260354 w 1611313" name="T16"/>
                <a:gd fmla="*/ 1529368 h 1611313" name="T17"/>
                <a:gd fmla="*/ 1260354 w 1611313" name="T18"/>
                <a:gd fmla="*/ 1952661 h 1611313" name="T19"/>
                <a:gd fmla="*/ 1027366 w 1611313" name="T20"/>
                <a:gd fmla="*/ 1952661 h 1611313" name="T21"/>
                <a:gd fmla="*/ 929733 w 1611313" name="T22"/>
                <a:gd fmla="*/ 1260353 h 1611313" name="T23"/>
                <a:gd fmla="*/ 929733 w 1611313" name="T24"/>
                <a:gd fmla="*/ 1952659 h 1611313" name="T25"/>
                <a:gd fmla="*/ 696745 w 1611313" name="T26"/>
                <a:gd fmla="*/ 1952659 h 1611313" name="T27"/>
                <a:gd fmla="*/ 696745 w 1611313" name="T28"/>
                <a:gd fmla="*/ 1507605 h 1611313" name="T29"/>
                <a:gd fmla="*/ 1590975 w 1611313" name="T30"/>
                <a:gd fmla="*/ 1180471 h 1611313" name="T31"/>
                <a:gd fmla="*/ 1590975 w 1611313" name="T32"/>
                <a:gd fmla="*/ 1952659 h 1611313" name="T33"/>
                <a:gd fmla="*/ 1357986 w 1611313" name="T34"/>
                <a:gd fmla="*/ 1952659 h 1611313" name="T35"/>
                <a:gd fmla="*/ 1357986 w 1611313" name="T36"/>
                <a:gd fmla="*/ 1427204 h 1611313" name="T37"/>
                <a:gd fmla="*/ 1846571 w 1611313" name="T38"/>
                <a:gd fmla="*/ 909762 h 1611313" name="T39"/>
                <a:gd fmla="*/ 1921595 w 1611313" name="T40"/>
                <a:gd fmla="*/ 980386 h 1611313" name="T41"/>
                <a:gd fmla="*/ 1921595 w 1611313" name="T42"/>
                <a:gd fmla="*/ 1952659 h 1611313" name="T43"/>
                <a:gd fmla="*/ 1688608 w 1611313" name="T44"/>
                <a:gd fmla="*/ 1952659 h 1611313" name="T45"/>
                <a:gd fmla="*/ 1688608 w 1611313" name="T46"/>
                <a:gd fmla="*/ 1077614 h 1611313" name="T47"/>
                <a:gd fmla="*/ 1369516 w 1611313" name="T48"/>
                <a:gd fmla="*/ 201924 h 1611313" name="T49"/>
                <a:gd fmla="*/ 1966622 w 1611313" name="T50"/>
                <a:gd fmla="*/ 256445 h 1611313" name="T51"/>
                <a:gd fmla="*/ 2048074 w 1611313" name="T52"/>
                <a:gd fmla="*/ 848901 h 1611313" name="T53"/>
                <a:gd fmla="*/ 1846503 w 1611313" name="T54"/>
                <a:gd fmla="*/ 655536 h 1611313" name="T55"/>
                <a:gd fmla="*/ 1253200 w 1611313" name="T56"/>
                <a:gd fmla="*/ 1284446 h 1611313" name="T57"/>
                <a:gd fmla="*/ 1157170 w 1611313" name="T58"/>
                <a:gd fmla="*/ 1193787 h 1611313" name="T59"/>
                <a:gd fmla="*/ 977783 w 1611313" name="T60"/>
                <a:gd fmla="*/ 1024514 h 1611313" name="T61"/>
                <a:gd fmla="*/ 944188 w 1611313" name="T62"/>
                <a:gd fmla="*/ 992815 h 1611313" name="T63"/>
                <a:gd fmla="*/ 490970 w 1611313" name="T64"/>
                <a:gd fmla="*/ 1473371 h 1611313" name="T65"/>
                <a:gd fmla="*/ 215237 w 1611313" name="T66"/>
                <a:gd fmla="*/ 1213123 h 1611313" name="T67"/>
                <a:gd fmla="*/ 668454 w 1611313" name="T68"/>
                <a:gd fmla="*/ 732565 h 1611313" name="T69"/>
                <a:gd fmla="*/ 793961 w 1611313" name="T70"/>
                <a:gd fmla="*/ 599429 h 1611313" name="T71"/>
                <a:gd fmla="*/ 919784 w 1611313" name="T72"/>
                <a:gd fmla="*/ 466293 h 1611313" name="T73"/>
                <a:gd fmla="*/ 1228796 w 1611313" name="T74"/>
                <a:gd fmla="*/ 757924 h 1611313" name="T75"/>
                <a:gd fmla="*/ 1570770 w 1611313" name="T76"/>
                <a:gd fmla="*/ 395287 h 1611313" name="T77"/>
                <a:gd fmla="*/ 0 w 1611313" name="T78"/>
                <a:gd fmla="*/ 0 h 1611313" name="T79"/>
                <a:gd fmla="*/ 96958 w 1611313" name="T80"/>
                <a:gd fmla="*/ 0 h 1611313" name="T81"/>
                <a:gd fmla="*/ 96958 w 1611313" name="T82"/>
                <a:gd fmla="*/ 2155273 h 1611313" name="T83"/>
                <a:gd fmla="*/ 2252216 w 1611313" name="T84"/>
                <a:gd fmla="*/ 2155273 h 1611313" name="T85"/>
                <a:gd fmla="*/ 2252216 w 1611313" name="T86"/>
                <a:gd fmla="*/ 2252216 h 1611313" name="T87"/>
                <a:gd fmla="*/ 96958 w 1611313" name="T88"/>
                <a:gd fmla="*/ 2252216 h 1611313" name="T89"/>
                <a:gd fmla="*/ 0 w 1611313" name="T90"/>
                <a:gd fmla="*/ 2252216 h 1611313" name="T91"/>
                <a:gd fmla="*/ 0 w 1611313" name="T92"/>
                <a:gd fmla="*/ 2155273 h 1611313"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611313" w="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endParaRPr altLang="en-US" lang="zh-CN" sz="1400">
                <a:solidFill>
                  <a:schemeClr val="bg1">
                    <a:lumMod val="50000"/>
                  </a:schemeClr>
                </a:solidFill>
              </a:endParaRPr>
            </a:p>
          </p:txBody>
        </p:sp>
        <p:sp>
          <p:nvSpPr>
            <p:cNvPr id="16" name="KSO_Shape">
              <a:extLst>
                <a:ext uri="{FF2B5EF4-FFF2-40B4-BE49-F238E27FC236}">
                  <a16:creationId xmlns:a16="http://schemas.microsoft.com/office/drawing/2014/main" id="{3ACD7F62-43BD-4339-9E17-14F18D82606C}"/>
                </a:ext>
              </a:extLst>
            </p:cNvPr>
            <p:cNvSpPr>
              <a:spLocks noChangeAspect="1"/>
            </p:cNvSpPr>
            <p:nvPr/>
          </p:nvSpPr>
          <p:spPr bwMode="auto">
            <a:xfrm>
              <a:off x="6649120" y="4648490"/>
              <a:ext cx="1523632" cy="1470305"/>
            </a:xfrm>
            <a:custGeom>
              <a:gdLst>
                <a:gd fmla="*/ 781291 w 3494087" name="T0"/>
                <a:gd fmla="*/ 1826651 h 3372310" name="T1"/>
                <a:gd fmla="*/ 671574 w 3494087" name="T2"/>
                <a:gd fmla="*/ 1837363 h 3372310" name="T3"/>
                <a:gd fmla="*/ 713383 w 3494087" name="T4"/>
                <a:gd fmla="*/ 1734558 h 3372310" name="T5"/>
                <a:gd fmla="*/ 645188 w 3494087" name="T6"/>
                <a:gd fmla="*/ 1806659 h 3372310" name="T7"/>
                <a:gd fmla="*/ 837613 w 3494087" name="T8"/>
                <a:gd fmla="*/ 1854154 h 3372310" name="T9"/>
                <a:gd fmla="*/ 790125 w 3494087" name="T10"/>
                <a:gd fmla="*/ 1661700 h 3372310" name="T11"/>
                <a:gd fmla="*/ 2141781 w 3494087" name="T12"/>
                <a:gd fmla="*/ 1300866 h 3372310" name="T13"/>
                <a:gd fmla="*/ 2611588 w 3494087" name="T14"/>
                <a:gd fmla="*/ 1498395 h 3372310" name="T15"/>
                <a:gd fmla="*/ 2513229 w 3494087" name="T16"/>
                <a:gd fmla="*/ 1265993 h 3372310" name="T17"/>
                <a:gd fmla="*/ 1929580 w 3494087" name="T18"/>
                <a:gd fmla="*/ 1123638 h 3372310" name="T19"/>
                <a:gd fmla="*/ 1021971 w 3494087" name="T20"/>
                <a:gd fmla="*/ 847645 h 3372310" name="T21"/>
                <a:gd fmla="*/ 1424515 w 3494087" name="T22"/>
                <a:gd fmla="*/ 1021881 h 3372310" name="T23"/>
                <a:gd fmla="*/ 2167151 w 3494087" name="T24"/>
                <a:gd fmla="*/ 1025784 h 3372310" name="T25"/>
                <a:gd fmla="*/ 2802972 w 3494087" name="T26"/>
                <a:gd fmla="*/ 1298784 h 3372310" name="T27"/>
                <a:gd fmla="*/ 3181706 w 3494087" name="T28"/>
                <a:gd fmla="*/ 1768532 h 3372310" name="T29"/>
                <a:gd fmla="*/ 3350452 w 3494087" name="T30"/>
                <a:gd fmla="*/ 2238540 h 3372310" name="T31"/>
                <a:gd fmla="*/ 3489533 w 3494087" name="T32"/>
                <a:gd fmla="*/ 2655718 h 3372310" name="T33"/>
                <a:gd fmla="*/ 3302053 w 3494087" name="T34"/>
                <a:gd fmla="*/ 2323381 h 3372310" name="T35"/>
                <a:gd fmla="*/ 3101562 w 3494087" name="T36"/>
                <a:gd fmla="*/ 2549276 h 3372310" name="T37"/>
                <a:gd fmla="*/ 2813250 w 3494087" name="T38"/>
                <a:gd fmla="*/ 3259623 h 3372310" name="T39"/>
                <a:gd fmla="*/ 2695375 w 3494087" name="T40"/>
                <a:gd fmla="*/ 3371660 h 3372310" name="T41"/>
                <a:gd fmla="*/ 2178730 w 3494087" name="T42"/>
                <a:gd fmla="*/ 3288120 h 3372310" name="T43"/>
                <a:gd fmla="*/ 1637756 w 3494087" name="T44"/>
                <a:gd fmla="*/ 3167625 h 3372310" name="T45"/>
                <a:gd fmla="*/ 1336954 w 3494087" name="T46"/>
                <a:gd fmla="*/ 3353052 h 3372310" name="T47"/>
                <a:gd fmla="*/ 825253 w 3494087" name="T48"/>
                <a:gd fmla="*/ 3356305 h 3372310" name="T49"/>
                <a:gd fmla="*/ 628535 w 3494087" name="T50"/>
                <a:gd fmla="*/ 2743681 h 3372310" name="T51"/>
                <a:gd fmla="*/ 180195 w 3494087" name="T52"/>
                <a:gd fmla="*/ 2665477 h 3372310" name="T53"/>
                <a:gd fmla="*/ 69736 w 3494087" name="T54"/>
                <a:gd fmla="*/ 2001715 h 3372310" name="T55"/>
                <a:gd fmla="*/ 543577 w 3494087" name="T56"/>
                <a:gd fmla="*/ 1510366 h 3372310" name="T57"/>
                <a:gd fmla="*/ 713103 w 3494087" name="T58"/>
                <a:gd fmla="*/ 1156169 h 3372310" name="T59"/>
                <a:gd fmla="*/ 673161 w 3494087" name="T60"/>
                <a:gd fmla="*/ 806786 h 3372310" name="T61"/>
                <a:gd fmla="*/ 2513912 w 3494087" name="T62"/>
                <a:gd fmla="*/ 301721 h 3372310" name="T63"/>
                <a:gd fmla="*/ 2510401 w 3494087" name="T64"/>
                <a:gd fmla="*/ 457356 h 3372310" name="T65"/>
                <a:gd fmla="*/ 2736414 w 3494087" name="T66"/>
                <a:gd fmla="*/ 610522 h 3372310" name="T67"/>
                <a:gd fmla="*/ 2700002 w 3494087" name="T68"/>
                <a:gd fmla="*/ 702447 h 3372310" name="T69"/>
                <a:gd fmla="*/ 2498827 w 3494087" name="T70"/>
                <a:gd fmla="*/ 683984 h 3372310" name="T71"/>
                <a:gd fmla="*/ 2806116 w 3494087" name="T72"/>
                <a:gd fmla="*/ 776039 h 3372310" name="T73"/>
                <a:gd fmla="*/ 2938239 w 3494087" name="T74"/>
                <a:gd fmla="*/ 674622 h 3372310" name="T75"/>
                <a:gd fmla="*/ 2894675 w 3494087" name="T76"/>
                <a:gd fmla="*/ 507675 h 3372310" name="T77"/>
                <a:gd fmla="*/ 2675034 w 3494087" name="T78"/>
                <a:gd fmla="*/ 346578 h 3372310" name="T79"/>
                <a:gd fmla="*/ 2735894 w 3494087" name="T80"/>
                <a:gd fmla="*/ 337607 h 3372310" name="T81"/>
                <a:gd fmla="*/ 2898446 w 3494087" name="T82"/>
                <a:gd fmla="*/ 298600 h 3372310" name="T83"/>
                <a:gd fmla="*/ 2827183 w 3494087" name="T84"/>
                <a:gd fmla="*/ 125541 h 3372310" name="T85"/>
                <a:gd fmla="*/ 3107814 w 3494087" name="T86"/>
                <a:gd fmla="*/ 406128 h 3372310" name="T87"/>
                <a:gd fmla="*/ 3010673 w 3494087" name="T88"/>
                <a:gd fmla="*/ 798663 h 3372310" name="T89"/>
                <a:gd fmla="*/ 2623797 w 3494087" name="T90"/>
                <a:gd fmla="*/ 914642 h 3372310" name="T91"/>
                <a:gd fmla="*/ 2329772 w 3494087" name="T92"/>
                <a:gd fmla="*/ 648228 h 3372310" name="T93"/>
                <a:gd fmla="*/ 2407797 w 3494087" name="T94"/>
                <a:gd fmla="*/ 251012 h 3372310" name="T95"/>
                <a:gd fmla="*/ 2647016 w 3494087" name="T96"/>
                <a:gd fmla="*/ 70925 h 3372310" name="T97"/>
                <a:gd fmla="*/ 2299636 w 3494087" name="T98"/>
                <a:gd fmla="*/ 341871 h 3372310" name="T99"/>
                <a:gd fmla="*/ 2353910 w 3494087" name="T100"/>
                <a:gd fmla="*/ 787721 h 3372310" name="T101"/>
                <a:gd fmla="*/ 2761811 w 3494087" name="T102"/>
                <a:gd fmla="*/ 967050 h 3372310" name="T103"/>
                <a:gd fmla="*/ 3122988 w 3494087" name="T104"/>
                <a:gd fmla="*/ 713282 h 3372310" name="T105"/>
                <a:gd fmla="*/ 3090319 w 3494087" name="T106"/>
                <a:gd fmla="*/ 265220 h 3372310" name="T107"/>
                <a:gd fmla="*/ 2715737 w 3494087" name="T108"/>
                <a:gd fmla="*/ 0 h 3372310" name="T109"/>
                <a:gd fmla="*/ 3045026 w 3494087" name="T110"/>
                <a:gd fmla="*/ 118165 h 3372310" name="T111"/>
                <a:gd fmla="*/ 3230755 w 3494087" name="T112"/>
                <a:gd fmla="*/ 464590 h 3372310" name="T113"/>
                <a:gd fmla="*/ 3170884 w 3494087" name="T114"/>
                <a:gd fmla="*/ 764296 h 3372310" name="T115"/>
                <a:gd fmla="*/ 2819990 w 3494087" name="T116"/>
                <a:gd fmla="*/ 1024571 h 3372310" name="T117"/>
                <a:gd fmla="*/ 2549791 w 3494087" name="T118"/>
                <a:gd fmla="*/ 1007913 h 3372310" name="T119"/>
                <a:gd fmla="*/ 2221544 w 3494087" name="T120"/>
                <a:gd fmla="*/ 671508 h 3372310" name="T121"/>
                <a:gd fmla="*/ 2211522 w 3494087" name="T122"/>
                <a:gd fmla="*/ 400693 h 3372310" name="T123"/>
                <a:gd fmla="*/ 2491352 w 3494087" name="T124"/>
                <a:gd fmla="*/ 51014 h 337231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372310" w="3494087">
                  <a:moveTo>
                    <a:pt x="723251" y="1733774"/>
                  </a:moveTo>
                  <a:lnTo>
                    <a:pt x="726497" y="1733905"/>
                  </a:lnTo>
                  <a:lnTo>
                    <a:pt x="729743" y="1734036"/>
                  </a:lnTo>
                  <a:lnTo>
                    <a:pt x="732989" y="1734558"/>
                  </a:lnTo>
                  <a:lnTo>
                    <a:pt x="736235" y="1735081"/>
                  </a:lnTo>
                  <a:lnTo>
                    <a:pt x="739352" y="1735864"/>
                  </a:lnTo>
                  <a:lnTo>
                    <a:pt x="742338" y="1736648"/>
                  </a:lnTo>
                  <a:lnTo>
                    <a:pt x="745324" y="1737693"/>
                  </a:lnTo>
                  <a:lnTo>
                    <a:pt x="748311" y="1738869"/>
                  </a:lnTo>
                  <a:lnTo>
                    <a:pt x="751167" y="1740175"/>
                  </a:lnTo>
                  <a:lnTo>
                    <a:pt x="753894" y="1741612"/>
                  </a:lnTo>
                  <a:lnTo>
                    <a:pt x="756621" y="1743180"/>
                  </a:lnTo>
                  <a:lnTo>
                    <a:pt x="759218" y="1744878"/>
                  </a:lnTo>
                  <a:lnTo>
                    <a:pt x="761685" y="1746576"/>
                  </a:lnTo>
                  <a:lnTo>
                    <a:pt x="764152" y="1748535"/>
                  </a:lnTo>
                  <a:lnTo>
                    <a:pt x="766489" y="1750625"/>
                  </a:lnTo>
                  <a:lnTo>
                    <a:pt x="768696" y="1752715"/>
                  </a:lnTo>
                  <a:lnTo>
                    <a:pt x="770904" y="1754936"/>
                  </a:lnTo>
                  <a:lnTo>
                    <a:pt x="772851" y="1757287"/>
                  </a:lnTo>
                  <a:lnTo>
                    <a:pt x="774799" y="1759769"/>
                  </a:lnTo>
                  <a:lnTo>
                    <a:pt x="776617" y="1762382"/>
                  </a:lnTo>
                  <a:lnTo>
                    <a:pt x="778305" y="1764995"/>
                  </a:lnTo>
                  <a:lnTo>
                    <a:pt x="779863" y="1767738"/>
                  </a:lnTo>
                  <a:lnTo>
                    <a:pt x="781291" y="1770481"/>
                  </a:lnTo>
                  <a:lnTo>
                    <a:pt x="782589" y="1773355"/>
                  </a:lnTo>
                  <a:lnTo>
                    <a:pt x="783758" y="1776229"/>
                  </a:lnTo>
                  <a:lnTo>
                    <a:pt x="784667" y="1779233"/>
                  </a:lnTo>
                  <a:lnTo>
                    <a:pt x="785576" y="1782368"/>
                  </a:lnTo>
                  <a:lnTo>
                    <a:pt x="786355" y="1785503"/>
                  </a:lnTo>
                  <a:lnTo>
                    <a:pt x="786874" y="1788638"/>
                  </a:lnTo>
                  <a:lnTo>
                    <a:pt x="787264" y="1791904"/>
                  </a:lnTo>
                  <a:lnTo>
                    <a:pt x="787523" y="1795170"/>
                  </a:lnTo>
                  <a:lnTo>
                    <a:pt x="787653" y="1798566"/>
                  </a:lnTo>
                  <a:lnTo>
                    <a:pt x="787523" y="1801832"/>
                  </a:lnTo>
                  <a:lnTo>
                    <a:pt x="787264" y="1805228"/>
                  </a:lnTo>
                  <a:lnTo>
                    <a:pt x="786874" y="1808363"/>
                  </a:lnTo>
                  <a:lnTo>
                    <a:pt x="786355" y="1811629"/>
                  </a:lnTo>
                  <a:lnTo>
                    <a:pt x="785576" y="1814764"/>
                  </a:lnTo>
                  <a:lnTo>
                    <a:pt x="784667" y="1817769"/>
                  </a:lnTo>
                  <a:lnTo>
                    <a:pt x="783758" y="1820904"/>
                  </a:lnTo>
                  <a:lnTo>
                    <a:pt x="782589" y="1823778"/>
                  </a:lnTo>
                  <a:lnTo>
                    <a:pt x="781291" y="1826651"/>
                  </a:lnTo>
                  <a:lnTo>
                    <a:pt x="779863" y="1829395"/>
                  </a:lnTo>
                  <a:lnTo>
                    <a:pt x="778305" y="1832138"/>
                  </a:lnTo>
                  <a:lnTo>
                    <a:pt x="776617" y="1834750"/>
                  </a:lnTo>
                  <a:lnTo>
                    <a:pt x="774799" y="1837363"/>
                  </a:lnTo>
                  <a:lnTo>
                    <a:pt x="772851" y="1839845"/>
                  </a:lnTo>
                  <a:lnTo>
                    <a:pt x="770904" y="1842196"/>
                  </a:lnTo>
                  <a:lnTo>
                    <a:pt x="768696" y="1844417"/>
                  </a:lnTo>
                  <a:lnTo>
                    <a:pt x="766489" y="1846507"/>
                  </a:lnTo>
                  <a:lnTo>
                    <a:pt x="764152" y="1848597"/>
                  </a:lnTo>
                  <a:lnTo>
                    <a:pt x="761685" y="1850426"/>
                  </a:lnTo>
                  <a:lnTo>
                    <a:pt x="759218" y="1852255"/>
                  </a:lnTo>
                  <a:lnTo>
                    <a:pt x="756621" y="1853953"/>
                  </a:lnTo>
                  <a:lnTo>
                    <a:pt x="753894" y="1855521"/>
                  </a:lnTo>
                  <a:lnTo>
                    <a:pt x="751167" y="1856957"/>
                  </a:lnTo>
                  <a:lnTo>
                    <a:pt x="748311" y="1858264"/>
                  </a:lnTo>
                  <a:lnTo>
                    <a:pt x="745324" y="1859439"/>
                  </a:lnTo>
                  <a:lnTo>
                    <a:pt x="742338" y="1860484"/>
                  </a:lnTo>
                  <a:lnTo>
                    <a:pt x="739352" y="1861268"/>
                  </a:lnTo>
                  <a:lnTo>
                    <a:pt x="736235" y="1862052"/>
                  </a:lnTo>
                  <a:lnTo>
                    <a:pt x="732989" y="1862574"/>
                  </a:lnTo>
                  <a:lnTo>
                    <a:pt x="729743" y="1863097"/>
                  </a:lnTo>
                  <a:lnTo>
                    <a:pt x="726497" y="1863228"/>
                  </a:lnTo>
                  <a:lnTo>
                    <a:pt x="723251" y="1863358"/>
                  </a:lnTo>
                  <a:lnTo>
                    <a:pt x="719875" y="1863228"/>
                  </a:lnTo>
                  <a:lnTo>
                    <a:pt x="716629" y="1863097"/>
                  </a:lnTo>
                  <a:lnTo>
                    <a:pt x="713383" y="1862574"/>
                  </a:lnTo>
                  <a:lnTo>
                    <a:pt x="710267" y="1862052"/>
                  </a:lnTo>
                  <a:lnTo>
                    <a:pt x="707151" y="1861268"/>
                  </a:lnTo>
                  <a:lnTo>
                    <a:pt x="704034" y="1860484"/>
                  </a:lnTo>
                  <a:lnTo>
                    <a:pt x="701048" y="1859439"/>
                  </a:lnTo>
                  <a:lnTo>
                    <a:pt x="698192" y="1858264"/>
                  </a:lnTo>
                  <a:lnTo>
                    <a:pt x="695335" y="1856957"/>
                  </a:lnTo>
                  <a:lnTo>
                    <a:pt x="692478" y="1855521"/>
                  </a:lnTo>
                  <a:lnTo>
                    <a:pt x="689752" y="1853953"/>
                  </a:lnTo>
                  <a:lnTo>
                    <a:pt x="687155" y="1852255"/>
                  </a:lnTo>
                  <a:lnTo>
                    <a:pt x="684688" y="1850426"/>
                  </a:lnTo>
                  <a:lnTo>
                    <a:pt x="682221" y="1848597"/>
                  </a:lnTo>
                  <a:lnTo>
                    <a:pt x="679884" y="1846507"/>
                  </a:lnTo>
                  <a:lnTo>
                    <a:pt x="677676" y="1844417"/>
                  </a:lnTo>
                  <a:lnTo>
                    <a:pt x="675599" y="1842196"/>
                  </a:lnTo>
                  <a:lnTo>
                    <a:pt x="673521" y="1839845"/>
                  </a:lnTo>
                  <a:lnTo>
                    <a:pt x="671574" y="1837363"/>
                  </a:lnTo>
                  <a:lnTo>
                    <a:pt x="669756" y="1834750"/>
                  </a:lnTo>
                  <a:lnTo>
                    <a:pt x="668068" y="1832138"/>
                  </a:lnTo>
                  <a:lnTo>
                    <a:pt x="666640" y="1829395"/>
                  </a:lnTo>
                  <a:lnTo>
                    <a:pt x="665212" y="1826651"/>
                  </a:lnTo>
                  <a:lnTo>
                    <a:pt x="663913" y="1823778"/>
                  </a:lnTo>
                  <a:lnTo>
                    <a:pt x="662745" y="1820904"/>
                  </a:lnTo>
                  <a:lnTo>
                    <a:pt x="661706" y="1817769"/>
                  </a:lnTo>
                  <a:lnTo>
                    <a:pt x="660797" y="1814764"/>
                  </a:lnTo>
                  <a:lnTo>
                    <a:pt x="660148" y="1811629"/>
                  </a:lnTo>
                  <a:lnTo>
                    <a:pt x="659498" y="1808363"/>
                  </a:lnTo>
                  <a:lnTo>
                    <a:pt x="659109" y="1805228"/>
                  </a:lnTo>
                  <a:lnTo>
                    <a:pt x="658849" y="1801832"/>
                  </a:lnTo>
                  <a:lnTo>
                    <a:pt x="658849" y="1798566"/>
                  </a:lnTo>
                  <a:lnTo>
                    <a:pt x="658849" y="1795170"/>
                  </a:lnTo>
                  <a:lnTo>
                    <a:pt x="659109" y="1791904"/>
                  </a:lnTo>
                  <a:lnTo>
                    <a:pt x="659498" y="1788638"/>
                  </a:lnTo>
                  <a:lnTo>
                    <a:pt x="660148" y="1785503"/>
                  </a:lnTo>
                  <a:lnTo>
                    <a:pt x="660797" y="1782368"/>
                  </a:lnTo>
                  <a:lnTo>
                    <a:pt x="661706" y="1779233"/>
                  </a:lnTo>
                  <a:lnTo>
                    <a:pt x="662745" y="1776229"/>
                  </a:lnTo>
                  <a:lnTo>
                    <a:pt x="663913" y="1773355"/>
                  </a:lnTo>
                  <a:lnTo>
                    <a:pt x="665212" y="1770481"/>
                  </a:lnTo>
                  <a:lnTo>
                    <a:pt x="666640" y="1767738"/>
                  </a:lnTo>
                  <a:lnTo>
                    <a:pt x="668068" y="1764995"/>
                  </a:lnTo>
                  <a:lnTo>
                    <a:pt x="669756" y="1762382"/>
                  </a:lnTo>
                  <a:lnTo>
                    <a:pt x="671574" y="1759769"/>
                  </a:lnTo>
                  <a:lnTo>
                    <a:pt x="673521" y="1757287"/>
                  </a:lnTo>
                  <a:lnTo>
                    <a:pt x="675599" y="1754936"/>
                  </a:lnTo>
                  <a:lnTo>
                    <a:pt x="677676" y="1752715"/>
                  </a:lnTo>
                  <a:lnTo>
                    <a:pt x="679884" y="1750625"/>
                  </a:lnTo>
                  <a:lnTo>
                    <a:pt x="682221" y="1748535"/>
                  </a:lnTo>
                  <a:lnTo>
                    <a:pt x="684688" y="1746576"/>
                  </a:lnTo>
                  <a:lnTo>
                    <a:pt x="687155" y="1744878"/>
                  </a:lnTo>
                  <a:lnTo>
                    <a:pt x="689752" y="1743180"/>
                  </a:lnTo>
                  <a:lnTo>
                    <a:pt x="692478" y="1741612"/>
                  </a:lnTo>
                  <a:lnTo>
                    <a:pt x="695335" y="1740175"/>
                  </a:lnTo>
                  <a:lnTo>
                    <a:pt x="698192" y="1738869"/>
                  </a:lnTo>
                  <a:lnTo>
                    <a:pt x="701048" y="1737693"/>
                  </a:lnTo>
                  <a:lnTo>
                    <a:pt x="704034" y="1736648"/>
                  </a:lnTo>
                  <a:lnTo>
                    <a:pt x="707151" y="1735864"/>
                  </a:lnTo>
                  <a:lnTo>
                    <a:pt x="710267" y="1735081"/>
                  </a:lnTo>
                  <a:lnTo>
                    <a:pt x="713383" y="1734558"/>
                  </a:lnTo>
                  <a:lnTo>
                    <a:pt x="716629" y="1734036"/>
                  </a:lnTo>
                  <a:lnTo>
                    <a:pt x="719875" y="1733905"/>
                  </a:lnTo>
                  <a:lnTo>
                    <a:pt x="723251" y="1733774"/>
                  </a:lnTo>
                  <a:close/>
                  <a:moveTo>
                    <a:pt x="755777" y="1656495"/>
                  </a:moveTo>
                  <a:lnTo>
                    <a:pt x="749792" y="1656625"/>
                  </a:lnTo>
                  <a:lnTo>
                    <a:pt x="743938" y="1657016"/>
                  </a:lnTo>
                  <a:lnTo>
                    <a:pt x="738083" y="1657796"/>
                  </a:lnTo>
                  <a:lnTo>
                    <a:pt x="732358" y="1658837"/>
                  </a:lnTo>
                  <a:lnTo>
                    <a:pt x="726764" y="1660139"/>
                  </a:lnTo>
                  <a:lnTo>
                    <a:pt x="721300" y="1661700"/>
                  </a:lnTo>
                  <a:lnTo>
                    <a:pt x="715965" y="1663522"/>
                  </a:lnTo>
                  <a:lnTo>
                    <a:pt x="710631" y="1665604"/>
                  </a:lnTo>
                  <a:lnTo>
                    <a:pt x="705557" y="1667946"/>
                  </a:lnTo>
                  <a:lnTo>
                    <a:pt x="700613" y="1670419"/>
                  </a:lnTo>
                  <a:lnTo>
                    <a:pt x="695669" y="1673281"/>
                  </a:lnTo>
                  <a:lnTo>
                    <a:pt x="690985" y="1676274"/>
                  </a:lnTo>
                  <a:lnTo>
                    <a:pt x="686432" y="1679527"/>
                  </a:lnTo>
                  <a:lnTo>
                    <a:pt x="682138" y="1682910"/>
                  </a:lnTo>
                  <a:lnTo>
                    <a:pt x="677845" y="1686554"/>
                  </a:lnTo>
                  <a:lnTo>
                    <a:pt x="673811" y="1690458"/>
                  </a:lnTo>
                  <a:lnTo>
                    <a:pt x="670038" y="1694361"/>
                  </a:lnTo>
                  <a:lnTo>
                    <a:pt x="666395" y="1698655"/>
                  </a:lnTo>
                  <a:lnTo>
                    <a:pt x="663013" y="1702949"/>
                  </a:lnTo>
                  <a:lnTo>
                    <a:pt x="659760" y="1707504"/>
                  </a:lnTo>
                  <a:lnTo>
                    <a:pt x="656768" y="1712188"/>
                  </a:lnTo>
                  <a:lnTo>
                    <a:pt x="653905" y="1717133"/>
                  </a:lnTo>
                  <a:lnTo>
                    <a:pt x="651433" y="1722078"/>
                  </a:lnTo>
                  <a:lnTo>
                    <a:pt x="649091" y="1727153"/>
                  </a:lnTo>
                  <a:lnTo>
                    <a:pt x="647010" y="1732488"/>
                  </a:lnTo>
                  <a:lnTo>
                    <a:pt x="645188" y="1737823"/>
                  </a:lnTo>
                  <a:lnTo>
                    <a:pt x="643627" y="1743288"/>
                  </a:lnTo>
                  <a:lnTo>
                    <a:pt x="642326" y="1748884"/>
                  </a:lnTo>
                  <a:lnTo>
                    <a:pt x="641285" y="1754609"/>
                  </a:lnTo>
                  <a:lnTo>
                    <a:pt x="640505" y="1760465"/>
                  </a:lnTo>
                  <a:lnTo>
                    <a:pt x="640114" y="1766320"/>
                  </a:lnTo>
                  <a:lnTo>
                    <a:pt x="639984" y="1772306"/>
                  </a:lnTo>
                  <a:lnTo>
                    <a:pt x="640114" y="1778292"/>
                  </a:lnTo>
                  <a:lnTo>
                    <a:pt x="640505" y="1784147"/>
                  </a:lnTo>
                  <a:lnTo>
                    <a:pt x="641285" y="1789873"/>
                  </a:lnTo>
                  <a:lnTo>
                    <a:pt x="642326" y="1795598"/>
                  </a:lnTo>
                  <a:lnTo>
                    <a:pt x="643627" y="1801194"/>
                  </a:lnTo>
                  <a:lnTo>
                    <a:pt x="645188" y="1806659"/>
                  </a:lnTo>
                  <a:lnTo>
                    <a:pt x="647010" y="1812124"/>
                  </a:lnTo>
                  <a:lnTo>
                    <a:pt x="649091" y="1817329"/>
                  </a:lnTo>
                  <a:lnTo>
                    <a:pt x="651433" y="1822534"/>
                  </a:lnTo>
                  <a:lnTo>
                    <a:pt x="653905" y="1827479"/>
                  </a:lnTo>
                  <a:lnTo>
                    <a:pt x="656768" y="1832293"/>
                  </a:lnTo>
                  <a:lnTo>
                    <a:pt x="659760" y="1836978"/>
                  </a:lnTo>
                  <a:lnTo>
                    <a:pt x="663013" y="1841532"/>
                  </a:lnTo>
                  <a:lnTo>
                    <a:pt x="666395" y="1845956"/>
                  </a:lnTo>
                  <a:lnTo>
                    <a:pt x="670038" y="1850120"/>
                  </a:lnTo>
                  <a:lnTo>
                    <a:pt x="673811" y="1854154"/>
                  </a:lnTo>
                  <a:lnTo>
                    <a:pt x="677845" y="1858058"/>
                  </a:lnTo>
                  <a:lnTo>
                    <a:pt x="682138" y="1861701"/>
                  </a:lnTo>
                  <a:lnTo>
                    <a:pt x="686432" y="1865084"/>
                  </a:lnTo>
                  <a:lnTo>
                    <a:pt x="690985" y="1868337"/>
                  </a:lnTo>
                  <a:lnTo>
                    <a:pt x="695669" y="1871330"/>
                  </a:lnTo>
                  <a:lnTo>
                    <a:pt x="700613" y="1874063"/>
                  </a:lnTo>
                  <a:lnTo>
                    <a:pt x="705557" y="1876665"/>
                  </a:lnTo>
                  <a:lnTo>
                    <a:pt x="710631" y="1879008"/>
                  </a:lnTo>
                  <a:lnTo>
                    <a:pt x="715965" y="1881090"/>
                  </a:lnTo>
                  <a:lnTo>
                    <a:pt x="721300" y="1882911"/>
                  </a:lnTo>
                  <a:lnTo>
                    <a:pt x="726764" y="1884473"/>
                  </a:lnTo>
                  <a:lnTo>
                    <a:pt x="732358" y="1885774"/>
                  </a:lnTo>
                  <a:lnTo>
                    <a:pt x="738083" y="1886815"/>
                  </a:lnTo>
                  <a:lnTo>
                    <a:pt x="743938" y="1887466"/>
                  </a:lnTo>
                  <a:lnTo>
                    <a:pt x="749792" y="1887986"/>
                  </a:lnTo>
                  <a:lnTo>
                    <a:pt x="755777" y="1888116"/>
                  </a:lnTo>
                  <a:lnTo>
                    <a:pt x="761762" y="1887986"/>
                  </a:lnTo>
                  <a:lnTo>
                    <a:pt x="767617" y="1887466"/>
                  </a:lnTo>
                  <a:lnTo>
                    <a:pt x="773341" y="1886815"/>
                  </a:lnTo>
                  <a:lnTo>
                    <a:pt x="779066" y="1885774"/>
                  </a:lnTo>
                  <a:lnTo>
                    <a:pt x="784660" y="1884473"/>
                  </a:lnTo>
                  <a:lnTo>
                    <a:pt x="790125" y="1882911"/>
                  </a:lnTo>
                  <a:lnTo>
                    <a:pt x="795589" y="1881090"/>
                  </a:lnTo>
                  <a:lnTo>
                    <a:pt x="800793" y="1879008"/>
                  </a:lnTo>
                  <a:lnTo>
                    <a:pt x="805998" y="1876665"/>
                  </a:lnTo>
                  <a:lnTo>
                    <a:pt x="810942" y="1874063"/>
                  </a:lnTo>
                  <a:lnTo>
                    <a:pt x="815755" y="1871330"/>
                  </a:lnTo>
                  <a:lnTo>
                    <a:pt x="820439" y="1868337"/>
                  </a:lnTo>
                  <a:lnTo>
                    <a:pt x="824993" y="1865084"/>
                  </a:lnTo>
                  <a:lnTo>
                    <a:pt x="829416" y="1861701"/>
                  </a:lnTo>
                  <a:lnTo>
                    <a:pt x="833580" y="1858058"/>
                  </a:lnTo>
                  <a:lnTo>
                    <a:pt x="837613" y="1854154"/>
                  </a:lnTo>
                  <a:lnTo>
                    <a:pt x="841516" y="1850120"/>
                  </a:lnTo>
                  <a:lnTo>
                    <a:pt x="845029" y="1845956"/>
                  </a:lnTo>
                  <a:lnTo>
                    <a:pt x="848542" y="1841532"/>
                  </a:lnTo>
                  <a:lnTo>
                    <a:pt x="851794" y="1836978"/>
                  </a:lnTo>
                  <a:lnTo>
                    <a:pt x="854787" y="1832293"/>
                  </a:lnTo>
                  <a:lnTo>
                    <a:pt x="857519" y="1827479"/>
                  </a:lnTo>
                  <a:lnTo>
                    <a:pt x="860121" y="1822534"/>
                  </a:lnTo>
                  <a:lnTo>
                    <a:pt x="862463" y="1817329"/>
                  </a:lnTo>
                  <a:lnTo>
                    <a:pt x="864545" y="1812124"/>
                  </a:lnTo>
                  <a:lnTo>
                    <a:pt x="866366" y="1806659"/>
                  </a:lnTo>
                  <a:lnTo>
                    <a:pt x="867927" y="1801194"/>
                  </a:lnTo>
                  <a:lnTo>
                    <a:pt x="869228" y="1795598"/>
                  </a:lnTo>
                  <a:lnTo>
                    <a:pt x="870139" y="1789873"/>
                  </a:lnTo>
                  <a:lnTo>
                    <a:pt x="870920" y="1784147"/>
                  </a:lnTo>
                  <a:lnTo>
                    <a:pt x="871440" y="1778292"/>
                  </a:lnTo>
                  <a:lnTo>
                    <a:pt x="871570" y="1772306"/>
                  </a:lnTo>
                  <a:lnTo>
                    <a:pt x="871440" y="1766320"/>
                  </a:lnTo>
                  <a:lnTo>
                    <a:pt x="870920" y="1760465"/>
                  </a:lnTo>
                  <a:lnTo>
                    <a:pt x="870139" y="1754609"/>
                  </a:lnTo>
                  <a:lnTo>
                    <a:pt x="869228" y="1748884"/>
                  </a:lnTo>
                  <a:lnTo>
                    <a:pt x="867927" y="1743288"/>
                  </a:lnTo>
                  <a:lnTo>
                    <a:pt x="866366" y="1737823"/>
                  </a:lnTo>
                  <a:lnTo>
                    <a:pt x="864545" y="1732488"/>
                  </a:lnTo>
                  <a:lnTo>
                    <a:pt x="862463" y="1727153"/>
                  </a:lnTo>
                  <a:lnTo>
                    <a:pt x="860121" y="1722078"/>
                  </a:lnTo>
                  <a:lnTo>
                    <a:pt x="857519" y="1717133"/>
                  </a:lnTo>
                  <a:lnTo>
                    <a:pt x="854787" y="1712188"/>
                  </a:lnTo>
                  <a:lnTo>
                    <a:pt x="851794" y="1707504"/>
                  </a:lnTo>
                  <a:lnTo>
                    <a:pt x="848542" y="1702949"/>
                  </a:lnTo>
                  <a:lnTo>
                    <a:pt x="845029" y="1698655"/>
                  </a:lnTo>
                  <a:lnTo>
                    <a:pt x="841516" y="1694361"/>
                  </a:lnTo>
                  <a:lnTo>
                    <a:pt x="837613" y="1690458"/>
                  </a:lnTo>
                  <a:lnTo>
                    <a:pt x="833580" y="1686554"/>
                  </a:lnTo>
                  <a:lnTo>
                    <a:pt x="829416" y="1682910"/>
                  </a:lnTo>
                  <a:lnTo>
                    <a:pt x="824993" y="1679527"/>
                  </a:lnTo>
                  <a:lnTo>
                    <a:pt x="820439" y="1676274"/>
                  </a:lnTo>
                  <a:lnTo>
                    <a:pt x="815755" y="1673281"/>
                  </a:lnTo>
                  <a:lnTo>
                    <a:pt x="810942" y="1670419"/>
                  </a:lnTo>
                  <a:lnTo>
                    <a:pt x="805998" y="1667946"/>
                  </a:lnTo>
                  <a:lnTo>
                    <a:pt x="800793" y="1665604"/>
                  </a:lnTo>
                  <a:lnTo>
                    <a:pt x="795589" y="1663522"/>
                  </a:lnTo>
                  <a:lnTo>
                    <a:pt x="790125" y="1661700"/>
                  </a:lnTo>
                  <a:lnTo>
                    <a:pt x="784660" y="1660139"/>
                  </a:lnTo>
                  <a:lnTo>
                    <a:pt x="779066" y="1658837"/>
                  </a:lnTo>
                  <a:lnTo>
                    <a:pt x="773341" y="1657796"/>
                  </a:lnTo>
                  <a:lnTo>
                    <a:pt x="767617" y="1657016"/>
                  </a:lnTo>
                  <a:lnTo>
                    <a:pt x="761762" y="1656625"/>
                  </a:lnTo>
                  <a:lnTo>
                    <a:pt x="755777" y="1656495"/>
                  </a:lnTo>
                  <a:close/>
                  <a:moveTo>
                    <a:pt x="1850737" y="1122076"/>
                  </a:moveTo>
                  <a:lnTo>
                    <a:pt x="1839678" y="1122336"/>
                  </a:lnTo>
                  <a:lnTo>
                    <a:pt x="1829140" y="1122466"/>
                  </a:lnTo>
                  <a:lnTo>
                    <a:pt x="1810144" y="1123117"/>
                  </a:lnTo>
                  <a:lnTo>
                    <a:pt x="1793751" y="1123898"/>
                  </a:lnTo>
                  <a:lnTo>
                    <a:pt x="1780350" y="1124679"/>
                  </a:lnTo>
                  <a:lnTo>
                    <a:pt x="1769942" y="1125459"/>
                  </a:lnTo>
                  <a:lnTo>
                    <a:pt x="1762526" y="1126110"/>
                  </a:lnTo>
                  <a:lnTo>
                    <a:pt x="1758493" y="1126500"/>
                  </a:lnTo>
                  <a:lnTo>
                    <a:pt x="1774496" y="1275753"/>
                  </a:lnTo>
                  <a:lnTo>
                    <a:pt x="1781781" y="1275102"/>
                  </a:lnTo>
                  <a:lnTo>
                    <a:pt x="1789978" y="1274451"/>
                  </a:lnTo>
                  <a:lnTo>
                    <a:pt x="1801037" y="1273931"/>
                  </a:lnTo>
                  <a:lnTo>
                    <a:pt x="1814698" y="1273280"/>
                  </a:lnTo>
                  <a:lnTo>
                    <a:pt x="1830961" y="1272760"/>
                  </a:lnTo>
                  <a:lnTo>
                    <a:pt x="1849696" y="1272499"/>
                  </a:lnTo>
                  <a:lnTo>
                    <a:pt x="1859844" y="1272499"/>
                  </a:lnTo>
                  <a:lnTo>
                    <a:pt x="1870643" y="1272630"/>
                  </a:lnTo>
                  <a:lnTo>
                    <a:pt x="1881962" y="1272760"/>
                  </a:lnTo>
                  <a:lnTo>
                    <a:pt x="1893801" y="1273020"/>
                  </a:lnTo>
                  <a:lnTo>
                    <a:pt x="1906161" y="1273410"/>
                  </a:lnTo>
                  <a:lnTo>
                    <a:pt x="1919042" y="1273931"/>
                  </a:lnTo>
                  <a:lnTo>
                    <a:pt x="1932443" y="1274581"/>
                  </a:lnTo>
                  <a:lnTo>
                    <a:pt x="1946234" y="1275362"/>
                  </a:lnTo>
                  <a:lnTo>
                    <a:pt x="1960415" y="1276273"/>
                  </a:lnTo>
                  <a:lnTo>
                    <a:pt x="1975117" y="1277444"/>
                  </a:lnTo>
                  <a:lnTo>
                    <a:pt x="1990209" y="1278745"/>
                  </a:lnTo>
                  <a:lnTo>
                    <a:pt x="2005691" y="1280307"/>
                  </a:lnTo>
                  <a:lnTo>
                    <a:pt x="2021564" y="1281998"/>
                  </a:lnTo>
                  <a:lnTo>
                    <a:pt x="2037697" y="1283950"/>
                  </a:lnTo>
                  <a:lnTo>
                    <a:pt x="2054350" y="1286162"/>
                  </a:lnTo>
                  <a:lnTo>
                    <a:pt x="2071134" y="1288505"/>
                  </a:lnTo>
                  <a:lnTo>
                    <a:pt x="2088438" y="1291237"/>
                  </a:lnTo>
                  <a:lnTo>
                    <a:pt x="2105872" y="1294100"/>
                  </a:lnTo>
                  <a:lnTo>
                    <a:pt x="2123696" y="1297353"/>
                  </a:lnTo>
                  <a:lnTo>
                    <a:pt x="2141781" y="1300866"/>
                  </a:lnTo>
                  <a:lnTo>
                    <a:pt x="2159995" y="1304640"/>
                  </a:lnTo>
                  <a:lnTo>
                    <a:pt x="2178600" y="1308674"/>
                  </a:lnTo>
                  <a:lnTo>
                    <a:pt x="2197335" y="1313098"/>
                  </a:lnTo>
                  <a:lnTo>
                    <a:pt x="2216201" y="1317783"/>
                  </a:lnTo>
                  <a:lnTo>
                    <a:pt x="2235326" y="1322857"/>
                  </a:lnTo>
                  <a:lnTo>
                    <a:pt x="2254711" y="1328323"/>
                  </a:lnTo>
                  <a:lnTo>
                    <a:pt x="2264339" y="1331185"/>
                  </a:lnTo>
                  <a:lnTo>
                    <a:pt x="2274097" y="1334048"/>
                  </a:lnTo>
                  <a:lnTo>
                    <a:pt x="2283855" y="1337171"/>
                  </a:lnTo>
                  <a:lnTo>
                    <a:pt x="2293743" y="1340294"/>
                  </a:lnTo>
                  <a:lnTo>
                    <a:pt x="2303501" y="1343547"/>
                  </a:lnTo>
                  <a:lnTo>
                    <a:pt x="2313389" y="1346800"/>
                  </a:lnTo>
                  <a:lnTo>
                    <a:pt x="2323277" y="1350183"/>
                  </a:lnTo>
                  <a:lnTo>
                    <a:pt x="2333164" y="1353697"/>
                  </a:lnTo>
                  <a:lnTo>
                    <a:pt x="2343052" y="1357340"/>
                  </a:lnTo>
                  <a:lnTo>
                    <a:pt x="2353070" y="1361114"/>
                  </a:lnTo>
                  <a:lnTo>
                    <a:pt x="2363089" y="1364887"/>
                  </a:lnTo>
                  <a:lnTo>
                    <a:pt x="2372976" y="1368791"/>
                  </a:lnTo>
                  <a:lnTo>
                    <a:pt x="2382995" y="1372825"/>
                  </a:lnTo>
                  <a:lnTo>
                    <a:pt x="2393013" y="1376989"/>
                  </a:lnTo>
                  <a:lnTo>
                    <a:pt x="2403031" y="1381283"/>
                  </a:lnTo>
                  <a:lnTo>
                    <a:pt x="2413049" y="1385577"/>
                  </a:lnTo>
                  <a:lnTo>
                    <a:pt x="2423067" y="1390131"/>
                  </a:lnTo>
                  <a:lnTo>
                    <a:pt x="2433085" y="1394686"/>
                  </a:lnTo>
                  <a:lnTo>
                    <a:pt x="2443103" y="1399370"/>
                  </a:lnTo>
                  <a:lnTo>
                    <a:pt x="2453121" y="1404185"/>
                  </a:lnTo>
                  <a:lnTo>
                    <a:pt x="2463139" y="1409130"/>
                  </a:lnTo>
                  <a:lnTo>
                    <a:pt x="2473157" y="1414204"/>
                  </a:lnTo>
                  <a:lnTo>
                    <a:pt x="2483175" y="1419409"/>
                  </a:lnTo>
                  <a:lnTo>
                    <a:pt x="2493193" y="1424744"/>
                  </a:lnTo>
                  <a:lnTo>
                    <a:pt x="2503211" y="1430080"/>
                  </a:lnTo>
                  <a:lnTo>
                    <a:pt x="2513099" y="1435675"/>
                  </a:lnTo>
                  <a:lnTo>
                    <a:pt x="2523117" y="1441400"/>
                  </a:lnTo>
                  <a:lnTo>
                    <a:pt x="2533005" y="1447126"/>
                  </a:lnTo>
                  <a:lnTo>
                    <a:pt x="2542893" y="1453111"/>
                  </a:lnTo>
                  <a:lnTo>
                    <a:pt x="2552781" y="1459097"/>
                  </a:lnTo>
                  <a:lnTo>
                    <a:pt x="2562669" y="1465343"/>
                  </a:lnTo>
                  <a:lnTo>
                    <a:pt x="2572557" y="1471719"/>
                  </a:lnTo>
                  <a:lnTo>
                    <a:pt x="2582315" y="1478225"/>
                  </a:lnTo>
                  <a:lnTo>
                    <a:pt x="2592203" y="1484862"/>
                  </a:lnTo>
                  <a:lnTo>
                    <a:pt x="2601960" y="1491628"/>
                  </a:lnTo>
                  <a:lnTo>
                    <a:pt x="2611588" y="1498395"/>
                  </a:lnTo>
                  <a:lnTo>
                    <a:pt x="2621346" y="1505421"/>
                  </a:lnTo>
                  <a:lnTo>
                    <a:pt x="2630974" y="1512578"/>
                  </a:lnTo>
                  <a:lnTo>
                    <a:pt x="2640601" y="1519865"/>
                  </a:lnTo>
                  <a:lnTo>
                    <a:pt x="2650099" y="1527412"/>
                  </a:lnTo>
                  <a:lnTo>
                    <a:pt x="2659597" y="1534959"/>
                  </a:lnTo>
                  <a:lnTo>
                    <a:pt x="2669094" y="1542637"/>
                  </a:lnTo>
                  <a:lnTo>
                    <a:pt x="2678462" y="1550574"/>
                  </a:lnTo>
                  <a:lnTo>
                    <a:pt x="2687829" y="1558642"/>
                  </a:lnTo>
                  <a:lnTo>
                    <a:pt x="2697197" y="1566840"/>
                  </a:lnTo>
                  <a:lnTo>
                    <a:pt x="2706434" y="1575168"/>
                  </a:lnTo>
                  <a:lnTo>
                    <a:pt x="2715672" y="1583626"/>
                  </a:lnTo>
                  <a:lnTo>
                    <a:pt x="2724779" y="1592214"/>
                  </a:lnTo>
                  <a:lnTo>
                    <a:pt x="2828603" y="1483821"/>
                  </a:lnTo>
                  <a:lnTo>
                    <a:pt x="2818194" y="1473931"/>
                  </a:lnTo>
                  <a:lnTo>
                    <a:pt x="2807786" y="1464302"/>
                  </a:lnTo>
                  <a:lnTo>
                    <a:pt x="2797377" y="1454933"/>
                  </a:lnTo>
                  <a:lnTo>
                    <a:pt x="2786969" y="1445694"/>
                  </a:lnTo>
                  <a:lnTo>
                    <a:pt x="2776431" y="1436716"/>
                  </a:lnTo>
                  <a:lnTo>
                    <a:pt x="2765762" y="1427737"/>
                  </a:lnTo>
                  <a:lnTo>
                    <a:pt x="2755224" y="1419019"/>
                  </a:lnTo>
                  <a:lnTo>
                    <a:pt x="2744555" y="1410431"/>
                  </a:lnTo>
                  <a:lnTo>
                    <a:pt x="2733756" y="1402103"/>
                  </a:lnTo>
                  <a:lnTo>
                    <a:pt x="2722958" y="1393775"/>
                  </a:lnTo>
                  <a:lnTo>
                    <a:pt x="2712159" y="1385707"/>
                  </a:lnTo>
                  <a:lnTo>
                    <a:pt x="2701360" y="1377770"/>
                  </a:lnTo>
                  <a:lnTo>
                    <a:pt x="2690432" y="1370092"/>
                  </a:lnTo>
                  <a:lnTo>
                    <a:pt x="2679503" y="1362415"/>
                  </a:lnTo>
                  <a:lnTo>
                    <a:pt x="2668574" y="1354998"/>
                  </a:lnTo>
                  <a:lnTo>
                    <a:pt x="2657645" y="1347711"/>
                  </a:lnTo>
                  <a:lnTo>
                    <a:pt x="2646586" y="1340554"/>
                  </a:lnTo>
                  <a:lnTo>
                    <a:pt x="2635657" y="1333528"/>
                  </a:lnTo>
                  <a:lnTo>
                    <a:pt x="2624599" y="1326761"/>
                  </a:lnTo>
                  <a:lnTo>
                    <a:pt x="2613540" y="1319995"/>
                  </a:lnTo>
                  <a:lnTo>
                    <a:pt x="2602351" y="1313488"/>
                  </a:lnTo>
                  <a:lnTo>
                    <a:pt x="2591292" y="1306982"/>
                  </a:lnTo>
                  <a:lnTo>
                    <a:pt x="2580233" y="1300736"/>
                  </a:lnTo>
                  <a:lnTo>
                    <a:pt x="2569044" y="1294621"/>
                  </a:lnTo>
                  <a:lnTo>
                    <a:pt x="2557855" y="1288635"/>
                  </a:lnTo>
                  <a:lnTo>
                    <a:pt x="2546796" y="1282779"/>
                  </a:lnTo>
                  <a:lnTo>
                    <a:pt x="2535607" y="1277054"/>
                  </a:lnTo>
                  <a:lnTo>
                    <a:pt x="2524418" y="1271458"/>
                  </a:lnTo>
                  <a:lnTo>
                    <a:pt x="2513229" y="1265993"/>
                  </a:lnTo>
                  <a:lnTo>
                    <a:pt x="2502170" y="1260658"/>
                  </a:lnTo>
                  <a:lnTo>
                    <a:pt x="2490981" y="1255453"/>
                  </a:lnTo>
                  <a:lnTo>
                    <a:pt x="2479792" y="1250378"/>
                  </a:lnTo>
                  <a:lnTo>
                    <a:pt x="2468733" y="1245434"/>
                  </a:lnTo>
                  <a:lnTo>
                    <a:pt x="2457544" y="1240619"/>
                  </a:lnTo>
                  <a:lnTo>
                    <a:pt x="2446486" y="1235935"/>
                  </a:lnTo>
                  <a:lnTo>
                    <a:pt x="2435297" y="1231380"/>
                  </a:lnTo>
                  <a:lnTo>
                    <a:pt x="2424238" y="1226956"/>
                  </a:lnTo>
                  <a:lnTo>
                    <a:pt x="2413179" y="1222532"/>
                  </a:lnTo>
                  <a:lnTo>
                    <a:pt x="2402120" y="1218368"/>
                  </a:lnTo>
                  <a:lnTo>
                    <a:pt x="2391061" y="1214334"/>
                  </a:lnTo>
                  <a:lnTo>
                    <a:pt x="2380132" y="1210300"/>
                  </a:lnTo>
                  <a:lnTo>
                    <a:pt x="2369073" y="1206396"/>
                  </a:lnTo>
                  <a:lnTo>
                    <a:pt x="2358145" y="1202623"/>
                  </a:lnTo>
                  <a:lnTo>
                    <a:pt x="2347216" y="1198979"/>
                  </a:lnTo>
                  <a:lnTo>
                    <a:pt x="2336287" y="1195466"/>
                  </a:lnTo>
                  <a:lnTo>
                    <a:pt x="2325488" y="1192083"/>
                  </a:lnTo>
                  <a:lnTo>
                    <a:pt x="2314690" y="1188700"/>
                  </a:lnTo>
                  <a:lnTo>
                    <a:pt x="2303891" y="1185446"/>
                  </a:lnTo>
                  <a:lnTo>
                    <a:pt x="2293092" y="1182324"/>
                  </a:lnTo>
                  <a:lnTo>
                    <a:pt x="2282424" y="1179331"/>
                  </a:lnTo>
                  <a:lnTo>
                    <a:pt x="2271755" y="1176338"/>
                  </a:lnTo>
                  <a:lnTo>
                    <a:pt x="2261217" y="1173605"/>
                  </a:lnTo>
                  <a:lnTo>
                    <a:pt x="2250678" y="1170873"/>
                  </a:lnTo>
                  <a:lnTo>
                    <a:pt x="2240140" y="1168140"/>
                  </a:lnTo>
                  <a:lnTo>
                    <a:pt x="2219323" y="1163195"/>
                  </a:lnTo>
                  <a:lnTo>
                    <a:pt x="2198767" y="1158511"/>
                  </a:lnTo>
                  <a:lnTo>
                    <a:pt x="2178470" y="1154217"/>
                  </a:lnTo>
                  <a:lnTo>
                    <a:pt x="2158304" y="1150313"/>
                  </a:lnTo>
                  <a:lnTo>
                    <a:pt x="2138528" y="1146670"/>
                  </a:lnTo>
                  <a:lnTo>
                    <a:pt x="2119143" y="1143286"/>
                  </a:lnTo>
                  <a:lnTo>
                    <a:pt x="2099887" y="1140293"/>
                  </a:lnTo>
                  <a:lnTo>
                    <a:pt x="2081152" y="1137561"/>
                  </a:lnTo>
                  <a:lnTo>
                    <a:pt x="2062677" y="1135089"/>
                  </a:lnTo>
                  <a:lnTo>
                    <a:pt x="2044462" y="1132876"/>
                  </a:lnTo>
                  <a:lnTo>
                    <a:pt x="2026768" y="1130925"/>
                  </a:lnTo>
                  <a:lnTo>
                    <a:pt x="2009464" y="1129103"/>
                  </a:lnTo>
                  <a:lnTo>
                    <a:pt x="1992551" y="1127671"/>
                  </a:lnTo>
                  <a:lnTo>
                    <a:pt x="1976158" y="1126370"/>
                  </a:lnTo>
                  <a:lnTo>
                    <a:pt x="1960155" y="1125199"/>
                  </a:lnTo>
                  <a:lnTo>
                    <a:pt x="1944672" y="1124288"/>
                  </a:lnTo>
                  <a:lnTo>
                    <a:pt x="1929580" y="1123638"/>
                  </a:lnTo>
                  <a:lnTo>
                    <a:pt x="1915139" y="1122987"/>
                  </a:lnTo>
                  <a:lnTo>
                    <a:pt x="1901087" y="1122597"/>
                  </a:lnTo>
                  <a:lnTo>
                    <a:pt x="1887687" y="1122336"/>
                  </a:lnTo>
                  <a:lnTo>
                    <a:pt x="1874806" y="1122076"/>
                  </a:lnTo>
                  <a:lnTo>
                    <a:pt x="1862446" y="1122076"/>
                  </a:lnTo>
                  <a:lnTo>
                    <a:pt x="1850737" y="1122076"/>
                  </a:lnTo>
                  <a:close/>
                  <a:moveTo>
                    <a:pt x="719088" y="759551"/>
                  </a:moveTo>
                  <a:lnTo>
                    <a:pt x="727805" y="759551"/>
                  </a:lnTo>
                  <a:lnTo>
                    <a:pt x="736392" y="759681"/>
                  </a:lnTo>
                  <a:lnTo>
                    <a:pt x="744979" y="759941"/>
                  </a:lnTo>
                  <a:lnTo>
                    <a:pt x="753696" y="760462"/>
                  </a:lnTo>
                  <a:lnTo>
                    <a:pt x="762413" y="761112"/>
                  </a:lnTo>
                  <a:lnTo>
                    <a:pt x="771130" y="761763"/>
                  </a:lnTo>
                  <a:lnTo>
                    <a:pt x="779847" y="762674"/>
                  </a:lnTo>
                  <a:lnTo>
                    <a:pt x="788564" y="763845"/>
                  </a:lnTo>
                  <a:lnTo>
                    <a:pt x="797281" y="765016"/>
                  </a:lnTo>
                  <a:lnTo>
                    <a:pt x="805998" y="766317"/>
                  </a:lnTo>
                  <a:lnTo>
                    <a:pt x="814845" y="767879"/>
                  </a:lnTo>
                  <a:lnTo>
                    <a:pt x="823562" y="769570"/>
                  </a:lnTo>
                  <a:lnTo>
                    <a:pt x="832409" y="771392"/>
                  </a:lnTo>
                  <a:lnTo>
                    <a:pt x="841126" y="773344"/>
                  </a:lnTo>
                  <a:lnTo>
                    <a:pt x="849843" y="775426"/>
                  </a:lnTo>
                  <a:lnTo>
                    <a:pt x="858690" y="777638"/>
                  </a:lnTo>
                  <a:lnTo>
                    <a:pt x="867407" y="779980"/>
                  </a:lnTo>
                  <a:lnTo>
                    <a:pt x="876124" y="782583"/>
                  </a:lnTo>
                  <a:lnTo>
                    <a:pt x="884841" y="785185"/>
                  </a:lnTo>
                  <a:lnTo>
                    <a:pt x="893558" y="788048"/>
                  </a:lnTo>
                  <a:lnTo>
                    <a:pt x="902275" y="791041"/>
                  </a:lnTo>
                  <a:lnTo>
                    <a:pt x="910992" y="794164"/>
                  </a:lnTo>
                  <a:lnTo>
                    <a:pt x="919709" y="797417"/>
                  </a:lnTo>
                  <a:lnTo>
                    <a:pt x="928426" y="800800"/>
                  </a:lnTo>
                  <a:lnTo>
                    <a:pt x="937013" y="804444"/>
                  </a:lnTo>
                  <a:lnTo>
                    <a:pt x="945600" y="808087"/>
                  </a:lnTo>
                  <a:lnTo>
                    <a:pt x="954317" y="811861"/>
                  </a:lnTo>
                  <a:lnTo>
                    <a:pt x="962773" y="815895"/>
                  </a:lnTo>
                  <a:lnTo>
                    <a:pt x="971360" y="820059"/>
                  </a:lnTo>
                  <a:lnTo>
                    <a:pt x="979947" y="824222"/>
                  </a:lnTo>
                  <a:lnTo>
                    <a:pt x="988404" y="828647"/>
                  </a:lnTo>
                  <a:lnTo>
                    <a:pt x="996861" y="833201"/>
                  </a:lnTo>
                  <a:lnTo>
                    <a:pt x="1005188" y="837885"/>
                  </a:lnTo>
                  <a:lnTo>
                    <a:pt x="1013644" y="842700"/>
                  </a:lnTo>
                  <a:lnTo>
                    <a:pt x="1021971" y="847645"/>
                  </a:lnTo>
                  <a:lnTo>
                    <a:pt x="1030298" y="852720"/>
                  </a:lnTo>
                  <a:lnTo>
                    <a:pt x="1038494" y="857924"/>
                  </a:lnTo>
                  <a:lnTo>
                    <a:pt x="1046691" y="863390"/>
                  </a:lnTo>
                  <a:lnTo>
                    <a:pt x="1054888" y="868855"/>
                  </a:lnTo>
                  <a:lnTo>
                    <a:pt x="1062954" y="874450"/>
                  </a:lnTo>
                  <a:lnTo>
                    <a:pt x="1071020" y="880306"/>
                  </a:lnTo>
                  <a:lnTo>
                    <a:pt x="1078957" y="886161"/>
                  </a:lnTo>
                  <a:lnTo>
                    <a:pt x="1086893" y="892277"/>
                  </a:lnTo>
                  <a:lnTo>
                    <a:pt x="1094830" y="898393"/>
                  </a:lnTo>
                  <a:lnTo>
                    <a:pt x="1102636" y="904769"/>
                  </a:lnTo>
                  <a:lnTo>
                    <a:pt x="1110442" y="911145"/>
                  </a:lnTo>
                  <a:lnTo>
                    <a:pt x="1118118" y="917781"/>
                  </a:lnTo>
                  <a:lnTo>
                    <a:pt x="1125794" y="924548"/>
                  </a:lnTo>
                  <a:lnTo>
                    <a:pt x="1133341" y="931314"/>
                  </a:lnTo>
                  <a:lnTo>
                    <a:pt x="1140887" y="938341"/>
                  </a:lnTo>
                  <a:lnTo>
                    <a:pt x="1148303" y="945368"/>
                  </a:lnTo>
                  <a:lnTo>
                    <a:pt x="1155719" y="952655"/>
                  </a:lnTo>
                  <a:lnTo>
                    <a:pt x="1163004" y="960072"/>
                  </a:lnTo>
                  <a:lnTo>
                    <a:pt x="1170160" y="967619"/>
                  </a:lnTo>
                  <a:lnTo>
                    <a:pt x="1177316" y="975166"/>
                  </a:lnTo>
                  <a:lnTo>
                    <a:pt x="1184342" y="982974"/>
                  </a:lnTo>
                  <a:lnTo>
                    <a:pt x="1191367" y="990911"/>
                  </a:lnTo>
                  <a:lnTo>
                    <a:pt x="1198263" y="998849"/>
                  </a:lnTo>
                  <a:lnTo>
                    <a:pt x="1205028" y="1007047"/>
                  </a:lnTo>
                  <a:lnTo>
                    <a:pt x="1211663" y="1015374"/>
                  </a:lnTo>
                  <a:lnTo>
                    <a:pt x="1216477" y="1021360"/>
                  </a:lnTo>
                  <a:lnTo>
                    <a:pt x="1221291" y="1027606"/>
                  </a:lnTo>
                  <a:lnTo>
                    <a:pt x="1225845" y="1033722"/>
                  </a:lnTo>
                  <a:lnTo>
                    <a:pt x="1230399" y="1039968"/>
                  </a:lnTo>
                  <a:lnTo>
                    <a:pt x="1239246" y="1052460"/>
                  </a:lnTo>
                  <a:lnTo>
                    <a:pt x="1247833" y="1065082"/>
                  </a:lnTo>
                  <a:lnTo>
                    <a:pt x="1263445" y="1060527"/>
                  </a:lnTo>
                  <a:lnTo>
                    <a:pt x="1279188" y="1056103"/>
                  </a:lnTo>
                  <a:lnTo>
                    <a:pt x="1295060" y="1051679"/>
                  </a:lnTo>
                  <a:lnTo>
                    <a:pt x="1310933" y="1047385"/>
                  </a:lnTo>
                  <a:lnTo>
                    <a:pt x="1326936" y="1043351"/>
                  </a:lnTo>
                  <a:lnTo>
                    <a:pt x="1343069" y="1039447"/>
                  </a:lnTo>
                  <a:lnTo>
                    <a:pt x="1359202" y="1035674"/>
                  </a:lnTo>
                  <a:lnTo>
                    <a:pt x="1375335" y="1032030"/>
                  </a:lnTo>
                  <a:lnTo>
                    <a:pt x="1391728" y="1028517"/>
                  </a:lnTo>
                  <a:lnTo>
                    <a:pt x="1408121" y="1025134"/>
                  </a:lnTo>
                  <a:lnTo>
                    <a:pt x="1424515" y="1021881"/>
                  </a:lnTo>
                  <a:lnTo>
                    <a:pt x="1441038" y="1018758"/>
                  </a:lnTo>
                  <a:lnTo>
                    <a:pt x="1457691" y="1015895"/>
                  </a:lnTo>
                  <a:lnTo>
                    <a:pt x="1474344" y="1013032"/>
                  </a:lnTo>
                  <a:lnTo>
                    <a:pt x="1491128" y="1010430"/>
                  </a:lnTo>
                  <a:lnTo>
                    <a:pt x="1507912" y="1007827"/>
                  </a:lnTo>
                  <a:lnTo>
                    <a:pt x="1524825" y="1005485"/>
                  </a:lnTo>
                  <a:lnTo>
                    <a:pt x="1541869" y="1003273"/>
                  </a:lnTo>
                  <a:lnTo>
                    <a:pt x="1558782" y="1001191"/>
                  </a:lnTo>
                  <a:lnTo>
                    <a:pt x="1575956" y="999239"/>
                  </a:lnTo>
                  <a:lnTo>
                    <a:pt x="1593130" y="997547"/>
                  </a:lnTo>
                  <a:lnTo>
                    <a:pt x="1610304" y="995856"/>
                  </a:lnTo>
                  <a:lnTo>
                    <a:pt x="1627608" y="994425"/>
                  </a:lnTo>
                  <a:lnTo>
                    <a:pt x="1644912" y="992993"/>
                  </a:lnTo>
                  <a:lnTo>
                    <a:pt x="1662346" y="991822"/>
                  </a:lnTo>
                  <a:lnTo>
                    <a:pt x="1679780" y="990911"/>
                  </a:lnTo>
                  <a:lnTo>
                    <a:pt x="1697344" y="990000"/>
                  </a:lnTo>
                  <a:lnTo>
                    <a:pt x="1714908" y="989220"/>
                  </a:lnTo>
                  <a:lnTo>
                    <a:pt x="1732472" y="988699"/>
                  </a:lnTo>
                  <a:lnTo>
                    <a:pt x="1750296" y="988309"/>
                  </a:lnTo>
                  <a:lnTo>
                    <a:pt x="1768120" y="988048"/>
                  </a:lnTo>
                  <a:lnTo>
                    <a:pt x="1785815" y="988048"/>
                  </a:lnTo>
                  <a:lnTo>
                    <a:pt x="1804680" y="988048"/>
                  </a:lnTo>
                  <a:lnTo>
                    <a:pt x="1823415" y="988309"/>
                  </a:lnTo>
                  <a:lnTo>
                    <a:pt x="1842150" y="988829"/>
                  </a:lnTo>
                  <a:lnTo>
                    <a:pt x="1860755" y="989480"/>
                  </a:lnTo>
                  <a:lnTo>
                    <a:pt x="1879360" y="990261"/>
                  </a:lnTo>
                  <a:lnTo>
                    <a:pt x="1897835" y="991171"/>
                  </a:lnTo>
                  <a:lnTo>
                    <a:pt x="1916310" y="992343"/>
                  </a:lnTo>
                  <a:lnTo>
                    <a:pt x="1934784" y="993644"/>
                  </a:lnTo>
                  <a:lnTo>
                    <a:pt x="1952999" y="995075"/>
                  </a:lnTo>
                  <a:lnTo>
                    <a:pt x="1971344" y="996767"/>
                  </a:lnTo>
                  <a:lnTo>
                    <a:pt x="1989428" y="998588"/>
                  </a:lnTo>
                  <a:lnTo>
                    <a:pt x="2007643" y="1000540"/>
                  </a:lnTo>
                  <a:lnTo>
                    <a:pt x="2025597" y="1002752"/>
                  </a:lnTo>
                  <a:lnTo>
                    <a:pt x="2043552" y="1005095"/>
                  </a:lnTo>
                  <a:lnTo>
                    <a:pt x="2061506" y="1007567"/>
                  </a:lnTo>
                  <a:lnTo>
                    <a:pt x="2079331" y="1010170"/>
                  </a:lnTo>
                  <a:lnTo>
                    <a:pt x="2097025" y="1013032"/>
                  </a:lnTo>
                  <a:lnTo>
                    <a:pt x="2114719" y="1016025"/>
                  </a:lnTo>
                  <a:lnTo>
                    <a:pt x="2132283" y="1019148"/>
                  </a:lnTo>
                  <a:lnTo>
                    <a:pt x="2149717" y="1022401"/>
                  </a:lnTo>
                  <a:lnTo>
                    <a:pt x="2167151" y="1025784"/>
                  </a:lnTo>
                  <a:lnTo>
                    <a:pt x="2184455" y="1029428"/>
                  </a:lnTo>
                  <a:lnTo>
                    <a:pt x="2201629" y="1033201"/>
                  </a:lnTo>
                  <a:lnTo>
                    <a:pt x="2218803" y="1037105"/>
                  </a:lnTo>
                  <a:lnTo>
                    <a:pt x="2235846" y="1041139"/>
                  </a:lnTo>
                  <a:lnTo>
                    <a:pt x="2252890" y="1045433"/>
                  </a:lnTo>
                  <a:lnTo>
                    <a:pt x="2269673" y="1049727"/>
                  </a:lnTo>
                  <a:lnTo>
                    <a:pt x="2286457" y="1054412"/>
                  </a:lnTo>
                  <a:lnTo>
                    <a:pt x="2303110" y="1059096"/>
                  </a:lnTo>
                  <a:lnTo>
                    <a:pt x="2319764" y="1063911"/>
                  </a:lnTo>
                  <a:lnTo>
                    <a:pt x="2336157" y="1068855"/>
                  </a:lnTo>
                  <a:lnTo>
                    <a:pt x="2352550" y="1073930"/>
                  </a:lnTo>
                  <a:lnTo>
                    <a:pt x="2368813" y="1079265"/>
                  </a:lnTo>
                  <a:lnTo>
                    <a:pt x="2385076" y="1084600"/>
                  </a:lnTo>
                  <a:lnTo>
                    <a:pt x="2401079" y="1090196"/>
                  </a:lnTo>
                  <a:lnTo>
                    <a:pt x="2417082" y="1095791"/>
                  </a:lnTo>
                  <a:lnTo>
                    <a:pt x="2432955" y="1101647"/>
                  </a:lnTo>
                  <a:lnTo>
                    <a:pt x="2448697" y="1107632"/>
                  </a:lnTo>
                  <a:lnTo>
                    <a:pt x="2464310" y="1113748"/>
                  </a:lnTo>
                  <a:lnTo>
                    <a:pt x="2479792" y="1119994"/>
                  </a:lnTo>
                  <a:lnTo>
                    <a:pt x="2495275" y="1126370"/>
                  </a:lnTo>
                  <a:lnTo>
                    <a:pt x="2510627" y="1132876"/>
                  </a:lnTo>
                  <a:lnTo>
                    <a:pt x="2525719" y="1139513"/>
                  </a:lnTo>
                  <a:lnTo>
                    <a:pt x="2540811" y="1146279"/>
                  </a:lnTo>
                  <a:lnTo>
                    <a:pt x="2555773" y="1153176"/>
                  </a:lnTo>
                  <a:lnTo>
                    <a:pt x="2570605" y="1160202"/>
                  </a:lnTo>
                  <a:lnTo>
                    <a:pt x="2585307" y="1167359"/>
                  </a:lnTo>
                  <a:lnTo>
                    <a:pt x="2599879" y="1174646"/>
                  </a:lnTo>
                  <a:lnTo>
                    <a:pt x="2614320" y="1182063"/>
                  </a:lnTo>
                  <a:lnTo>
                    <a:pt x="2628632" y="1189610"/>
                  </a:lnTo>
                  <a:lnTo>
                    <a:pt x="2642943" y="1197288"/>
                  </a:lnTo>
                  <a:lnTo>
                    <a:pt x="2656995" y="1205095"/>
                  </a:lnTo>
                  <a:lnTo>
                    <a:pt x="2670916" y="1213033"/>
                  </a:lnTo>
                  <a:lnTo>
                    <a:pt x="2684707" y="1221100"/>
                  </a:lnTo>
                  <a:lnTo>
                    <a:pt x="2698368" y="1229298"/>
                  </a:lnTo>
                  <a:lnTo>
                    <a:pt x="2712029" y="1237496"/>
                  </a:lnTo>
                  <a:lnTo>
                    <a:pt x="2725430" y="1245954"/>
                  </a:lnTo>
                  <a:lnTo>
                    <a:pt x="2738700" y="1254542"/>
                  </a:lnTo>
                  <a:lnTo>
                    <a:pt x="2751841" y="1263130"/>
                  </a:lnTo>
                  <a:lnTo>
                    <a:pt x="2764851" y="1271849"/>
                  </a:lnTo>
                  <a:lnTo>
                    <a:pt x="2777602" y="1280697"/>
                  </a:lnTo>
                  <a:lnTo>
                    <a:pt x="2790352" y="1289806"/>
                  </a:lnTo>
                  <a:lnTo>
                    <a:pt x="2802972" y="1298784"/>
                  </a:lnTo>
                  <a:lnTo>
                    <a:pt x="2815332" y="1308023"/>
                  </a:lnTo>
                  <a:lnTo>
                    <a:pt x="2827692" y="1317392"/>
                  </a:lnTo>
                  <a:lnTo>
                    <a:pt x="2839791" y="1326761"/>
                  </a:lnTo>
                  <a:lnTo>
                    <a:pt x="2851761" y="1336390"/>
                  </a:lnTo>
                  <a:lnTo>
                    <a:pt x="2863601" y="1346019"/>
                  </a:lnTo>
                  <a:lnTo>
                    <a:pt x="2875310" y="1355779"/>
                  </a:lnTo>
                  <a:lnTo>
                    <a:pt x="2886759" y="1365538"/>
                  </a:lnTo>
                  <a:lnTo>
                    <a:pt x="2898078" y="1375558"/>
                  </a:lnTo>
                  <a:lnTo>
                    <a:pt x="2909397" y="1385577"/>
                  </a:lnTo>
                  <a:lnTo>
                    <a:pt x="2920456" y="1395727"/>
                  </a:lnTo>
                  <a:lnTo>
                    <a:pt x="2931385" y="1406007"/>
                  </a:lnTo>
                  <a:lnTo>
                    <a:pt x="2942184" y="1416417"/>
                  </a:lnTo>
                  <a:lnTo>
                    <a:pt x="2952722" y="1426826"/>
                  </a:lnTo>
                  <a:lnTo>
                    <a:pt x="2963131" y="1437497"/>
                  </a:lnTo>
                  <a:lnTo>
                    <a:pt x="2973279" y="1448037"/>
                  </a:lnTo>
                  <a:lnTo>
                    <a:pt x="2983427" y="1458837"/>
                  </a:lnTo>
                  <a:lnTo>
                    <a:pt x="2993315" y="1469637"/>
                  </a:lnTo>
                  <a:lnTo>
                    <a:pt x="3002943" y="1480828"/>
                  </a:lnTo>
                  <a:lnTo>
                    <a:pt x="3012570" y="1491758"/>
                  </a:lnTo>
                  <a:lnTo>
                    <a:pt x="3021938" y="1502949"/>
                  </a:lnTo>
                  <a:lnTo>
                    <a:pt x="3031175" y="1514140"/>
                  </a:lnTo>
                  <a:lnTo>
                    <a:pt x="3040152" y="1525460"/>
                  </a:lnTo>
                  <a:lnTo>
                    <a:pt x="3049000" y="1536781"/>
                  </a:lnTo>
                  <a:lnTo>
                    <a:pt x="3057717" y="1548362"/>
                  </a:lnTo>
                  <a:lnTo>
                    <a:pt x="3066173" y="1559943"/>
                  </a:lnTo>
                  <a:lnTo>
                    <a:pt x="3074500" y="1571524"/>
                  </a:lnTo>
                  <a:lnTo>
                    <a:pt x="3082697" y="1583235"/>
                  </a:lnTo>
                  <a:lnTo>
                    <a:pt x="3090633" y="1595077"/>
                  </a:lnTo>
                  <a:lnTo>
                    <a:pt x="3098309" y="1606918"/>
                  </a:lnTo>
                  <a:lnTo>
                    <a:pt x="3105985" y="1619020"/>
                  </a:lnTo>
                  <a:lnTo>
                    <a:pt x="3113271" y="1630991"/>
                  </a:lnTo>
                  <a:lnTo>
                    <a:pt x="3120557" y="1643092"/>
                  </a:lnTo>
                  <a:lnTo>
                    <a:pt x="3127453" y="1655324"/>
                  </a:lnTo>
                  <a:lnTo>
                    <a:pt x="3134348" y="1667686"/>
                  </a:lnTo>
                  <a:lnTo>
                    <a:pt x="3140983" y="1680048"/>
                  </a:lnTo>
                  <a:lnTo>
                    <a:pt x="3147359" y="1692409"/>
                  </a:lnTo>
                  <a:lnTo>
                    <a:pt x="3153604" y="1704901"/>
                  </a:lnTo>
                  <a:lnTo>
                    <a:pt x="3159588" y="1717523"/>
                  </a:lnTo>
                  <a:lnTo>
                    <a:pt x="3165443" y="1730145"/>
                  </a:lnTo>
                  <a:lnTo>
                    <a:pt x="3171038" y="1742898"/>
                  </a:lnTo>
                  <a:lnTo>
                    <a:pt x="3176502" y="1755650"/>
                  </a:lnTo>
                  <a:lnTo>
                    <a:pt x="3181706" y="1768532"/>
                  </a:lnTo>
                  <a:lnTo>
                    <a:pt x="3186650" y="1781545"/>
                  </a:lnTo>
                  <a:lnTo>
                    <a:pt x="3191464" y="1794427"/>
                  </a:lnTo>
                  <a:lnTo>
                    <a:pt x="3196148" y="1807570"/>
                  </a:lnTo>
                  <a:lnTo>
                    <a:pt x="3200441" y="1820712"/>
                  </a:lnTo>
                  <a:lnTo>
                    <a:pt x="3204605" y="1833855"/>
                  </a:lnTo>
                  <a:lnTo>
                    <a:pt x="3208638" y="1847127"/>
                  </a:lnTo>
                  <a:lnTo>
                    <a:pt x="3212411" y="1860400"/>
                  </a:lnTo>
                  <a:lnTo>
                    <a:pt x="3215924" y="1873803"/>
                  </a:lnTo>
                  <a:lnTo>
                    <a:pt x="3219176" y="1887205"/>
                  </a:lnTo>
                  <a:lnTo>
                    <a:pt x="3222299" y="1900738"/>
                  </a:lnTo>
                  <a:lnTo>
                    <a:pt x="3225161" y="1914271"/>
                  </a:lnTo>
                  <a:lnTo>
                    <a:pt x="3227763" y="1927934"/>
                  </a:lnTo>
                  <a:lnTo>
                    <a:pt x="3230235" y="1941467"/>
                  </a:lnTo>
                  <a:lnTo>
                    <a:pt x="3232447" y="1955260"/>
                  </a:lnTo>
                  <a:lnTo>
                    <a:pt x="3234399" y="1968923"/>
                  </a:lnTo>
                  <a:lnTo>
                    <a:pt x="3236220" y="1982716"/>
                  </a:lnTo>
                  <a:lnTo>
                    <a:pt x="3237651" y="1996640"/>
                  </a:lnTo>
                  <a:lnTo>
                    <a:pt x="3238952" y="2010433"/>
                  </a:lnTo>
                  <a:lnTo>
                    <a:pt x="3239993" y="2024486"/>
                  </a:lnTo>
                  <a:lnTo>
                    <a:pt x="3240904" y="2038409"/>
                  </a:lnTo>
                  <a:lnTo>
                    <a:pt x="3241424" y="2052463"/>
                  </a:lnTo>
                  <a:lnTo>
                    <a:pt x="3241814" y="2066516"/>
                  </a:lnTo>
                  <a:lnTo>
                    <a:pt x="3241945" y="2080700"/>
                  </a:lnTo>
                  <a:lnTo>
                    <a:pt x="3241814" y="2092151"/>
                  </a:lnTo>
                  <a:lnTo>
                    <a:pt x="3241554" y="2103732"/>
                  </a:lnTo>
                  <a:lnTo>
                    <a:pt x="3248840" y="2111019"/>
                  </a:lnTo>
                  <a:lnTo>
                    <a:pt x="3255996" y="2118436"/>
                  </a:lnTo>
                  <a:lnTo>
                    <a:pt x="3263021" y="2125983"/>
                  </a:lnTo>
                  <a:lnTo>
                    <a:pt x="3269917" y="2133530"/>
                  </a:lnTo>
                  <a:lnTo>
                    <a:pt x="3276813" y="2141207"/>
                  </a:lnTo>
                  <a:lnTo>
                    <a:pt x="3283578" y="2149015"/>
                  </a:lnTo>
                  <a:lnTo>
                    <a:pt x="3290213" y="2156692"/>
                  </a:lnTo>
                  <a:lnTo>
                    <a:pt x="3296719" y="2164630"/>
                  </a:lnTo>
                  <a:lnTo>
                    <a:pt x="3303094" y="2172567"/>
                  </a:lnTo>
                  <a:lnTo>
                    <a:pt x="3309339" y="2180505"/>
                  </a:lnTo>
                  <a:lnTo>
                    <a:pt x="3315584" y="2188573"/>
                  </a:lnTo>
                  <a:lnTo>
                    <a:pt x="3321699" y="2196770"/>
                  </a:lnTo>
                  <a:lnTo>
                    <a:pt x="3327683" y="2204968"/>
                  </a:lnTo>
                  <a:lnTo>
                    <a:pt x="3333538" y="2213296"/>
                  </a:lnTo>
                  <a:lnTo>
                    <a:pt x="3339263" y="2221624"/>
                  </a:lnTo>
                  <a:lnTo>
                    <a:pt x="3344987" y="2230082"/>
                  </a:lnTo>
                  <a:lnTo>
                    <a:pt x="3350452" y="2238540"/>
                  </a:lnTo>
                  <a:lnTo>
                    <a:pt x="3355916" y="2247128"/>
                  </a:lnTo>
                  <a:lnTo>
                    <a:pt x="3361250" y="2255716"/>
                  </a:lnTo>
                  <a:lnTo>
                    <a:pt x="3366585" y="2264435"/>
                  </a:lnTo>
                  <a:lnTo>
                    <a:pt x="3371659" y="2273283"/>
                  </a:lnTo>
                  <a:lnTo>
                    <a:pt x="3376733" y="2282002"/>
                  </a:lnTo>
                  <a:lnTo>
                    <a:pt x="3381677" y="2290980"/>
                  </a:lnTo>
                  <a:lnTo>
                    <a:pt x="3386491" y="2299959"/>
                  </a:lnTo>
                  <a:lnTo>
                    <a:pt x="3391174" y="2308937"/>
                  </a:lnTo>
                  <a:lnTo>
                    <a:pt x="3395728" y="2318046"/>
                  </a:lnTo>
                  <a:lnTo>
                    <a:pt x="3400282" y="2327415"/>
                  </a:lnTo>
                  <a:lnTo>
                    <a:pt x="3404705" y="2336654"/>
                  </a:lnTo>
                  <a:lnTo>
                    <a:pt x="3408999" y="2345892"/>
                  </a:lnTo>
                  <a:lnTo>
                    <a:pt x="3413162" y="2355391"/>
                  </a:lnTo>
                  <a:lnTo>
                    <a:pt x="3417195" y="2364760"/>
                  </a:lnTo>
                  <a:lnTo>
                    <a:pt x="3421229" y="2374259"/>
                  </a:lnTo>
                  <a:lnTo>
                    <a:pt x="3425132" y="2383889"/>
                  </a:lnTo>
                  <a:lnTo>
                    <a:pt x="3428905" y="2393518"/>
                  </a:lnTo>
                  <a:lnTo>
                    <a:pt x="3432548" y="2403277"/>
                  </a:lnTo>
                  <a:lnTo>
                    <a:pt x="3436061" y="2413036"/>
                  </a:lnTo>
                  <a:lnTo>
                    <a:pt x="3439573" y="2422796"/>
                  </a:lnTo>
                  <a:lnTo>
                    <a:pt x="3442826" y="2432685"/>
                  </a:lnTo>
                  <a:lnTo>
                    <a:pt x="3446079" y="2442705"/>
                  </a:lnTo>
                  <a:lnTo>
                    <a:pt x="3449331" y="2452724"/>
                  </a:lnTo>
                  <a:lnTo>
                    <a:pt x="3452324" y="2462874"/>
                  </a:lnTo>
                  <a:lnTo>
                    <a:pt x="3455316" y="2473023"/>
                  </a:lnTo>
                  <a:lnTo>
                    <a:pt x="3458048" y="2483303"/>
                  </a:lnTo>
                  <a:lnTo>
                    <a:pt x="3460780" y="2493583"/>
                  </a:lnTo>
                  <a:lnTo>
                    <a:pt x="3463513" y="2503993"/>
                  </a:lnTo>
                  <a:lnTo>
                    <a:pt x="3465985" y="2514403"/>
                  </a:lnTo>
                  <a:lnTo>
                    <a:pt x="3468457" y="2524813"/>
                  </a:lnTo>
                  <a:lnTo>
                    <a:pt x="3470798" y="2535353"/>
                  </a:lnTo>
                  <a:lnTo>
                    <a:pt x="3473010" y="2546023"/>
                  </a:lnTo>
                  <a:lnTo>
                    <a:pt x="3475092" y="2556693"/>
                  </a:lnTo>
                  <a:lnTo>
                    <a:pt x="3477174" y="2567493"/>
                  </a:lnTo>
                  <a:lnTo>
                    <a:pt x="3478995" y="2578294"/>
                  </a:lnTo>
                  <a:lnTo>
                    <a:pt x="3480816" y="2589094"/>
                  </a:lnTo>
                  <a:lnTo>
                    <a:pt x="3482508" y="2600024"/>
                  </a:lnTo>
                  <a:lnTo>
                    <a:pt x="3484199" y="2611085"/>
                  </a:lnTo>
                  <a:lnTo>
                    <a:pt x="3485630" y="2622146"/>
                  </a:lnTo>
                  <a:lnTo>
                    <a:pt x="3487061" y="2633206"/>
                  </a:lnTo>
                  <a:lnTo>
                    <a:pt x="3488363" y="2644397"/>
                  </a:lnTo>
                  <a:lnTo>
                    <a:pt x="3489533" y="2655718"/>
                  </a:lnTo>
                  <a:lnTo>
                    <a:pt x="3490704" y="2667038"/>
                  </a:lnTo>
                  <a:lnTo>
                    <a:pt x="3491745" y="2678359"/>
                  </a:lnTo>
                  <a:lnTo>
                    <a:pt x="3492526" y="2689810"/>
                  </a:lnTo>
                  <a:lnTo>
                    <a:pt x="3493437" y="2701261"/>
                  </a:lnTo>
                  <a:lnTo>
                    <a:pt x="3494087" y="2712842"/>
                  </a:lnTo>
                  <a:lnTo>
                    <a:pt x="3489533" y="2695796"/>
                  </a:lnTo>
                  <a:lnTo>
                    <a:pt x="3484850" y="2678880"/>
                  </a:lnTo>
                  <a:lnTo>
                    <a:pt x="3479906" y="2662094"/>
                  </a:lnTo>
                  <a:lnTo>
                    <a:pt x="3474702" y="2645308"/>
                  </a:lnTo>
                  <a:lnTo>
                    <a:pt x="3469237" y="2628782"/>
                  </a:lnTo>
                  <a:lnTo>
                    <a:pt x="3463513" y="2612256"/>
                  </a:lnTo>
                  <a:lnTo>
                    <a:pt x="3457658" y="2595861"/>
                  </a:lnTo>
                  <a:lnTo>
                    <a:pt x="3451413" y="2579595"/>
                  </a:lnTo>
                  <a:lnTo>
                    <a:pt x="3445038" y="2563330"/>
                  </a:lnTo>
                  <a:lnTo>
                    <a:pt x="3438402" y="2547324"/>
                  </a:lnTo>
                  <a:lnTo>
                    <a:pt x="3431507" y="2531579"/>
                  </a:lnTo>
                  <a:lnTo>
                    <a:pt x="3424351" y="2515834"/>
                  </a:lnTo>
                  <a:lnTo>
                    <a:pt x="3416935" y="2500350"/>
                  </a:lnTo>
                  <a:lnTo>
                    <a:pt x="3409259" y="2484995"/>
                  </a:lnTo>
                  <a:lnTo>
                    <a:pt x="3405356" y="2477318"/>
                  </a:lnTo>
                  <a:lnTo>
                    <a:pt x="3401323" y="2469770"/>
                  </a:lnTo>
                  <a:lnTo>
                    <a:pt x="3397289" y="2462223"/>
                  </a:lnTo>
                  <a:lnTo>
                    <a:pt x="3393126" y="2454806"/>
                  </a:lnTo>
                  <a:lnTo>
                    <a:pt x="3388963" y="2447389"/>
                  </a:lnTo>
                  <a:lnTo>
                    <a:pt x="3384669" y="2439972"/>
                  </a:lnTo>
                  <a:lnTo>
                    <a:pt x="3380376" y="2432685"/>
                  </a:lnTo>
                  <a:lnTo>
                    <a:pt x="3375952" y="2425398"/>
                  </a:lnTo>
                  <a:lnTo>
                    <a:pt x="3371529" y="2418241"/>
                  </a:lnTo>
                  <a:lnTo>
                    <a:pt x="3366975" y="2411084"/>
                  </a:lnTo>
                  <a:lnTo>
                    <a:pt x="3362421" y="2403928"/>
                  </a:lnTo>
                  <a:lnTo>
                    <a:pt x="3357738" y="2396901"/>
                  </a:lnTo>
                  <a:lnTo>
                    <a:pt x="3353054" y="2389874"/>
                  </a:lnTo>
                  <a:lnTo>
                    <a:pt x="3348240" y="2382978"/>
                  </a:lnTo>
                  <a:lnTo>
                    <a:pt x="3343426" y="2376081"/>
                  </a:lnTo>
                  <a:lnTo>
                    <a:pt x="3338482" y="2369315"/>
                  </a:lnTo>
                  <a:lnTo>
                    <a:pt x="3333538" y="2362548"/>
                  </a:lnTo>
                  <a:lnTo>
                    <a:pt x="3328464" y="2355782"/>
                  </a:lnTo>
                  <a:lnTo>
                    <a:pt x="3323260" y="2349145"/>
                  </a:lnTo>
                  <a:lnTo>
                    <a:pt x="3318056" y="2342639"/>
                  </a:lnTo>
                  <a:lnTo>
                    <a:pt x="3312852" y="2336133"/>
                  </a:lnTo>
                  <a:lnTo>
                    <a:pt x="3307517" y="2329627"/>
                  </a:lnTo>
                  <a:lnTo>
                    <a:pt x="3302053" y="2323381"/>
                  </a:lnTo>
                  <a:lnTo>
                    <a:pt x="3296588" y="2316875"/>
                  </a:lnTo>
                  <a:lnTo>
                    <a:pt x="3290994" y="2310629"/>
                  </a:lnTo>
                  <a:lnTo>
                    <a:pt x="3285399" y="2304513"/>
                  </a:lnTo>
                  <a:lnTo>
                    <a:pt x="3279675" y="2298397"/>
                  </a:lnTo>
                  <a:lnTo>
                    <a:pt x="3273950" y="2292411"/>
                  </a:lnTo>
                  <a:lnTo>
                    <a:pt x="3268096" y="2286426"/>
                  </a:lnTo>
                  <a:lnTo>
                    <a:pt x="3262111" y="2280570"/>
                  </a:lnTo>
                  <a:lnTo>
                    <a:pt x="3256126" y="2274715"/>
                  </a:lnTo>
                  <a:lnTo>
                    <a:pt x="3250141" y="2268989"/>
                  </a:lnTo>
                  <a:lnTo>
                    <a:pt x="3244026" y="2263394"/>
                  </a:lnTo>
                  <a:lnTo>
                    <a:pt x="3237781" y="2257798"/>
                  </a:lnTo>
                  <a:lnTo>
                    <a:pt x="3231536" y="2252333"/>
                  </a:lnTo>
                  <a:lnTo>
                    <a:pt x="3225161" y="2246868"/>
                  </a:lnTo>
                  <a:lnTo>
                    <a:pt x="3222819" y="2257929"/>
                  </a:lnTo>
                  <a:lnTo>
                    <a:pt x="3220347" y="2268859"/>
                  </a:lnTo>
                  <a:lnTo>
                    <a:pt x="3217745" y="2279789"/>
                  </a:lnTo>
                  <a:lnTo>
                    <a:pt x="3215013" y="2290720"/>
                  </a:lnTo>
                  <a:lnTo>
                    <a:pt x="3212151" y="2301650"/>
                  </a:lnTo>
                  <a:lnTo>
                    <a:pt x="3209028" y="2312451"/>
                  </a:lnTo>
                  <a:lnTo>
                    <a:pt x="3205906" y="2323381"/>
                  </a:lnTo>
                  <a:lnTo>
                    <a:pt x="3202523" y="2334051"/>
                  </a:lnTo>
                  <a:lnTo>
                    <a:pt x="3199140" y="2344721"/>
                  </a:lnTo>
                  <a:lnTo>
                    <a:pt x="3195497" y="2355391"/>
                  </a:lnTo>
                  <a:lnTo>
                    <a:pt x="3191724" y="2366062"/>
                  </a:lnTo>
                  <a:lnTo>
                    <a:pt x="3187821" y="2376602"/>
                  </a:lnTo>
                  <a:lnTo>
                    <a:pt x="3183918" y="2387142"/>
                  </a:lnTo>
                  <a:lnTo>
                    <a:pt x="3179755" y="2397682"/>
                  </a:lnTo>
                  <a:lnTo>
                    <a:pt x="3175461" y="2408092"/>
                  </a:lnTo>
                  <a:lnTo>
                    <a:pt x="3171038" y="2418502"/>
                  </a:lnTo>
                  <a:lnTo>
                    <a:pt x="3166484" y="2428781"/>
                  </a:lnTo>
                  <a:lnTo>
                    <a:pt x="3161800" y="2439191"/>
                  </a:lnTo>
                  <a:lnTo>
                    <a:pt x="3156856" y="2449341"/>
                  </a:lnTo>
                  <a:lnTo>
                    <a:pt x="3151912" y="2459621"/>
                  </a:lnTo>
                  <a:lnTo>
                    <a:pt x="3146838" y="2469770"/>
                  </a:lnTo>
                  <a:lnTo>
                    <a:pt x="3141634" y="2479920"/>
                  </a:lnTo>
                  <a:lnTo>
                    <a:pt x="3136300" y="2489940"/>
                  </a:lnTo>
                  <a:lnTo>
                    <a:pt x="3130835" y="2499959"/>
                  </a:lnTo>
                  <a:lnTo>
                    <a:pt x="3125241" y="2509979"/>
                  </a:lnTo>
                  <a:lnTo>
                    <a:pt x="3119516" y="2519868"/>
                  </a:lnTo>
                  <a:lnTo>
                    <a:pt x="3113662" y="2529758"/>
                  </a:lnTo>
                  <a:lnTo>
                    <a:pt x="3107677" y="2539517"/>
                  </a:lnTo>
                  <a:lnTo>
                    <a:pt x="3101562" y="2549276"/>
                  </a:lnTo>
                  <a:lnTo>
                    <a:pt x="3095317" y="2559035"/>
                  </a:lnTo>
                  <a:lnTo>
                    <a:pt x="3088942" y="2568665"/>
                  </a:lnTo>
                  <a:lnTo>
                    <a:pt x="3082436" y="2578294"/>
                  </a:lnTo>
                  <a:lnTo>
                    <a:pt x="3075801" y="2587793"/>
                  </a:lnTo>
                  <a:lnTo>
                    <a:pt x="3069166" y="2597292"/>
                  </a:lnTo>
                  <a:lnTo>
                    <a:pt x="3062270" y="2606791"/>
                  </a:lnTo>
                  <a:lnTo>
                    <a:pt x="3055375" y="2616160"/>
                  </a:lnTo>
                  <a:lnTo>
                    <a:pt x="3048219" y="2625529"/>
                  </a:lnTo>
                  <a:lnTo>
                    <a:pt x="3041063" y="2634768"/>
                  </a:lnTo>
                  <a:lnTo>
                    <a:pt x="3033647" y="2643876"/>
                  </a:lnTo>
                  <a:lnTo>
                    <a:pt x="3026231" y="2653115"/>
                  </a:lnTo>
                  <a:lnTo>
                    <a:pt x="3018685" y="2662224"/>
                  </a:lnTo>
                  <a:lnTo>
                    <a:pt x="3011009" y="2671202"/>
                  </a:lnTo>
                  <a:lnTo>
                    <a:pt x="3003333" y="2680181"/>
                  </a:lnTo>
                  <a:lnTo>
                    <a:pt x="2995396" y="2689029"/>
                  </a:lnTo>
                  <a:lnTo>
                    <a:pt x="2987330" y="2697878"/>
                  </a:lnTo>
                  <a:lnTo>
                    <a:pt x="2979264" y="2706726"/>
                  </a:lnTo>
                  <a:lnTo>
                    <a:pt x="2971067" y="2715444"/>
                  </a:lnTo>
                  <a:lnTo>
                    <a:pt x="2962740" y="2724163"/>
                  </a:lnTo>
                  <a:lnTo>
                    <a:pt x="2954283" y="2732751"/>
                  </a:lnTo>
                  <a:lnTo>
                    <a:pt x="2945697" y="2741339"/>
                  </a:lnTo>
                  <a:lnTo>
                    <a:pt x="2936980" y="2749797"/>
                  </a:lnTo>
                  <a:lnTo>
                    <a:pt x="2928263" y="2758255"/>
                  </a:lnTo>
                  <a:lnTo>
                    <a:pt x="2919415" y="2766583"/>
                  </a:lnTo>
                  <a:lnTo>
                    <a:pt x="2910308" y="2774781"/>
                  </a:lnTo>
                  <a:lnTo>
                    <a:pt x="2901201" y="2782979"/>
                  </a:lnTo>
                  <a:lnTo>
                    <a:pt x="2891963" y="2791177"/>
                  </a:lnTo>
                  <a:lnTo>
                    <a:pt x="2882596" y="2799244"/>
                  </a:lnTo>
                  <a:lnTo>
                    <a:pt x="2873228" y="2807182"/>
                  </a:lnTo>
                  <a:lnTo>
                    <a:pt x="2863731" y="2815119"/>
                  </a:lnTo>
                  <a:lnTo>
                    <a:pt x="2854103" y="2822927"/>
                  </a:lnTo>
                  <a:lnTo>
                    <a:pt x="2844475" y="2830734"/>
                  </a:lnTo>
                  <a:lnTo>
                    <a:pt x="2834587" y="2838542"/>
                  </a:lnTo>
                  <a:lnTo>
                    <a:pt x="2824699" y="2846089"/>
                  </a:lnTo>
                  <a:lnTo>
                    <a:pt x="2814681" y="2853636"/>
                  </a:lnTo>
                  <a:lnTo>
                    <a:pt x="2814681" y="3239454"/>
                  </a:lnTo>
                  <a:lnTo>
                    <a:pt x="2814681" y="3242837"/>
                  </a:lnTo>
                  <a:lnTo>
                    <a:pt x="2814551" y="3246220"/>
                  </a:lnTo>
                  <a:lnTo>
                    <a:pt x="2814291" y="3249603"/>
                  </a:lnTo>
                  <a:lnTo>
                    <a:pt x="2814031" y="3252986"/>
                  </a:lnTo>
                  <a:lnTo>
                    <a:pt x="2813640" y="3256370"/>
                  </a:lnTo>
                  <a:lnTo>
                    <a:pt x="2813250" y="3259623"/>
                  </a:lnTo>
                  <a:lnTo>
                    <a:pt x="2812600" y="3262876"/>
                  </a:lnTo>
                  <a:lnTo>
                    <a:pt x="2812079" y="3266129"/>
                  </a:lnTo>
                  <a:lnTo>
                    <a:pt x="2811299" y="3269382"/>
                  </a:lnTo>
                  <a:lnTo>
                    <a:pt x="2810518" y="3272635"/>
                  </a:lnTo>
                  <a:lnTo>
                    <a:pt x="2809737" y="3275758"/>
                  </a:lnTo>
                  <a:lnTo>
                    <a:pt x="2808697" y="3278881"/>
                  </a:lnTo>
                  <a:lnTo>
                    <a:pt x="2807786" y="3282004"/>
                  </a:lnTo>
                  <a:lnTo>
                    <a:pt x="2806615" y="3285127"/>
                  </a:lnTo>
                  <a:lnTo>
                    <a:pt x="2805574" y="3288120"/>
                  </a:lnTo>
                  <a:lnTo>
                    <a:pt x="2804273" y="3291113"/>
                  </a:lnTo>
                  <a:lnTo>
                    <a:pt x="2802972" y="3294106"/>
                  </a:lnTo>
                  <a:lnTo>
                    <a:pt x="2801671" y="3296968"/>
                  </a:lnTo>
                  <a:lnTo>
                    <a:pt x="2800240" y="3299961"/>
                  </a:lnTo>
                  <a:lnTo>
                    <a:pt x="2798678" y="3302694"/>
                  </a:lnTo>
                  <a:lnTo>
                    <a:pt x="2795556" y="3308289"/>
                  </a:lnTo>
                  <a:lnTo>
                    <a:pt x="2792043" y="3313754"/>
                  </a:lnTo>
                  <a:lnTo>
                    <a:pt x="2788270" y="3318959"/>
                  </a:lnTo>
                  <a:lnTo>
                    <a:pt x="2784367" y="3323904"/>
                  </a:lnTo>
                  <a:lnTo>
                    <a:pt x="2780204" y="3328719"/>
                  </a:lnTo>
                  <a:lnTo>
                    <a:pt x="2775780" y="3333403"/>
                  </a:lnTo>
                  <a:lnTo>
                    <a:pt x="2771226" y="3337827"/>
                  </a:lnTo>
                  <a:lnTo>
                    <a:pt x="2766413" y="3341991"/>
                  </a:lnTo>
                  <a:lnTo>
                    <a:pt x="2761338" y="3345895"/>
                  </a:lnTo>
                  <a:lnTo>
                    <a:pt x="2756134" y="3349669"/>
                  </a:lnTo>
                  <a:lnTo>
                    <a:pt x="2750800" y="3353052"/>
                  </a:lnTo>
                  <a:lnTo>
                    <a:pt x="2745206" y="3356305"/>
                  </a:lnTo>
                  <a:lnTo>
                    <a:pt x="2742343" y="3357736"/>
                  </a:lnTo>
                  <a:lnTo>
                    <a:pt x="2739481" y="3359168"/>
                  </a:lnTo>
                  <a:lnTo>
                    <a:pt x="2736489" y="3360599"/>
                  </a:lnTo>
                  <a:lnTo>
                    <a:pt x="2733496" y="3361900"/>
                  </a:lnTo>
                  <a:lnTo>
                    <a:pt x="2730504" y="3363071"/>
                  </a:lnTo>
                  <a:lnTo>
                    <a:pt x="2727511" y="3364242"/>
                  </a:lnTo>
                  <a:lnTo>
                    <a:pt x="2724389" y="3365414"/>
                  </a:lnTo>
                  <a:lnTo>
                    <a:pt x="2721396" y="3366324"/>
                  </a:lnTo>
                  <a:lnTo>
                    <a:pt x="2718144" y="3367235"/>
                  </a:lnTo>
                  <a:lnTo>
                    <a:pt x="2715021" y="3368146"/>
                  </a:lnTo>
                  <a:lnTo>
                    <a:pt x="2711769" y="3368927"/>
                  </a:lnTo>
                  <a:lnTo>
                    <a:pt x="2708646" y="3369578"/>
                  </a:lnTo>
                  <a:lnTo>
                    <a:pt x="2705394" y="3370228"/>
                  </a:lnTo>
                  <a:lnTo>
                    <a:pt x="2702011" y="3370749"/>
                  </a:lnTo>
                  <a:lnTo>
                    <a:pt x="2698758" y="3371269"/>
                  </a:lnTo>
                  <a:lnTo>
                    <a:pt x="2695375" y="3371660"/>
                  </a:lnTo>
                  <a:lnTo>
                    <a:pt x="2691993" y="3371920"/>
                  </a:lnTo>
                  <a:lnTo>
                    <a:pt x="2688610" y="3372180"/>
                  </a:lnTo>
                  <a:lnTo>
                    <a:pt x="2685227" y="3372310"/>
                  </a:lnTo>
                  <a:lnTo>
                    <a:pt x="2681845" y="3372310"/>
                  </a:lnTo>
                  <a:lnTo>
                    <a:pt x="2302460" y="3372310"/>
                  </a:lnTo>
                  <a:lnTo>
                    <a:pt x="2299077" y="3372310"/>
                  </a:lnTo>
                  <a:lnTo>
                    <a:pt x="2295694" y="3372180"/>
                  </a:lnTo>
                  <a:lnTo>
                    <a:pt x="2292312" y="3371920"/>
                  </a:lnTo>
                  <a:lnTo>
                    <a:pt x="2288929" y="3371660"/>
                  </a:lnTo>
                  <a:lnTo>
                    <a:pt x="2285546" y="3371269"/>
                  </a:lnTo>
                  <a:lnTo>
                    <a:pt x="2282294" y="3370749"/>
                  </a:lnTo>
                  <a:lnTo>
                    <a:pt x="2278911" y="3370228"/>
                  </a:lnTo>
                  <a:lnTo>
                    <a:pt x="2275658" y="3369578"/>
                  </a:lnTo>
                  <a:lnTo>
                    <a:pt x="2272406" y="3368927"/>
                  </a:lnTo>
                  <a:lnTo>
                    <a:pt x="2269283" y="3368146"/>
                  </a:lnTo>
                  <a:lnTo>
                    <a:pt x="2266031" y="3367235"/>
                  </a:lnTo>
                  <a:lnTo>
                    <a:pt x="2262908" y="3366324"/>
                  </a:lnTo>
                  <a:lnTo>
                    <a:pt x="2259786" y="3365414"/>
                  </a:lnTo>
                  <a:lnTo>
                    <a:pt x="2256793" y="3364242"/>
                  </a:lnTo>
                  <a:lnTo>
                    <a:pt x="2253801" y="3363071"/>
                  </a:lnTo>
                  <a:lnTo>
                    <a:pt x="2250678" y="3361900"/>
                  </a:lnTo>
                  <a:lnTo>
                    <a:pt x="2247816" y="3360599"/>
                  </a:lnTo>
                  <a:lnTo>
                    <a:pt x="2244824" y="3359168"/>
                  </a:lnTo>
                  <a:lnTo>
                    <a:pt x="2241961" y="3357736"/>
                  </a:lnTo>
                  <a:lnTo>
                    <a:pt x="2239099" y="3356305"/>
                  </a:lnTo>
                  <a:lnTo>
                    <a:pt x="2233504" y="3353052"/>
                  </a:lnTo>
                  <a:lnTo>
                    <a:pt x="2228170" y="3349669"/>
                  </a:lnTo>
                  <a:lnTo>
                    <a:pt x="2222966" y="3345895"/>
                  </a:lnTo>
                  <a:lnTo>
                    <a:pt x="2217892" y="3341991"/>
                  </a:lnTo>
                  <a:lnTo>
                    <a:pt x="2213078" y="3337827"/>
                  </a:lnTo>
                  <a:lnTo>
                    <a:pt x="2208524" y="3333403"/>
                  </a:lnTo>
                  <a:lnTo>
                    <a:pt x="2204101" y="3328719"/>
                  </a:lnTo>
                  <a:lnTo>
                    <a:pt x="2199937" y="3323904"/>
                  </a:lnTo>
                  <a:lnTo>
                    <a:pt x="2195904" y="3318959"/>
                  </a:lnTo>
                  <a:lnTo>
                    <a:pt x="2192261" y="3313754"/>
                  </a:lnTo>
                  <a:lnTo>
                    <a:pt x="2188748" y="3308289"/>
                  </a:lnTo>
                  <a:lnTo>
                    <a:pt x="2185626" y="3302694"/>
                  </a:lnTo>
                  <a:lnTo>
                    <a:pt x="2184065" y="3299961"/>
                  </a:lnTo>
                  <a:lnTo>
                    <a:pt x="2182634" y="3296968"/>
                  </a:lnTo>
                  <a:lnTo>
                    <a:pt x="2181333" y="3294106"/>
                  </a:lnTo>
                  <a:lnTo>
                    <a:pt x="2180031" y="3291113"/>
                  </a:lnTo>
                  <a:lnTo>
                    <a:pt x="2178730" y="3288120"/>
                  </a:lnTo>
                  <a:lnTo>
                    <a:pt x="2177690" y="3285127"/>
                  </a:lnTo>
                  <a:lnTo>
                    <a:pt x="2176519" y="3282004"/>
                  </a:lnTo>
                  <a:lnTo>
                    <a:pt x="2175478" y="3278881"/>
                  </a:lnTo>
                  <a:lnTo>
                    <a:pt x="2174567" y="3275758"/>
                  </a:lnTo>
                  <a:lnTo>
                    <a:pt x="2173786" y="3272635"/>
                  </a:lnTo>
                  <a:lnTo>
                    <a:pt x="2173006" y="3269382"/>
                  </a:lnTo>
                  <a:lnTo>
                    <a:pt x="2172225" y="3266129"/>
                  </a:lnTo>
                  <a:lnTo>
                    <a:pt x="2171705" y="3262876"/>
                  </a:lnTo>
                  <a:lnTo>
                    <a:pt x="2171054" y="3259623"/>
                  </a:lnTo>
                  <a:lnTo>
                    <a:pt x="2170664" y="3256370"/>
                  </a:lnTo>
                  <a:lnTo>
                    <a:pt x="2170274" y="3252986"/>
                  </a:lnTo>
                  <a:lnTo>
                    <a:pt x="2170013" y="3249603"/>
                  </a:lnTo>
                  <a:lnTo>
                    <a:pt x="2169753" y="3246220"/>
                  </a:lnTo>
                  <a:lnTo>
                    <a:pt x="2169623" y="3242837"/>
                  </a:lnTo>
                  <a:lnTo>
                    <a:pt x="2169623" y="3239454"/>
                  </a:lnTo>
                  <a:lnTo>
                    <a:pt x="2169623" y="3134704"/>
                  </a:lnTo>
                  <a:lnTo>
                    <a:pt x="2146595" y="3139258"/>
                  </a:lnTo>
                  <a:lnTo>
                    <a:pt x="2123436" y="3143552"/>
                  </a:lnTo>
                  <a:lnTo>
                    <a:pt x="2100147" y="3147586"/>
                  </a:lnTo>
                  <a:lnTo>
                    <a:pt x="2076728" y="3151230"/>
                  </a:lnTo>
                  <a:lnTo>
                    <a:pt x="2053179" y="3154743"/>
                  </a:lnTo>
                  <a:lnTo>
                    <a:pt x="2029500" y="3157866"/>
                  </a:lnTo>
                  <a:lnTo>
                    <a:pt x="2005561" y="3160729"/>
                  </a:lnTo>
                  <a:lnTo>
                    <a:pt x="1981622" y="3163461"/>
                  </a:lnTo>
                  <a:lnTo>
                    <a:pt x="1957553" y="3165673"/>
                  </a:lnTo>
                  <a:lnTo>
                    <a:pt x="1933353" y="3167755"/>
                  </a:lnTo>
                  <a:lnTo>
                    <a:pt x="1909024" y="3169447"/>
                  </a:lnTo>
                  <a:lnTo>
                    <a:pt x="1884694" y="3170748"/>
                  </a:lnTo>
                  <a:lnTo>
                    <a:pt x="1860104" y="3171919"/>
                  </a:lnTo>
                  <a:lnTo>
                    <a:pt x="1835515" y="3172700"/>
                  </a:lnTo>
                  <a:lnTo>
                    <a:pt x="1810665" y="3173090"/>
                  </a:lnTo>
                  <a:lnTo>
                    <a:pt x="1798305" y="3173220"/>
                  </a:lnTo>
                  <a:lnTo>
                    <a:pt x="1785815" y="3173220"/>
                  </a:lnTo>
                  <a:lnTo>
                    <a:pt x="1773325" y="3173220"/>
                  </a:lnTo>
                  <a:lnTo>
                    <a:pt x="1760965" y="3173090"/>
                  </a:lnTo>
                  <a:lnTo>
                    <a:pt x="1748475" y="3172960"/>
                  </a:lnTo>
                  <a:lnTo>
                    <a:pt x="1735985" y="3172700"/>
                  </a:lnTo>
                  <a:lnTo>
                    <a:pt x="1723625" y="3172310"/>
                  </a:lnTo>
                  <a:lnTo>
                    <a:pt x="1711265" y="3171919"/>
                  </a:lnTo>
                  <a:lnTo>
                    <a:pt x="1686675" y="3170748"/>
                  </a:lnTo>
                  <a:lnTo>
                    <a:pt x="1662085" y="3169317"/>
                  </a:lnTo>
                  <a:lnTo>
                    <a:pt x="1637756" y="3167625"/>
                  </a:lnTo>
                  <a:lnTo>
                    <a:pt x="1613426" y="3165673"/>
                  </a:lnTo>
                  <a:lnTo>
                    <a:pt x="1589357" y="3163331"/>
                  </a:lnTo>
                  <a:lnTo>
                    <a:pt x="1565288" y="3160598"/>
                  </a:lnTo>
                  <a:lnTo>
                    <a:pt x="1541478" y="3157736"/>
                  </a:lnTo>
                  <a:lnTo>
                    <a:pt x="1517669" y="3154613"/>
                  </a:lnTo>
                  <a:lnTo>
                    <a:pt x="1493990" y="3151099"/>
                  </a:lnTo>
                  <a:lnTo>
                    <a:pt x="1470571" y="3147456"/>
                  </a:lnTo>
                  <a:lnTo>
                    <a:pt x="1447153" y="3143422"/>
                  </a:lnTo>
                  <a:lnTo>
                    <a:pt x="1423994" y="3139128"/>
                  </a:lnTo>
                  <a:lnTo>
                    <a:pt x="1400966" y="3134444"/>
                  </a:lnTo>
                  <a:lnTo>
                    <a:pt x="1400966" y="3239454"/>
                  </a:lnTo>
                  <a:lnTo>
                    <a:pt x="1400835" y="3242837"/>
                  </a:lnTo>
                  <a:lnTo>
                    <a:pt x="1400705" y="3246220"/>
                  </a:lnTo>
                  <a:lnTo>
                    <a:pt x="1400575" y="3249603"/>
                  </a:lnTo>
                  <a:lnTo>
                    <a:pt x="1400185" y="3252986"/>
                  </a:lnTo>
                  <a:lnTo>
                    <a:pt x="1399795" y="3256370"/>
                  </a:lnTo>
                  <a:lnTo>
                    <a:pt x="1399404" y="3259623"/>
                  </a:lnTo>
                  <a:lnTo>
                    <a:pt x="1398884" y="3262876"/>
                  </a:lnTo>
                  <a:lnTo>
                    <a:pt x="1398233" y="3266129"/>
                  </a:lnTo>
                  <a:lnTo>
                    <a:pt x="1397453" y="3269382"/>
                  </a:lnTo>
                  <a:lnTo>
                    <a:pt x="1396672" y="3272635"/>
                  </a:lnTo>
                  <a:lnTo>
                    <a:pt x="1395892" y="3275758"/>
                  </a:lnTo>
                  <a:lnTo>
                    <a:pt x="1394981" y="3278881"/>
                  </a:lnTo>
                  <a:lnTo>
                    <a:pt x="1393940" y="3282004"/>
                  </a:lnTo>
                  <a:lnTo>
                    <a:pt x="1392899" y="3285127"/>
                  </a:lnTo>
                  <a:lnTo>
                    <a:pt x="1391728" y="3288120"/>
                  </a:lnTo>
                  <a:lnTo>
                    <a:pt x="1390427" y="3291113"/>
                  </a:lnTo>
                  <a:lnTo>
                    <a:pt x="1389126" y="3294106"/>
                  </a:lnTo>
                  <a:lnTo>
                    <a:pt x="1387825" y="3296968"/>
                  </a:lnTo>
                  <a:lnTo>
                    <a:pt x="1386394" y="3299961"/>
                  </a:lnTo>
                  <a:lnTo>
                    <a:pt x="1384833" y="3302694"/>
                  </a:lnTo>
                  <a:lnTo>
                    <a:pt x="1381710" y="3308289"/>
                  </a:lnTo>
                  <a:lnTo>
                    <a:pt x="1378197" y="3313754"/>
                  </a:lnTo>
                  <a:lnTo>
                    <a:pt x="1374554" y="3318959"/>
                  </a:lnTo>
                  <a:lnTo>
                    <a:pt x="1370521" y="3323904"/>
                  </a:lnTo>
                  <a:lnTo>
                    <a:pt x="1366358" y="3328719"/>
                  </a:lnTo>
                  <a:lnTo>
                    <a:pt x="1361934" y="3333403"/>
                  </a:lnTo>
                  <a:lnTo>
                    <a:pt x="1357381" y="3337827"/>
                  </a:lnTo>
                  <a:lnTo>
                    <a:pt x="1352567" y="3341991"/>
                  </a:lnTo>
                  <a:lnTo>
                    <a:pt x="1347493" y="3345895"/>
                  </a:lnTo>
                  <a:lnTo>
                    <a:pt x="1342289" y="3349669"/>
                  </a:lnTo>
                  <a:lnTo>
                    <a:pt x="1336954" y="3353052"/>
                  </a:lnTo>
                  <a:lnTo>
                    <a:pt x="1331360" y="3356305"/>
                  </a:lnTo>
                  <a:lnTo>
                    <a:pt x="1328497" y="3357736"/>
                  </a:lnTo>
                  <a:lnTo>
                    <a:pt x="1325635" y="3359168"/>
                  </a:lnTo>
                  <a:lnTo>
                    <a:pt x="1322643" y="3360599"/>
                  </a:lnTo>
                  <a:lnTo>
                    <a:pt x="1319780" y="3361900"/>
                  </a:lnTo>
                  <a:lnTo>
                    <a:pt x="1316788" y="3363071"/>
                  </a:lnTo>
                  <a:lnTo>
                    <a:pt x="1313665" y="3364242"/>
                  </a:lnTo>
                  <a:lnTo>
                    <a:pt x="1310673" y="3365414"/>
                  </a:lnTo>
                  <a:lnTo>
                    <a:pt x="1307550" y="3366324"/>
                  </a:lnTo>
                  <a:lnTo>
                    <a:pt x="1304428" y="3367235"/>
                  </a:lnTo>
                  <a:lnTo>
                    <a:pt x="1301175" y="3368146"/>
                  </a:lnTo>
                  <a:lnTo>
                    <a:pt x="1298053" y="3368927"/>
                  </a:lnTo>
                  <a:lnTo>
                    <a:pt x="1294800" y="3369578"/>
                  </a:lnTo>
                  <a:lnTo>
                    <a:pt x="1291548" y="3370228"/>
                  </a:lnTo>
                  <a:lnTo>
                    <a:pt x="1288295" y="3370749"/>
                  </a:lnTo>
                  <a:lnTo>
                    <a:pt x="1284912" y="3371269"/>
                  </a:lnTo>
                  <a:lnTo>
                    <a:pt x="1281530" y="3371660"/>
                  </a:lnTo>
                  <a:lnTo>
                    <a:pt x="1278277" y="3371920"/>
                  </a:lnTo>
                  <a:lnTo>
                    <a:pt x="1274894" y="3372180"/>
                  </a:lnTo>
                  <a:lnTo>
                    <a:pt x="1271382" y="3372310"/>
                  </a:lnTo>
                  <a:lnTo>
                    <a:pt x="1267999" y="3372310"/>
                  </a:lnTo>
                  <a:lnTo>
                    <a:pt x="888614" y="3372310"/>
                  </a:lnTo>
                  <a:lnTo>
                    <a:pt x="885231" y="3372310"/>
                  </a:lnTo>
                  <a:lnTo>
                    <a:pt x="881849" y="3372180"/>
                  </a:lnTo>
                  <a:lnTo>
                    <a:pt x="878466" y="3371920"/>
                  </a:lnTo>
                  <a:lnTo>
                    <a:pt x="875083" y="3371660"/>
                  </a:lnTo>
                  <a:lnTo>
                    <a:pt x="871700" y="3371269"/>
                  </a:lnTo>
                  <a:lnTo>
                    <a:pt x="868448" y="3370749"/>
                  </a:lnTo>
                  <a:lnTo>
                    <a:pt x="865195" y="3370228"/>
                  </a:lnTo>
                  <a:lnTo>
                    <a:pt x="861812" y="3369578"/>
                  </a:lnTo>
                  <a:lnTo>
                    <a:pt x="858690" y="3368927"/>
                  </a:lnTo>
                  <a:lnTo>
                    <a:pt x="855437" y="3368146"/>
                  </a:lnTo>
                  <a:lnTo>
                    <a:pt x="852315" y="3367235"/>
                  </a:lnTo>
                  <a:lnTo>
                    <a:pt x="849192" y="3366324"/>
                  </a:lnTo>
                  <a:lnTo>
                    <a:pt x="846070" y="3365414"/>
                  </a:lnTo>
                  <a:lnTo>
                    <a:pt x="842947" y="3364242"/>
                  </a:lnTo>
                  <a:lnTo>
                    <a:pt x="839955" y="3363071"/>
                  </a:lnTo>
                  <a:lnTo>
                    <a:pt x="836962" y="3361900"/>
                  </a:lnTo>
                  <a:lnTo>
                    <a:pt x="833970" y="3360599"/>
                  </a:lnTo>
                  <a:lnTo>
                    <a:pt x="830978" y="3359168"/>
                  </a:lnTo>
                  <a:lnTo>
                    <a:pt x="828115" y="3357736"/>
                  </a:lnTo>
                  <a:lnTo>
                    <a:pt x="825253" y="3356305"/>
                  </a:lnTo>
                  <a:lnTo>
                    <a:pt x="819789" y="3353052"/>
                  </a:lnTo>
                  <a:lnTo>
                    <a:pt x="814324" y="3349669"/>
                  </a:lnTo>
                  <a:lnTo>
                    <a:pt x="809120" y="3345895"/>
                  </a:lnTo>
                  <a:lnTo>
                    <a:pt x="804046" y="3341991"/>
                  </a:lnTo>
                  <a:lnTo>
                    <a:pt x="799232" y="3337827"/>
                  </a:lnTo>
                  <a:lnTo>
                    <a:pt x="794679" y="3333403"/>
                  </a:lnTo>
                  <a:lnTo>
                    <a:pt x="790255" y="3328719"/>
                  </a:lnTo>
                  <a:lnTo>
                    <a:pt x="786092" y="3323904"/>
                  </a:lnTo>
                  <a:lnTo>
                    <a:pt x="782188" y="3318959"/>
                  </a:lnTo>
                  <a:lnTo>
                    <a:pt x="778415" y="3313754"/>
                  </a:lnTo>
                  <a:lnTo>
                    <a:pt x="775033" y="3308289"/>
                  </a:lnTo>
                  <a:lnTo>
                    <a:pt x="771780" y="3302694"/>
                  </a:lnTo>
                  <a:lnTo>
                    <a:pt x="770219" y="3299961"/>
                  </a:lnTo>
                  <a:lnTo>
                    <a:pt x="768788" y="3296968"/>
                  </a:lnTo>
                  <a:lnTo>
                    <a:pt x="767487" y="3294106"/>
                  </a:lnTo>
                  <a:lnTo>
                    <a:pt x="766186" y="3291113"/>
                  </a:lnTo>
                  <a:lnTo>
                    <a:pt x="765015" y="3288120"/>
                  </a:lnTo>
                  <a:lnTo>
                    <a:pt x="763844" y="3285127"/>
                  </a:lnTo>
                  <a:lnTo>
                    <a:pt x="762673" y="3282004"/>
                  </a:lnTo>
                  <a:lnTo>
                    <a:pt x="761762" y="3278881"/>
                  </a:lnTo>
                  <a:lnTo>
                    <a:pt x="760721" y="3275758"/>
                  </a:lnTo>
                  <a:lnTo>
                    <a:pt x="759941" y="3272635"/>
                  </a:lnTo>
                  <a:lnTo>
                    <a:pt x="759160" y="3269382"/>
                  </a:lnTo>
                  <a:lnTo>
                    <a:pt x="758379" y="3266129"/>
                  </a:lnTo>
                  <a:lnTo>
                    <a:pt x="757859" y="3262876"/>
                  </a:lnTo>
                  <a:lnTo>
                    <a:pt x="757208" y="3259623"/>
                  </a:lnTo>
                  <a:lnTo>
                    <a:pt x="756818" y="3256370"/>
                  </a:lnTo>
                  <a:lnTo>
                    <a:pt x="756428" y="3252986"/>
                  </a:lnTo>
                  <a:lnTo>
                    <a:pt x="756168" y="3249603"/>
                  </a:lnTo>
                  <a:lnTo>
                    <a:pt x="755907" y="3246220"/>
                  </a:lnTo>
                  <a:lnTo>
                    <a:pt x="755777" y="3242837"/>
                  </a:lnTo>
                  <a:lnTo>
                    <a:pt x="755777" y="3239454"/>
                  </a:lnTo>
                  <a:lnTo>
                    <a:pt x="755777" y="2852855"/>
                  </a:lnTo>
                  <a:lnTo>
                    <a:pt x="739774" y="2840624"/>
                  </a:lnTo>
                  <a:lnTo>
                    <a:pt x="724032" y="2828392"/>
                  </a:lnTo>
                  <a:lnTo>
                    <a:pt x="708679" y="2815770"/>
                  </a:lnTo>
                  <a:lnTo>
                    <a:pt x="693457" y="2803148"/>
                  </a:lnTo>
                  <a:lnTo>
                    <a:pt x="678625" y="2790136"/>
                  </a:lnTo>
                  <a:lnTo>
                    <a:pt x="663923" y="2777123"/>
                  </a:lnTo>
                  <a:lnTo>
                    <a:pt x="649482" y="2763851"/>
                  </a:lnTo>
                  <a:lnTo>
                    <a:pt x="635431" y="2750448"/>
                  </a:lnTo>
                  <a:lnTo>
                    <a:pt x="628535" y="2743681"/>
                  </a:lnTo>
                  <a:lnTo>
                    <a:pt x="621639" y="2736785"/>
                  </a:lnTo>
                  <a:lnTo>
                    <a:pt x="614744" y="2729888"/>
                  </a:lnTo>
                  <a:lnTo>
                    <a:pt x="608109" y="2722992"/>
                  </a:lnTo>
                  <a:lnTo>
                    <a:pt x="601343" y="2716095"/>
                  </a:lnTo>
                  <a:lnTo>
                    <a:pt x="594838" y="2709068"/>
                  </a:lnTo>
                  <a:lnTo>
                    <a:pt x="588203" y="2702042"/>
                  </a:lnTo>
                  <a:lnTo>
                    <a:pt x="581697" y="2695015"/>
                  </a:lnTo>
                  <a:lnTo>
                    <a:pt x="575322" y="2687988"/>
                  </a:lnTo>
                  <a:lnTo>
                    <a:pt x="568947" y="2680831"/>
                  </a:lnTo>
                  <a:lnTo>
                    <a:pt x="562702" y="2673675"/>
                  </a:lnTo>
                  <a:lnTo>
                    <a:pt x="556587" y="2666388"/>
                  </a:lnTo>
                  <a:lnTo>
                    <a:pt x="550472" y="2659231"/>
                  </a:lnTo>
                  <a:lnTo>
                    <a:pt x="544487" y="2651944"/>
                  </a:lnTo>
                  <a:lnTo>
                    <a:pt x="538503" y="2644527"/>
                  </a:lnTo>
                  <a:lnTo>
                    <a:pt x="532648" y="2637240"/>
                  </a:lnTo>
                  <a:lnTo>
                    <a:pt x="317715" y="2706856"/>
                  </a:lnTo>
                  <a:lnTo>
                    <a:pt x="311600" y="2708548"/>
                  </a:lnTo>
                  <a:lnTo>
                    <a:pt x="305485" y="2710109"/>
                  </a:lnTo>
                  <a:lnTo>
                    <a:pt x="299371" y="2711280"/>
                  </a:lnTo>
                  <a:lnTo>
                    <a:pt x="293256" y="2712191"/>
                  </a:lnTo>
                  <a:lnTo>
                    <a:pt x="287141" y="2712842"/>
                  </a:lnTo>
                  <a:lnTo>
                    <a:pt x="281156" y="2713102"/>
                  </a:lnTo>
                  <a:lnTo>
                    <a:pt x="275041" y="2713232"/>
                  </a:lnTo>
                  <a:lnTo>
                    <a:pt x="269056" y="2712972"/>
                  </a:lnTo>
                  <a:lnTo>
                    <a:pt x="263201" y="2712452"/>
                  </a:lnTo>
                  <a:lnTo>
                    <a:pt x="257347" y="2711541"/>
                  </a:lnTo>
                  <a:lnTo>
                    <a:pt x="251492" y="2710500"/>
                  </a:lnTo>
                  <a:lnTo>
                    <a:pt x="245767" y="2709198"/>
                  </a:lnTo>
                  <a:lnTo>
                    <a:pt x="240173" y="2707637"/>
                  </a:lnTo>
                  <a:lnTo>
                    <a:pt x="234709" y="2705815"/>
                  </a:lnTo>
                  <a:lnTo>
                    <a:pt x="229374" y="2703603"/>
                  </a:lnTo>
                  <a:lnTo>
                    <a:pt x="224040" y="2701261"/>
                  </a:lnTo>
                  <a:lnTo>
                    <a:pt x="218966" y="2698789"/>
                  </a:lnTo>
                  <a:lnTo>
                    <a:pt x="213892" y="2695926"/>
                  </a:lnTo>
                  <a:lnTo>
                    <a:pt x="209078" y="2692933"/>
                  </a:lnTo>
                  <a:lnTo>
                    <a:pt x="204394" y="2689550"/>
                  </a:lnTo>
                  <a:lnTo>
                    <a:pt x="199841" y="2686167"/>
                  </a:lnTo>
                  <a:lnTo>
                    <a:pt x="195547" y="2682393"/>
                  </a:lnTo>
                  <a:lnTo>
                    <a:pt x="191384" y="2678489"/>
                  </a:lnTo>
                  <a:lnTo>
                    <a:pt x="187481" y="2674325"/>
                  </a:lnTo>
                  <a:lnTo>
                    <a:pt x="183708" y="2670031"/>
                  </a:lnTo>
                  <a:lnTo>
                    <a:pt x="180195" y="2665477"/>
                  </a:lnTo>
                  <a:lnTo>
                    <a:pt x="176942" y="2660792"/>
                  </a:lnTo>
                  <a:lnTo>
                    <a:pt x="173950" y="2655848"/>
                  </a:lnTo>
                  <a:lnTo>
                    <a:pt x="171087" y="2650643"/>
                  </a:lnTo>
                  <a:lnTo>
                    <a:pt x="169786" y="2648040"/>
                  </a:lnTo>
                  <a:lnTo>
                    <a:pt x="168615" y="2645438"/>
                  </a:lnTo>
                  <a:lnTo>
                    <a:pt x="167445" y="2642705"/>
                  </a:lnTo>
                  <a:lnTo>
                    <a:pt x="166274" y="2639973"/>
                  </a:lnTo>
                  <a:lnTo>
                    <a:pt x="165233" y="2637110"/>
                  </a:lnTo>
                  <a:lnTo>
                    <a:pt x="164322" y="2634247"/>
                  </a:lnTo>
                  <a:lnTo>
                    <a:pt x="5334" y="2143159"/>
                  </a:lnTo>
                  <a:lnTo>
                    <a:pt x="4554" y="2140297"/>
                  </a:lnTo>
                  <a:lnTo>
                    <a:pt x="3643" y="2137434"/>
                  </a:lnTo>
                  <a:lnTo>
                    <a:pt x="2992" y="2134571"/>
                  </a:lnTo>
                  <a:lnTo>
                    <a:pt x="2342" y="2131708"/>
                  </a:lnTo>
                  <a:lnTo>
                    <a:pt x="1821" y="2128846"/>
                  </a:lnTo>
                  <a:lnTo>
                    <a:pt x="1301" y="2125983"/>
                  </a:lnTo>
                  <a:lnTo>
                    <a:pt x="520" y="2120127"/>
                  </a:lnTo>
                  <a:lnTo>
                    <a:pt x="130" y="2114402"/>
                  </a:lnTo>
                  <a:lnTo>
                    <a:pt x="0" y="2108676"/>
                  </a:lnTo>
                  <a:lnTo>
                    <a:pt x="260" y="2102821"/>
                  </a:lnTo>
                  <a:lnTo>
                    <a:pt x="651" y="2097225"/>
                  </a:lnTo>
                  <a:lnTo>
                    <a:pt x="1431" y="2091500"/>
                  </a:lnTo>
                  <a:lnTo>
                    <a:pt x="2472" y="2085905"/>
                  </a:lnTo>
                  <a:lnTo>
                    <a:pt x="3903" y="2080309"/>
                  </a:lnTo>
                  <a:lnTo>
                    <a:pt x="5464" y="2074844"/>
                  </a:lnTo>
                  <a:lnTo>
                    <a:pt x="7286" y="2069509"/>
                  </a:lnTo>
                  <a:lnTo>
                    <a:pt x="9498" y="2064174"/>
                  </a:lnTo>
                  <a:lnTo>
                    <a:pt x="11840" y="2058969"/>
                  </a:lnTo>
                  <a:lnTo>
                    <a:pt x="14572" y="2053894"/>
                  </a:lnTo>
                  <a:lnTo>
                    <a:pt x="17434" y="2048950"/>
                  </a:lnTo>
                  <a:lnTo>
                    <a:pt x="20557" y="2044005"/>
                  </a:lnTo>
                  <a:lnTo>
                    <a:pt x="23939" y="2039320"/>
                  </a:lnTo>
                  <a:lnTo>
                    <a:pt x="27582" y="2034766"/>
                  </a:lnTo>
                  <a:lnTo>
                    <a:pt x="31355" y="2030342"/>
                  </a:lnTo>
                  <a:lnTo>
                    <a:pt x="35519" y="2026048"/>
                  </a:lnTo>
                  <a:lnTo>
                    <a:pt x="39682" y="2022014"/>
                  </a:lnTo>
                  <a:lnTo>
                    <a:pt x="44236" y="2018110"/>
                  </a:lnTo>
                  <a:lnTo>
                    <a:pt x="48919" y="2014337"/>
                  </a:lnTo>
                  <a:lnTo>
                    <a:pt x="53863" y="2010823"/>
                  </a:lnTo>
                  <a:lnTo>
                    <a:pt x="58937" y="2007570"/>
                  </a:lnTo>
                  <a:lnTo>
                    <a:pt x="64272" y="2004447"/>
                  </a:lnTo>
                  <a:lnTo>
                    <a:pt x="69736" y="2001715"/>
                  </a:lnTo>
                  <a:lnTo>
                    <a:pt x="75331" y="1999112"/>
                  </a:lnTo>
                  <a:lnTo>
                    <a:pt x="81185" y="1996640"/>
                  </a:lnTo>
                  <a:lnTo>
                    <a:pt x="87170" y="1994558"/>
                  </a:lnTo>
                  <a:lnTo>
                    <a:pt x="347249" y="1910367"/>
                  </a:lnTo>
                  <a:lnTo>
                    <a:pt x="349721" y="1898917"/>
                  </a:lnTo>
                  <a:lnTo>
                    <a:pt x="352323" y="1887466"/>
                  </a:lnTo>
                  <a:lnTo>
                    <a:pt x="355185" y="1876145"/>
                  </a:lnTo>
                  <a:lnTo>
                    <a:pt x="358048" y="1864824"/>
                  </a:lnTo>
                  <a:lnTo>
                    <a:pt x="361170" y="1853633"/>
                  </a:lnTo>
                  <a:lnTo>
                    <a:pt x="364423" y="1842443"/>
                  </a:lnTo>
                  <a:lnTo>
                    <a:pt x="367805" y="1831252"/>
                  </a:lnTo>
                  <a:lnTo>
                    <a:pt x="371318" y="1820192"/>
                  </a:lnTo>
                  <a:lnTo>
                    <a:pt x="375091" y="1809131"/>
                  </a:lnTo>
                  <a:lnTo>
                    <a:pt x="378864" y="1798071"/>
                  </a:lnTo>
                  <a:lnTo>
                    <a:pt x="382898" y="1787140"/>
                  </a:lnTo>
                  <a:lnTo>
                    <a:pt x="386931" y="1776210"/>
                  </a:lnTo>
                  <a:lnTo>
                    <a:pt x="391224" y="1765279"/>
                  </a:lnTo>
                  <a:lnTo>
                    <a:pt x="395648" y="1754479"/>
                  </a:lnTo>
                  <a:lnTo>
                    <a:pt x="400332" y="1743679"/>
                  </a:lnTo>
                  <a:lnTo>
                    <a:pt x="405015" y="1732878"/>
                  </a:lnTo>
                  <a:lnTo>
                    <a:pt x="409829" y="1722208"/>
                  </a:lnTo>
                  <a:lnTo>
                    <a:pt x="414903" y="1711538"/>
                  </a:lnTo>
                  <a:lnTo>
                    <a:pt x="419977" y="1700998"/>
                  </a:lnTo>
                  <a:lnTo>
                    <a:pt x="425312" y="1690458"/>
                  </a:lnTo>
                  <a:lnTo>
                    <a:pt x="430776" y="1679918"/>
                  </a:lnTo>
                  <a:lnTo>
                    <a:pt x="436241" y="1669508"/>
                  </a:lnTo>
                  <a:lnTo>
                    <a:pt x="441965" y="1659098"/>
                  </a:lnTo>
                  <a:lnTo>
                    <a:pt x="447820" y="1648818"/>
                  </a:lnTo>
                  <a:lnTo>
                    <a:pt x="453805" y="1638538"/>
                  </a:lnTo>
                  <a:lnTo>
                    <a:pt x="459919" y="1628388"/>
                  </a:lnTo>
                  <a:lnTo>
                    <a:pt x="466165" y="1618239"/>
                  </a:lnTo>
                  <a:lnTo>
                    <a:pt x="472540" y="1608089"/>
                  </a:lnTo>
                  <a:lnTo>
                    <a:pt x="479045" y="1598070"/>
                  </a:lnTo>
                  <a:lnTo>
                    <a:pt x="485810" y="1588050"/>
                  </a:lnTo>
                  <a:lnTo>
                    <a:pt x="492576" y="1578161"/>
                  </a:lnTo>
                  <a:lnTo>
                    <a:pt x="499471" y="1568271"/>
                  </a:lnTo>
                  <a:lnTo>
                    <a:pt x="506497" y="1558382"/>
                  </a:lnTo>
                  <a:lnTo>
                    <a:pt x="513653" y="1548622"/>
                  </a:lnTo>
                  <a:lnTo>
                    <a:pt x="520939" y="1538993"/>
                  </a:lnTo>
                  <a:lnTo>
                    <a:pt x="528354" y="1529364"/>
                  </a:lnTo>
                  <a:lnTo>
                    <a:pt x="535901" y="1519865"/>
                  </a:lnTo>
                  <a:lnTo>
                    <a:pt x="543577" y="1510366"/>
                  </a:lnTo>
                  <a:lnTo>
                    <a:pt x="551383" y="1500867"/>
                  </a:lnTo>
                  <a:lnTo>
                    <a:pt x="559319" y="1491498"/>
                  </a:lnTo>
                  <a:lnTo>
                    <a:pt x="567386" y="1482129"/>
                  </a:lnTo>
                  <a:lnTo>
                    <a:pt x="575582" y="1472760"/>
                  </a:lnTo>
                  <a:lnTo>
                    <a:pt x="584039" y="1463652"/>
                  </a:lnTo>
                  <a:lnTo>
                    <a:pt x="592366" y="1454543"/>
                  </a:lnTo>
                  <a:lnTo>
                    <a:pt x="600953" y="1445434"/>
                  </a:lnTo>
                  <a:lnTo>
                    <a:pt x="609670" y="1436456"/>
                  </a:lnTo>
                  <a:lnTo>
                    <a:pt x="618387" y="1427607"/>
                  </a:lnTo>
                  <a:lnTo>
                    <a:pt x="627234" y="1418759"/>
                  </a:lnTo>
                  <a:lnTo>
                    <a:pt x="636211" y="1410040"/>
                  </a:lnTo>
                  <a:lnTo>
                    <a:pt x="645449" y="1401322"/>
                  </a:lnTo>
                  <a:lnTo>
                    <a:pt x="654686" y="1392604"/>
                  </a:lnTo>
                  <a:lnTo>
                    <a:pt x="663923" y="1384146"/>
                  </a:lnTo>
                  <a:lnTo>
                    <a:pt x="673421" y="1375688"/>
                  </a:lnTo>
                  <a:lnTo>
                    <a:pt x="683049" y="1367230"/>
                  </a:lnTo>
                  <a:lnTo>
                    <a:pt x="692677" y="1358902"/>
                  </a:lnTo>
                  <a:lnTo>
                    <a:pt x="702434" y="1350574"/>
                  </a:lnTo>
                  <a:lnTo>
                    <a:pt x="712452" y="1342376"/>
                  </a:lnTo>
                  <a:lnTo>
                    <a:pt x="722340" y="1334308"/>
                  </a:lnTo>
                  <a:lnTo>
                    <a:pt x="732489" y="1326241"/>
                  </a:lnTo>
                  <a:lnTo>
                    <a:pt x="742767" y="1318303"/>
                  </a:lnTo>
                  <a:lnTo>
                    <a:pt x="753045" y="1310496"/>
                  </a:lnTo>
                  <a:lnTo>
                    <a:pt x="763453" y="1302688"/>
                  </a:lnTo>
                  <a:lnTo>
                    <a:pt x="774122" y="1295011"/>
                  </a:lnTo>
                  <a:lnTo>
                    <a:pt x="784660" y="1287334"/>
                  </a:lnTo>
                  <a:lnTo>
                    <a:pt x="779326" y="1279396"/>
                  </a:lnTo>
                  <a:lnTo>
                    <a:pt x="773992" y="1271328"/>
                  </a:lnTo>
                  <a:lnTo>
                    <a:pt x="768918" y="1263391"/>
                  </a:lnTo>
                  <a:lnTo>
                    <a:pt x="763844" y="1255323"/>
                  </a:lnTo>
                  <a:lnTo>
                    <a:pt x="759030" y="1247125"/>
                  </a:lnTo>
                  <a:lnTo>
                    <a:pt x="754216" y="1239058"/>
                  </a:lnTo>
                  <a:lnTo>
                    <a:pt x="749532" y="1230860"/>
                  </a:lnTo>
                  <a:lnTo>
                    <a:pt x="744979" y="1222662"/>
                  </a:lnTo>
                  <a:lnTo>
                    <a:pt x="740555" y="1214464"/>
                  </a:lnTo>
                  <a:lnTo>
                    <a:pt x="736262" y="1206136"/>
                  </a:lnTo>
                  <a:lnTo>
                    <a:pt x="732098" y="1197938"/>
                  </a:lnTo>
                  <a:lnTo>
                    <a:pt x="728065" y="1189610"/>
                  </a:lnTo>
                  <a:lnTo>
                    <a:pt x="724162" y="1181283"/>
                  </a:lnTo>
                  <a:lnTo>
                    <a:pt x="720259" y="1172824"/>
                  </a:lnTo>
                  <a:lnTo>
                    <a:pt x="716616" y="1164497"/>
                  </a:lnTo>
                  <a:lnTo>
                    <a:pt x="713103" y="1156169"/>
                  </a:lnTo>
                  <a:lnTo>
                    <a:pt x="709590" y="1147711"/>
                  </a:lnTo>
                  <a:lnTo>
                    <a:pt x="706338" y="1139252"/>
                  </a:lnTo>
                  <a:lnTo>
                    <a:pt x="703085" y="1130794"/>
                  </a:lnTo>
                  <a:lnTo>
                    <a:pt x="699962" y="1122336"/>
                  </a:lnTo>
                  <a:lnTo>
                    <a:pt x="697100" y="1113878"/>
                  </a:lnTo>
                  <a:lnTo>
                    <a:pt x="694238" y="1105420"/>
                  </a:lnTo>
                  <a:lnTo>
                    <a:pt x="691506" y="1096962"/>
                  </a:lnTo>
                  <a:lnTo>
                    <a:pt x="688904" y="1088504"/>
                  </a:lnTo>
                  <a:lnTo>
                    <a:pt x="686432" y="1080046"/>
                  </a:lnTo>
                  <a:lnTo>
                    <a:pt x="684090" y="1071458"/>
                  </a:lnTo>
                  <a:lnTo>
                    <a:pt x="681878" y="1063000"/>
                  </a:lnTo>
                  <a:lnTo>
                    <a:pt x="679796" y="1054542"/>
                  </a:lnTo>
                  <a:lnTo>
                    <a:pt x="677715" y="1045823"/>
                  </a:lnTo>
                  <a:lnTo>
                    <a:pt x="675893" y="1037365"/>
                  </a:lnTo>
                  <a:lnTo>
                    <a:pt x="674202" y="1028907"/>
                  </a:lnTo>
                  <a:lnTo>
                    <a:pt x="672510" y="1020449"/>
                  </a:lnTo>
                  <a:lnTo>
                    <a:pt x="671079" y="1011861"/>
                  </a:lnTo>
                  <a:lnTo>
                    <a:pt x="669648" y="1003403"/>
                  </a:lnTo>
                  <a:lnTo>
                    <a:pt x="668347" y="994945"/>
                  </a:lnTo>
                  <a:lnTo>
                    <a:pt x="667306" y="986487"/>
                  </a:lnTo>
                  <a:lnTo>
                    <a:pt x="666265" y="978159"/>
                  </a:lnTo>
                  <a:lnTo>
                    <a:pt x="665355" y="969701"/>
                  </a:lnTo>
                  <a:lnTo>
                    <a:pt x="664574" y="961243"/>
                  </a:lnTo>
                  <a:lnTo>
                    <a:pt x="663923" y="952915"/>
                  </a:lnTo>
                  <a:lnTo>
                    <a:pt x="663403" y="944587"/>
                  </a:lnTo>
                  <a:lnTo>
                    <a:pt x="663013" y="936259"/>
                  </a:lnTo>
                  <a:lnTo>
                    <a:pt x="662753" y="927931"/>
                  </a:lnTo>
                  <a:lnTo>
                    <a:pt x="662622" y="919603"/>
                  </a:lnTo>
                  <a:lnTo>
                    <a:pt x="662492" y="911275"/>
                  </a:lnTo>
                  <a:lnTo>
                    <a:pt x="662622" y="903077"/>
                  </a:lnTo>
                  <a:lnTo>
                    <a:pt x="662883" y="894880"/>
                  </a:lnTo>
                  <a:lnTo>
                    <a:pt x="663143" y="886682"/>
                  </a:lnTo>
                  <a:lnTo>
                    <a:pt x="663663" y="878484"/>
                  </a:lnTo>
                  <a:lnTo>
                    <a:pt x="664184" y="870416"/>
                  </a:lnTo>
                  <a:lnTo>
                    <a:pt x="664834" y="862349"/>
                  </a:lnTo>
                  <a:lnTo>
                    <a:pt x="665745" y="854281"/>
                  </a:lnTo>
                  <a:lnTo>
                    <a:pt x="666656" y="846213"/>
                  </a:lnTo>
                  <a:lnTo>
                    <a:pt x="667696" y="838276"/>
                  </a:lnTo>
                  <a:lnTo>
                    <a:pt x="668867" y="830338"/>
                  </a:lnTo>
                  <a:lnTo>
                    <a:pt x="670168" y="822401"/>
                  </a:lnTo>
                  <a:lnTo>
                    <a:pt x="671600" y="814593"/>
                  </a:lnTo>
                  <a:lnTo>
                    <a:pt x="673161" y="806786"/>
                  </a:lnTo>
                  <a:lnTo>
                    <a:pt x="674852" y="799109"/>
                  </a:lnTo>
                  <a:lnTo>
                    <a:pt x="676544" y="791301"/>
                  </a:lnTo>
                  <a:lnTo>
                    <a:pt x="678495" y="783754"/>
                  </a:lnTo>
                  <a:lnTo>
                    <a:pt x="680577" y="776077"/>
                  </a:lnTo>
                  <a:lnTo>
                    <a:pt x="682659" y="768529"/>
                  </a:lnTo>
                  <a:lnTo>
                    <a:pt x="685000" y="761112"/>
                  </a:lnTo>
                  <a:lnTo>
                    <a:pt x="693457" y="760462"/>
                  </a:lnTo>
                  <a:lnTo>
                    <a:pt x="702044" y="759941"/>
                  </a:lnTo>
                  <a:lnTo>
                    <a:pt x="710501" y="759681"/>
                  </a:lnTo>
                  <a:lnTo>
                    <a:pt x="719088" y="759551"/>
                  </a:lnTo>
                  <a:close/>
                  <a:moveTo>
                    <a:pt x="2672043" y="201084"/>
                  </a:moveTo>
                  <a:lnTo>
                    <a:pt x="2672043" y="243731"/>
                  </a:lnTo>
                  <a:lnTo>
                    <a:pt x="2660599" y="244901"/>
                  </a:lnTo>
                  <a:lnTo>
                    <a:pt x="2649416" y="246071"/>
                  </a:lnTo>
                  <a:lnTo>
                    <a:pt x="2638752" y="247632"/>
                  </a:lnTo>
                  <a:lnTo>
                    <a:pt x="2628349" y="249322"/>
                  </a:lnTo>
                  <a:lnTo>
                    <a:pt x="2618336" y="251272"/>
                  </a:lnTo>
                  <a:lnTo>
                    <a:pt x="2608712" y="253353"/>
                  </a:lnTo>
                  <a:lnTo>
                    <a:pt x="2599349" y="255693"/>
                  </a:lnTo>
                  <a:lnTo>
                    <a:pt x="2590377" y="258163"/>
                  </a:lnTo>
                  <a:lnTo>
                    <a:pt x="2581924" y="260894"/>
                  </a:lnTo>
                  <a:lnTo>
                    <a:pt x="2577762" y="262324"/>
                  </a:lnTo>
                  <a:lnTo>
                    <a:pt x="2573731" y="263884"/>
                  </a:lnTo>
                  <a:lnTo>
                    <a:pt x="2569700" y="265445"/>
                  </a:lnTo>
                  <a:lnTo>
                    <a:pt x="2565799" y="267005"/>
                  </a:lnTo>
                  <a:lnTo>
                    <a:pt x="2562027" y="268565"/>
                  </a:lnTo>
                  <a:lnTo>
                    <a:pt x="2558386" y="270255"/>
                  </a:lnTo>
                  <a:lnTo>
                    <a:pt x="2554745" y="272076"/>
                  </a:lnTo>
                  <a:lnTo>
                    <a:pt x="2551234" y="273896"/>
                  </a:lnTo>
                  <a:lnTo>
                    <a:pt x="2547853" y="275716"/>
                  </a:lnTo>
                  <a:lnTo>
                    <a:pt x="2544472" y="277537"/>
                  </a:lnTo>
                  <a:lnTo>
                    <a:pt x="2541351" y="279487"/>
                  </a:lnTo>
                  <a:lnTo>
                    <a:pt x="2538100" y="281567"/>
                  </a:lnTo>
                  <a:lnTo>
                    <a:pt x="2535109" y="283518"/>
                  </a:lnTo>
                  <a:lnTo>
                    <a:pt x="2532118" y="285728"/>
                  </a:lnTo>
                  <a:lnTo>
                    <a:pt x="2529257" y="287808"/>
                  </a:lnTo>
                  <a:lnTo>
                    <a:pt x="2526526" y="290019"/>
                  </a:lnTo>
                  <a:lnTo>
                    <a:pt x="2523795" y="292229"/>
                  </a:lnTo>
                  <a:lnTo>
                    <a:pt x="2521194" y="294569"/>
                  </a:lnTo>
                  <a:lnTo>
                    <a:pt x="2518723" y="296910"/>
                  </a:lnTo>
                  <a:lnTo>
                    <a:pt x="2516252" y="299380"/>
                  </a:lnTo>
                  <a:lnTo>
                    <a:pt x="2513912" y="301721"/>
                  </a:lnTo>
                  <a:lnTo>
                    <a:pt x="2511701" y="304321"/>
                  </a:lnTo>
                  <a:lnTo>
                    <a:pt x="2509620" y="306791"/>
                  </a:lnTo>
                  <a:lnTo>
                    <a:pt x="2507540" y="309392"/>
                  </a:lnTo>
                  <a:lnTo>
                    <a:pt x="2505589" y="312122"/>
                  </a:lnTo>
                  <a:lnTo>
                    <a:pt x="2503768" y="314853"/>
                  </a:lnTo>
                  <a:lnTo>
                    <a:pt x="2501948" y="317583"/>
                  </a:lnTo>
                  <a:lnTo>
                    <a:pt x="2500257" y="320314"/>
                  </a:lnTo>
                  <a:lnTo>
                    <a:pt x="2498697" y="323174"/>
                  </a:lnTo>
                  <a:lnTo>
                    <a:pt x="2497136" y="326165"/>
                  </a:lnTo>
                  <a:lnTo>
                    <a:pt x="2495706" y="329025"/>
                  </a:lnTo>
                  <a:lnTo>
                    <a:pt x="2494405" y="332016"/>
                  </a:lnTo>
                  <a:lnTo>
                    <a:pt x="2493235" y="335136"/>
                  </a:lnTo>
                  <a:lnTo>
                    <a:pt x="2492065" y="338257"/>
                  </a:lnTo>
                  <a:lnTo>
                    <a:pt x="2491024" y="341377"/>
                  </a:lnTo>
                  <a:lnTo>
                    <a:pt x="2490114" y="344628"/>
                  </a:lnTo>
                  <a:lnTo>
                    <a:pt x="2489204" y="347878"/>
                  </a:lnTo>
                  <a:lnTo>
                    <a:pt x="2488423" y="351129"/>
                  </a:lnTo>
                  <a:lnTo>
                    <a:pt x="2487773" y="354509"/>
                  </a:lnTo>
                  <a:lnTo>
                    <a:pt x="2487123" y="357890"/>
                  </a:lnTo>
                  <a:lnTo>
                    <a:pt x="2486603" y="361401"/>
                  </a:lnTo>
                  <a:lnTo>
                    <a:pt x="2486213" y="364911"/>
                  </a:lnTo>
                  <a:lnTo>
                    <a:pt x="2485953" y="368422"/>
                  </a:lnTo>
                  <a:lnTo>
                    <a:pt x="2485693" y="372062"/>
                  </a:lnTo>
                  <a:lnTo>
                    <a:pt x="2485563" y="375703"/>
                  </a:lnTo>
                  <a:lnTo>
                    <a:pt x="2485563" y="379343"/>
                  </a:lnTo>
                  <a:lnTo>
                    <a:pt x="2485563" y="384544"/>
                  </a:lnTo>
                  <a:lnTo>
                    <a:pt x="2485823" y="389615"/>
                  </a:lnTo>
                  <a:lnTo>
                    <a:pt x="2486343" y="394556"/>
                  </a:lnTo>
                  <a:lnTo>
                    <a:pt x="2486863" y="399497"/>
                  </a:lnTo>
                  <a:lnTo>
                    <a:pt x="2487643" y="404308"/>
                  </a:lnTo>
                  <a:lnTo>
                    <a:pt x="2488684" y="409118"/>
                  </a:lnTo>
                  <a:lnTo>
                    <a:pt x="2489724" y="413929"/>
                  </a:lnTo>
                  <a:lnTo>
                    <a:pt x="2491024" y="418480"/>
                  </a:lnTo>
                  <a:lnTo>
                    <a:pt x="2492455" y="423161"/>
                  </a:lnTo>
                  <a:lnTo>
                    <a:pt x="2494145" y="427581"/>
                  </a:lnTo>
                  <a:lnTo>
                    <a:pt x="2495966" y="432132"/>
                  </a:lnTo>
                  <a:lnTo>
                    <a:pt x="2497917" y="436423"/>
                  </a:lnTo>
                  <a:lnTo>
                    <a:pt x="2500127" y="440844"/>
                  </a:lnTo>
                  <a:lnTo>
                    <a:pt x="2502338" y="445004"/>
                  </a:lnTo>
                  <a:lnTo>
                    <a:pt x="2504939" y="449295"/>
                  </a:lnTo>
                  <a:lnTo>
                    <a:pt x="2507540" y="453326"/>
                  </a:lnTo>
                  <a:lnTo>
                    <a:pt x="2510401" y="457356"/>
                  </a:lnTo>
                  <a:lnTo>
                    <a:pt x="2513262" y="461257"/>
                  </a:lnTo>
                  <a:lnTo>
                    <a:pt x="2516122" y="465028"/>
                  </a:lnTo>
                  <a:lnTo>
                    <a:pt x="2519113" y="468798"/>
                  </a:lnTo>
                  <a:lnTo>
                    <a:pt x="2522104" y="472309"/>
                  </a:lnTo>
                  <a:lnTo>
                    <a:pt x="2525225" y="475819"/>
                  </a:lnTo>
                  <a:lnTo>
                    <a:pt x="2528476" y="479070"/>
                  </a:lnTo>
                  <a:lnTo>
                    <a:pt x="2531728" y="482321"/>
                  </a:lnTo>
                  <a:lnTo>
                    <a:pt x="2534979" y="485441"/>
                  </a:lnTo>
                  <a:lnTo>
                    <a:pt x="2538360" y="488432"/>
                  </a:lnTo>
                  <a:lnTo>
                    <a:pt x="2541741" y="491292"/>
                  </a:lnTo>
                  <a:lnTo>
                    <a:pt x="2545252" y="494152"/>
                  </a:lnTo>
                  <a:lnTo>
                    <a:pt x="2548893" y="496753"/>
                  </a:lnTo>
                  <a:lnTo>
                    <a:pt x="2552404" y="499353"/>
                  </a:lnTo>
                  <a:lnTo>
                    <a:pt x="2556175" y="501694"/>
                  </a:lnTo>
                  <a:lnTo>
                    <a:pt x="2559947" y="504034"/>
                  </a:lnTo>
                  <a:lnTo>
                    <a:pt x="2568269" y="508845"/>
                  </a:lnTo>
                  <a:lnTo>
                    <a:pt x="2578413" y="514306"/>
                  </a:lnTo>
                  <a:lnTo>
                    <a:pt x="2590116" y="520417"/>
                  </a:lnTo>
                  <a:lnTo>
                    <a:pt x="2603641" y="527048"/>
                  </a:lnTo>
                  <a:lnTo>
                    <a:pt x="2618726" y="534459"/>
                  </a:lnTo>
                  <a:lnTo>
                    <a:pt x="2635631" y="542390"/>
                  </a:lnTo>
                  <a:lnTo>
                    <a:pt x="2654097" y="551102"/>
                  </a:lnTo>
                  <a:lnTo>
                    <a:pt x="2674384" y="560333"/>
                  </a:lnTo>
                  <a:lnTo>
                    <a:pt x="2680496" y="563064"/>
                  </a:lnTo>
                  <a:lnTo>
                    <a:pt x="2686348" y="565924"/>
                  </a:lnTo>
                  <a:lnTo>
                    <a:pt x="2691809" y="568655"/>
                  </a:lnTo>
                  <a:lnTo>
                    <a:pt x="2697011" y="571515"/>
                  </a:lnTo>
                  <a:lnTo>
                    <a:pt x="2701823" y="574246"/>
                  </a:lnTo>
                  <a:lnTo>
                    <a:pt x="2706374" y="576846"/>
                  </a:lnTo>
                  <a:lnTo>
                    <a:pt x="2710535" y="579577"/>
                  </a:lnTo>
                  <a:lnTo>
                    <a:pt x="2714437" y="582177"/>
                  </a:lnTo>
                  <a:lnTo>
                    <a:pt x="2717948" y="584777"/>
                  </a:lnTo>
                  <a:lnTo>
                    <a:pt x="2721069" y="587378"/>
                  </a:lnTo>
                  <a:lnTo>
                    <a:pt x="2723930" y="589978"/>
                  </a:lnTo>
                  <a:lnTo>
                    <a:pt x="2726531" y="592449"/>
                  </a:lnTo>
                  <a:lnTo>
                    <a:pt x="2728741" y="595049"/>
                  </a:lnTo>
                  <a:lnTo>
                    <a:pt x="2730692" y="597520"/>
                  </a:lnTo>
                  <a:lnTo>
                    <a:pt x="2732252" y="599990"/>
                  </a:lnTo>
                  <a:lnTo>
                    <a:pt x="2733423" y="602330"/>
                  </a:lnTo>
                  <a:lnTo>
                    <a:pt x="2734463" y="604931"/>
                  </a:lnTo>
                  <a:lnTo>
                    <a:pt x="2735504" y="607661"/>
                  </a:lnTo>
                  <a:lnTo>
                    <a:pt x="2736414" y="610522"/>
                  </a:lnTo>
                  <a:lnTo>
                    <a:pt x="2737324" y="613642"/>
                  </a:lnTo>
                  <a:lnTo>
                    <a:pt x="2737974" y="616893"/>
                  </a:lnTo>
                  <a:lnTo>
                    <a:pt x="2738755" y="620403"/>
                  </a:lnTo>
                  <a:lnTo>
                    <a:pt x="2739405" y="624174"/>
                  </a:lnTo>
                  <a:lnTo>
                    <a:pt x="2739925" y="628075"/>
                  </a:lnTo>
                  <a:lnTo>
                    <a:pt x="2740445" y="632235"/>
                  </a:lnTo>
                  <a:lnTo>
                    <a:pt x="2740965" y="636656"/>
                  </a:lnTo>
                  <a:lnTo>
                    <a:pt x="2741225" y="641207"/>
                  </a:lnTo>
                  <a:lnTo>
                    <a:pt x="2741616" y="645888"/>
                  </a:lnTo>
                  <a:lnTo>
                    <a:pt x="2742006" y="655899"/>
                  </a:lnTo>
                  <a:lnTo>
                    <a:pt x="2742136" y="666691"/>
                  </a:lnTo>
                  <a:lnTo>
                    <a:pt x="2742006" y="670982"/>
                  </a:lnTo>
                  <a:lnTo>
                    <a:pt x="2741616" y="675012"/>
                  </a:lnTo>
                  <a:lnTo>
                    <a:pt x="2741225" y="676963"/>
                  </a:lnTo>
                  <a:lnTo>
                    <a:pt x="2740835" y="678783"/>
                  </a:lnTo>
                  <a:lnTo>
                    <a:pt x="2740445" y="680603"/>
                  </a:lnTo>
                  <a:lnTo>
                    <a:pt x="2739925" y="682294"/>
                  </a:lnTo>
                  <a:lnTo>
                    <a:pt x="2739275" y="683984"/>
                  </a:lnTo>
                  <a:lnTo>
                    <a:pt x="2738625" y="685544"/>
                  </a:lnTo>
                  <a:lnTo>
                    <a:pt x="2737844" y="687104"/>
                  </a:lnTo>
                  <a:lnTo>
                    <a:pt x="2737064" y="688535"/>
                  </a:lnTo>
                  <a:lnTo>
                    <a:pt x="2736154" y="689835"/>
                  </a:lnTo>
                  <a:lnTo>
                    <a:pt x="2735113" y="691135"/>
                  </a:lnTo>
                  <a:lnTo>
                    <a:pt x="2734073" y="692435"/>
                  </a:lnTo>
                  <a:lnTo>
                    <a:pt x="2733033" y="693606"/>
                  </a:lnTo>
                  <a:lnTo>
                    <a:pt x="2731862" y="694646"/>
                  </a:lnTo>
                  <a:lnTo>
                    <a:pt x="2730562" y="695686"/>
                  </a:lnTo>
                  <a:lnTo>
                    <a:pt x="2729262" y="696726"/>
                  </a:lnTo>
                  <a:lnTo>
                    <a:pt x="2727831" y="697636"/>
                  </a:lnTo>
                  <a:lnTo>
                    <a:pt x="2726401" y="698416"/>
                  </a:lnTo>
                  <a:lnTo>
                    <a:pt x="2724840" y="699196"/>
                  </a:lnTo>
                  <a:lnTo>
                    <a:pt x="2723280" y="699847"/>
                  </a:lnTo>
                  <a:lnTo>
                    <a:pt x="2721589" y="700367"/>
                  </a:lnTo>
                  <a:lnTo>
                    <a:pt x="2719768" y="701017"/>
                  </a:lnTo>
                  <a:lnTo>
                    <a:pt x="2717948" y="701407"/>
                  </a:lnTo>
                  <a:lnTo>
                    <a:pt x="2715997" y="701797"/>
                  </a:lnTo>
                  <a:lnTo>
                    <a:pt x="2714047" y="702187"/>
                  </a:lnTo>
                  <a:lnTo>
                    <a:pt x="2711966" y="702447"/>
                  </a:lnTo>
                  <a:lnTo>
                    <a:pt x="2709755" y="702577"/>
                  </a:lnTo>
                  <a:lnTo>
                    <a:pt x="2705334" y="702707"/>
                  </a:lnTo>
                  <a:lnTo>
                    <a:pt x="2702603" y="702707"/>
                  </a:lnTo>
                  <a:lnTo>
                    <a:pt x="2700002" y="702447"/>
                  </a:lnTo>
                  <a:lnTo>
                    <a:pt x="2697661" y="702187"/>
                  </a:lnTo>
                  <a:lnTo>
                    <a:pt x="2695321" y="701927"/>
                  </a:lnTo>
                  <a:lnTo>
                    <a:pt x="2693240" y="701407"/>
                  </a:lnTo>
                  <a:lnTo>
                    <a:pt x="2691159" y="700887"/>
                  </a:lnTo>
                  <a:lnTo>
                    <a:pt x="2689209" y="700237"/>
                  </a:lnTo>
                  <a:lnTo>
                    <a:pt x="2687518" y="699456"/>
                  </a:lnTo>
                  <a:lnTo>
                    <a:pt x="2685827" y="698546"/>
                  </a:lnTo>
                  <a:lnTo>
                    <a:pt x="2684267" y="697636"/>
                  </a:lnTo>
                  <a:lnTo>
                    <a:pt x="2682836" y="696466"/>
                  </a:lnTo>
                  <a:lnTo>
                    <a:pt x="2681536" y="695296"/>
                  </a:lnTo>
                  <a:lnTo>
                    <a:pt x="2680496" y="694126"/>
                  </a:lnTo>
                  <a:lnTo>
                    <a:pt x="2679455" y="692695"/>
                  </a:lnTo>
                  <a:lnTo>
                    <a:pt x="2678545" y="691265"/>
                  </a:lnTo>
                  <a:lnTo>
                    <a:pt x="2677765" y="689705"/>
                  </a:lnTo>
                  <a:lnTo>
                    <a:pt x="2676985" y="687885"/>
                  </a:lnTo>
                  <a:lnTo>
                    <a:pt x="2676464" y="685804"/>
                  </a:lnTo>
                  <a:lnTo>
                    <a:pt x="2675814" y="683334"/>
                  </a:lnTo>
                  <a:lnTo>
                    <a:pt x="2675294" y="680603"/>
                  </a:lnTo>
                  <a:lnTo>
                    <a:pt x="2674774" y="677483"/>
                  </a:lnTo>
                  <a:lnTo>
                    <a:pt x="2674254" y="674102"/>
                  </a:lnTo>
                  <a:lnTo>
                    <a:pt x="2673473" y="666431"/>
                  </a:lnTo>
                  <a:lnTo>
                    <a:pt x="2672823" y="657460"/>
                  </a:lnTo>
                  <a:lnTo>
                    <a:pt x="2672433" y="647188"/>
                  </a:lnTo>
                  <a:lnTo>
                    <a:pt x="2672173" y="635616"/>
                  </a:lnTo>
                  <a:lnTo>
                    <a:pt x="2672043" y="622614"/>
                  </a:lnTo>
                  <a:lnTo>
                    <a:pt x="2672043" y="589978"/>
                  </a:lnTo>
                  <a:lnTo>
                    <a:pt x="2488293" y="589978"/>
                  </a:lnTo>
                  <a:lnTo>
                    <a:pt x="2488293" y="616113"/>
                  </a:lnTo>
                  <a:lnTo>
                    <a:pt x="2488293" y="621574"/>
                  </a:lnTo>
                  <a:lnTo>
                    <a:pt x="2488423" y="627034"/>
                  </a:lnTo>
                  <a:lnTo>
                    <a:pt x="2488684" y="632495"/>
                  </a:lnTo>
                  <a:lnTo>
                    <a:pt x="2489074" y="637696"/>
                  </a:lnTo>
                  <a:lnTo>
                    <a:pt x="2489594" y="642767"/>
                  </a:lnTo>
                  <a:lnTo>
                    <a:pt x="2490244" y="647708"/>
                  </a:lnTo>
                  <a:lnTo>
                    <a:pt x="2490894" y="652649"/>
                  </a:lnTo>
                  <a:lnTo>
                    <a:pt x="2491675" y="657460"/>
                  </a:lnTo>
                  <a:lnTo>
                    <a:pt x="2492585" y="662140"/>
                  </a:lnTo>
                  <a:lnTo>
                    <a:pt x="2493625" y="666691"/>
                  </a:lnTo>
                  <a:lnTo>
                    <a:pt x="2494796" y="671242"/>
                  </a:lnTo>
                  <a:lnTo>
                    <a:pt x="2495966" y="675533"/>
                  </a:lnTo>
                  <a:lnTo>
                    <a:pt x="2497266" y="679823"/>
                  </a:lnTo>
                  <a:lnTo>
                    <a:pt x="2498827" y="683984"/>
                  </a:lnTo>
                  <a:lnTo>
                    <a:pt x="2500387" y="688015"/>
                  </a:lnTo>
                  <a:lnTo>
                    <a:pt x="2501948" y="692045"/>
                  </a:lnTo>
                  <a:lnTo>
                    <a:pt x="2503768" y="695816"/>
                  </a:lnTo>
                  <a:lnTo>
                    <a:pt x="2505719" y="699586"/>
                  </a:lnTo>
                  <a:lnTo>
                    <a:pt x="2507670" y="703227"/>
                  </a:lnTo>
                  <a:lnTo>
                    <a:pt x="2509750" y="706738"/>
                  </a:lnTo>
                  <a:lnTo>
                    <a:pt x="2511961" y="710248"/>
                  </a:lnTo>
                  <a:lnTo>
                    <a:pt x="2514302" y="713499"/>
                  </a:lnTo>
                  <a:lnTo>
                    <a:pt x="2516643" y="716749"/>
                  </a:lnTo>
                  <a:lnTo>
                    <a:pt x="2519243" y="719870"/>
                  </a:lnTo>
                  <a:lnTo>
                    <a:pt x="2521844" y="722860"/>
                  </a:lnTo>
                  <a:lnTo>
                    <a:pt x="2524575" y="725851"/>
                  </a:lnTo>
                  <a:lnTo>
                    <a:pt x="2527436" y="728581"/>
                  </a:lnTo>
                  <a:lnTo>
                    <a:pt x="2530427" y="731312"/>
                  </a:lnTo>
                  <a:lnTo>
                    <a:pt x="2533418" y="733912"/>
                  </a:lnTo>
                  <a:lnTo>
                    <a:pt x="2536669" y="736513"/>
                  </a:lnTo>
                  <a:lnTo>
                    <a:pt x="2539920" y="738853"/>
                  </a:lnTo>
                  <a:lnTo>
                    <a:pt x="2543301" y="741193"/>
                  </a:lnTo>
                  <a:lnTo>
                    <a:pt x="2550193" y="745484"/>
                  </a:lnTo>
                  <a:lnTo>
                    <a:pt x="2557346" y="749645"/>
                  </a:lnTo>
                  <a:lnTo>
                    <a:pt x="2564628" y="753545"/>
                  </a:lnTo>
                  <a:lnTo>
                    <a:pt x="2572041" y="757186"/>
                  </a:lnTo>
                  <a:lnTo>
                    <a:pt x="2579583" y="760567"/>
                  </a:lnTo>
                  <a:lnTo>
                    <a:pt x="2587255" y="763687"/>
                  </a:lnTo>
                  <a:lnTo>
                    <a:pt x="2595058" y="766678"/>
                  </a:lnTo>
                  <a:lnTo>
                    <a:pt x="2602991" y="769278"/>
                  </a:lnTo>
                  <a:lnTo>
                    <a:pt x="2611183" y="771748"/>
                  </a:lnTo>
                  <a:lnTo>
                    <a:pt x="2619376" y="773959"/>
                  </a:lnTo>
                  <a:lnTo>
                    <a:pt x="2627829" y="775909"/>
                  </a:lnTo>
                  <a:lnTo>
                    <a:pt x="2636411" y="777729"/>
                  </a:lnTo>
                  <a:lnTo>
                    <a:pt x="2645124" y="779160"/>
                  </a:lnTo>
                  <a:lnTo>
                    <a:pt x="2653967" y="780460"/>
                  </a:lnTo>
                  <a:lnTo>
                    <a:pt x="2662940" y="781500"/>
                  </a:lnTo>
                  <a:lnTo>
                    <a:pt x="2672043" y="782280"/>
                  </a:lnTo>
                  <a:lnTo>
                    <a:pt x="2672043" y="834029"/>
                  </a:lnTo>
                  <a:lnTo>
                    <a:pt x="2756700" y="834029"/>
                  </a:lnTo>
                  <a:lnTo>
                    <a:pt x="2756700" y="783840"/>
                  </a:lnTo>
                  <a:lnTo>
                    <a:pt x="2768274" y="782540"/>
                  </a:lnTo>
                  <a:lnTo>
                    <a:pt x="2779588" y="780980"/>
                  </a:lnTo>
                  <a:lnTo>
                    <a:pt x="2790511" y="779160"/>
                  </a:lnTo>
                  <a:lnTo>
                    <a:pt x="2801045" y="777209"/>
                  </a:lnTo>
                  <a:lnTo>
                    <a:pt x="2806116" y="776039"/>
                  </a:lnTo>
                  <a:lnTo>
                    <a:pt x="2811188" y="774869"/>
                  </a:lnTo>
                  <a:lnTo>
                    <a:pt x="2816130" y="773699"/>
                  </a:lnTo>
                  <a:lnTo>
                    <a:pt x="2820941" y="772399"/>
                  </a:lnTo>
                  <a:lnTo>
                    <a:pt x="2825753" y="770968"/>
                  </a:lnTo>
                  <a:lnTo>
                    <a:pt x="2830434" y="769538"/>
                  </a:lnTo>
                  <a:lnTo>
                    <a:pt x="2834986" y="768108"/>
                  </a:lnTo>
                  <a:lnTo>
                    <a:pt x="2839537" y="766548"/>
                  </a:lnTo>
                  <a:lnTo>
                    <a:pt x="2843829" y="764987"/>
                  </a:lnTo>
                  <a:lnTo>
                    <a:pt x="2848120" y="763297"/>
                  </a:lnTo>
                  <a:lnTo>
                    <a:pt x="2852411" y="761607"/>
                  </a:lnTo>
                  <a:lnTo>
                    <a:pt x="2856443" y="759786"/>
                  </a:lnTo>
                  <a:lnTo>
                    <a:pt x="2860474" y="757966"/>
                  </a:lnTo>
                  <a:lnTo>
                    <a:pt x="2864375" y="756016"/>
                  </a:lnTo>
                  <a:lnTo>
                    <a:pt x="2868277" y="754066"/>
                  </a:lnTo>
                  <a:lnTo>
                    <a:pt x="2872048" y="752115"/>
                  </a:lnTo>
                  <a:lnTo>
                    <a:pt x="2875689" y="750035"/>
                  </a:lnTo>
                  <a:lnTo>
                    <a:pt x="2879200" y="747824"/>
                  </a:lnTo>
                  <a:lnTo>
                    <a:pt x="2882711" y="745614"/>
                  </a:lnTo>
                  <a:lnTo>
                    <a:pt x="2886092" y="743404"/>
                  </a:lnTo>
                  <a:lnTo>
                    <a:pt x="2889343" y="741063"/>
                  </a:lnTo>
                  <a:lnTo>
                    <a:pt x="2892594" y="738723"/>
                  </a:lnTo>
                  <a:lnTo>
                    <a:pt x="2895585" y="736253"/>
                  </a:lnTo>
                  <a:lnTo>
                    <a:pt x="2898706" y="733782"/>
                  </a:lnTo>
                  <a:lnTo>
                    <a:pt x="2901567" y="731182"/>
                  </a:lnTo>
                  <a:lnTo>
                    <a:pt x="2904428" y="728581"/>
                  </a:lnTo>
                  <a:lnTo>
                    <a:pt x="2907159" y="725851"/>
                  </a:lnTo>
                  <a:lnTo>
                    <a:pt x="2909760" y="723120"/>
                  </a:lnTo>
                  <a:lnTo>
                    <a:pt x="2912361" y="720260"/>
                  </a:lnTo>
                  <a:lnTo>
                    <a:pt x="2914832" y="717399"/>
                  </a:lnTo>
                  <a:lnTo>
                    <a:pt x="2917172" y="714539"/>
                  </a:lnTo>
                  <a:lnTo>
                    <a:pt x="2919513" y="711548"/>
                  </a:lnTo>
                  <a:lnTo>
                    <a:pt x="2921594" y="708428"/>
                  </a:lnTo>
                  <a:lnTo>
                    <a:pt x="2923674" y="705307"/>
                  </a:lnTo>
                  <a:lnTo>
                    <a:pt x="2925755" y="702187"/>
                  </a:lnTo>
                  <a:lnTo>
                    <a:pt x="2927576" y="698936"/>
                  </a:lnTo>
                  <a:lnTo>
                    <a:pt x="2929396" y="695686"/>
                  </a:lnTo>
                  <a:lnTo>
                    <a:pt x="2931087" y="692305"/>
                  </a:lnTo>
                  <a:lnTo>
                    <a:pt x="2932777" y="688925"/>
                  </a:lnTo>
                  <a:lnTo>
                    <a:pt x="2934208" y="685414"/>
                  </a:lnTo>
                  <a:lnTo>
                    <a:pt x="2935638" y="681904"/>
                  </a:lnTo>
                  <a:lnTo>
                    <a:pt x="2937069" y="678263"/>
                  </a:lnTo>
                  <a:lnTo>
                    <a:pt x="2938239" y="674622"/>
                  </a:lnTo>
                  <a:lnTo>
                    <a:pt x="2939410" y="670982"/>
                  </a:lnTo>
                  <a:lnTo>
                    <a:pt x="2940450" y="667211"/>
                  </a:lnTo>
                  <a:lnTo>
                    <a:pt x="2941490" y="663441"/>
                  </a:lnTo>
                  <a:lnTo>
                    <a:pt x="2942401" y="659540"/>
                  </a:lnTo>
                  <a:lnTo>
                    <a:pt x="2943181" y="655509"/>
                  </a:lnTo>
                  <a:lnTo>
                    <a:pt x="2943831" y="651479"/>
                  </a:lnTo>
                  <a:lnTo>
                    <a:pt x="2944481" y="647448"/>
                  </a:lnTo>
                  <a:lnTo>
                    <a:pt x="2944871" y="643287"/>
                  </a:lnTo>
                  <a:lnTo>
                    <a:pt x="2945392" y="639126"/>
                  </a:lnTo>
                  <a:lnTo>
                    <a:pt x="2945652" y="634966"/>
                  </a:lnTo>
                  <a:lnTo>
                    <a:pt x="2945912" y="630415"/>
                  </a:lnTo>
                  <a:lnTo>
                    <a:pt x="2946042" y="626124"/>
                  </a:lnTo>
                  <a:lnTo>
                    <a:pt x="2946042" y="621704"/>
                  </a:lnTo>
                  <a:lnTo>
                    <a:pt x="2946042" y="616113"/>
                  </a:lnTo>
                  <a:lnTo>
                    <a:pt x="2945782" y="610782"/>
                  </a:lnTo>
                  <a:lnTo>
                    <a:pt x="2945522" y="605451"/>
                  </a:lnTo>
                  <a:lnTo>
                    <a:pt x="2945001" y="600380"/>
                  </a:lnTo>
                  <a:lnTo>
                    <a:pt x="2944351" y="595309"/>
                  </a:lnTo>
                  <a:lnTo>
                    <a:pt x="2943571" y="590368"/>
                  </a:lnTo>
                  <a:lnTo>
                    <a:pt x="2942791" y="585558"/>
                  </a:lnTo>
                  <a:lnTo>
                    <a:pt x="2941750" y="580747"/>
                  </a:lnTo>
                  <a:lnTo>
                    <a:pt x="2940580" y="576196"/>
                  </a:lnTo>
                  <a:lnTo>
                    <a:pt x="2939280" y="571775"/>
                  </a:lnTo>
                  <a:lnTo>
                    <a:pt x="2937849" y="567355"/>
                  </a:lnTo>
                  <a:lnTo>
                    <a:pt x="2936289" y="563064"/>
                  </a:lnTo>
                  <a:lnTo>
                    <a:pt x="2934598" y="559033"/>
                  </a:lnTo>
                  <a:lnTo>
                    <a:pt x="2932647" y="555003"/>
                  </a:lnTo>
                  <a:lnTo>
                    <a:pt x="2930697" y="551102"/>
                  </a:lnTo>
                  <a:lnTo>
                    <a:pt x="2928616" y="547201"/>
                  </a:lnTo>
                  <a:lnTo>
                    <a:pt x="2926405" y="543561"/>
                  </a:lnTo>
                  <a:lnTo>
                    <a:pt x="2924065" y="540050"/>
                  </a:lnTo>
                  <a:lnTo>
                    <a:pt x="2921724" y="536540"/>
                  </a:lnTo>
                  <a:lnTo>
                    <a:pt x="2919383" y="533159"/>
                  </a:lnTo>
                  <a:lnTo>
                    <a:pt x="2916912" y="529908"/>
                  </a:lnTo>
                  <a:lnTo>
                    <a:pt x="2914311" y="526788"/>
                  </a:lnTo>
                  <a:lnTo>
                    <a:pt x="2911711" y="523667"/>
                  </a:lnTo>
                  <a:lnTo>
                    <a:pt x="2908980" y="520807"/>
                  </a:lnTo>
                  <a:lnTo>
                    <a:pt x="2906249" y="517946"/>
                  </a:lnTo>
                  <a:lnTo>
                    <a:pt x="2903388" y="515216"/>
                  </a:lnTo>
                  <a:lnTo>
                    <a:pt x="2900657" y="512616"/>
                  </a:lnTo>
                  <a:lnTo>
                    <a:pt x="2897666" y="510015"/>
                  </a:lnTo>
                  <a:lnTo>
                    <a:pt x="2894675" y="507675"/>
                  </a:lnTo>
                  <a:lnTo>
                    <a:pt x="2891684" y="505334"/>
                  </a:lnTo>
                  <a:lnTo>
                    <a:pt x="2888563" y="503124"/>
                  </a:lnTo>
                  <a:lnTo>
                    <a:pt x="2885442" y="501044"/>
                  </a:lnTo>
                  <a:lnTo>
                    <a:pt x="2882061" y="498963"/>
                  </a:lnTo>
                  <a:lnTo>
                    <a:pt x="2878420" y="496753"/>
                  </a:lnTo>
                  <a:lnTo>
                    <a:pt x="2869967" y="491942"/>
                  </a:lnTo>
                  <a:lnTo>
                    <a:pt x="2860084" y="486741"/>
                  </a:lnTo>
                  <a:lnTo>
                    <a:pt x="2848770" y="481150"/>
                  </a:lnTo>
                  <a:lnTo>
                    <a:pt x="2836156" y="475039"/>
                  </a:lnTo>
                  <a:lnTo>
                    <a:pt x="2822112" y="468408"/>
                  </a:lnTo>
                  <a:lnTo>
                    <a:pt x="2806767" y="461517"/>
                  </a:lnTo>
                  <a:lnTo>
                    <a:pt x="2789861" y="453976"/>
                  </a:lnTo>
                  <a:lnTo>
                    <a:pt x="2770355" y="445264"/>
                  </a:lnTo>
                  <a:lnTo>
                    <a:pt x="2752799" y="437333"/>
                  </a:lnTo>
                  <a:lnTo>
                    <a:pt x="2737324" y="430182"/>
                  </a:lnTo>
                  <a:lnTo>
                    <a:pt x="2723930" y="423681"/>
                  </a:lnTo>
                  <a:lnTo>
                    <a:pt x="2712486" y="417960"/>
                  </a:lnTo>
                  <a:lnTo>
                    <a:pt x="2703253" y="412889"/>
                  </a:lnTo>
                  <a:lnTo>
                    <a:pt x="2699352" y="410679"/>
                  </a:lnTo>
                  <a:lnTo>
                    <a:pt x="2695971" y="408728"/>
                  </a:lnTo>
                  <a:lnTo>
                    <a:pt x="2693110" y="406778"/>
                  </a:lnTo>
                  <a:lnTo>
                    <a:pt x="2690769" y="405218"/>
                  </a:lnTo>
                  <a:lnTo>
                    <a:pt x="2688558" y="403527"/>
                  </a:lnTo>
                  <a:lnTo>
                    <a:pt x="2686608" y="401707"/>
                  </a:lnTo>
                  <a:lnTo>
                    <a:pt x="2684787" y="399757"/>
                  </a:lnTo>
                  <a:lnTo>
                    <a:pt x="2683097" y="397677"/>
                  </a:lnTo>
                  <a:lnTo>
                    <a:pt x="2681536" y="395466"/>
                  </a:lnTo>
                  <a:lnTo>
                    <a:pt x="2680236" y="393126"/>
                  </a:lnTo>
                  <a:lnTo>
                    <a:pt x="2678935" y="390525"/>
                  </a:lnTo>
                  <a:lnTo>
                    <a:pt x="2677765" y="387925"/>
                  </a:lnTo>
                  <a:lnTo>
                    <a:pt x="2676724" y="385064"/>
                  </a:lnTo>
                  <a:lnTo>
                    <a:pt x="2675814" y="382074"/>
                  </a:lnTo>
                  <a:lnTo>
                    <a:pt x="2675164" y="379083"/>
                  </a:lnTo>
                  <a:lnTo>
                    <a:pt x="2674514" y="375703"/>
                  </a:lnTo>
                  <a:lnTo>
                    <a:pt x="2673994" y="372322"/>
                  </a:lnTo>
                  <a:lnTo>
                    <a:pt x="2673734" y="368812"/>
                  </a:lnTo>
                  <a:lnTo>
                    <a:pt x="2673473" y="365041"/>
                  </a:lnTo>
                  <a:lnTo>
                    <a:pt x="2673473" y="361270"/>
                  </a:lnTo>
                  <a:lnTo>
                    <a:pt x="2673603" y="356720"/>
                  </a:lnTo>
                  <a:lnTo>
                    <a:pt x="2673994" y="352429"/>
                  </a:lnTo>
                  <a:lnTo>
                    <a:pt x="2674644" y="348528"/>
                  </a:lnTo>
                  <a:lnTo>
                    <a:pt x="2675034" y="346578"/>
                  </a:lnTo>
                  <a:lnTo>
                    <a:pt x="2675554" y="344758"/>
                  </a:lnTo>
                  <a:lnTo>
                    <a:pt x="2676074" y="343067"/>
                  </a:lnTo>
                  <a:lnTo>
                    <a:pt x="2676724" y="341377"/>
                  </a:lnTo>
                  <a:lnTo>
                    <a:pt x="2677375" y="339817"/>
                  </a:lnTo>
                  <a:lnTo>
                    <a:pt x="2678155" y="338387"/>
                  </a:lnTo>
                  <a:lnTo>
                    <a:pt x="2678935" y="336956"/>
                  </a:lnTo>
                  <a:lnTo>
                    <a:pt x="2679845" y="335526"/>
                  </a:lnTo>
                  <a:lnTo>
                    <a:pt x="2680756" y="334226"/>
                  </a:lnTo>
                  <a:lnTo>
                    <a:pt x="2681796" y="333056"/>
                  </a:lnTo>
                  <a:lnTo>
                    <a:pt x="2682967" y="331886"/>
                  </a:lnTo>
                  <a:lnTo>
                    <a:pt x="2684137" y="330845"/>
                  </a:lnTo>
                  <a:lnTo>
                    <a:pt x="2685307" y="329805"/>
                  </a:lnTo>
                  <a:lnTo>
                    <a:pt x="2686608" y="328895"/>
                  </a:lnTo>
                  <a:lnTo>
                    <a:pt x="2687908" y="328115"/>
                  </a:lnTo>
                  <a:lnTo>
                    <a:pt x="2689339" y="327335"/>
                  </a:lnTo>
                  <a:lnTo>
                    <a:pt x="2690769" y="326555"/>
                  </a:lnTo>
                  <a:lnTo>
                    <a:pt x="2692330" y="326035"/>
                  </a:lnTo>
                  <a:lnTo>
                    <a:pt x="2694020" y="325385"/>
                  </a:lnTo>
                  <a:lnTo>
                    <a:pt x="2695711" y="324994"/>
                  </a:lnTo>
                  <a:lnTo>
                    <a:pt x="2697401" y="324604"/>
                  </a:lnTo>
                  <a:lnTo>
                    <a:pt x="2699222" y="324214"/>
                  </a:lnTo>
                  <a:lnTo>
                    <a:pt x="2701042" y="323954"/>
                  </a:lnTo>
                  <a:lnTo>
                    <a:pt x="2702993" y="323824"/>
                  </a:lnTo>
                  <a:lnTo>
                    <a:pt x="2707154" y="323694"/>
                  </a:lnTo>
                  <a:lnTo>
                    <a:pt x="2709625" y="323694"/>
                  </a:lnTo>
                  <a:lnTo>
                    <a:pt x="2712096" y="323824"/>
                  </a:lnTo>
                  <a:lnTo>
                    <a:pt x="2714437" y="323954"/>
                  </a:lnTo>
                  <a:lnTo>
                    <a:pt x="2716647" y="324344"/>
                  </a:lnTo>
                  <a:lnTo>
                    <a:pt x="2718728" y="324734"/>
                  </a:lnTo>
                  <a:lnTo>
                    <a:pt x="2720679" y="325124"/>
                  </a:lnTo>
                  <a:lnTo>
                    <a:pt x="2722629" y="325775"/>
                  </a:lnTo>
                  <a:lnTo>
                    <a:pt x="2724320" y="326295"/>
                  </a:lnTo>
                  <a:lnTo>
                    <a:pt x="2726010" y="327075"/>
                  </a:lnTo>
                  <a:lnTo>
                    <a:pt x="2727571" y="327855"/>
                  </a:lnTo>
                  <a:lnTo>
                    <a:pt x="2729001" y="328765"/>
                  </a:lnTo>
                  <a:lnTo>
                    <a:pt x="2730302" y="329805"/>
                  </a:lnTo>
                  <a:lnTo>
                    <a:pt x="2731472" y="330845"/>
                  </a:lnTo>
                  <a:lnTo>
                    <a:pt x="2732513" y="332016"/>
                  </a:lnTo>
                  <a:lnTo>
                    <a:pt x="2733553" y="333186"/>
                  </a:lnTo>
                  <a:lnTo>
                    <a:pt x="2734333" y="334486"/>
                  </a:lnTo>
                  <a:lnTo>
                    <a:pt x="2735113" y="335916"/>
                  </a:lnTo>
                  <a:lnTo>
                    <a:pt x="2735894" y="337607"/>
                  </a:lnTo>
                  <a:lnTo>
                    <a:pt x="2736544" y="339427"/>
                  </a:lnTo>
                  <a:lnTo>
                    <a:pt x="2737194" y="341507"/>
                  </a:lnTo>
                  <a:lnTo>
                    <a:pt x="2737714" y="343718"/>
                  </a:lnTo>
                  <a:lnTo>
                    <a:pt x="2738234" y="346188"/>
                  </a:lnTo>
                  <a:lnTo>
                    <a:pt x="2738755" y="348788"/>
                  </a:lnTo>
                  <a:lnTo>
                    <a:pt x="2739145" y="351519"/>
                  </a:lnTo>
                  <a:lnTo>
                    <a:pt x="2739925" y="357630"/>
                  </a:lnTo>
                  <a:lnTo>
                    <a:pt x="2740315" y="364651"/>
                  </a:lnTo>
                  <a:lnTo>
                    <a:pt x="2740705" y="372322"/>
                  </a:lnTo>
                  <a:lnTo>
                    <a:pt x="2740705" y="380774"/>
                  </a:lnTo>
                  <a:lnTo>
                    <a:pt x="2740705" y="402877"/>
                  </a:lnTo>
                  <a:lnTo>
                    <a:pt x="2924715" y="402877"/>
                  </a:lnTo>
                  <a:lnTo>
                    <a:pt x="2925495" y="394946"/>
                  </a:lnTo>
                  <a:lnTo>
                    <a:pt x="2926015" y="388185"/>
                  </a:lnTo>
                  <a:lnTo>
                    <a:pt x="2926405" y="382464"/>
                  </a:lnTo>
                  <a:lnTo>
                    <a:pt x="2926535" y="377783"/>
                  </a:lnTo>
                  <a:lnTo>
                    <a:pt x="2926535" y="374143"/>
                  </a:lnTo>
                  <a:lnTo>
                    <a:pt x="2926405" y="370502"/>
                  </a:lnTo>
                  <a:lnTo>
                    <a:pt x="2926145" y="366861"/>
                  </a:lnTo>
                  <a:lnTo>
                    <a:pt x="2925885" y="363351"/>
                  </a:lnTo>
                  <a:lnTo>
                    <a:pt x="2925495" y="359970"/>
                  </a:lnTo>
                  <a:lnTo>
                    <a:pt x="2924975" y="356460"/>
                  </a:lnTo>
                  <a:lnTo>
                    <a:pt x="2924455" y="353079"/>
                  </a:lnTo>
                  <a:lnTo>
                    <a:pt x="2923935" y="349829"/>
                  </a:lnTo>
                  <a:lnTo>
                    <a:pt x="2923154" y="346578"/>
                  </a:lnTo>
                  <a:lnTo>
                    <a:pt x="2922374" y="343328"/>
                  </a:lnTo>
                  <a:lnTo>
                    <a:pt x="2921464" y="340207"/>
                  </a:lnTo>
                  <a:lnTo>
                    <a:pt x="2920553" y="337086"/>
                  </a:lnTo>
                  <a:lnTo>
                    <a:pt x="2919513" y="333966"/>
                  </a:lnTo>
                  <a:lnTo>
                    <a:pt x="2918473" y="330975"/>
                  </a:lnTo>
                  <a:lnTo>
                    <a:pt x="2917172" y="327985"/>
                  </a:lnTo>
                  <a:lnTo>
                    <a:pt x="2916002" y="325124"/>
                  </a:lnTo>
                  <a:lnTo>
                    <a:pt x="2914572" y="322264"/>
                  </a:lnTo>
                  <a:lnTo>
                    <a:pt x="2913141" y="319404"/>
                  </a:lnTo>
                  <a:lnTo>
                    <a:pt x="2911581" y="316673"/>
                  </a:lnTo>
                  <a:lnTo>
                    <a:pt x="2909890" y="313943"/>
                  </a:lnTo>
                  <a:lnTo>
                    <a:pt x="2908199" y="311212"/>
                  </a:lnTo>
                  <a:lnTo>
                    <a:pt x="2906379" y="308612"/>
                  </a:lnTo>
                  <a:lnTo>
                    <a:pt x="2904558" y="306011"/>
                  </a:lnTo>
                  <a:lnTo>
                    <a:pt x="2902608" y="303541"/>
                  </a:lnTo>
                  <a:lnTo>
                    <a:pt x="2900527" y="301071"/>
                  </a:lnTo>
                  <a:lnTo>
                    <a:pt x="2898446" y="298600"/>
                  </a:lnTo>
                  <a:lnTo>
                    <a:pt x="2896236" y="296260"/>
                  </a:lnTo>
                  <a:lnTo>
                    <a:pt x="2894025" y="293919"/>
                  </a:lnTo>
                  <a:lnTo>
                    <a:pt x="2891684" y="291709"/>
                  </a:lnTo>
                  <a:lnTo>
                    <a:pt x="2889213" y="289499"/>
                  </a:lnTo>
                  <a:lnTo>
                    <a:pt x="2886743" y="287288"/>
                  </a:lnTo>
                  <a:lnTo>
                    <a:pt x="2884142" y="285208"/>
                  </a:lnTo>
                  <a:lnTo>
                    <a:pt x="2881411" y="283128"/>
                  </a:lnTo>
                  <a:lnTo>
                    <a:pt x="2878680" y="281047"/>
                  </a:lnTo>
                  <a:lnTo>
                    <a:pt x="2875819" y="279097"/>
                  </a:lnTo>
                  <a:lnTo>
                    <a:pt x="2872828" y="277147"/>
                  </a:lnTo>
                  <a:lnTo>
                    <a:pt x="2869837" y="275326"/>
                  </a:lnTo>
                  <a:lnTo>
                    <a:pt x="2866716" y="273506"/>
                  </a:lnTo>
                  <a:lnTo>
                    <a:pt x="2863465" y="271686"/>
                  </a:lnTo>
                  <a:lnTo>
                    <a:pt x="2860214" y="269995"/>
                  </a:lnTo>
                  <a:lnTo>
                    <a:pt x="2856963" y="268305"/>
                  </a:lnTo>
                  <a:lnTo>
                    <a:pt x="2853452" y="266745"/>
                  </a:lnTo>
                  <a:lnTo>
                    <a:pt x="2849941" y="265185"/>
                  </a:lnTo>
                  <a:lnTo>
                    <a:pt x="2846299" y="263624"/>
                  </a:lnTo>
                  <a:lnTo>
                    <a:pt x="2838887" y="260764"/>
                  </a:lnTo>
                  <a:lnTo>
                    <a:pt x="2831084" y="258033"/>
                  </a:lnTo>
                  <a:lnTo>
                    <a:pt x="2822892" y="255563"/>
                  </a:lnTo>
                  <a:lnTo>
                    <a:pt x="2814439" y="253353"/>
                  </a:lnTo>
                  <a:lnTo>
                    <a:pt x="2805726" y="251142"/>
                  </a:lnTo>
                  <a:lnTo>
                    <a:pt x="2796493" y="249322"/>
                  </a:lnTo>
                  <a:lnTo>
                    <a:pt x="2787130" y="247632"/>
                  </a:lnTo>
                  <a:lnTo>
                    <a:pt x="2777247" y="246071"/>
                  </a:lnTo>
                  <a:lnTo>
                    <a:pt x="2767104" y="244901"/>
                  </a:lnTo>
                  <a:lnTo>
                    <a:pt x="2756700" y="243731"/>
                  </a:lnTo>
                  <a:lnTo>
                    <a:pt x="2756700" y="201084"/>
                  </a:lnTo>
                  <a:lnTo>
                    <a:pt x="2672043" y="201084"/>
                  </a:lnTo>
                  <a:close/>
                  <a:moveTo>
                    <a:pt x="2715737" y="110069"/>
                  </a:moveTo>
                  <a:lnTo>
                    <a:pt x="2726271" y="110199"/>
                  </a:lnTo>
                  <a:lnTo>
                    <a:pt x="2736674" y="110589"/>
                  </a:lnTo>
                  <a:lnTo>
                    <a:pt x="2747077" y="111239"/>
                  </a:lnTo>
                  <a:lnTo>
                    <a:pt x="2757351" y="112149"/>
                  </a:lnTo>
                  <a:lnTo>
                    <a:pt x="2767494" y="113319"/>
                  </a:lnTo>
                  <a:lnTo>
                    <a:pt x="2777767" y="114750"/>
                  </a:lnTo>
                  <a:lnTo>
                    <a:pt x="2787780" y="116440"/>
                  </a:lnTo>
                  <a:lnTo>
                    <a:pt x="2797794" y="118260"/>
                  </a:lnTo>
                  <a:lnTo>
                    <a:pt x="2807677" y="120471"/>
                  </a:lnTo>
                  <a:lnTo>
                    <a:pt x="2817430" y="122811"/>
                  </a:lnTo>
                  <a:lnTo>
                    <a:pt x="2827183" y="125541"/>
                  </a:lnTo>
                  <a:lnTo>
                    <a:pt x="2836806" y="128402"/>
                  </a:lnTo>
                  <a:lnTo>
                    <a:pt x="2846299" y="131392"/>
                  </a:lnTo>
                  <a:lnTo>
                    <a:pt x="2855662" y="134773"/>
                  </a:lnTo>
                  <a:lnTo>
                    <a:pt x="2865025" y="138284"/>
                  </a:lnTo>
                  <a:lnTo>
                    <a:pt x="2874128" y="142054"/>
                  </a:lnTo>
                  <a:lnTo>
                    <a:pt x="2883231" y="146085"/>
                  </a:lnTo>
                  <a:lnTo>
                    <a:pt x="2892204" y="150246"/>
                  </a:lnTo>
                  <a:lnTo>
                    <a:pt x="2901047" y="154666"/>
                  </a:lnTo>
                  <a:lnTo>
                    <a:pt x="2909760" y="159217"/>
                  </a:lnTo>
                  <a:lnTo>
                    <a:pt x="2918473" y="164028"/>
                  </a:lnTo>
                  <a:lnTo>
                    <a:pt x="2927056" y="169099"/>
                  </a:lnTo>
                  <a:lnTo>
                    <a:pt x="2935378" y="174300"/>
                  </a:lnTo>
                  <a:lnTo>
                    <a:pt x="2943571" y="179630"/>
                  </a:lnTo>
                  <a:lnTo>
                    <a:pt x="2951634" y="185221"/>
                  </a:lnTo>
                  <a:lnTo>
                    <a:pt x="2959566" y="191072"/>
                  </a:lnTo>
                  <a:lnTo>
                    <a:pt x="2967239" y="197053"/>
                  </a:lnTo>
                  <a:lnTo>
                    <a:pt x="2974911" y="203164"/>
                  </a:lnTo>
                  <a:lnTo>
                    <a:pt x="2982323" y="209535"/>
                  </a:lnTo>
                  <a:lnTo>
                    <a:pt x="2989736" y="216166"/>
                  </a:lnTo>
                  <a:lnTo>
                    <a:pt x="2996888" y="222798"/>
                  </a:lnTo>
                  <a:lnTo>
                    <a:pt x="3003910" y="229559"/>
                  </a:lnTo>
                  <a:lnTo>
                    <a:pt x="3010673" y="236580"/>
                  </a:lnTo>
                  <a:lnTo>
                    <a:pt x="3017305" y="243731"/>
                  </a:lnTo>
                  <a:lnTo>
                    <a:pt x="3023807" y="251012"/>
                  </a:lnTo>
                  <a:lnTo>
                    <a:pt x="3030179" y="258553"/>
                  </a:lnTo>
                  <a:lnTo>
                    <a:pt x="3036291" y="266225"/>
                  </a:lnTo>
                  <a:lnTo>
                    <a:pt x="3042273" y="273896"/>
                  </a:lnTo>
                  <a:lnTo>
                    <a:pt x="3048125" y="281827"/>
                  </a:lnTo>
                  <a:lnTo>
                    <a:pt x="3053717" y="289889"/>
                  </a:lnTo>
                  <a:lnTo>
                    <a:pt x="3059048" y="298080"/>
                  </a:lnTo>
                  <a:lnTo>
                    <a:pt x="3064250" y="306401"/>
                  </a:lnTo>
                  <a:lnTo>
                    <a:pt x="3069322" y="314983"/>
                  </a:lnTo>
                  <a:lnTo>
                    <a:pt x="3074133" y="323564"/>
                  </a:lnTo>
                  <a:lnTo>
                    <a:pt x="3078685" y="332276"/>
                  </a:lnTo>
                  <a:lnTo>
                    <a:pt x="3083106" y="341117"/>
                  </a:lnTo>
                  <a:lnTo>
                    <a:pt x="3087267" y="350089"/>
                  </a:lnTo>
                  <a:lnTo>
                    <a:pt x="3091299" y="359060"/>
                  </a:lnTo>
                  <a:lnTo>
                    <a:pt x="3095070" y="368292"/>
                  </a:lnTo>
                  <a:lnTo>
                    <a:pt x="3098581" y="377653"/>
                  </a:lnTo>
                  <a:lnTo>
                    <a:pt x="3101962" y="387015"/>
                  </a:lnTo>
                  <a:lnTo>
                    <a:pt x="3104953" y="396506"/>
                  </a:lnTo>
                  <a:lnTo>
                    <a:pt x="3107814" y="406128"/>
                  </a:lnTo>
                  <a:lnTo>
                    <a:pt x="3110545" y="415880"/>
                  </a:lnTo>
                  <a:lnTo>
                    <a:pt x="3112886" y="425631"/>
                  </a:lnTo>
                  <a:lnTo>
                    <a:pt x="3115097" y="435513"/>
                  </a:lnTo>
                  <a:lnTo>
                    <a:pt x="3116917" y="445524"/>
                  </a:lnTo>
                  <a:lnTo>
                    <a:pt x="3118608" y="455536"/>
                  </a:lnTo>
                  <a:lnTo>
                    <a:pt x="3120038" y="465678"/>
                  </a:lnTo>
                  <a:lnTo>
                    <a:pt x="3121208" y="475949"/>
                  </a:lnTo>
                  <a:lnTo>
                    <a:pt x="3122119" y="486221"/>
                  </a:lnTo>
                  <a:lnTo>
                    <a:pt x="3122769" y="496623"/>
                  </a:lnTo>
                  <a:lnTo>
                    <a:pt x="3123159" y="507025"/>
                  </a:lnTo>
                  <a:lnTo>
                    <a:pt x="3123289" y="517556"/>
                  </a:lnTo>
                  <a:lnTo>
                    <a:pt x="3123159" y="528088"/>
                  </a:lnTo>
                  <a:lnTo>
                    <a:pt x="3122769" y="538490"/>
                  </a:lnTo>
                  <a:lnTo>
                    <a:pt x="3122119" y="548892"/>
                  </a:lnTo>
                  <a:lnTo>
                    <a:pt x="3121208" y="559163"/>
                  </a:lnTo>
                  <a:lnTo>
                    <a:pt x="3120038" y="569435"/>
                  </a:lnTo>
                  <a:lnTo>
                    <a:pt x="3118608" y="579577"/>
                  </a:lnTo>
                  <a:lnTo>
                    <a:pt x="3116917" y="589588"/>
                  </a:lnTo>
                  <a:lnTo>
                    <a:pt x="3115097" y="599600"/>
                  </a:lnTo>
                  <a:lnTo>
                    <a:pt x="3112886" y="609482"/>
                  </a:lnTo>
                  <a:lnTo>
                    <a:pt x="3110545" y="619233"/>
                  </a:lnTo>
                  <a:lnTo>
                    <a:pt x="3107814" y="628985"/>
                  </a:lnTo>
                  <a:lnTo>
                    <a:pt x="3104953" y="638736"/>
                  </a:lnTo>
                  <a:lnTo>
                    <a:pt x="3101962" y="648228"/>
                  </a:lnTo>
                  <a:lnTo>
                    <a:pt x="3098581" y="657590"/>
                  </a:lnTo>
                  <a:lnTo>
                    <a:pt x="3095070" y="666951"/>
                  </a:lnTo>
                  <a:lnTo>
                    <a:pt x="3091299" y="676053"/>
                  </a:lnTo>
                  <a:lnTo>
                    <a:pt x="3087267" y="685154"/>
                  </a:lnTo>
                  <a:lnTo>
                    <a:pt x="3083106" y="694126"/>
                  </a:lnTo>
                  <a:lnTo>
                    <a:pt x="3078685" y="702967"/>
                  </a:lnTo>
                  <a:lnTo>
                    <a:pt x="3074133" y="711678"/>
                  </a:lnTo>
                  <a:lnTo>
                    <a:pt x="3069322" y="720260"/>
                  </a:lnTo>
                  <a:lnTo>
                    <a:pt x="3064250" y="728711"/>
                  </a:lnTo>
                  <a:lnTo>
                    <a:pt x="3059048" y="737163"/>
                  </a:lnTo>
                  <a:lnTo>
                    <a:pt x="3053717" y="745354"/>
                  </a:lnTo>
                  <a:lnTo>
                    <a:pt x="3048125" y="753415"/>
                  </a:lnTo>
                  <a:lnTo>
                    <a:pt x="3042273" y="761347"/>
                  </a:lnTo>
                  <a:lnTo>
                    <a:pt x="3036291" y="769018"/>
                  </a:lnTo>
                  <a:lnTo>
                    <a:pt x="3030179" y="776689"/>
                  </a:lnTo>
                  <a:lnTo>
                    <a:pt x="3023807" y="784100"/>
                  </a:lnTo>
                  <a:lnTo>
                    <a:pt x="3017305" y="791512"/>
                  </a:lnTo>
                  <a:lnTo>
                    <a:pt x="3010673" y="798663"/>
                  </a:lnTo>
                  <a:lnTo>
                    <a:pt x="3003910" y="805684"/>
                  </a:lnTo>
                  <a:lnTo>
                    <a:pt x="2996888" y="812445"/>
                  </a:lnTo>
                  <a:lnTo>
                    <a:pt x="2989736" y="819076"/>
                  </a:lnTo>
                  <a:lnTo>
                    <a:pt x="2982323" y="825577"/>
                  </a:lnTo>
                  <a:lnTo>
                    <a:pt x="2974911" y="831948"/>
                  </a:lnTo>
                  <a:lnTo>
                    <a:pt x="2967239" y="838059"/>
                  </a:lnTo>
                  <a:lnTo>
                    <a:pt x="2959566" y="844040"/>
                  </a:lnTo>
                  <a:lnTo>
                    <a:pt x="2951634" y="849761"/>
                  </a:lnTo>
                  <a:lnTo>
                    <a:pt x="2943571" y="855352"/>
                  </a:lnTo>
                  <a:lnTo>
                    <a:pt x="2935378" y="860813"/>
                  </a:lnTo>
                  <a:lnTo>
                    <a:pt x="2927056" y="866014"/>
                  </a:lnTo>
                  <a:lnTo>
                    <a:pt x="2918473" y="871085"/>
                  </a:lnTo>
                  <a:lnTo>
                    <a:pt x="2909760" y="875896"/>
                  </a:lnTo>
                  <a:lnTo>
                    <a:pt x="2901047" y="880446"/>
                  </a:lnTo>
                  <a:lnTo>
                    <a:pt x="2892204" y="884867"/>
                  </a:lnTo>
                  <a:lnTo>
                    <a:pt x="2883231" y="889028"/>
                  </a:lnTo>
                  <a:lnTo>
                    <a:pt x="2874128" y="893058"/>
                  </a:lnTo>
                  <a:lnTo>
                    <a:pt x="2865025" y="896829"/>
                  </a:lnTo>
                  <a:lnTo>
                    <a:pt x="2855662" y="900340"/>
                  </a:lnTo>
                  <a:lnTo>
                    <a:pt x="2846299" y="903590"/>
                  </a:lnTo>
                  <a:lnTo>
                    <a:pt x="2836806" y="906711"/>
                  </a:lnTo>
                  <a:lnTo>
                    <a:pt x="2827183" y="909571"/>
                  </a:lnTo>
                  <a:lnTo>
                    <a:pt x="2817430" y="912302"/>
                  </a:lnTo>
                  <a:lnTo>
                    <a:pt x="2807677" y="914642"/>
                  </a:lnTo>
                  <a:lnTo>
                    <a:pt x="2797794" y="916852"/>
                  </a:lnTo>
                  <a:lnTo>
                    <a:pt x="2787780" y="918673"/>
                  </a:lnTo>
                  <a:lnTo>
                    <a:pt x="2777767" y="920363"/>
                  </a:lnTo>
                  <a:lnTo>
                    <a:pt x="2767494" y="921793"/>
                  </a:lnTo>
                  <a:lnTo>
                    <a:pt x="2757351" y="922963"/>
                  </a:lnTo>
                  <a:lnTo>
                    <a:pt x="2747077" y="923874"/>
                  </a:lnTo>
                  <a:lnTo>
                    <a:pt x="2736674" y="924524"/>
                  </a:lnTo>
                  <a:lnTo>
                    <a:pt x="2726271" y="924914"/>
                  </a:lnTo>
                  <a:lnTo>
                    <a:pt x="2715737" y="925044"/>
                  </a:lnTo>
                  <a:lnTo>
                    <a:pt x="2705204" y="924914"/>
                  </a:lnTo>
                  <a:lnTo>
                    <a:pt x="2694800" y="924524"/>
                  </a:lnTo>
                  <a:lnTo>
                    <a:pt x="2684397" y="923874"/>
                  </a:lnTo>
                  <a:lnTo>
                    <a:pt x="2674124" y="922963"/>
                  </a:lnTo>
                  <a:lnTo>
                    <a:pt x="2663850" y="921793"/>
                  </a:lnTo>
                  <a:lnTo>
                    <a:pt x="2653707" y="920363"/>
                  </a:lnTo>
                  <a:lnTo>
                    <a:pt x="2643694" y="918673"/>
                  </a:lnTo>
                  <a:lnTo>
                    <a:pt x="2633681" y="916852"/>
                  </a:lnTo>
                  <a:lnTo>
                    <a:pt x="2623797" y="914642"/>
                  </a:lnTo>
                  <a:lnTo>
                    <a:pt x="2614044" y="912302"/>
                  </a:lnTo>
                  <a:lnTo>
                    <a:pt x="2604291" y="909571"/>
                  </a:lnTo>
                  <a:lnTo>
                    <a:pt x="2594668" y="906711"/>
                  </a:lnTo>
                  <a:lnTo>
                    <a:pt x="2585175" y="903590"/>
                  </a:lnTo>
                  <a:lnTo>
                    <a:pt x="2575812" y="900340"/>
                  </a:lnTo>
                  <a:lnTo>
                    <a:pt x="2566449" y="896829"/>
                  </a:lnTo>
                  <a:lnTo>
                    <a:pt x="2557346" y="893058"/>
                  </a:lnTo>
                  <a:lnTo>
                    <a:pt x="2548243" y="889028"/>
                  </a:lnTo>
                  <a:lnTo>
                    <a:pt x="2539270" y="884867"/>
                  </a:lnTo>
                  <a:lnTo>
                    <a:pt x="2530427" y="880446"/>
                  </a:lnTo>
                  <a:lnTo>
                    <a:pt x="2521714" y="875896"/>
                  </a:lnTo>
                  <a:lnTo>
                    <a:pt x="2513131" y="871085"/>
                  </a:lnTo>
                  <a:lnTo>
                    <a:pt x="2504549" y="866014"/>
                  </a:lnTo>
                  <a:lnTo>
                    <a:pt x="2496226" y="860813"/>
                  </a:lnTo>
                  <a:lnTo>
                    <a:pt x="2488033" y="855352"/>
                  </a:lnTo>
                  <a:lnTo>
                    <a:pt x="2479971" y="849761"/>
                  </a:lnTo>
                  <a:lnTo>
                    <a:pt x="2472038" y="844040"/>
                  </a:lnTo>
                  <a:lnTo>
                    <a:pt x="2464366" y="838059"/>
                  </a:lnTo>
                  <a:lnTo>
                    <a:pt x="2456693" y="831948"/>
                  </a:lnTo>
                  <a:lnTo>
                    <a:pt x="2449281" y="825577"/>
                  </a:lnTo>
                  <a:lnTo>
                    <a:pt x="2441868" y="819076"/>
                  </a:lnTo>
                  <a:lnTo>
                    <a:pt x="2434716" y="812445"/>
                  </a:lnTo>
                  <a:lnTo>
                    <a:pt x="2427694" y="805684"/>
                  </a:lnTo>
                  <a:lnTo>
                    <a:pt x="2420932" y="798663"/>
                  </a:lnTo>
                  <a:lnTo>
                    <a:pt x="2414299" y="791512"/>
                  </a:lnTo>
                  <a:lnTo>
                    <a:pt x="2407797" y="784100"/>
                  </a:lnTo>
                  <a:lnTo>
                    <a:pt x="2401425" y="776689"/>
                  </a:lnTo>
                  <a:lnTo>
                    <a:pt x="2395313" y="769018"/>
                  </a:lnTo>
                  <a:lnTo>
                    <a:pt x="2389331" y="761347"/>
                  </a:lnTo>
                  <a:lnTo>
                    <a:pt x="2383479" y="753415"/>
                  </a:lnTo>
                  <a:lnTo>
                    <a:pt x="2377888" y="745354"/>
                  </a:lnTo>
                  <a:lnTo>
                    <a:pt x="2372556" y="737163"/>
                  </a:lnTo>
                  <a:lnTo>
                    <a:pt x="2367354" y="728711"/>
                  </a:lnTo>
                  <a:lnTo>
                    <a:pt x="2362283" y="720260"/>
                  </a:lnTo>
                  <a:lnTo>
                    <a:pt x="2357471" y="711678"/>
                  </a:lnTo>
                  <a:lnTo>
                    <a:pt x="2352920" y="702967"/>
                  </a:lnTo>
                  <a:lnTo>
                    <a:pt x="2348498" y="694126"/>
                  </a:lnTo>
                  <a:lnTo>
                    <a:pt x="2344337" y="685154"/>
                  </a:lnTo>
                  <a:lnTo>
                    <a:pt x="2340305" y="676053"/>
                  </a:lnTo>
                  <a:lnTo>
                    <a:pt x="2336534" y="666951"/>
                  </a:lnTo>
                  <a:lnTo>
                    <a:pt x="2333023" y="657590"/>
                  </a:lnTo>
                  <a:lnTo>
                    <a:pt x="2329772" y="648228"/>
                  </a:lnTo>
                  <a:lnTo>
                    <a:pt x="2326651" y="638736"/>
                  </a:lnTo>
                  <a:lnTo>
                    <a:pt x="2323790" y="628985"/>
                  </a:lnTo>
                  <a:lnTo>
                    <a:pt x="2321059" y="619233"/>
                  </a:lnTo>
                  <a:lnTo>
                    <a:pt x="2318718" y="609482"/>
                  </a:lnTo>
                  <a:lnTo>
                    <a:pt x="2316508" y="599600"/>
                  </a:lnTo>
                  <a:lnTo>
                    <a:pt x="2314687" y="589588"/>
                  </a:lnTo>
                  <a:lnTo>
                    <a:pt x="2312997" y="579577"/>
                  </a:lnTo>
                  <a:lnTo>
                    <a:pt x="2311566" y="569435"/>
                  </a:lnTo>
                  <a:lnTo>
                    <a:pt x="2310396" y="559163"/>
                  </a:lnTo>
                  <a:lnTo>
                    <a:pt x="2309486" y="548892"/>
                  </a:lnTo>
                  <a:lnTo>
                    <a:pt x="2308835" y="538490"/>
                  </a:lnTo>
                  <a:lnTo>
                    <a:pt x="2308445" y="528088"/>
                  </a:lnTo>
                  <a:lnTo>
                    <a:pt x="2308315" y="517556"/>
                  </a:lnTo>
                  <a:lnTo>
                    <a:pt x="2308445" y="507025"/>
                  </a:lnTo>
                  <a:lnTo>
                    <a:pt x="2308835" y="496623"/>
                  </a:lnTo>
                  <a:lnTo>
                    <a:pt x="2309486" y="486221"/>
                  </a:lnTo>
                  <a:lnTo>
                    <a:pt x="2310396" y="475949"/>
                  </a:lnTo>
                  <a:lnTo>
                    <a:pt x="2311566" y="465678"/>
                  </a:lnTo>
                  <a:lnTo>
                    <a:pt x="2312997" y="455536"/>
                  </a:lnTo>
                  <a:lnTo>
                    <a:pt x="2314687" y="445524"/>
                  </a:lnTo>
                  <a:lnTo>
                    <a:pt x="2316508" y="435513"/>
                  </a:lnTo>
                  <a:lnTo>
                    <a:pt x="2318718" y="425631"/>
                  </a:lnTo>
                  <a:lnTo>
                    <a:pt x="2321059" y="415880"/>
                  </a:lnTo>
                  <a:lnTo>
                    <a:pt x="2323790" y="406128"/>
                  </a:lnTo>
                  <a:lnTo>
                    <a:pt x="2326651" y="396506"/>
                  </a:lnTo>
                  <a:lnTo>
                    <a:pt x="2329772" y="387015"/>
                  </a:lnTo>
                  <a:lnTo>
                    <a:pt x="2333023" y="377653"/>
                  </a:lnTo>
                  <a:lnTo>
                    <a:pt x="2336534" y="368292"/>
                  </a:lnTo>
                  <a:lnTo>
                    <a:pt x="2340305" y="359060"/>
                  </a:lnTo>
                  <a:lnTo>
                    <a:pt x="2344337" y="350089"/>
                  </a:lnTo>
                  <a:lnTo>
                    <a:pt x="2348498" y="341117"/>
                  </a:lnTo>
                  <a:lnTo>
                    <a:pt x="2352920" y="332276"/>
                  </a:lnTo>
                  <a:lnTo>
                    <a:pt x="2357471" y="323564"/>
                  </a:lnTo>
                  <a:lnTo>
                    <a:pt x="2362283" y="314983"/>
                  </a:lnTo>
                  <a:lnTo>
                    <a:pt x="2367354" y="306401"/>
                  </a:lnTo>
                  <a:lnTo>
                    <a:pt x="2372556" y="298080"/>
                  </a:lnTo>
                  <a:lnTo>
                    <a:pt x="2377888" y="289889"/>
                  </a:lnTo>
                  <a:lnTo>
                    <a:pt x="2383479" y="281827"/>
                  </a:lnTo>
                  <a:lnTo>
                    <a:pt x="2389331" y="273896"/>
                  </a:lnTo>
                  <a:lnTo>
                    <a:pt x="2395313" y="266225"/>
                  </a:lnTo>
                  <a:lnTo>
                    <a:pt x="2401425" y="258553"/>
                  </a:lnTo>
                  <a:lnTo>
                    <a:pt x="2407797" y="251012"/>
                  </a:lnTo>
                  <a:lnTo>
                    <a:pt x="2414299" y="243731"/>
                  </a:lnTo>
                  <a:lnTo>
                    <a:pt x="2420932" y="236580"/>
                  </a:lnTo>
                  <a:lnTo>
                    <a:pt x="2427694" y="229559"/>
                  </a:lnTo>
                  <a:lnTo>
                    <a:pt x="2434716" y="222798"/>
                  </a:lnTo>
                  <a:lnTo>
                    <a:pt x="2441868" y="216166"/>
                  </a:lnTo>
                  <a:lnTo>
                    <a:pt x="2449281" y="209535"/>
                  </a:lnTo>
                  <a:lnTo>
                    <a:pt x="2456693" y="203164"/>
                  </a:lnTo>
                  <a:lnTo>
                    <a:pt x="2464366" y="197053"/>
                  </a:lnTo>
                  <a:lnTo>
                    <a:pt x="2472038" y="191072"/>
                  </a:lnTo>
                  <a:lnTo>
                    <a:pt x="2479971" y="185221"/>
                  </a:lnTo>
                  <a:lnTo>
                    <a:pt x="2488033" y="179630"/>
                  </a:lnTo>
                  <a:lnTo>
                    <a:pt x="2496226" y="174300"/>
                  </a:lnTo>
                  <a:lnTo>
                    <a:pt x="2504549" y="169099"/>
                  </a:lnTo>
                  <a:lnTo>
                    <a:pt x="2513131" y="164028"/>
                  </a:lnTo>
                  <a:lnTo>
                    <a:pt x="2521714" y="159217"/>
                  </a:lnTo>
                  <a:lnTo>
                    <a:pt x="2530427" y="154666"/>
                  </a:lnTo>
                  <a:lnTo>
                    <a:pt x="2539270" y="150246"/>
                  </a:lnTo>
                  <a:lnTo>
                    <a:pt x="2548243" y="146085"/>
                  </a:lnTo>
                  <a:lnTo>
                    <a:pt x="2557346" y="142054"/>
                  </a:lnTo>
                  <a:lnTo>
                    <a:pt x="2566449" y="138284"/>
                  </a:lnTo>
                  <a:lnTo>
                    <a:pt x="2575812" y="134773"/>
                  </a:lnTo>
                  <a:lnTo>
                    <a:pt x="2585175" y="131392"/>
                  </a:lnTo>
                  <a:lnTo>
                    <a:pt x="2594668" y="128402"/>
                  </a:lnTo>
                  <a:lnTo>
                    <a:pt x="2604291" y="125541"/>
                  </a:lnTo>
                  <a:lnTo>
                    <a:pt x="2614044" y="122811"/>
                  </a:lnTo>
                  <a:lnTo>
                    <a:pt x="2623797" y="120471"/>
                  </a:lnTo>
                  <a:lnTo>
                    <a:pt x="2633681" y="118260"/>
                  </a:lnTo>
                  <a:lnTo>
                    <a:pt x="2643694" y="116440"/>
                  </a:lnTo>
                  <a:lnTo>
                    <a:pt x="2653707" y="114750"/>
                  </a:lnTo>
                  <a:lnTo>
                    <a:pt x="2663850" y="113319"/>
                  </a:lnTo>
                  <a:lnTo>
                    <a:pt x="2674124" y="112149"/>
                  </a:lnTo>
                  <a:lnTo>
                    <a:pt x="2684397" y="111239"/>
                  </a:lnTo>
                  <a:lnTo>
                    <a:pt x="2694800" y="110589"/>
                  </a:lnTo>
                  <a:lnTo>
                    <a:pt x="2705204" y="110199"/>
                  </a:lnTo>
                  <a:lnTo>
                    <a:pt x="2715737" y="110069"/>
                  </a:lnTo>
                  <a:close/>
                  <a:moveTo>
                    <a:pt x="2715737" y="65719"/>
                  </a:moveTo>
                  <a:lnTo>
                    <a:pt x="2704153" y="65979"/>
                  </a:lnTo>
                  <a:lnTo>
                    <a:pt x="2692570" y="66370"/>
                  </a:lnTo>
                  <a:lnTo>
                    <a:pt x="2680986" y="67151"/>
                  </a:lnTo>
                  <a:lnTo>
                    <a:pt x="2669663" y="68062"/>
                  </a:lnTo>
                  <a:lnTo>
                    <a:pt x="2658339" y="69363"/>
                  </a:lnTo>
                  <a:lnTo>
                    <a:pt x="2647016" y="70925"/>
                  </a:lnTo>
                  <a:lnTo>
                    <a:pt x="2635823" y="72877"/>
                  </a:lnTo>
                  <a:lnTo>
                    <a:pt x="2624760" y="74959"/>
                  </a:lnTo>
                  <a:lnTo>
                    <a:pt x="2613827" y="77301"/>
                  </a:lnTo>
                  <a:lnTo>
                    <a:pt x="2603024" y="80034"/>
                  </a:lnTo>
                  <a:lnTo>
                    <a:pt x="2592221" y="82897"/>
                  </a:lnTo>
                  <a:lnTo>
                    <a:pt x="2581549" y="86151"/>
                  </a:lnTo>
                  <a:lnTo>
                    <a:pt x="2571006" y="89534"/>
                  </a:lnTo>
                  <a:lnTo>
                    <a:pt x="2560594" y="93178"/>
                  </a:lnTo>
                  <a:lnTo>
                    <a:pt x="2550312" y="97212"/>
                  </a:lnTo>
                  <a:lnTo>
                    <a:pt x="2540030" y="101377"/>
                  </a:lnTo>
                  <a:lnTo>
                    <a:pt x="2530008" y="105671"/>
                  </a:lnTo>
                  <a:lnTo>
                    <a:pt x="2520116" y="110356"/>
                  </a:lnTo>
                  <a:lnTo>
                    <a:pt x="2510224" y="115302"/>
                  </a:lnTo>
                  <a:lnTo>
                    <a:pt x="2500593" y="120377"/>
                  </a:lnTo>
                  <a:lnTo>
                    <a:pt x="2491092" y="125712"/>
                  </a:lnTo>
                  <a:lnTo>
                    <a:pt x="2481721" y="131308"/>
                  </a:lnTo>
                  <a:lnTo>
                    <a:pt x="2472480" y="137034"/>
                  </a:lnTo>
                  <a:lnTo>
                    <a:pt x="2463369" y="143021"/>
                  </a:lnTo>
                  <a:lnTo>
                    <a:pt x="2454389" y="149267"/>
                  </a:lnTo>
                  <a:lnTo>
                    <a:pt x="2445668" y="155644"/>
                  </a:lnTo>
                  <a:lnTo>
                    <a:pt x="2437078" y="162281"/>
                  </a:lnTo>
                  <a:lnTo>
                    <a:pt x="2428618" y="169048"/>
                  </a:lnTo>
                  <a:lnTo>
                    <a:pt x="2420288" y="176076"/>
                  </a:lnTo>
                  <a:lnTo>
                    <a:pt x="2412219" y="183233"/>
                  </a:lnTo>
                  <a:lnTo>
                    <a:pt x="2404279" y="190651"/>
                  </a:lnTo>
                  <a:lnTo>
                    <a:pt x="2396470" y="198199"/>
                  </a:lnTo>
                  <a:lnTo>
                    <a:pt x="2388921" y="206007"/>
                  </a:lnTo>
                  <a:lnTo>
                    <a:pt x="2381502" y="214076"/>
                  </a:lnTo>
                  <a:lnTo>
                    <a:pt x="2374344" y="222144"/>
                  </a:lnTo>
                  <a:lnTo>
                    <a:pt x="2367316" y="230473"/>
                  </a:lnTo>
                  <a:lnTo>
                    <a:pt x="2360548" y="238932"/>
                  </a:lnTo>
                  <a:lnTo>
                    <a:pt x="2353910" y="247521"/>
                  </a:lnTo>
                  <a:lnTo>
                    <a:pt x="2347532" y="256240"/>
                  </a:lnTo>
                  <a:lnTo>
                    <a:pt x="2341285" y="265220"/>
                  </a:lnTo>
                  <a:lnTo>
                    <a:pt x="2335298" y="274329"/>
                  </a:lnTo>
                  <a:lnTo>
                    <a:pt x="2329571" y="283569"/>
                  </a:lnTo>
                  <a:lnTo>
                    <a:pt x="2323975" y="292939"/>
                  </a:lnTo>
                  <a:lnTo>
                    <a:pt x="2318638" y="302439"/>
                  </a:lnTo>
                  <a:lnTo>
                    <a:pt x="2313562" y="312069"/>
                  </a:lnTo>
                  <a:lnTo>
                    <a:pt x="2308616" y="321960"/>
                  </a:lnTo>
                  <a:lnTo>
                    <a:pt x="2304061" y="331850"/>
                  </a:lnTo>
                  <a:lnTo>
                    <a:pt x="2299636" y="341871"/>
                  </a:lnTo>
                  <a:lnTo>
                    <a:pt x="2295471" y="352151"/>
                  </a:lnTo>
                  <a:lnTo>
                    <a:pt x="2291436" y="362432"/>
                  </a:lnTo>
                  <a:lnTo>
                    <a:pt x="2287792" y="372843"/>
                  </a:lnTo>
                  <a:lnTo>
                    <a:pt x="2284408" y="383384"/>
                  </a:lnTo>
                  <a:lnTo>
                    <a:pt x="2281154" y="394056"/>
                  </a:lnTo>
                  <a:lnTo>
                    <a:pt x="2278291" y="404857"/>
                  </a:lnTo>
                  <a:lnTo>
                    <a:pt x="2275688" y="415658"/>
                  </a:lnTo>
                  <a:lnTo>
                    <a:pt x="2273215" y="426590"/>
                  </a:lnTo>
                  <a:lnTo>
                    <a:pt x="2271132" y="437652"/>
                  </a:lnTo>
                  <a:lnTo>
                    <a:pt x="2269310" y="448843"/>
                  </a:lnTo>
                  <a:lnTo>
                    <a:pt x="2267618" y="460165"/>
                  </a:lnTo>
                  <a:lnTo>
                    <a:pt x="2266316" y="471487"/>
                  </a:lnTo>
                  <a:lnTo>
                    <a:pt x="2265405" y="482809"/>
                  </a:lnTo>
                  <a:lnTo>
                    <a:pt x="2264624" y="494391"/>
                  </a:lnTo>
                  <a:lnTo>
                    <a:pt x="2264234" y="505974"/>
                  </a:lnTo>
                  <a:lnTo>
                    <a:pt x="2264104" y="517556"/>
                  </a:lnTo>
                  <a:lnTo>
                    <a:pt x="2264234" y="529138"/>
                  </a:lnTo>
                  <a:lnTo>
                    <a:pt x="2264624" y="540720"/>
                  </a:lnTo>
                  <a:lnTo>
                    <a:pt x="2265405" y="552303"/>
                  </a:lnTo>
                  <a:lnTo>
                    <a:pt x="2266316" y="563624"/>
                  </a:lnTo>
                  <a:lnTo>
                    <a:pt x="2267618" y="574946"/>
                  </a:lnTo>
                  <a:lnTo>
                    <a:pt x="2269310" y="586268"/>
                  </a:lnTo>
                  <a:lnTo>
                    <a:pt x="2271132" y="597460"/>
                  </a:lnTo>
                  <a:lnTo>
                    <a:pt x="2273215" y="608522"/>
                  </a:lnTo>
                  <a:lnTo>
                    <a:pt x="2275688" y="619453"/>
                  </a:lnTo>
                  <a:lnTo>
                    <a:pt x="2278291" y="630255"/>
                  </a:lnTo>
                  <a:lnTo>
                    <a:pt x="2281154" y="641186"/>
                  </a:lnTo>
                  <a:lnTo>
                    <a:pt x="2284408" y="651858"/>
                  </a:lnTo>
                  <a:lnTo>
                    <a:pt x="2287792" y="662399"/>
                  </a:lnTo>
                  <a:lnTo>
                    <a:pt x="2291436" y="672810"/>
                  </a:lnTo>
                  <a:lnTo>
                    <a:pt x="2295471" y="683090"/>
                  </a:lnTo>
                  <a:lnTo>
                    <a:pt x="2299636" y="693371"/>
                  </a:lnTo>
                  <a:lnTo>
                    <a:pt x="2304061" y="703392"/>
                  </a:lnTo>
                  <a:lnTo>
                    <a:pt x="2308616" y="713282"/>
                  </a:lnTo>
                  <a:lnTo>
                    <a:pt x="2313562" y="723173"/>
                  </a:lnTo>
                  <a:lnTo>
                    <a:pt x="2318638" y="732803"/>
                  </a:lnTo>
                  <a:lnTo>
                    <a:pt x="2323975" y="742303"/>
                  </a:lnTo>
                  <a:lnTo>
                    <a:pt x="2329571" y="751673"/>
                  </a:lnTo>
                  <a:lnTo>
                    <a:pt x="2335298" y="760913"/>
                  </a:lnTo>
                  <a:lnTo>
                    <a:pt x="2341285" y="770022"/>
                  </a:lnTo>
                  <a:lnTo>
                    <a:pt x="2347532" y="779002"/>
                  </a:lnTo>
                  <a:lnTo>
                    <a:pt x="2353910" y="787721"/>
                  </a:lnTo>
                  <a:lnTo>
                    <a:pt x="2360548" y="796310"/>
                  </a:lnTo>
                  <a:lnTo>
                    <a:pt x="2367316" y="804769"/>
                  </a:lnTo>
                  <a:lnTo>
                    <a:pt x="2374344" y="813098"/>
                  </a:lnTo>
                  <a:lnTo>
                    <a:pt x="2381502" y="821166"/>
                  </a:lnTo>
                  <a:lnTo>
                    <a:pt x="2388921" y="829105"/>
                  </a:lnTo>
                  <a:lnTo>
                    <a:pt x="2396470" y="836913"/>
                  </a:lnTo>
                  <a:lnTo>
                    <a:pt x="2404279" y="844461"/>
                  </a:lnTo>
                  <a:lnTo>
                    <a:pt x="2412219" y="851878"/>
                  </a:lnTo>
                  <a:lnTo>
                    <a:pt x="2420288" y="859036"/>
                  </a:lnTo>
                  <a:lnTo>
                    <a:pt x="2428618" y="866063"/>
                  </a:lnTo>
                  <a:lnTo>
                    <a:pt x="2437078" y="872831"/>
                  </a:lnTo>
                  <a:lnTo>
                    <a:pt x="2445668" y="879468"/>
                  </a:lnTo>
                  <a:lnTo>
                    <a:pt x="2454389" y="885844"/>
                  </a:lnTo>
                  <a:lnTo>
                    <a:pt x="2463369" y="892091"/>
                  </a:lnTo>
                  <a:lnTo>
                    <a:pt x="2472480" y="898077"/>
                  </a:lnTo>
                  <a:lnTo>
                    <a:pt x="2481721" y="903803"/>
                  </a:lnTo>
                  <a:lnTo>
                    <a:pt x="2491092" y="909399"/>
                  </a:lnTo>
                  <a:lnTo>
                    <a:pt x="2500593" y="914735"/>
                  </a:lnTo>
                  <a:lnTo>
                    <a:pt x="2510224" y="919810"/>
                  </a:lnTo>
                  <a:lnTo>
                    <a:pt x="2520116" y="924755"/>
                  </a:lnTo>
                  <a:lnTo>
                    <a:pt x="2530008" y="929310"/>
                  </a:lnTo>
                  <a:lnTo>
                    <a:pt x="2540030" y="933735"/>
                  </a:lnTo>
                  <a:lnTo>
                    <a:pt x="2550312" y="937899"/>
                  </a:lnTo>
                  <a:lnTo>
                    <a:pt x="2560594" y="941933"/>
                  </a:lnTo>
                  <a:lnTo>
                    <a:pt x="2571006" y="945577"/>
                  </a:lnTo>
                  <a:lnTo>
                    <a:pt x="2581549" y="948961"/>
                  </a:lnTo>
                  <a:lnTo>
                    <a:pt x="2592221" y="952214"/>
                  </a:lnTo>
                  <a:lnTo>
                    <a:pt x="2603024" y="955077"/>
                  </a:lnTo>
                  <a:lnTo>
                    <a:pt x="2613827" y="957680"/>
                  </a:lnTo>
                  <a:lnTo>
                    <a:pt x="2624760" y="960153"/>
                  </a:lnTo>
                  <a:lnTo>
                    <a:pt x="2635823" y="962235"/>
                  </a:lnTo>
                  <a:lnTo>
                    <a:pt x="2647016" y="964057"/>
                  </a:lnTo>
                  <a:lnTo>
                    <a:pt x="2658339" y="965749"/>
                  </a:lnTo>
                  <a:lnTo>
                    <a:pt x="2669663" y="967050"/>
                  </a:lnTo>
                  <a:lnTo>
                    <a:pt x="2680986" y="967961"/>
                  </a:lnTo>
                  <a:lnTo>
                    <a:pt x="2692570" y="968742"/>
                  </a:lnTo>
                  <a:lnTo>
                    <a:pt x="2704153" y="969132"/>
                  </a:lnTo>
                  <a:lnTo>
                    <a:pt x="2715737" y="969262"/>
                  </a:lnTo>
                  <a:lnTo>
                    <a:pt x="2727321" y="969132"/>
                  </a:lnTo>
                  <a:lnTo>
                    <a:pt x="2738904" y="968742"/>
                  </a:lnTo>
                  <a:lnTo>
                    <a:pt x="2750488" y="967961"/>
                  </a:lnTo>
                  <a:lnTo>
                    <a:pt x="2761811" y="967050"/>
                  </a:lnTo>
                  <a:lnTo>
                    <a:pt x="2773135" y="965749"/>
                  </a:lnTo>
                  <a:lnTo>
                    <a:pt x="2784458" y="964057"/>
                  </a:lnTo>
                  <a:lnTo>
                    <a:pt x="2795651" y="962235"/>
                  </a:lnTo>
                  <a:lnTo>
                    <a:pt x="2806714" y="960153"/>
                  </a:lnTo>
                  <a:lnTo>
                    <a:pt x="2817647" y="957680"/>
                  </a:lnTo>
                  <a:lnTo>
                    <a:pt x="2828450" y="955077"/>
                  </a:lnTo>
                  <a:lnTo>
                    <a:pt x="2839253" y="952214"/>
                  </a:lnTo>
                  <a:lnTo>
                    <a:pt x="2849925" y="948961"/>
                  </a:lnTo>
                  <a:lnTo>
                    <a:pt x="2860468" y="945577"/>
                  </a:lnTo>
                  <a:lnTo>
                    <a:pt x="2870880" y="941933"/>
                  </a:lnTo>
                  <a:lnTo>
                    <a:pt x="2881162" y="937899"/>
                  </a:lnTo>
                  <a:lnTo>
                    <a:pt x="2891445" y="933735"/>
                  </a:lnTo>
                  <a:lnTo>
                    <a:pt x="2901466" y="929310"/>
                  </a:lnTo>
                  <a:lnTo>
                    <a:pt x="2911358" y="924755"/>
                  </a:lnTo>
                  <a:lnTo>
                    <a:pt x="2921380" y="919810"/>
                  </a:lnTo>
                  <a:lnTo>
                    <a:pt x="2931011" y="914735"/>
                  </a:lnTo>
                  <a:lnTo>
                    <a:pt x="2940512" y="909399"/>
                  </a:lnTo>
                  <a:lnTo>
                    <a:pt x="2949884" y="903803"/>
                  </a:lnTo>
                  <a:lnTo>
                    <a:pt x="2959124" y="898077"/>
                  </a:lnTo>
                  <a:lnTo>
                    <a:pt x="2968235" y="892091"/>
                  </a:lnTo>
                  <a:lnTo>
                    <a:pt x="2977216" y="885844"/>
                  </a:lnTo>
                  <a:lnTo>
                    <a:pt x="2985936" y="879468"/>
                  </a:lnTo>
                  <a:lnTo>
                    <a:pt x="2994526" y="872831"/>
                  </a:lnTo>
                  <a:lnTo>
                    <a:pt x="3002986" y="866063"/>
                  </a:lnTo>
                  <a:lnTo>
                    <a:pt x="3011316" y="859036"/>
                  </a:lnTo>
                  <a:lnTo>
                    <a:pt x="3019386" y="851878"/>
                  </a:lnTo>
                  <a:lnTo>
                    <a:pt x="3027325" y="844461"/>
                  </a:lnTo>
                  <a:lnTo>
                    <a:pt x="3035134" y="836913"/>
                  </a:lnTo>
                  <a:lnTo>
                    <a:pt x="3042683" y="829105"/>
                  </a:lnTo>
                  <a:lnTo>
                    <a:pt x="3050102" y="821166"/>
                  </a:lnTo>
                  <a:lnTo>
                    <a:pt x="3057260" y="813098"/>
                  </a:lnTo>
                  <a:lnTo>
                    <a:pt x="3064289" y="804769"/>
                  </a:lnTo>
                  <a:lnTo>
                    <a:pt x="3071057" y="796310"/>
                  </a:lnTo>
                  <a:lnTo>
                    <a:pt x="3077694" y="787721"/>
                  </a:lnTo>
                  <a:lnTo>
                    <a:pt x="3084072" y="779002"/>
                  </a:lnTo>
                  <a:lnTo>
                    <a:pt x="3090319" y="770022"/>
                  </a:lnTo>
                  <a:lnTo>
                    <a:pt x="3096306" y="760913"/>
                  </a:lnTo>
                  <a:lnTo>
                    <a:pt x="3102033" y="751673"/>
                  </a:lnTo>
                  <a:lnTo>
                    <a:pt x="3107630" y="742303"/>
                  </a:lnTo>
                  <a:lnTo>
                    <a:pt x="3112966" y="732803"/>
                  </a:lnTo>
                  <a:lnTo>
                    <a:pt x="3118042" y="723173"/>
                  </a:lnTo>
                  <a:lnTo>
                    <a:pt x="3122988" y="713282"/>
                  </a:lnTo>
                  <a:lnTo>
                    <a:pt x="3127543" y="703392"/>
                  </a:lnTo>
                  <a:lnTo>
                    <a:pt x="3131968" y="693371"/>
                  </a:lnTo>
                  <a:lnTo>
                    <a:pt x="3136133" y="683090"/>
                  </a:lnTo>
                  <a:lnTo>
                    <a:pt x="3140168" y="672810"/>
                  </a:lnTo>
                  <a:lnTo>
                    <a:pt x="3143812" y="662399"/>
                  </a:lnTo>
                  <a:lnTo>
                    <a:pt x="3147196" y="651858"/>
                  </a:lnTo>
                  <a:lnTo>
                    <a:pt x="3150450" y="641186"/>
                  </a:lnTo>
                  <a:lnTo>
                    <a:pt x="3153314" y="630255"/>
                  </a:lnTo>
                  <a:lnTo>
                    <a:pt x="3156047" y="619453"/>
                  </a:lnTo>
                  <a:lnTo>
                    <a:pt x="3158390" y="608522"/>
                  </a:lnTo>
                  <a:lnTo>
                    <a:pt x="3160472" y="597460"/>
                  </a:lnTo>
                  <a:lnTo>
                    <a:pt x="3162294" y="586268"/>
                  </a:lnTo>
                  <a:lnTo>
                    <a:pt x="3163986" y="574946"/>
                  </a:lnTo>
                  <a:lnTo>
                    <a:pt x="3165288" y="563624"/>
                  </a:lnTo>
                  <a:lnTo>
                    <a:pt x="3166199" y="552303"/>
                  </a:lnTo>
                  <a:lnTo>
                    <a:pt x="3166980" y="540720"/>
                  </a:lnTo>
                  <a:lnTo>
                    <a:pt x="3167370" y="529138"/>
                  </a:lnTo>
                  <a:lnTo>
                    <a:pt x="3167631" y="517556"/>
                  </a:lnTo>
                  <a:lnTo>
                    <a:pt x="3167370" y="505974"/>
                  </a:lnTo>
                  <a:lnTo>
                    <a:pt x="3166980" y="494391"/>
                  </a:lnTo>
                  <a:lnTo>
                    <a:pt x="3166199" y="482809"/>
                  </a:lnTo>
                  <a:lnTo>
                    <a:pt x="3165288" y="471487"/>
                  </a:lnTo>
                  <a:lnTo>
                    <a:pt x="3163986" y="460165"/>
                  </a:lnTo>
                  <a:lnTo>
                    <a:pt x="3162294" y="448843"/>
                  </a:lnTo>
                  <a:lnTo>
                    <a:pt x="3160472" y="437652"/>
                  </a:lnTo>
                  <a:lnTo>
                    <a:pt x="3158390" y="426590"/>
                  </a:lnTo>
                  <a:lnTo>
                    <a:pt x="3156047" y="415658"/>
                  </a:lnTo>
                  <a:lnTo>
                    <a:pt x="3153314" y="404857"/>
                  </a:lnTo>
                  <a:lnTo>
                    <a:pt x="3150450" y="394056"/>
                  </a:lnTo>
                  <a:lnTo>
                    <a:pt x="3147196" y="383384"/>
                  </a:lnTo>
                  <a:lnTo>
                    <a:pt x="3143812" y="372843"/>
                  </a:lnTo>
                  <a:lnTo>
                    <a:pt x="3140168" y="362432"/>
                  </a:lnTo>
                  <a:lnTo>
                    <a:pt x="3136133" y="352151"/>
                  </a:lnTo>
                  <a:lnTo>
                    <a:pt x="3131968" y="341871"/>
                  </a:lnTo>
                  <a:lnTo>
                    <a:pt x="3127543" y="331850"/>
                  </a:lnTo>
                  <a:lnTo>
                    <a:pt x="3122988" y="321960"/>
                  </a:lnTo>
                  <a:lnTo>
                    <a:pt x="3118042" y="312069"/>
                  </a:lnTo>
                  <a:lnTo>
                    <a:pt x="3112966" y="302439"/>
                  </a:lnTo>
                  <a:lnTo>
                    <a:pt x="3107630" y="292939"/>
                  </a:lnTo>
                  <a:lnTo>
                    <a:pt x="3102033" y="283569"/>
                  </a:lnTo>
                  <a:lnTo>
                    <a:pt x="3096306" y="274329"/>
                  </a:lnTo>
                  <a:lnTo>
                    <a:pt x="3090319" y="265220"/>
                  </a:lnTo>
                  <a:lnTo>
                    <a:pt x="3084072" y="256240"/>
                  </a:lnTo>
                  <a:lnTo>
                    <a:pt x="3077694" y="247521"/>
                  </a:lnTo>
                  <a:lnTo>
                    <a:pt x="3071057" y="238932"/>
                  </a:lnTo>
                  <a:lnTo>
                    <a:pt x="3064289" y="230473"/>
                  </a:lnTo>
                  <a:lnTo>
                    <a:pt x="3057260" y="222144"/>
                  </a:lnTo>
                  <a:lnTo>
                    <a:pt x="3050102" y="214076"/>
                  </a:lnTo>
                  <a:lnTo>
                    <a:pt x="3042683" y="206007"/>
                  </a:lnTo>
                  <a:lnTo>
                    <a:pt x="3035134" y="198199"/>
                  </a:lnTo>
                  <a:lnTo>
                    <a:pt x="3027325" y="190651"/>
                  </a:lnTo>
                  <a:lnTo>
                    <a:pt x="3019386" y="183233"/>
                  </a:lnTo>
                  <a:lnTo>
                    <a:pt x="3011316" y="176076"/>
                  </a:lnTo>
                  <a:lnTo>
                    <a:pt x="3002986" y="169048"/>
                  </a:lnTo>
                  <a:lnTo>
                    <a:pt x="2994526" y="162281"/>
                  </a:lnTo>
                  <a:lnTo>
                    <a:pt x="2985936" y="155644"/>
                  </a:lnTo>
                  <a:lnTo>
                    <a:pt x="2977216" y="149267"/>
                  </a:lnTo>
                  <a:lnTo>
                    <a:pt x="2968235" y="143021"/>
                  </a:lnTo>
                  <a:lnTo>
                    <a:pt x="2959124" y="137034"/>
                  </a:lnTo>
                  <a:lnTo>
                    <a:pt x="2949884" y="131308"/>
                  </a:lnTo>
                  <a:lnTo>
                    <a:pt x="2940512" y="125712"/>
                  </a:lnTo>
                  <a:lnTo>
                    <a:pt x="2931011" y="120377"/>
                  </a:lnTo>
                  <a:lnTo>
                    <a:pt x="2921380" y="115302"/>
                  </a:lnTo>
                  <a:lnTo>
                    <a:pt x="2911358" y="110356"/>
                  </a:lnTo>
                  <a:lnTo>
                    <a:pt x="2901466" y="105671"/>
                  </a:lnTo>
                  <a:lnTo>
                    <a:pt x="2891445" y="101377"/>
                  </a:lnTo>
                  <a:lnTo>
                    <a:pt x="2881162" y="97212"/>
                  </a:lnTo>
                  <a:lnTo>
                    <a:pt x="2870880" y="93178"/>
                  </a:lnTo>
                  <a:lnTo>
                    <a:pt x="2860468" y="89534"/>
                  </a:lnTo>
                  <a:lnTo>
                    <a:pt x="2849925" y="86151"/>
                  </a:lnTo>
                  <a:lnTo>
                    <a:pt x="2839253" y="82897"/>
                  </a:lnTo>
                  <a:lnTo>
                    <a:pt x="2828450" y="80034"/>
                  </a:lnTo>
                  <a:lnTo>
                    <a:pt x="2817647" y="77301"/>
                  </a:lnTo>
                  <a:lnTo>
                    <a:pt x="2806714" y="74959"/>
                  </a:lnTo>
                  <a:lnTo>
                    <a:pt x="2795651" y="72877"/>
                  </a:lnTo>
                  <a:lnTo>
                    <a:pt x="2784458" y="70925"/>
                  </a:lnTo>
                  <a:lnTo>
                    <a:pt x="2773135" y="69363"/>
                  </a:lnTo>
                  <a:lnTo>
                    <a:pt x="2761811" y="68062"/>
                  </a:lnTo>
                  <a:lnTo>
                    <a:pt x="2750488" y="67151"/>
                  </a:lnTo>
                  <a:lnTo>
                    <a:pt x="2738904" y="66370"/>
                  </a:lnTo>
                  <a:lnTo>
                    <a:pt x="2727321" y="65979"/>
                  </a:lnTo>
                  <a:lnTo>
                    <a:pt x="2715737" y="65719"/>
                  </a:lnTo>
                  <a:close/>
                  <a:moveTo>
                    <a:pt x="2709099" y="0"/>
                  </a:moveTo>
                  <a:lnTo>
                    <a:pt x="2715737" y="0"/>
                  </a:lnTo>
                  <a:lnTo>
                    <a:pt x="2722375" y="0"/>
                  </a:lnTo>
                  <a:lnTo>
                    <a:pt x="2729143" y="130"/>
                  </a:lnTo>
                  <a:lnTo>
                    <a:pt x="2735781" y="390"/>
                  </a:lnTo>
                  <a:lnTo>
                    <a:pt x="2742419" y="651"/>
                  </a:lnTo>
                  <a:lnTo>
                    <a:pt x="2748926" y="1041"/>
                  </a:lnTo>
                  <a:lnTo>
                    <a:pt x="2755564" y="1431"/>
                  </a:lnTo>
                  <a:lnTo>
                    <a:pt x="2762072" y="1952"/>
                  </a:lnTo>
                  <a:lnTo>
                    <a:pt x="2768579" y="2603"/>
                  </a:lnTo>
                  <a:lnTo>
                    <a:pt x="2775217" y="3383"/>
                  </a:lnTo>
                  <a:lnTo>
                    <a:pt x="2781595" y="4164"/>
                  </a:lnTo>
                  <a:lnTo>
                    <a:pt x="2788103" y="4945"/>
                  </a:lnTo>
                  <a:lnTo>
                    <a:pt x="2794480" y="5986"/>
                  </a:lnTo>
                  <a:lnTo>
                    <a:pt x="2800988" y="6897"/>
                  </a:lnTo>
                  <a:lnTo>
                    <a:pt x="2807365" y="8068"/>
                  </a:lnTo>
                  <a:lnTo>
                    <a:pt x="2813743" y="9240"/>
                  </a:lnTo>
                  <a:lnTo>
                    <a:pt x="2819990" y="10411"/>
                  </a:lnTo>
                  <a:lnTo>
                    <a:pt x="2826368" y="11842"/>
                  </a:lnTo>
                  <a:lnTo>
                    <a:pt x="2832615" y="13274"/>
                  </a:lnTo>
                  <a:lnTo>
                    <a:pt x="2838862" y="14705"/>
                  </a:lnTo>
                  <a:lnTo>
                    <a:pt x="2845110" y="16267"/>
                  </a:lnTo>
                  <a:lnTo>
                    <a:pt x="2851227" y="17829"/>
                  </a:lnTo>
                  <a:lnTo>
                    <a:pt x="2857344" y="19651"/>
                  </a:lnTo>
                  <a:lnTo>
                    <a:pt x="2863592" y="21342"/>
                  </a:lnTo>
                  <a:lnTo>
                    <a:pt x="2869579" y="23164"/>
                  </a:lnTo>
                  <a:lnTo>
                    <a:pt x="2875696" y="25116"/>
                  </a:lnTo>
                  <a:lnTo>
                    <a:pt x="2881683" y="27199"/>
                  </a:lnTo>
                  <a:lnTo>
                    <a:pt x="2887670" y="29281"/>
                  </a:lnTo>
                  <a:lnTo>
                    <a:pt x="2893657" y="31363"/>
                  </a:lnTo>
                  <a:lnTo>
                    <a:pt x="2905501" y="35918"/>
                  </a:lnTo>
                  <a:lnTo>
                    <a:pt x="2917345" y="40603"/>
                  </a:lnTo>
                  <a:lnTo>
                    <a:pt x="2928799" y="45678"/>
                  </a:lnTo>
                  <a:lnTo>
                    <a:pt x="2940252" y="51014"/>
                  </a:lnTo>
                  <a:lnTo>
                    <a:pt x="2951445" y="56610"/>
                  </a:lnTo>
                  <a:lnTo>
                    <a:pt x="2962508" y="62466"/>
                  </a:lnTo>
                  <a:lnTo>
                    <a:pt x="2973441" y="68582"/>
                  </a:lnTo>
                  <a:lnTo>
                    <a:pt x="2984244" y="74829"/>
                  </a:lnTo>
                  <a:lnTo>
                    <a:pt x="2994787" y="81466"/>
                  </a:lnTo>
                  <a:lnTo>
                    <a:pt x="3005199" y="88363"/>
                  </a:lnTo>
                  <a:lnTo>
                    <a:pt x="3015481" y="95391"/>
                  </a:lnTo>
                  <a:lnTo>
                    <a:pt x="3025503" y="102808"/>
                  </a:lnTo>
                  <a:lnTo>
                    <a:pt x="3035394" y="110356"/>
                  </a:lnTo>
                  <a:lnTo>
                    <a:pt x="3045026" y="118165"/>
                  </a:lnTo>
                  <a:lnTo>
                    <a:pt x="3054527" y="126103"/>
                  </a:lnTo>
                  <a:lnTo>
                    <a:pt x="3063898" y="134432"/>
                  </a:lnTo>
                  <a:lnTo>
                    <a:pt x="3072879" y="142891"/>
                  </a:lnTo>
                  <a:lnTo>
                    <a:pt x="3081859" y="151480"/>
                  </a:lnTo>
                  <a:lnTo>
                    <a:pt x="3090449" y="160459"/>
                  </a:lnTo>
                  <a:lnTo>
                    <a:pt x="3098909" y="169439"/>
                  </a:lnTo>
                  <a:lnTo>
                    <a:pt x="3107239" y="178809"/>
                  </a:lnTo>
                  <a:lnTo>
                    <a:pt x="3115179" y="188309"/>
                  </a:lnTo>
                  <a:lnTo>
                    <a:pt x="3122988" y="197939"/>
                  </a:lnTo>
                  <a:lnTo>
                    <a:pt x="3130537" y="207829"/>
                  </a:lnTo>
                  <a:lnTo>
                    <a:pt x="3137956" y="217980"/>
                  </a:lnTo>
                  <a:lnTo>
                    <a:pt x="3144984" y="228261"/>
                  </a:lnTo>
                  <a:lnTo>
                    <a:pt x="3151882" y="238672"/>
                  </a:lnTo>
                  <a:lnTo>
                    <a:pt x="3158520" y="249213"/>
                  </a:lnTo>
                  <a:lnTo>
                    <a:pt x="3164767" y="260014"/>
                  </a:lnTo>
                  <a:lnTo>
                    <a:pt x="3170884" y="270946"/>
                  </a:lnTo>
                  <a:lnTo>
                    <a:pt x="3176741" y="282007"/>
                  </a:lnTo>
                  <a:lnTo>
                    <a:pt x="3182338" y="293199"/>
                  </a:lnTo>
                  <a:lnTo>
                    <a:pt x="3187674" y="304651"/>
                  </a:lnTo>
                  <a:lnTo>
                    <a:pt x="3192750" y="316103"/>
                  </a:lnTo>
                  <a:lnTo>
                    <a:pt x="3197436" y="327816"/>
                  </a:lnTo>
                  <a:lnTo>
                    <a:pt x="3201991" y="339658"/>
                  </a:lnTo>
                  <a:lnTo>
                    <a:pt x="3204074" y="345645"/>
                  </a:lnTo>
                  <a:lnTo>
                    <a:pt x="3206156" y="351631"/>
                  </a:lnTo>
                  <a:lnTo>
                    <a:pt x="3208239" y="357617"/>
                  </a:lnTo>
                  <a:lnTo>
                    <a:pt x="3210191" y="363734"/>
                  </a:lnTo>
                  <a:lnTo>
                    <a:pt x="3212013" y="369720"/>
                  </a:lnTo>
                  <a:lnTo>
                    <a:pt x="3213705" y="375836"/>
                  </a:lnTo>
                  <a:lnTo>
                    <a:pt x="3215527" y="382083"/>
                  </a:lnTo>
                  <a:lnTo>
                    <a:pt x="3217089" y="388199"/>
                  </a:lnTo>
                  <a:lnTo>
                    <a:pt x="3218651" y="394446"/>
                  </a:lnTo>
                  <a:lnTo>
                    <a:pt x="3220082" y="400693"/>
                  </a:lnTo>
                  <a:lnTo>
                    <a:pt x="3221514" y="406939"/>
                  </a:lnTo>
                  <a:lnTo>
                    <a:pt x="3222816" y="413316"/>
                  </a:lnTo>
                  <a:lnTo>
                    <a:pt x="3224117" y="419562"/>
                  </a:lnTo>
                  <a:lnTo>
                    <a:pt x="3225289" y="425939"/>
                  </a:lnTo>
                  <a:lnTo>
                    <a:pt x="3226460" y="432316"/>
                  </a:lnTo>
                  <a:lnTo>
                    <a:pt x="3227371" y="438693"/>
                  </a:lnTo>
                  <a:lnTo>
                    <a:pt x="3228412" y="445200"/>
                  </a:lnTo>
                  <a:lnTo>
                    <a:pt x="3229193" y="451706"/>
                  </a:lnTo>
                  <a:lnTo>
                    <a:pt x="3229974" y="458083"/>
                  </a:lnTo>
                  <a:lnTo>
                    <a:pt x="3230755" y="464590"/>
                  </a:lnTo>
                  <a:lnTo>
                    <a:pt x="3231406" y="471227"/>
                  </a:lnTo>
                  <a:lnTo>
                    <a:pt x="3231926" y="477734"/>
                  </a:lnTo>
                  <a:lnTo>
                    <a:pt x="3232317" y="484371"/>
                  </a:lnTo>
                  <a:lnTo>
                    <a:pt x="3232707" y="490878"/>
                  </a:lnTo>
                  <a:lnTo>
                    <a:pt x="3232968" y="497515"/>
                  </a:lnTo>
                  <a:lnTo>
                    <a:pt x="3233228" y="504152"/>
                  </a:lnTo>
                  <a:lnTo>
                    <a:pt x="3233358" y="510919"/>
                  </a:lnTo>
                  <a:lnTo>
                    <a:pt x="3233358" y="517556"/>
                  </a:lnTo>
                  <a:lnTo>
                    <a:pt x="3233358" y="524193"/>
                  </a:lnTo>
                  <a:lnTo>
                    <a:pt x="3233228" y="530960"/>
                  </a:lnTo>
                  <a:lnTo>
                    <a:pt x="3232968" y="537597"/>
                  </a:lnTo>
                  <a:lnTo>
                    <a:pt x="3232707" y="544234"/>
                  </a:lnTo>
                  <a:lnTo>
                    <a:pt x="3232317" y="550741"/>
                  </a:lnTo>
                  <a:lnTo>
                    <a:pt x="3231926" y="557378"/>
                  </a:lnTo>
                  <a:lnTo>
                    <a:pt x="3231406" y="563885"/>
                  </a:lnTo>
                  <a:lnTo>
                    <a:pt x="3230755" y="570522"/>
                  </a:lnTo>
                  <a:lnTo>
                    <a:pt x="3229974" y="577029"/>
                  </a:lnTo>
                  <a:lnTo>
                    <a:pt x="3229193" y="583405"/>
                  </a:lnTo>
                  <a:lnTo>
                    <a:pt x="3228412" y="589912"/>
                  </a:lnTo>
                  <a:lnTo>
                    <a:pt x="3227371" y="596419"/>
                  </a:lnTo>
                  <a:lnTo>
                    <a:pt x="3226460" y="602796"/>
                  </a:lnTo>
                  <a:lnTo>
                    <a:pt x="3225289" y="609172"/>
                  </a:lnTo>
                  <a:lnTo>
                    <a:pt x="3224117" y="615549"/>
                  </a:lnTo>
                  <a:lnTo>
                    <a:pt x="3222816" y="621796"/>
                  </a:lnTo>
                  <a:lnTo>
                    <a:pt x="3221514" y="628173"/>
                  </a:lnTo>
                  <a:lnTo>
                    <a:pt x="3220082" y="634549"/>
                  </a:lnTo>
                  <a:lnTo>
                    <a:pt x="3218651" y="640796"/>
                  </a:lnTo>
                  <a:lnTo>
                    <a:pt x="3217089" y="647042"/>
                  </a:lnTo>
                  <a:lnTo>
                    <a:pt x="3215527" y="653159"/>
                  </a:lnTo>
                  <a:lnTo>
                    <a:pt x="3213705" y="659405"/>
                  </a:lnTo>
                  <a:lnTo>
                    <a:pt x="3212013" y="665522"/>
                  </a:lnTo>
                  <a:lnTo>
                    <a:pt x="3210191" y="671508"/>
                  </a:lnTo>
                  <a:lnTo>
                    <a:pt x="3208239" y="677625"/>
                  </a:lnTo>
                  <a:lnTo>
                    <a:pt x="3206156" y="683611"/>
                  </a:lnTo>
                  <a:lnTo>
                    <a:pt x="3204074" y="689597"/>
                  </a:lnTo>
                  <a:lnTo>
                    <a:pt x="3201991" y="695584"/>
                  </a:lnTo>
                  <a:lnTo>
                    <a:pt x="3197436" y="707426"/>
                  </a:lnTo>
                  <a:lnTo>
                    <a:pt x="3192750" y="719139"/>
                  </a:lnTo>
                  <a:lnTo>
                    <a:pt x="3187674" y="730591"/>
                  </a:lnTo>
                  <a:lnTo>
                    <a:pt x="3182338" y="742043"/>
                  </a:lnTo>
                  <a:lnTo>
                    <a:pt x="3176741" y="753234"/>
                  </a:lnTo>
                  <a:lnTo>
                    <a:pt x="3170884" y="764296"/>
                  </a:lnTo>
                  <a:lnTo>
                    <a:pt x="3164767" y="775228"/>
                  </a:lnTo>
                  <a:lnTo>
                    <a:pt x="3158520" y="786029"/>
                  </a:lnTo>
                  <a:lnTo>
                    <a:pt x="3151882" y="796570"/>
                  </a:lnTo>
                  <a:lnTo>
                    <a:pt x="3144984" y="806981"/>
                  </a:lnTo>
                  <a:lnTo>
                    <a:pt x="3137956" y="817262"/>
                  </a:lnTo>
                  <a:lnTo>
                    <a:pt x="3130537" y="827283"/>
                  </a:lnTo>
                  <a:lnTo>
                    <a:pt x="3122988" y="837173"/>
                  </a:lnTo>
                  <a:lnTo>
                    <a:pt x="3115179" y="846803"/>
                  </a:lnTo>
                  <a:lnTo>
                    <a:pt x="3107239" y="856303"/>
                  </a:lnTo>
                  <a:lnTo>
                    <a:pt x="3098909" y="865543"/>
                  </a:lnTo>
                  <a:lnTo>
                    <a:pt x="3090449" y="874653"/>
                  </a:lnTo>
                  <a:lnTo>
                    <a:pt x="3081859" y="883632"/>
                  </a:lnTo>
                  <a:lnTo>
                    <a:pt x="3072879" y="892221"/>
                  </a:lnTo>
                  <a:lnTo>
                    <a:pt x="3063898" y="900680"/>
                  </a:lnTo>
                  <a:lnTo>
                    <a:pt x="3054527" y="909009"/>
                  </a:lnTo>
                  <a:lnTo>
                    <a:pt x="3045026" y="916947"/>
                  </a:lnTo>
                  <a:lnTo>
                    <a:pt x="3035394" y="924755"/>
                  </a:lnTo>
                  <a:lnTo>
                    <a:pt x="3025503" y="932303"/>
                  </a:lnTo>
                  <a:lnTo>
                    <a:pt x="3015481" y="939721"/>
                  </a:lnTo>
                  <a:lnTo>
                    <a:pt x="3005199" y="946749"/>
                  </a:lnTo>
                  <a:lnTo>
                    <a:pt x="2994787" y="953646"/>
                  </a:lnTo>
                  <a:lnTo>
                    <a:pt x="2984244" y="960283"/>
                  </a:lnTo>
                  <a:lnTo>
                    <a:pt x="2973441" y="966529"/>
                  </a:lnTo>
                  <a:lnTo>
                    <a:pt x="2962508" y="972646"/>
                  </a:lnTo>
                  <a:lnTo>
                    <a:pt x="2951445" y="978502"/>
                  </a:lnTo>
                  <a:lnTo>
                    <a:pt x="2940252" y="984098"/>
                  </a:lnTo>
                  <a:lnTo>
                    <a:pt x="2928799" y="989434"/>
                  </a:lnTo>
                  <a:lnTo>
                    <a:pt x="2917345" y="994509"/>
                  </a:lnTo>
                  <a:lnTo>
                    <a:pt x="2905501" y="999194"/>
                  </a:lnTo>
                  <a:lnTo>
                    <a:pt x="2893657" y="1003749"/>
                  </a:lnTo>
                  <a:lnTo>
                    <a:pt x="2887670" y="1005831"/>
                  </a:lnTo>
                  <a:lnTo>
                    <a:pt x="2881683" y="1007913"/>
                  </a:lnTo>
                  <a:lnTo>
                    <a:pt x="2875696" y="1009995"/>
                  </a:lnTo>
                  <a:lnTo>
                    <a:pt x="2869579" y="1011817"/>
                  </a:lnTo>
                  <a:lnTo>
                    <a:pt x="2863592" y="1013769"/>
                  </a:lnTo>
                  <a:lnTo>
                    <a:pt x="2857344" y="1015461"/>
                  </a:lnTo>
                  <a:lnTo>
                    <a:pt x="2851227" y="1017153"/>
                  </a:lnTo>
                  <a:lnTo>
                    <a:pt x="2845110" y="1018845"/>
                  </a:lnTo>
                  <a:lnTo>
                    <a:pt x="2838862" y="1020406"/>
                  </a:lnTo>
                  <a:lnTo>
                    <a:pt x="2832615" y="1021838"/>
                  </a:lnTo>
                  <a:lnTo>
                    <a:pt x="2826368" y="1023269"/>
                  </a:lnTo>
                  <a:lnTo>
                    <a:pt x="2819990" y="1024571"/>
                  </a:lnTo>
                  <a:lnTo>
                    <a:pt x="2813743" y="1025872"/>
                  </a:lnTo>
                  <a:lnTo>
                    <a:pt x="2807365" y="1027043"/>
                  </a:lnTo>
                  <a:lnTo>
                    <a:pt x="2800988" y="1028084"/>
                  </a:lnTo>
                  <a:lnTo>
                    <a:pt x="2794480" y="1029125"/>
                  </a:lnTo>
                  <a:lnTo>
                    <a:pt x="2788103" y="1030167"/>
                  </a:lnTo>
                  <a:lnTo>
                    <a:pt x="2781595" y="1030947"/>
                  </a:lnTo>
                  <a:lnTo>
                    <a:pt x="2775217" y="1031728"/>
                  </a:lnTo>
                  <a:lnTo>
                    <a:pt x="2768579" y="1032509"/>
                  </a:lnTo>
                  <a:lnTo>
                    <a:pt x="2762072" y="1033030"/>
                  </a:lnTo>
                  <a:lnTo>
                    <a:pt x="2755564" y="1033680"/>
                  </a:lnTo>
                  <a:lnTo>
                    <a:pt x="2748926" y="1034071"/>
                  </a:lnTo>
                  <a:lnTo>
                    <a:pt x="2742419" y="1034461"/>
                  </a:lnTo>
                  <a:lnTo>
                    <a:pt x="2735781" y="1034721"/>
                  </a:lnTo>
                  <a:lnTo>
                    <a:pt x="2729143" y="1034982"/>
                  </a:lnTo>
                  <a:lnTo>
                    <a:pt x="2722375" y="1035112"/>
                  </a:lnTo>
                  <a:lnTo>
                    <a:pt x="2715737" y="1035112"/>
                  </a:lnTo>
                  <a:lnTo>
                    <a:pt x="2709099" y="1035112"/>
                  </a:lnTo>
                  <a:lnTo>
                    <a:pt x="2702331" y="1034982"/>
                  </a:lnTo>
                  <a:lnTo>
                    <a:pt x="2695693" y="1034721"/>
                  </a:lnTo>
                  <a:lnTo>
                    <a:pt x="2689056" y="1034461"/>
                  </a:lnTo>
                  <a:lnTo>
                    <a:pt x="2682548" y="1034071"/>
                  </a:lnTo>
                  <a:lnTo>
                    <a:pt x="2675910" y="1033680"/>
                  </a:lnTo>
                  <a:lnTo>
                    <a:pt x="2669402" y="1033030"/>
                  </a:lnTo>
                  <a:lnTo>
                    <a:pt x="2662765" y="1032509"/>
                  </a:lnTo>
                  <a:lnTo>
                    <a:pt x="2656257" y="1031728"/>
                  </a:lnTo>
                  <a:lnTo>
                    <a:pt x="2649879" y="1030947"/>
                  </a:lnTo>
                  <a:lnTo>
                    <a:pt x="2643372" y="1030167"/>
                  </a:lnTo>
                  <a:lnTo>
                    <a:pt x="2636864" y="1029125"/>
                  </a:lnTo>
                  <a:lnTo>
                    <a:pt x="2630486" y="1028084"/>
                  </a:lnTo>
                  <a:lnTo>
                    <a:pt x="2624109" y="1027043"/>
                  </a:lnTo>
                  <a:lnTo>
                    <a:pt x="2617731" y="1025872"/>
                  </a:lnTo>
                  <a:lnTo>
                    <a:pt x="2611484" y="1024571"/>
                  </a:lnTo>
                  <a:lnTo>
                    <a:pt x="2605106" y="1023269"/>
                  </a:lnTo>
                  <a:lnTo>
                    <a:pt x="2598859" y="1021838"/>
                  </a:lnTo>
                  <a:lnTo>
                    <a:pt x="2592612" y="1020406"/>
                  </a:lnTo>
                  <a:lnTo>
                    <a:pt x="2586364" y="1018845"/>
                  </a:lnTo>
                  <a:lnTo>
                    <a:pt x="2580247" y="1017153"/>
                  </a:lnTo>
                  <a:lnTo>
                    <a:pt x="2574000" y="1015461"/>
                  </a:lnTo>
                  <a:lnTo>
                    <a:pt x="2567883" y="1013769"/>
                  </a:lnTo>
                  <a:lnTo>
                    <a:pt x="2561895" y="1011817"/>
                  </a:lnTo>
                  <a:lnTo>
                    <a:pt x="2555778" y="1009995"/>
                  </a:lnTo>
                  <a:lnTo>
                    <a:pt x="2549791" y="1007913"/>
                  </a:lnTo>
                  <a:lnTo>
                    <a:pt x="2543804" y="1005831"/>
                  </a:lnTo>
                  <a:lnTo>
                    <a:pt x="2537817" y="1003749"/>
                  </a:lnTo>
                  <a:lnTo>
                    <a:pt x="2525973" y="999194"/>
                  </a:lnTo>
                  <a:lnTo>
                    <a:pt x="2514259" y="994509"/>
                  </a:lnTo>
                  <a:lnTo>
                    <a:pt x="2502806" y="989434"/>
                  </a:lnTo>
                  <a:lnTo>
                    <a:pt x="2491352" y="984098"/>
                  </a:lnTo>
                  <a:lnTo>
                    <a:pt x="2480159" y="978502"/>
                  </a:lnTo>
                  <a:lnTo>
                    <a:pt x="2469096" y="972646"/>
                  </a:lnTo>
                  <a:lnTo>
                    <a:pt x="2458163" y="966529"/>
                  </a:lnTo>
                  <a:lnTo>
                    <a:pt x="2447360" y="960283"/>
                  </a:lnTo>
                  <a:lnTo>
                    <a:pt x="2436818" y="953646"/>
                  </a:lnTo>
                  <a:lnTo>
                    <a:pt x="2426405" y="946749"/>
                  </a:lnTo>
                  <a:lnTo>
                    <a:pt x="2416123" y="939721"/>
                  </a:lnTo>
                  <a:lnTo>
                    <a:pt x="2406102" y="932303"/>
                  </a:lnTo>
                  <a:lnTo>
                    <a:pt x="2396210" y="924755"/>
                  </a:lnTo>
                  <a:lnTo>
                    <a:pt x="2386578" y="916947"/>
                  </a:lnTo>
                  <a:lnTo>
                    <a:pt x="2377077" y="909009"/>
                  </a:lnTo>
                  <a:lnTo>
                    <a:pt x="2367706" y="900680"/>
                  </a:lnTo>
                  <a:lnTo>
                    <a:pt x="2358726" y="892221"/>
                  </a:lnTo>
                  <a:lnTo>
                    <a:pt x="2349745" y="883632"/>
                  </a:lnTo>
                  <a:lnTo>
                    <a:pt x="2341155" y="874653"/>
                  </a:lnTo>
                  <a:lnTo>
                    <a:pt x="2332695" y="865543"/>
                  </a:lnTo>
                  <a:lnTo>
                    <a:pt x="2324365" y="856303"/>
                  </a:lnTo>
                  <a:lnTo>
                    <a:pt x="2316426" y="846803"/>
                  </a:lnTo>
                  <a:lnTo>
                    <a:pt x="2308616" y="837173"/>
                  </a:lnTo>
                  <a:lnTo>
                    <a:pt x="2301068" y="827283"/>
                  </a:lnTo>
                  <a:lnTo>
                    <a:pt x="2293649" y="817262"/>
                  </a:lnTo>
                  <a:lnTo>
                    <a:pt x="2286620" y="806981"/>
                  </a:lnTo>
                  <a:lnTo>
                    <a:pt x="2279722" y="796570"/>
                  </a:lnTo>
                  <a:lnTo>
                    <a:pt x="2273084" y="786029"/>
                  </a:lnTo>
                  <a:lnTo>
                    <a:pt x="2266837" y="775228"/>
                  </a:lnTo>
                  <a:lnTo>
                    <a:pt x="2260720" y="764296"/>
                  </a:lnTo>
                  <a:lnTo>
                    <a:pt x="2254863" y="753234"/>
                  </a:lnTo>
                  <a:lnTo>
                    <a:pt x="2249266" y="742043"/>
                  </a:lnTo>
                  <a:lnTo>
                    <a:pt x="2243930" y="730591"/>
                  </a:lnTo>
                  <a:lnTo>
                    <a:pt x="2238854" y="719139"/>
                  </a:lnTo>
                  <a:lnTo>
                    <a:pt x="2234169" y="707426"/>
                  </a:lnTo>
                  <a:lnTo>
                    <a:pt x="2229613" y="695584"/>
                  </a:lnTo>
                  <a:lnTo>
                    <a:pt x="2227531" y="689597"/>
                  </a:lnTo>
                  <a:lnTo>
                    <a:pt x="2225448" y="683611"/>
                  </a:lnTo>
                  <a:lnTo>
                    <a:pt x="2223366" y="677625"/>
                  </a:lnTo>
                  <a:lnTo>
                    <a:pt x="2221544" y="671508"/>
                  </a:lnTo>
                  <a:lnTo>
                    <a:pt x="2219591" y="665522"/>
                  </a:lnTo>
                  <a:lnTo>
                    <a:pt x="2217899" y="659405"/>
                  </a:lnTo>
                  <a:lnTo>
                    <a:pt x="2216207" y="653159"/>
                  </a:lnTo>
                  <a:lnTo>
                    <a:pt x="2214515" y="647042"/>
                  </a:lnTo>
                  <a:lnTo>
                    <a:pt x="2212953" y="640796"/>
                  </a:lnTo>
                  <a:lnTo>
                    <a:pt x="2211522" y="634549"/>
                  </a:lnTo>
                  <a:lnTo>
                    <a:pt x="2210090" y="628173"/>
                  </a:lnTo>
                  <a:lnTo>
                    <a:pt x="2208789" y="621796"/>
                  </a:lnTo>
                  <a:lnTo>
                    <a:pt x="2207487" y="615549"/>
                  </a:lnTo>
                  <a:lnTo>
                    <a:pt x="2206316" y="609172"/>
                  </a:lnTo>
                  <a:lnTo>
                    <a:pt x="2205144" y="602796"/>
                  </a:lnTo>
                  <a:lnTo>
                    <a:pt x="2204233" y="596419"/>
                  </a:lnTo>
                  <a:lnTo>
                    <a:pt x="2203192" y="589912"/>
                  </a:lnTo>
                  <a:lnTo>
                    <a:pt x="2202411" y="583405"/>
                  </a:lnTo>
                  <a:lnTo>
                    <a:pt x="2201630" y="577029"/>
                  </a:lnTo>
                  <a:lnTo>
                    <a:pt x="2200849" y="570522"/>
                  </a:lnTo>
                  <a:lnTo>
                    <a:pt x="2200329" y="563885"/>
                  </a:lnTo>
                  <a:lnTo>
                    <a:pt x="2199678" y="557378"/>
                  </a:lnTo>
                  <a:lnTo>
                    <a:pt x="2199287" y="550741"/>
                  </a:lnTo>
                  <a:lnTo>
                    <a:pt x="2198897" y="544234"/>
                  </a:lnTo>
                  <a:lnTo>
                    <a:pt x="2198637" y="537597"/>
                  </a:lnTo>
                  <a:lnTo>
                    <a:pt x="2198376" y="530960"/>
                  </a:lnTo>
                  <a:lnTo>
                    <a:pt x="2198246" y="524193"/>
                  </a:lnTo>
                  <a:lnTo>
                    <a:pt x="2198246" y="517556"/>
                  </a:lnTo>
                  <a:lnTo>
                    <a:pt x="2198246" y="510919"/>
                  </a:lnTo>
                  <a:lnTo>
                    <a:pt x="2198376" y="504152"/>
                  </a:lnTo>
                  <a:lnTo>
                    <a:pt x="2198637" y="497515"/>
                  </a:lnTo>
                  <a:lnTo>
                    <a:pt x="2198897" y="490878"/>
                  </a:lnTo>
                  <a:lnTo>
                    <a:pt x="2199287" y="484371"/>
                  </a:lnTo>
                  <a:lnTo>
                    <a:pt x="2199678" y="477734"/>
                  </a:lnTo>
                  <a:lnTo>
                    <a:pt x="2200329" y="471227"/>
                  </a:lnTo>
                  <a:lnTo>
                    <a:pt x="2200849" y="464590"/>
                  </a:lnTo>
                  <a:lnTo>
                    <a:pt x="2201630" y="458083"/>
                  </a:lnTo>
                  <a:lnTo>
                    <a:pt x="2202411" y="451706"/>
                  </a:lnTo>
                  <a:lnTo>
                    <a:pt x="2203192" y="445200"/>
                  </a:lnTo>
                  <a:lnTo>
                    <a:pt x="2204233" y="438693"/>
                  </a:lnTo>
                  <a:lnTo>
                    <a:pt x="2205144" y="432316"/>
                  </a:lnTo>
                  <a:lnTo>
                    <a:pt x="2206316" y="425939"/>
                  </a:lnTo>
                  <a:lnTo>
                    <a:pt x="2207487" y="419562"/>
                  </a:lnTo>
                  <a:lnTo>
                    <a:pt x="2208789" y="413316"/>
                  </a:lnTo>
                  <a:lnTo>
                    <a:pt x="2210090" y="406939"/>
                  </a:lnTo>
                  <a:lnTo>
                    <a:pt x="2211522" y="400693"/>
                  </a:lnTo>
                  <a:lnTo>
                    <a:pt x="2212953" y="394446"/>
                  </a:lnTo>
                  <a:lnTo>
                    <a:pt x="2214515" y="388199"/>
                  </a:lnTo>
                  <a:lnTo>
                    <a:pt x="2216207" y="382083"/>
                  </a:lnTo>
                  <a:lnTo>
                    <a:pt x="2217899" y="375836"/>
                  </a:lnTo>
                  <a:lnTo>
                    <a:pt x="2219591" y="369720"/>
                  </a:lnTo>
                  <a:lnTo>
                    <a:pt x="2221544" y="363734"/>
                  </a:lnTo>
                  <a:lnTo>
                    <a:pt x="2223366" y="357617"/>
                  </a:lnTo>
                  <a:lnTo>
                    <a:pt x="2225448" y="351631"/>
                  </a:lnTo>
                  <a:lnTo>
                    <a:pt x="2227531" y="345645"/>
                  </a:lnTo>
                  <a:lnTo>
                    <a:pt x="2229613" y="339658"/>
                  </a:lnTo>
                  <a:lnTo>
                    <a:pt x="2234169" y="327816"/>
                  </a:lnTo>
                  <a:lnTo>
                    <a:pt x="2238854" y="316103"/>
                  </a:lnTo>
                  <a:lnTo>
                    <a:pt x="2243930" y="304651"/>
                  </a:lnTo>
                  <a:lnTo>
                    <a:pt x="2249266" y="293199"/>
                  </a:lnTo>
                  <a:lnTo>
                    <a:pt x="2254863" y="282007"/>
                  </a:lnTo>
                  <a:lnTo>
                    <a:pt x="2260720" y="270946"/>
                  </a:lnTo>
                  <a:lnTo>
                    <a:pt x="2266837" y="260014"/>
                  </a:lnTo>
                  <a:lnTo>
                    <a:pt x="2273084" y="249213"/>
                  </a:lnTo>
                  <a:lnTo>
                    <a:pt x="2279722" y="238672"/>
                  </a:lnTo>
                  <a:lnTo>
                    <a:pt x="2286620" y="228261"/>
                  </a:lnTo>
                  <a:lnTo>
                    <a:pt x="2293649" y="217980"/>
                  </a:lnTo>
                  <a:lnTo>
                    <a:pt x="2301068" y="207829"/>
                  </a:lnTo>
                  <a:lnTo>
                    <a:pt x="2308616" y="197939"/>
                  </a:lnTo>
                  <a:lnTo>
                    <a:pt x="2316426" y="188309"/>
                  </a:lnTo>
                  <a:lnTo>
                    <a:pt x="2324365" y="178809"/>
                  </a:lnTo>
                  <a:lnTo>
                    <a:pt x="2332695" y="169439"/>
                  </a:lnTo>
                  <a:lnTo>
                    <a:pt x="2341155" y="160459"/>
                  </a:lnTo>
                  <a:lnTo>
                    <a:pt x="2349745" y="151480"/>
                  </a:lnTo>
                  <a:lnTo>
                    <a:pt x="2358726" y="142891"/>
                  </a:lnTo>
                  <a:lnTo>
                    <a:pt x="2367706" y="134432"/>
                  </a:lnTo>
                  <a:lnTo>
                    <a:pt x="2377077" y="126103"/>
                  </a:lnTo>
                  <a:lnTo>
                    <a:pt x="2386578" y="118165"/>
                  </a:lnTo>
                  <a:lnTo>
                    <a:pt x="2396210" y="110356"/>
                  </a:lnTo>
                  <a:lnTo>
                    <a:pt x="2406102" y="102808"/>
                  </a:lnTo>
                  <a:lnTo>
                    <a:pt x="2416123" y="95391"/>
                  </a:lnTo>
                  <a:lnTo>
                    <a:pt x="2426405" y="88363"/>
                  </a:lnTo>
                  <a:lnTo>
                    <a:pt x="2436818" y="81466"/>
                  </a:lnTo>
                  <a:lnTo>
                    <a:pt x="2447360" y="74829"/>
                  </a:lnTo>
                  <a:lnTo>
                    <a:pt x="2458163" y="68582"/>
                  </a:lnTo>
                  <a:lnTo>
                    <a:pt x="2469096" y="62466"/>
                  </a:lnTo>
                  <a:lnTo>
                    <a:pt x="2480159" y="56610"/>
                  </a:lnTo>
                  <a:lnTo>
                    <a:pt x="2491352" y="51014"/>
                  </a:lnTo>
                  <a:lnTo>
                    <a:pt x="2502806" y="45678"/>
                  </a:lnTo>
                  <a:lnTo>
                    <a:pt x="2514259" y="40603"/>
                  </a:lnTo>
                  <a:lnTo>
                    <a:pt x="2525973" y="35918"/>
                  </a:lnTo>
                  <a:lnTo>
                    <a:pt x="2537817" y="31363"/>
                  </a:lnTo>
                  <a:lnTo>
                    <a:pt x="2543804" y="29281"/>
                  </a:lnTo>
                  <a:lnTo>
                    <a:pt x="2549791" y="27199"/>
                  </a:lnTo>
                  <a:lnTo>
                    <a:pt x="2555778" y="25116"/>
                  </a:lnTo>
                  <a:lnTo>
                    <a:pt x="2561895" y="23164"/>
                  </a:lnTo>
                  <a:lnTo>
                    <a:pt x="2567883" y="21342"/>
                  </a:lnTo>
                  <a:lnTo>
                    <a:pt x="2574000" y="19651"/>
                  </a:lnTo>
                  <a:lnTo>
                    <a:pt x="2580247" y="17829"/>
                  </a:lnTo>
                  <a:lnTo>
                    <a:pt x="2586364" y="16267"/>
                  </a:lnTo>
                  <a:lnTo>
                    <a:pt x="2592612" y="14705"/>
                  </a:lnTo>
                  <a:lnTo>
                    <a:pt x="2598859" y="13274"/>
                  </a:lnTo>
                  <a:lnTo>
                    <a:pt x="2605106" y="11842"/>
                  </a:lnTo>
                  <a:lnTo>
                    <a:pt x="2611484" y="10411"/>
                  </a:lnTo>
                  <a:lnTo>
                    <a:pt x="2617731" y="9240"/>
                  </a:lnTo>
                  <a:lnTo>
                    <a:pt x="2624109" y="8068"/>
                  </a:lnTo>
                  <a:lnTo>
                    <a:pt x="2630486" y="6897"/>
                  </a:lnTo>
                  <a:lnTo>
                    <a:pt x="2636864" y="5986"/>
                  </a:lnTo>
                  <a:lnTo>
                    <a:pt x="2643372" y="4945"/>
                  </a:lnTo>
                  <a:lnTo>
                    <a:pt x="2649879" y="4164"/>
                  </a:lnTo>
                  <a:lnTo>
                    <a:pt x="2656257" y="3383"/>
                  </a:lnTo>
                  <a:lnTo>
                    <a:pt x="2662765" y="2603"/>
                  </a:lnTo>
                  <a:lnTo>
                    <a:pt x="2669402" y="1952"/>
                  </a:lnTo>
                  <a:lnTo>
                    <a:pt x="2675910" y="1431"/>
                  </a:lnTo>
                  <a:lnTo>
                    <a:pt x="2682548" y="1041"/>
                  </a:lnTo>
                  <a:lnTo>
                    <a:pt x="2689056" y="651"/>
                  </a:lnTo>
                  <a:lnTo>
                    <a:pt x="2695693" y="390"/>
                  </a:lnTo>
                  <a:lnTo>
                    <a:pt x="2702331" y="130"/>
                  </a:lnTo>
                  <a:lnTo>
                    <a:pt x="2709099"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endParaRPr altLang="en-US" lang="zh-CN" sz="1400">
                <a:solidFill>
                  <a:schemeClr val="bg1">
                    <a:lumMod val="50000"/>
                  </a:schemeClr>
                </a:solidFill>
              </a:endParaRPr>
            </a:p>
          </p:txBody>
        </p:sp>
      </p:grpSp>
    </p:spTree>
    <p:extLst>
      <p:ext uri="{BB962C8B-B14F-4D97-AF65-F5344CB8AC3E}">
        <p14:creationId val="285539102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企业产品运营</a:t>
            </a:r>
          </a:p>
        </p:txBody>
      </p:sp>
      <p:sp>
        <p:nvSpPr>
          <p:cNvPr id="3" name="Oval 5">
            <a:extLst>
              <a:ext uri="{FF2B5EF4-FFF2-40B4-BE49-F238E27FC236}">
                <a16:creationId xmlns:a16="http://schemas.microsoft.com/office/drawing/2014/main" id="{63FB1A3A-7650-4B42-BE7C-0A8EEE86F478}"/>
              </a:ext>
            </a:extLst>
          </p:cNvPr>
          <p:cNvSpPr/>
          <p:nvPr/>
        </p:nvSpPr>
        <p:spPr>
          <a:xfrm>
            <a:off x="1041400" y="2577800"/>
            <a:ext cx="510362" cy="510362"/>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lumMod val="95000"/>
                </a:sysClr>
              </a:solidFill>
              <a:effectLst/>
              <a:uLnTx/>
              <a:uFillTx/>
              <a:latin panose="020f0502020204030204" typeface="Calibri"/>
              <a:ea typeface="+mn-ea"/>
              <a:cs typeface="+mn-cs"/>
            </a:endParaRPr>
          </a:p>
        </p:txBody>
      </p:sp>
      <p:sp>
        <p:nvSpPr>
          <p:cNvPr id="4" name="Oval 6">
            <a:extLst>
              <a:ext uri="{FF2B5EF4-FFF2-40B4-BE49-F238E27FC236}">
                <a16:creationId xmlns:a16="http://schemas.microsoft.com/office/drawing/2014/main" id="{2B5CB13E-0412-48C0-956D-BCA43AD7FFF2}"/>
              </a:ext>
            </a:extLst>
          </p:cNvPr>
          <p:cNvSpPr/>
          <p:nvPr/>
        </p:nvSpPr>
        <p:spPr>
          <a:xfrm>
            <a:off x="1850253" y="3151900"/>
            <a:ext cx="966784" cy="966784"/>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lumMod val="95000"/>
                </a:sysClr>
              </a:solidFill>
              <a:effectLst/>
              <a:uLnTx/>
              <a:uFillTx/>
              <a:latin panose="020f0502020204030204" typeface="Calibri"/>
              <a:ea typeface="+mn-ea"/>
              <a:cs typeface="+mn-cs"/>
            </a:endParaRPr>
          </a:p>
        </p:txBody>
      </p:sp>
      <p:sp>
        <p:nvSpPr>
          <p:cNvPr id="5" name="Oval 7">
            <a:extLst>
              <a:ext uri="{FF2B5EF4-FFF2-40B4-BE49-F238E27FC236}">
                <a16:creationId xmlns:a16="http://schemas.microsoft.com/office/drawing/2014/main" id="{FEB02652-E841-4478-B29E-46C94C5F8A3A}"/>
              </a:ext>
            </a:extLst>
          </p:cNvPr>
          <p:cNvSpPr/>
          <p:nvPr/>
        </p:nvSpPr>
        <p:spPr>
          <a:xfrm>
            <a:off x="3249991" y="2635823"/>
            <a:ext cx="394315" cy="394315"/>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200" u="none">
              <a:ln>
                <a:noFill/>
              </a:ln>
              <a:solidFill>
                <a:sysClr lastClr="FFFFFF" val="window">
                  <a:lumMod val="95000"/>
                </a:sysClr>
              </a:solidFill>
              <a:effectLst/>
              <a:uLnTx/>
              <a:uFillTx/>
              <a:latin panose="020f0502020204030204" typeface="Calibri"/>
              <a:ea typeface="+mn-ea"/>
              <a:cs typeface="+mn-cs"/>
            </a:endParaRPr>
          </a:p>
        </p:txBody>
      </p:sp>
      <p:sp>
        <p:nvSpPr>
          <p:cNvPr id="6" name="Oval 8">
            <a:extLst>
              <a:ext uri="{FF2B5EF4-FFF2-40B4-BE49-F238E27FC236}">
                <a16:creationId xmlns:a16="http://schemas.microsoft.com/office/drawing/2014/main" id="{CD6755BD-5A34-4ED7-8CA6-6818A99884FE}"/>
              </a:ext>
            </a:extLst>
          </p:cNvPr>
          <p:cNvSpPr/>
          <p:nvPr/>
        </p:nvSpPr>
        <p:spPr>
          <a:xfrm>
            <a:off x="3737568" y="3473373"/>
            <a:ext cx="323838" cy="323838"/>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900" u="none">
              <a:ln>
                <a:noFill/>
              </a:ln>
              <a:solidFill>
                <a:sysClr lastClr="FFFFFF" val="window">
                  <a:lumMod val="95000"/>
                </a:sysClr>
              </a:solidFill>
              <a:effectLst/>
              <a:uLnTx/>
              <a:uFillTx/>
              <a:latin panose="020f0502020204030204" typeface="Calibri"/>
              <a:ea typeface="+mn-ea"/>
              <a:cs typeface="+mn-cs"/>
            </a:endParaRPr>
          </a:p>
        </p:txBody>
      </p:sp>
      <p:sp>
        <p:nvSpPr>
          <p:cNvPr id="8" name="Oval 9">
            <a:extLst>
              <a:ext uri="{FF2B5EF4-FFF2-40B4-BE49-F238E27FC236}">
                <a16:creationId xmlns:a16="http://schemas.microsoft.com/office/drawing/2014/main" id="{F4FC4576-7238-46EE-B9AA-19E57DB59F4F}"/>
              </a:ext>
            </a:extLst>
          </p:cNvPr>
          <p:cNvSpPr/>
          <p:nvPr/>
        </p:nvSpPr>
        <p:spPr>
          <a:xfrm>
            <a:off x="5893133" y="3258760"/>
            <a:ext cx="966784" cy="966784"/>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lumMod val="95000"/>
                </a:sysClr>
              </a:solidFill>
              <a:effectLst/>
              <a:uLnTx/>
              <a:uFillTx/>
              <a:latin panose="020f0502020204030204" typeface="Calibri"/>
              <a:ea typeface="+mn-ea"/>
              <a:cs typeface="+mn-cs"/>
            </a:endParaRPr>
          </a:p>
        </p:txBody>
      </p:sp>
      <p:sp>
        <p:nvSpPr>
          <p:cNvPr id="9" name="Oval 10">
            <a:extLst>
              <a:ext uri="{FF2B5EF4-FFF2-40B4-BE49-F238E27FC236}">
                <a16:creationId xmlns:a16="http://schemas.microsoft.com/office/drawing/2014/main" id="{EAF6AB07-43B9-4AF3-8D85-1C663E577CAB}"/>
              </a:ext>
            </a:extLst>
          </p:cNvPr>
          <p:cNvSpPr/>
          <p:nvPr/>
        </p:nvSpPr>
        <p:spPr>
          <a:xfrm>
            <a:off x="5281245" y="2577800"/>
            <a:ext cx="510362" cy="510362"/>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lumMod val="95000"/>
                </a:sysClr>
              </a:solidFill>
              <a:effectLst/>
              <a:uLnTx/>
              <a:uFillTx/>
              <a:latin panose="020f0502020204030204" typeface="Calibri"/>
              <a:ea typeface="+mn-ea"/>
              <a:cs typeface="+mn-cs"/>
            </a:endParaRPr>
          </a:p>
        </p:txBody>
      </p:sp>
      <p:sp>
        <p:nvSpPr>
          <p:cNvPr id="10" name="Oval 11">
            <a:extLst>
              <a:ext uri="{FF2B5EF4-FFF2-40B4-BE49-F238E27FC236}">
                <a16:creationId xmlns:a16="http://schemas.microsoft.com/office/drawing/2014/main" id="{EB7AAF0C-223D-421E-849F-1E5AB368FF72}"/>
              </a:ext>
            </a:extLst>
          </p:cNvPr>
          <p:cNvSpPr/>
          <p:nvPr/>
        </p:nvSpPr>
        <p:spPr>
          <a:xfrm>
            <a:off x="7261614" y="4270882"/>
            <a:ext cx="323838" cy="323838"/>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000" u="none">
              <a:ln>
                <a:noFill/>
              </a:ln>
              <a:solidFill>
                <a:sysClr lastClr="FFFFFF" val="window">
                  <a:lumMod val="95000"/>
                </a:sysClr>
              </a:solidFill>
              <a:effectLst/>
              <a:uLnTx/>
              <a:uFillTx/>
              <a:latin panose="020f0502020204030204" typeface="Calibri"/>
              <a:ea typeface="+mn-ea"/>
              <a:cs typeface="+mn-cs"/>
            </a:endParaRPr>
          </a:p>
        </p:txBody>
      </p:sp>
      <p:sp>
        <p:nvSpPr>
          <p:cNvPr id="11" name="Oval 12">
            <a:extLst>
              <a:ext uri="{FF2B5EF4-FFF2-40B4-BE49-F238E27FC236}">
                <a16:creationId xmlns:a16="http://schemas.microsoft.com/office/drawing/2014/main" id="{6F9907BE-9C23-4BA8-9D03-258C212305C9}"/>
              </a:ext>
            </a:extLst>
          </p:cNvPr>
          <p:cNvSpPr/>
          <p:nvPr/>
        </p:nvSpPr>
        <p:spPr>
          <a:xfrm>
            <a:off x="9631213" y="3016109"/>
            <a:ext cx="966784" cy="966784"/>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lumMod val="95000"/>
                </a:sysClr>
              </a:solidFill>
              <a:effectLst/>
              <a:uLnTx/>
              <a:uFillTx/>
              <a:latin panose="020f0502020204030204" typeface="Calibri"/>
              <a:ea typeface="+mn-ea"/>
              <a:cs typeface="+mn-cs"/>
            </a:endParaRPr>
          </a:p>
        </p:txBody>
      </p:sp>
      <p:sp>
        <p:nvSpPr>
          <p:cNvPr id="12" name="Oval 13">
            <a:extLst>
              <a:ext uri="{FF2B5EF4-FFF2-40B4-BE49-F238E27FC236}">
                <a16:creationId xmlns:a16="http://schemas.microsoft.com/office/drawing/2014/main" id="{22736FE1-994A-458E-A415-0BF809CC4991}"/>
              </a:ext>
            </a:extLst>
          </p:cNvPr>
          <p:cNvSpPr/>
          <p:nvPr/>
        </p:nvSpPr>
        <p:spPr>
          <a:xfrm>
            <a:off x="10972265" y="2577800"/>
            <a:ext cx="323838" cy="323838"/>
          </a:xfrm>
          <a:prstGeom prst="ellipse">
            <a:avLst/>
          </a:prstGeom>
          <a:gradFill>
            <a:gsLst>
              <a:gs pos="0">
                <a:srgbClr val="1A88D3"/>
              </a:gs>
              <a:gs pos="100000">
                <a:srgbClr val="21B2AD"/>
              </a:gs>
            </a:gsLst>
            <a:lin ang="2700000" scaled="0"/>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000" u="none">
              <a:ln>
                <a:noFill/>
              </a:ln>
              <a:solidFill>
                <a:sysClr lastClr="FFFFFF" val="window">
                  <a:lumMod val="95000"/>
                </a:sysClr>
              </a:solidFill>
              <a:effectLst/>
              <a:uLnTx/>
              <a:uFillTx/>
              <a:latin panose="020f0502020204030204" typeface="Calibri"/>
              <a:ea typeface="+mn-ea"/>
              <a:cs typeface="+mn-cs"/>
            </a:endParaRPr>
          </a:p>
        </p:txBody>
      </p:sp>
      <p:cxnSp>
        <p:nvCxnSpPr>
          <p:cNvPr id="13" name="Straight Connector 14">
            <a:extLst>
              <a:ext uri="{FF2B5EF4-FFF2-40B4-BE49-F238E27FC236}">
                <a16:creationId xmlns:a16="http://schemas.microsoft.com/office/drawing/2014/main" id="{D6C3BE0E-076F-4D20-9973-8AC4FF28B0C0}"/>
              </a:ext>
            </a:extLst>
          </p:cNvPr>
          <p:cNvCxnSpPr>
            <a:stCxn id="4" idx="1"/>
            <a:endCxn id="3" idx="5"/>
          </p:cNvCxnSpPr>
          <p:nvPr/>
        </p:nvCxnSpPr>
        <p:spPr>
          <a:xfrm flipH="1" flipV="1">
            <a:off x="1477021" y="3013421"/>
            <a:ext cx="514814" cy="280061"/>
          </a:xfrm>
          <a:prstGeom prst="line">
            <a:avLst/>
          </a:prstGeom>
          <a:noFill/>
          <a:ln algn="ctr" cap="flat" cmpd="sng" w="6350">
            <a:solidFill>
              <a:schemeClr val="bg1">
                <a:lumMod val="50000"/>
              </a:schemeClr>
            </a:solidFill>
            <a:prstDash val="solid"/>
            <a:miter lim="800000"/>
          </a:ln>
          <a:effectLst/>
        </p:spPr>
      </p:cxnSp>
      <p:cxnSp>
        <p:nvCxnSpPr>
          <p:cNvPr id="14" name="Straight Connector 15">
            <a:extLst>
              <a:ext uri="{FF2B5EF4-FFF2-40B4-BE49-F238E27FC236}">
                <a16:creationId xmlns:a16="http://schemas.microsoft.com/office/drawing/2014/main" id="{61FA4D0C-506E-4648-98AB-A5660454873E}"/>
              </a:ext>
            </a:extLst>
          </p:cNvPr>
          <p:cNvCxnSpPr>
            <a:stCxn id="4" idx="7"/>
            <a:endCxn id="5" idx="3"/>
          </p:cNvCxnSpPr>
          <p:nvPr/>
        </p:nvCxnSpPr>
        <p:spPr>
          <a:xfrm flipV="1">
            <a:off x="2675455" y="2972392"/>
            <a:ext cx="632282" cy="321090"/>
          </a:xfrm>
          <a:prstGeom prst="line">
            <a:avLst/>
          </a:prstGeom>
          <a:noFill/>
          <a:ln algn="ctr" cap="flat" cmpd="sng" w="6350">
            <a:solidFill>
              <a:schemeClr val="bg1">
                <a:lumMod val="50000"/>
              </a:schemeClr>
            </a:solidFill>
            <a:prstDash val="solid"/>
            <a:miter lim="800000"/>
          </a:ln>
          <a:effectLst/>
        </p:spPr>
      </p:cxnSp>
      <p:cxnSp>
        <p:nvCxnSpPr>
          <p:cNvPr id="15" name="Straight Connector 16">
            <a:extLst>
              <a:ext uri="{FF2B5EF4-FFF2-40B4-BE49-F238E27FC236}">
                <a16:creationId xmlns:a16="http://schemas.microsoft.com/office/drawing/2014/main" id="{489F3AC0-3425-416B-B93D-E2DFD11684CD}"/>
              </a:ext>
            </a:extLst>
          </p:cNvPr>
          <p:cNvCxnSpPr>
            <a:stCxn id="4" idx="6"/>
          </p:cNvCxnSpPr>
          <p:nvPr/>
        </p:nvCxnSpPr>
        <p:spPr>
          <a:xfrm flipV="1">
            <a:off x="2817037" y="3626382"/>
            <a:ext cx="1065236" cy="8910"/>
          </a:xfrm>
          <a:prstGeom prst="line">
            <a:avLst/>
          </a:prstGeom>
          <a:noFill/>
          <a:ln algn="ctr" cap="flat" cmpd="sng" w="6350">
            <a:solidFill>
              <a:schemeClr val="bg1">
                <a:lumMod val="50000"/>
              </a:schemeClr>
            </a:solidFill>
            <a:prstDash val="solid"/>
            <a:miter lim="800000"/>
          </a:ln>
          <a:effectLst/>
        </p:spPr>
      </p:cxnSp>
      <p:cxnSp>
        <p:nvCxnSpPr>
          <p:cNvPr id="16" name="Straight Connector 17">
            <a:extLst>
              <a:ext uri="{FF2B5EF4-FFF2-40B4-BE49-F238E27FC236}">
                <a16:creationId xmlns:a16="http://schemas.microsoft.com/office/drawing/2014/main" id="{C4B59FFC-4177-4DAE-82A7-49668A5B6AD0}"/>
              </a:ext>
            </a:extLst>
          </p:cNvPr>
          <p:cNvCxnSpPr>
            <a:stCxn id="8" idx="1"/>
            <a:endCxn id="9" idx="5"/>
          </p:cNvCxnSpPr>
          <p:nvPr/>
        </p:nvCxnSpPr>
        <p:spPr>
          <a:xfrm flipH="1" flipV="1">
            <a:off x="5716866" y="3013421"/>
            <a:ext cx="317849" cy="386921"/>
          </a:xfrm>
          <a:prstGeom prst="line">
            <a:avLst/>
          </a:prstGeom>
          <a:noFill/>
          <a:ln algn="ctr" cap="flat" cmpd="sng" w="6350">
            <a:solidFill>
              <a:schemeClr val="bg1">
                <a:lumMod val="50000"/>
              </a:schemeClr>
            </a:solidFill>
            <a:prstDash val="solid"/>
            <a:miter lim="800000"/>
          </a:ln>
          <a:effectLst/>
        </p:spPr>
      </p:cxnSp>
      <p:cxnSp>
        <p:nvCxnSpPr>
          <p:cNvPr id="17" name="Straight Connector 18">
            <a:extLst>
              <a:ext uri="{FF2B5EF4-FFF2-40B4-BE49-F238E27FC236}">
                <a16:creationId xmlns:a16="http://schemas.microsoft.com/office/drawing/2014/main" id="{D7302AAA-D87C-4374-B627-7925F30A80F5}"/>
              </a:ext>
            </a:extLst>
          </p:cNvPr>
          <p:cNvCxnSpPr>
            <a:stCxn id="8" idx="5"/>
            <a:endCxn id="10" idx="1"/>
          </p:cNvCxnSpPr>
          <p:nvPr/>
        </p:nvCxnSpPr>
        <p:spPr>
          <a:xfrm>
            <a:off x="6718335" y="4083962"/>
            <a:ext cx="590704" cy="234345"/>
          </a:xfrm>
          <a:prstGeom prst="line">
            <a:avLst/>
          </a:prstGeom>
          <a:noFill/>
          <a:ln algn="ctr" cap="flat" cmpd="sng" w="6350">
            <a:solidFill>
              <a:schemeClr val="bg1">
                <a:lumMod val="50000"/>
              </a:schemeClr>
            </a:solidFill>
            <a:prstDash val="solid"/>
            <a:miter lim="800000"/>
          </a:ln>
          <a:effectLst/>
        </p:spPr>
      </p:cxnSp>
      <p:cxnSp>
        <p:nvCxnSpPr>
          <p:cNvPr id="18" name="Straight Connector 19">
            <a:extLst>
              <a:ext uri="{FF2B5EF4-FFF2-40B4-BE49-F238E27FC236}">
                <a16:creationId xmlns:a16="http://schemas.microsoft.com/office/drawing/2014/main" id="{DB5B41C6-7050-4AB1-A138-02927801BA64}"/>
              </a:ext>
            </a:extLst>
          </p:cNvPr>
          <p:cNvCxnSpPr>
            <a:stCxn id="11" idx="7"/>
            <a:endCxn id="12" idx="3"/>
          </p:cNvCxnSpPr>
          <p:nvPr/>
        </p:nvCxnSpPr>
        <p:spPr>
          <a:xfrm flipV="1">
            <a:off x="10456415" y="2854213"/>
            <a:ext cx="563275" cy="303478"/>
          </a:xfrm>
          <a:prstGeom prst="line">
            <a:avLst/>
          </a:prstGeom>
          <a:noFill/>
          <a:ln algn="ctr" cap="flat" cmpd="sng" w="6350">
            <a:solidFill>
              <a:schemeClr val="bg1">
                <a:lumMod val="50000"/>
              </a:schemeClr>
            </a:solidFill>
            <a:prstDash val="solid"/>
            <a:miter lim="800000"/>
          </a:ln>
          <a:effectLst/>
        </p:spPr>
      </p:cxnSp>
      <p:sp>
        <p:nvSpPr>
          <p:cNvPr id="19" name="Rectangle 29">
            <a:extLst>
              <a:ext uri="{FF2B5EF4-FFF2-40B4-BE49-F238E27FC236}">
                <a16:creationId xmlns:a16="http://schemas.microsoft.com/office/drawing/2014/main" id="{19354DA0-58D6-4413-9A1A-1D45564ED742}"/>
              </a:ext>
            </a:extLst>
          </p:cNvPr>
          <p:cNvSpPr/>
          <p:nvPr/>
        </p:nvSpPr>
        <p:spPr>
          <a:xfrm>
            <a:off x="966512" y="4863613"/>
            <a:ext cx="2734264" cy="944880"/>
          </a:xfrm>
          <a:prstGeom prst="rect">
            <a:avLst/>
          </a:prstGeom>
        </p:spPr>
        <p:txBody>
          <a:bodyPr wrap="square">
            <a:spAutoFit/>
          </a:bodyPr>
          <a:lstStyle/>
          <a:p>
            <a:pPr algn="ctr"/>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pPr algn="ctr"/>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pPr algn="ctr"/>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a:p>
            <a:pPr algn="ctr"/>
            <a:r>
              <a:rPr altLang="en-US" lang="zh-CN" sz="14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20" name="Rectangle 35">
            <a:extLst>
              <a:ext uri="{FF2B5EF4-FFF2-40B4-BE49-F238E27FC236}">
                <a16:creationId xmlns:a16="http://schemas.microsoft.com/office/drawing/2014/main" id="{443884AA-0B70-40B6-B887-8113BCFEE088}"/>
              </a:ext>
            </a:extLst>
          </p:cNvPr>
          <p:cNvSpPr/>
          <p:nvPr/>
        </p:nvSpPr>
        <p:spPr>
          <a:xfrm>
            <a:off x="5008267" y="4864271"/>
            <a:ext cx="2734264" cy="944880"/>
          </a:xfrm>
          <a:prstGeom prst="rect">
            <a:avLst/>
          </a:prstGeom>
        </p:spPr>
        <p:txBody>
          <a:bodyPr wrap="square">
            <a:spAutoFit/>
          </a:bodyPr>
          <a:lstStyle/>
          <a:p>
            <a:pP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p:txBody>
      </p:sp>
      <p:sp>
        <p:nvSpPr>
          <p:cNvPr id="21" name="Rectangle 40">
            <a:extLst>
              <a:ext uri="{FF2B5EF4-FFF2-40B4-BE49-F238E27FC236}">
                <a16:creationId xmlns:a16="http://schemas.microsoft.com/office/drawing/2014/main" id="{4B40B83E-9FB7-4903-9BEA-E2CF9345ED23}"/>
              </a:ext>
            </a:extLst>
          </p:cNvPr>
          <p:cNvSpPr/>
          <p:nvPr/>
        </p:nvSpPr>
        <p:spPr>
          <a:xfrm>
            <a:off x="8745223" y="4863612"/>
            <a:ext cx="2734264" cy="944880"/>
          </a:xfrm>
          <a:prstGeom prst="rect">
            <a:avLst/>
          </a:prstGeom>
        </p:spPr>
        <p:txBody>
          <a:bodyPr wrap="square">
            <a:spAutoFit/>
          </a:bodyPr>
          <a:lstStyle/>
          <a:p>
            <a:pP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p:txBody>
      </p:sp>
      <p:sp>
        <p:nvSpPr>
          <p:cNvPr id="22" name="Freeform 75">
            <a:extLst>
              <a:ext uri="{FF2B5EF4-FFF2-40B4-BE49-F238E27FC236}">
                <a16:creationId xmlns:a16="http://schemas.microsoft.com/office/drawing/2014/main" id="{82016864-C5CB-4A34-B510-F35F420DEC7A}"/>
              </a:ext>
            </a:extLst>
          </p:cNvPr>
          <p:cNvSpPr>
            <a:spLocks noEditPoints="1"/>
          </p:cNvSpPr>
          <p:nvPr/>
        </p:nvSpPr>
        <p:spPr bwMode="auto">
          <a:xfrm>
            <a:off x="3814512" y="3565749"/>
            <a:ext cx="185738" cy="130175"/>
          </a:xfrm>
          <a:custGeom>
            <a:gdLst>
              <a:gd fmla="*/ 68 w 87" name="T0"/>
              <a:gd fmla="*/ 0 h 61" name="T1"/>
              <a:gd fmla="*/ 4 w 87" name="T2"/>
              <a:gd fmla="*/ 13 h 61" name="T3"/>
              <a:gd fmla="*/ 0 w 87" name="T4"/>
              <a:gd fmla="*/ 22 h 61" name="T5"/>
              <a:gd fmla="*/ 16 w 87" name="T6"/>
              <a:gd fmla="*/ 27 h 61" name="T7"/>
              <a:gd fmla="*/ 20 w 87" name="T8"/>
              <a:gd fmla="*/ 17 h 61" name="T9"/>
              <a:gd fmla="*/ 26 w 87" name="T10"/>
              <a:gd fmla="*/ 7 h 61" name="T11"/>
              <a:gd fmla="*/ 29 w 87" name="T12"/>
              <a:gd fmla="*/ 8 h 61" name="T13"/>
              <a:gd fmla="*/ 23 w 87" name="T14"/>
              <a:gd fmla="*/ 27 h 61" name="T15"/>
              <a:gd fmla="*/ 22 w 87" name="T16"/>
              <a:gd fmla="*/ 27 h 61" name="T17"/>
              <a:gd fmla="*/ 10 w 87" name="T18"/>
              <a:gd fmla="*/ 60 h 61" name="T19"/>
              <a:gd fmla="*/ 76 w 87" name="T20"/>
              <a:gd fmla="*/ 61 h 61" name="T21"/>
              <a:gd fmla="*/ 77 w 87" name="T22"/>
              <a:gd fmla="*/ 59 h 61" name="T23"/>
              <a:gd fmla="*/ 64 w 87" name="T24"/>
              <a:gd fmla="*/ 27 h 61" name="T25"/>
              <a:gd fmla="*/ 58 w 87" name="T26"/>
              <a:gd fmla="*/ 27 h 61" name="T27"/>
              <a:gd fmla="*/ 58 w 87" name="T28"/>
              <a:gd fmla="*/ 7 h 61" name="T29"/>
              <a:gd fmla="*/ 70 w 87" name="T30"/>
              <a:gd fmla="*/ 13 h 61" name="T31"/>
              <a:gd fmla="*/ 66 w 87" name="T32"/>
              <a:gd fmla="*/ 22 h 61" name="T33"/>
              <a:gd fmla="*/ 82 w 87" name="T34"/>
              <a:gd fmla="*/ 27 h 61" name="T35"/>
              <a:gd fmla="*/ 87 w 87" name="T36"/>
              <a:gd fmla="*/ 17 h 61" name="T37"/>
              <a:gd fmla="*/ 50 w 87" name="T38"/>
              <a:gd fmla="*/ 7 h 61" name="T39"/>
              <a:gd fmla="*/ 50 w 87" name="T40"/>
              <a:gd fmla="*/ 27 h 61" name="T41"/>
              <a:gd fmla="*/ 37 w 87" name="T42"/>
              <a:gd fmla="*/ 8 h 61" name="T43"/>
              <a:gd fmla="*/ 50 w 87" name="T44"/>
              <a:gd fmla="*/ 7 h 61" name="T45"/>
              <a:gd fmla="*/ 34 w 87" name="T46"/>
              <a:gd fmla="*/ 54 h 61" name="T47"/>
              <a:gd fmla="*/ 51 w 87" name="T48"/>
              <a:gd fmla="*/ 36 h 61" name="T49"/>
              <a:gd fmla="*/ 37 w 87" name="T50"/>
              <a:gd fmla="*/ 53 h 61" name="T51"/>
              <a:gd fmla="*/ 39 w 87" name="T52"/>
              <a:gd fmla="*/ 55 h 61" name="T53"/>
              <a:gd fmla="*/ 37 w 87" name="T54"/>
              <a:gd fmla="*/ 53 h 61" name="T55"/>
              <a:gd fmla="*/ 42 w 87" name="T56"/>
              <a:gd fmla="*/ 56 h 61" name="T57"/>
              <a:gd fmla="*/ 44 w 87" name="T58"/>
              <a:gd fmla="*/ 54 h 61" name="T59"/>
              <a:gd fmla="*/ 43 w 87" name="T60"/>
              <a:gd fmla="*/ 36 h 61" name="T61"/>
              <a:gd fmla="*/ 41 w 87" name="T62"/>
              <a:gd fmla="*/ 34 h 61" name="T63"/>
              <a:gd fmla="*/ 43 w 87" name="T64"/>
              <a:gd fmla="*/ 36 h 61" name="T65"/>
              <a:gd fmla="*/ 33 w 87" name="T66"/>
              <a:gd fmla="*/ 51 h 61" name="T67"/>
              <a:gd fmla="*/ 35 w 87" name="T68"/>
              <a:gd fmla="*/ 50 h 61" name="T69"/>
              <a:gd fmla="*/ 38 w 87" name="T70"/>
              <a:gd fmla="*/ 38 h 61" name="T71"/>
              <a:gd fmla="*/ 36 w 87" name="T72"/>
              <a:gd fmla="*/ 36 h 61" name="T73"/>
              <a:gd fmla="*/ 38 w 87" name="T74"/>
              <a:gd fmla="*/ 38 h 61" name="T75"/>
              <a:gd fmla="*/ 49 w 87" name="T76"/>
              <a:gd fmla="*/ 40 h 61" name="T77"/>
              <a:gd fmla="*/ 52 w 87" name="T78"/>
              <a:gd fmla="*/ 39 h 61" name="T79"/>
              <a:gd fmla="*/ 50 w 87" name="T80"/>
              <a:gd fmla="*/ 48 h 61" name="T81"/>
              <a:gd fmla="*/ 52 w 87" name="T82"/>
              <a:gd fmla="*/ 51 h 61" name="T83"/>
              <a:gd fmla="*/ 50 w 87" name="T84"/>
              <a:gd fmla="*/ 48 h 61" name="T85"/>
              <a:gd fmla="*/ 51 w 87" name="T86"/>
              <a:gd fmla="*/ 45 h 61" name="T87"/>
              <a:gd fmla="*/ 53 w 87" name="T88"/>
              <a:gd fmla="*/ 44 h 61" name="T89"/>
              <a:gd fmla="*/ 47 w 87" name="T90"/>
              <a:gd fmla="*/ 52 h 61" name="T91"/>
              <a:gd fmla="*/ 48 w 87" name="T92"/>
              <a:gd fmla="*/ 54 h 61" name="T93"/>
              <a:gd fmla="*/ 47 w 87" name="T94"/>
              <a:gd fmla="*/ 52 h 61" name="T95"/>
              <a:gd fmla="*/ 48 w 87" name="T96"/>
              <a:gd fmla="*/ 36 h 61" name="T97"/>
              <a:gd fmla="*/ 45 w 87" name="T98"/>
              <a:gd fmla="*/ 37 h 6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1" w="87">
                <a:moveTo>
                  <a:pt x="83" y="13"/>
                </a:moveTo>
                <a:cubicBezTo>
                  <a:pt x="82" y="5"/>
                  <a:pt x="75" y="0"/>
                  <a:pt x="68" y="0"/>
                </a:cubicBezTo>
                <a:cubicBezTo>
                  <a:pt x="19" y="0"/>
                  <a:pt x="19" y="0"/>
                  <a:pt x="19" y="0"/>
                </a:cubicBezTo>
                <a:cubicBezTo>
                  <a:pt x="11" y="0"/>
                  <a:pt x="5" y="5"/>
                  <a:pt x="4" y="13"/>
                </a:cubicBezTo>
                <a:cubicBezTo>
                  <a:pt x="2" y="13"/>
                  <a:pt x="0" y="15"/>
                  <a:pt x="0" y="17"/>
                </a:cubicBezTo>
                <a:cubicBezTo>
                  <a:pt x="0" y="22"/>
                  <a:pt x="0" y="22"/>
                  <a:pt x="0" y="22"/>
                </a:cubicBezTo>
                <a:cubicBezTo>
                  <a:pt x="0" y="24"/>
                  <a:pt x="2" y="27"/>
                  <a:pt x="5" y="27"/>
                </a:cubicBezTo>
                <a:cubicBezTo>
                  <a:pt x="16" y="27"/>
                  <a:pt x="16" y="27"/>
                  <a:pt x="16" y="27"/>
                </a:cubicBezTo>
                <a:cubicBezTo>
                  <a:pt x="18" y="27"/>
                  <a:pt x="20" y="24"/>
                  <a:pt x="20" y="22"/>
                </a:cubicBezTo>
                <a:cubicBezTo>
                  <a:pt x="20" y="17"/>
                  <a:pt x="20" y="17"/>
                  <a:pt x="20" y="17"/>
                </a:cubicBezTo>
                <a:cubicBezTo>
                  <a:pt x="20" y="15"/>
                  <a:pt x="19" y="13"/>
                  <a:pt x="17" y="13"/>
                </a:cubicBezTo>
                <a:cubicBezTo>
                  <a:pt x="18" y="9"/>
                  <a:pt x="22" y="7"/>
                  <a:pt x="26" y="7"/>
                </a:cubicBezTo>
                <a:cubicBezTo>
                  <a:pt x="29" y="7"/>
                  <a:pt x="29" y="7"/>
                  <a:pt x="29" y="7"/>
                </a:cubicBezTo>
                <a:cubicBezTo>
                  <a:pt x="29" y="7"/>
                  <a:pt x="29" y="7"/>
                  <a:pt x="29" y="8"/>
                </a:cubicBezTo>
                <a:cubicBezTo>
                  <a:pt x="29" y="27"/>
                  <a:pt x="29" y="27"/>
                  <a:pt x="29" y="27"/>
                </a:cubicBezTo>
                <a:cubicBezTo>
                  <a:pt x="23" y="27"/>
                  <a:pt x="23" y="27"/>
                  <a:pt x="23" y="27"/>
                </a:cubicBezTo>
                <a:cubicBezTo>
                  <a:pt x="23" y="27"/>
                  <a:pt x="22" y="27"/>
                  <a:pt x="22" y="27"/>
                </a:cubicBezTo>
                <a:cubicBezTo>
                  <a:pt x="22" y="27"/>
                  <a:pt x="22" y="27"/>
                  <a:pt x="22" y="27"/>
                </a:cubicBezTo>
                <a:cubicBezTo>
                  <a:pt x="10" y="59"/>
                  <a:pt x="10" y="59"/>
                  <a:pt x="10" y="59"/>
                </a:cubicBezTo>
                <a:cubicBezTo>
                  <a:pt x="9" y="59"/>
                  <a:pt x="10" y="60"/>
                  <a:pt x="10" y="60"/>
                </a:cubicBezTo>
                <a:cubicBezTo>
                  <a:pt x="10" y="61"/>
                  <a:pt x="11" y="61"/>
                  <a:pt x="11" y="61"/>
                </a:cubicBezTo>
                <a:cubicBezTo>
                  <a:pt x="76" y="61"/>
                  <a:pt x="76" y="61"/>
                  <a:pt x="76" y="61"/>
                </a:cubicBezTo>
                <a:cubicBezTo>
                  <a:pt x="76" y="61"/>
                  <a:pt x="76" y="61"/>
                  <a:pt x="77" y="60"/>
                </a:cubicBezTo>
                <a:cubicBezTo>
                  <a:pt x="77" y="60"/>
                  <a:pt x="77" y="59"/>
                  <a:pt x="77" y="59"/>
                </a:cubicBezTo>
                <a:cubicBezTo>
                  <a:pt x="65" y="27"/>
                  <a:pt x="65" y="27"/>
                  <a:pt x="65" y="27"/>
                </a:cubicBezTo>
                <a:cubicBezTo>
                  <a:pt x="65" y="27"/>
                  <a:pt x="65" y="27"/>
                  <a:pt x="64" y="27"/>
                </a:cubicBezTo>
                <a:cubicBezTo>
                  <a:pt x="64" y="27"/>
                  <a:pt x="64" y="27"/>
                  <a:pt x="64" y="27"/>
                </a:cubicBezTo>
                <a:cubicBezTo>
                  <a:pt x="58" y="27"/>
                  <a:pt x="58" y="27"/>
                  <a:pt x="58" y="27"/>
                </a:cubicBezTo>
                <a:cubicBezTo>
                  <a:pt x="58" y="8"/>
                  <a:pt x="58" y="8"/>
                  <a:pt x="58" y="8"/>
                </a:cubicBezTo>
                <a:cubicBezTo>
                  <a:pt x="58" y="7"/>
                  <a:pt x="58" y="7"/>
                  <a:pt x="58" y="7"/>
                </a:cubicBezTo>
                <a:cubicBezTo>
                  <a:pt x="61" y="7"/>
                  <a:pt x="61" y="7"/>
                  <a:pt x="61" y="7"/>
                </a:cubicBezTo>
                <a:cubicBezTo>
                  <a:pt x="65" y="7"/>
                  <a:pt x="68" y="9"/>
                  <a:pt x="70" y="13"/>
                </a:cubicBezTo>
                <a:cubicBezTo>
                  <a:pt x="68" y="13"/>
                  <a:pt x="66" y="15"/>
                  <a:pt x="66" y="17"/>
                </a:cubicBezTo>
                <a:cubicBezTo>
                  <a:pt x="66" y="22"/>
                  <a:pt x="66" y="22"/>
                  <a:pt x="66" y="22"/>
                </a:cubicBezTo>
                <a:cubicBezTo>
                  <a:pt x="66" y="24"/>
                  <a:pt x="68" y="27"/>
                  <a:pt x="71" y="27"/>
                </a:cubicBezTo>
                <a:cubicBezTo>
                  <a:pt x="82" y="27"/>
                  <a:pt x="82" y="27"/>
                  <a:pt x="82" y="27"/>
                </a:cubicBezTo>
                <a:cubicBezTo>
                  <a:pt x="84" y="27"/>
                  <a:pt x="87" y="24"/>
                  <a:pt x="87" y="22"/>
                </a:cubicBezTo>
                <a:cubicBezTo>
                  <a:pt x="87" y="17"/>
                  <a:pt x="87" y="17"/>
                  <a:pt x="87" y="17"/>
                </a:cubicBezTo>
                <a:cubicBezTo>
                  <a:pt x="87" y="15"/>
                  <a:pt x="85" y="13"/>
                  <a:pt x="83" y="13"/>
                </a:cubicBezTo>
                <a:close/>
                <a:moveTo>
                  <a:pt x="50" y="7"/>
                </a:moveTo>
                <a:cubicBezTo>
                  <a:pt x="50" y="7"/>
                  <a:pt x="50" y="7"/>
                  <a:pt x="50" y="8"/>
                </a:cubicBezTo>
                <a:cubicBezTo>
                  <a:pt x="50" y="27"/>
                  <a:pt x="50" y="27"/>
                  <a:pt x="50" y="27"/>
                </a:cubicBezTo>
                <a:cubicBezTo>
                  <a:pt x="37" y="27"/>
                  <a:pt x="37" y="27"/>
                  <a:pt x="37" y="27"/>
                </a:cubicBezTo>
                <a:cubicBezTo>
                  <a:pt x="37" y="8"/>
                  <a:pt x="37" y="8"/>
                  <a:pt x="37" y="8"/>
                </a:cubicBezTo>
                <a:cubicBezTo>
                  <a:pt x="37" y="7"/>
                  <a:pt x="37" y="7"/>
                  <a:pt x="37" y="7"/>
                </a:cubicBezTo>
                <a:lnTo>
                  <a:pt x="50" y="7"/>
                </a:lnTo>
                <a:close/>
                <a:moveTo>
                  <a:pt x="52" y="53"/>
                </a:moveTo>
                <a:cubicBezTo>
                  <a:pt x="47" y="58"/>
                  <a:pt x="39" y="59"/>
                  <a:pt x="34" y="54"/>
                </a:cubicBezTo>
                <a:cubicBezTo>
                  <a:pt x="29" y="50"/>
                  <a:pt x="28" y="42"/>
                  <a:pt x="33" y="37"/>
                </a:cubicBezTo>
                <a:cubicBezTo>
                  <a:pt x="38" y="32"/>
                  <a:pt x="46" y="31"/>
                  <a:pt x="51" y="36"/>
                </a:cubicBezTo>
                <a:cubicBezTo>
                  <a:pt x="56" y="40"/>
                  <a:pt x="56" y="48"/>
                  <a:pt x="52" y="53"/>
                </a:cubicBezTo>
                <a:close/>
                <a:moveTo>
                  <a:pt x="37" y="53"/>
                </a:moveTo>
                <a:cubicBezTo>
                  <a:pt x="37" y="53"/>
                  <a:pt x="36" y="54"/>
                  <a:pt x="37" y="55"/>
                </a:cubicBezTo>
                <a:cubicBezTo>
                  <a:pt x="37" y="55"/>
                  <a:pt x="38" y="55"/>
                  <a:pt x="39" y="55"/>
                </a:cubicBezTo>
                <a:cubicBezTo>
                  <a:pt x="39" y="55"/>
                  <a:pt x="40" y="54"/>
                  <a:pt x="39" y="53"/>
                </a:cubicBezTo>
                <a:cubicBezTo>
                  <a:pt x="39" y="53"/>
                  <a:pt x="38" y="52"/>
                  <a:pt x="37" y="53"/>
                </a:cubicBezTo>
                <a:close/>
                <a:moveTo>
                  <a:pt x="42" y="54"/>
                </a:moveTo>
                <a:cubicBezTo>
                  <a:pt x="41" y="54"/>
                  <a:pt x="41" y="55"/>
                  <a:pt x="42" y="56"/>
                </a:cubicBezTo>
                <a:cubicBezTo>
                  <a:pt x="42" y="56"/>
                  <a:pt x="43" y="56"/>
                  <a:pt x="44" y="56"/>
                </a:cubicBezTo>
                <a:cubicBezTo>
                  <a:pt x="44" y="56"/>
                  <a:pt x="44" y="55"/>
                  <a:pt x="44" y="54"/>
                </a:cubicBezTo>
                <a:cubicBezTo>
                  <a:pt x="44" y="54"/>
                  <a:pt x="43" y="53"/>
                  <a:pt x="42" y="54"/>
                </a:cubicBezTo>
                <a:close/>
                <a:moveTo>
                  <a:pt x="43" y="36"/>
                </a:moveTo>
                <a:cubicBezTo>
                  <a:pt x="43" y="36"/>
                  <a:pt x="43" y="35"/>
                  <a:pt x="43" y="35"/>
                </a:cubicBezTo>
                <a:cubicBezTo>
                  <a:pt x="43" y="34"/>
                  <a:pt x="42" y="34"/>
                  <a:pt x="41" y="34"/>
                </a:cubicBezTo>
                <a:cubicBezTo>
                  <a:pt x="40" y="35"/>
                  <a:pt x="40" y="35"/>
                  <a:pt x="41" y="36"/>
                </a:cubicBezTo>
                <a:cubicBezTo>
                  <a:pt x="41" y="37"/>
                  <a:pt x="42" y="37"/>
                  <a:pt x="43" y="36"/>
                </a:cubicBezTo>
                <a:close/>
                <a:moveTo>
                  <a:pt x="33" y="49"/>
                </a:moveTo>
                <a:cubicBezTo>
                  <a:pt x="33" y="50"/>
                  <a:pt x="33" y="51"/>
                  <a:pt x="33" y="51"/>
                </a:cubicBezTo>
                <a:cubicBezTo>
                  <a:pt x="33" y="52"/>
                  <a:pt x="34" y="52"/>
                  <a:pt x="35" y="52"/>
                </a:cubicBezTo>
                <a:cubicBezTo>
                  <a:pt x="36" y="51"/>
                  <a:pt x="36" y="50"/>
                  <a:pt x="35" y="50"/>
                </a:cubicBezTo>
                <a:cubicBezTo>
                  <a:pt x="35" y="49"/>
                  <a:pt x="34" y="49"/>
                  <a:pt x="33" y="49"/>
                </a:cubicBezTo>
                <a:close/>
                <a:moveTo>
                  <a:pt x="38" y="38"/>
                </a:moveTo>
                <a:cubicBezTo>
                  <a:pt x="38" y="38"/>
                  <a:pt x="38" y="37"/>
                  <a:pt x="38" y="36"/>
                </a:cubicBezTo>
                <a:cubicBezTo>
                  <a:pt x="38" y="36"/>
                  <a:pt x="37" y="35"/>
                  <a:pt x="36" y="36"/>
                </a:cubicBezTo>
                <a:cubicBezTo>
                  <a:pt x="36" y="36"/>
                  <a:pt x="35" y="37"/>
                  <a:pt x="36" y="38"/>
                </a:cubicBezTo>
                <a:cubicBezTo>
                  <a:pt x="36" y="38"/>
                  <a:pt x="37" y="39"/>
                  <a:pt x="38" y="38"/>
                </a:cubicBezTo>
                <a:close/>
                <a:moveTo>
                  <a:pt x="50" y="39"/>
                </a:moveTo>
                <a:cubicBezTo>
                  <a:pt x="49" y="39"/>
                  <a:pt x="49" y="40"/>
                  <a:pt x="49" y="40"/>
                </a:cubicBezTo>
                <a:cubicBezTo>
                  <a:pt x="50" y="41"/>
                  <a:pt x="51" y="41"/>
                  <a:pt x="51" y="41"/>
                </a:cubicBezTo>
                <a:cubicBezTo>
                  <a:pt x="52" y="40"/>
                  <a:pt x="52" y="40"/>
                  <a:pt x="52" y="39"/>
                </a:cubicBezTo>
                <a:cubicBezTo>
                  <a:pt x="51" y="38"/>
                  <a:pt x="50" y="38"/>
                  <a:pt x="50" y="39"/>
                </a:cubicBezTo>
                <a:close/>
                <a:moveTo>
                  <a:pt x="50" y="48"/>
                </a:moveTo>
                <a:cubicBezTo>
                  <a:pt x="50" y="49"/>
                  <a:pt x="50" y="50"/>
                  <a:pt x="50" y="50"/>
                </a:cubicBezTo>
                <a:cubicBezTo>
                  <a:pt x="50" y="51"/>
                  <a:pt x="51" y="51"/>
                  <a:pt x="52" y="51"/>
                </a:cubicBezTo>
                <a:cubicBezTo>
                  <a:pt x="53" y="50"/>
                  <a:pt x="53" y="49"/>
                  <a:pt x="52" y="49"/>
                </a:cubicBezTo>
                <a:cubicBezTo>
                  <a:pt x="52" y="48"/>
                  <a:pt x="51" y="48"/>
                  <a:pt x="50" y="48"/>
                </a:cubicBezTo>
                <a:close/>
                <a:moveTo>
                  <a:pt x="51" y="43"/>
                </a:moveTo>
                <a:cubicBezTo>
                  <a:pt x="51" y="44"/>
                  <a:pt x="51" y="45"/>
                  <a:pt x="51" y="45"/>
                </a:cubicBezTo>
                <a:cubicBezTo>
                  <a:pt x="51" y="46"/>
                  <a:pt x="52" y="46"/>
                  <a:pt x="53" y="46"/>
                </a:cubicBezTo>
                <a:cubicBezTo>
                  <a:pt x="54" y="45"/>
                  <a:pt x="54" y="44"/>
                  <a:pt x="53" y="44"/>
                </a:cubicBezTo>
                <a:cubicBezTo>
                  <a:pt x="53" y="43"/>
                  <a:pt x="52" y="43"/>
                  <a:pt x="51" y="43"/>
                </a:cubicBezTo>
                <a:close/>
                <a:moveTo>
                  <a:pt x="47" y="52"/>
                </a:moveTo>
                <a:cubicBezTo>
                  <a:pt x="46" y="53"/>
                  <a:pt x="46" y="53"/>
                  <a:pt x="47" y="54"/>
                </a:cubicBezTo>
                <a:cubicBezTo>
                  <a:pt x="47" y="55"/>
                  <a:pt x="48" y="55"/>
                  <a:pt x="48" y="54"/>
                </a:cubicBezTo>
                <a:cubicBezTo>
                  <a:pt x="49" y="54"/>
                  <a:pt x="49" y="53"/>
                  <a:pt x="49" y="53"/>
                </a:cubicBezTo>
                <a:cubicBezTo>
                  <a:pt x="48" y="52"/>
                  <a:pt x="48" y="52"/>
                  <a:pt x="47" y="52"/>
                </a:cubicBezTo>
                <a:close/>
                <a:moveTo>
                  <a:pt x="47" y="37"/>
                </a:moveTo>
                <a:cubicBezTo>
                  <a:pt x="48" y="37"/>
                  <a:pt x="48" y="36"/>
                  <a:pt x="48" y="36"/>
                </a:cubicBezTo>
                <a:cubicBezTo>
                  <a:pt x="47" y="35"/>
                  <a:pt x="47" y="35"/>
                  <a:pt x="46" y="35"/>
                </a:cubicBezTo>
                <a:cubicBezTo>
                  <a:pt x="45" y="36"/>
                  <a:pt x="45" y="36"/>
                  <a:pt x="45" y="37"/>
                </a:cubicBezTo>
                <a:cubicBezTo>
                  <a:pt x="46" y="38"/>
                  <a:pt x="47" y="38"/>
                  <a:pt x="47" y="37"/>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3" name="Freeform 92">
            <a:extLst>
              <a:ext uri="{FF2B5EF4-FFF2-40B4-BE49-F238E27FC236}">
                <a16:creationId xmlns:a16="http://schemas.microsoft.com/office/drawing/2014/main" id="{559D6A00-366B-4248-94B9-F20A6BB50B67}"/>
              </a:ext>
            </a:extLst>
          </p:cNvPr>
          <p:cNvSpPr>
            <a:spLocks noEditPoints="1"/>
          </p:cNvSpPr>
          <p:nvPr/>
        </p:nvSpPr>
        <p:spPr bwMode="auto">
          <a:xfrm>
            <a:off x="7325901" y="4354556"/>
            <a:ext cx="195263" cy="184150"/>
          </a:xfrm>
          <a:custGeom>
            <a:gdLst>
              <a:gd fmla="*/ 2 w 91" name="T0"/>
              <a:gd fmla="*/ 68 h 86" name="T1"/>
              <a:gd fmla="*/ 4 w 91" name="T2"/>
              <a:gd fmla="*/ 68 h 86" name="T3"/>
              <a:gd fmla="*/ 7 w 91" name="T4"/>
              <a:gd fmla="*/ 66 h 86" name="T5"/>
              <a:gd fmla="*/ 11 w 91" name="T6"/>
              <a:gd fmla="*/ 59 h 86" name="T7"/>
              <a:gd fmla="*/ 32 w 91" name="T8"/>
              <a:gd fmla="*/ 61 h 86" name="T9"/>
              <a:gd fmla="*/ 36 w 91" name="T10"/>
              <a:gd fmla="*/ 59 h 86" name="T11"/>
              <a:gd fmla="*/ 41 w 91" name="T12"/>
              <a:gd fmla="*/ 53 h 86" name="T13"/>
              <a:gd fmla="*/ 52 w 91" name="T14"/>
              <a:gd fmla="*/ 60 h 86" name="T15"/>
              <a:gd fmla="*/ 54 w 91" name="T16"/>
              <a:gd fmla="*/ 83 h 86" name="T17"/>
              <a:gd fmla="*/ 57 w 91" name="T18"/>
              <a:gd fmla="*/ 86 h 86" name="T19"/>
              <a:gd fmla="*/ 67 w 91" name="T20"/>
              <a:gd fmla="*/ 86 h 86" name="T21"/>
              <a:gd fmla="*/ 70 w 91" name="T22"/>
              <a:gd fmla="*/ 83 h 86" name="T23"/>
              <a:gd fmla="*/ 67 w 91" name="T24"/>
              <a:gd fmla="*/ 79 h 86" name="T25"/>
              <a:gd fmla="*/ 60 w 91" name="T26"/>
              <a:gd fmla="*/ 79 h 86" name="T27"/>
              <a:gd fmla="*/ 58 w 91" name="T28"/>
              <a:gd fmla="*/ 58 h 86" name="T29"/>
              <a:gd fmla="*/ 57 w 91" name="T30"/>
              <a:gd fmla="*/ 56 h 86" name="T31"/>
              <a:gd fmla="*/ 48 w 91" name="T32"/>
              <a:gd fmla="*/ 46 h 86" name="T33"/>
              <a:gd fmla="*/ 58 w 91" name="T34"/>
              <a:gd fmla="*/ 26 h 86" name="T35"/>
              <a:gd fmla="*/ 74 w 91" name="T36"/>
              <a:gd fmla="*/ 32 h 86" name="T37"/>
              <a:gd fmla="*/ 78 w 91" name="T38"/>
              <a:gd fmla="*/ 31 h 86" name="T39"/>
              <a:gd fmla="*/ 89 w 91" name="T40"/>
              <a:gd fmla="*/ 20 h 86" name="T41"/>
              <a:gd fmla="*/ 89 w 91" name="T42"/>
              <a:gd fmla="*/ 15 h 86" name="T43"/>
              <a:gd fmla="*/ 84 w 91" name="T44"/>
              <a:gd fmla="*/ 15 h 86" name="T45"/>
              <a:gd fmla="*/ 74 w 91" name="T46"/>
              <a:gd fmla="*/ 25 h 86" name="T47"/>
              <a:gd fmla="*/ 53 w 91" name="T48"/>
              <a:gd fmla="*/ 15 h 86" name="T49"/>
              <a:gd fmla="*/ 51 w 91" name="T50"/>
              <a:gd fmla="*/ 15 h 86" name="T51"/>
              <a:gd fmla="*/ 25 w 91" name="T52"/>
              <a:gd fmla="*/ 20 h 86" name="T53"/>
              <a:gd fmla="*/ 23 w 91" name="T54"/>
              <a:gd fmla="*/ 24 h 86" name="T55"/>
              <a:gd fmla="*/ 23 w 91" name="T56"/>
              <a:gd fmla="*/ 41 h 86" name="T57"/>
              <a:gd fmla="*/ 26 w 91" name="T58"/>
              <a:gd fmla="*/ 44 h 86" name="T59"/>
              <a:gd fmla="*/ 29 w 91" name="T60"/>
              <a:gd fmla="*/ 41 h 86" name="T61"/>
              <a:gd fmla="*/ 29 w 91" name="T62"/>
              <a:gd fmla="*/ 27 h 86" name="T63"/>
              <a:gd fmla="*/ 48 w 91" name="T64"/>
              <a:gd fmla="*/ 23 h 86" name="T65"/>
              <a:gd fmla="*/ 31 w 91" name="T66"/>
              <a:gd fmla="*/ 54 h 86" name="T67"/>
              <a:gd fmla="*/ 9 w 91" name="T68"/>
              <a:gd fmla="*/ 52 h 86" name="T69"/>
              <a:gd fmla="*/ 6 w 91" name="T70"/>
              <a:gd fmla="*/ 54 h 86" name="T71"/>
              <a:gd fmla="*/ 1 w 91" name="T72"/>
              <a:gd fmla="*/ 63 h 86" name="T73"/>
              <a:gd fmla="*/ 2 w 91" name="T74"/>
              <a:gd fmla="*/ 68 h 86" name="T75"/>
              <a:gd fmla="*/ 67 w 91" name="T76"/>
              <a:gd fmla="*/ 8 h 86" name="T77"/>
              <a:gd fmla="*/ 59 w 91" name="T78"/>
              <a:gd fmla="*/ 0 h 86" name="T79"/>
              <a:gd fmla="*/ 52 w 91" name="T80"/>
              <a:gd fmla="*/ 8 h 86" name="T81"/>
              <a:gd fmla="*/ 59 w 91" name="T82"/>
              <a:gd fmla="*/ 15 h 86" name="T83"/>
              <a:gd fmla="*/ 67 w 91" name="T84"/>
              <a:gd fmla="*/ 8 h 8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86" w="91">
                <a:moveTo>
                  <a:pt x="2" y="68"/>
                </a:moveTo>
                <a:cubicBezTo>
                  <a:pt x="3" y="68"/>
                  <a:pt x="3" y="68"/>
                  <a:pt x="4" y="68"/>
                </a:cubicBezTo>
                <a:cubicBezTo>
                  <a:pt x="5" y="68"/>
                  <a:pt x="6" y="67"/>
                  <a:pt x="7" y="66"/>
                </a:cubicBezTo>
                <a:cubicBezTo>
                  <a:pt x="11" y="59"/>
                  <a:pt x="11" y="59"/>
                  <a:pt x="11" y="59"/>
                </a:cubicBezTo>
                <a:cubicBezTo>
                  <a:pt x="17" y="61"/>
                  <a:pt x="25" y="62"/>
                  <a:pt x="32" y="61"/>
                </a:cubicBezTo>
                <a:cubicBezTo>
                  <a:pt x="34" y="61"/>
                  <a:pt x="35" y="61"/>
                  <a:pt x="36" y="59"/>
                </a:cubicBezTo>
                <a:cubicBezTo>
                  <a:pt x="37" y="57"/>
                  <a:pt x="39" y="55"/>
                  <a:pt x="41" y="53"/>
                </a:cubicBezTo>
                <a:cubicBezTo>
                  <a:pt x="44" y="56"/>
                  <a:pt x="47" y="59"/>
                  <a:pt x="52" y="60"/>
                </a:cubicBezTo>
                <a:cubicBezTo>
                  <a:pt x="51" y="68"/>
                  <a:pt x="52" y="76"/>
                  <a:pt x="54" y="83"/>
                </a:cubicBezTo>
                <a:cubicBezTo>
                  <a:pt x="54" y="85"/>
                  <a:pt x="55" y="86"/>
                  <a:pt x="57" y="86"/>
                </a:cubicBezTo>
                <a:cubicBezTo>
                  <a:pt x="67" y="86"/>
                  <a:pt x="67" y="86"/>
                  <a:pt x="67" y="86"/>
                </a:cubicBezTo>
                <a:cubicBezTo>
                  <a:pt x="69" y="86"/>
                  <a:pt x="70" y="85"/>
                  <a:pt x="70" y="83"/>
                </a:cubicBezTo>
                <a:cubicBezTo>
                  <a:pt x="70" y="81"/>
                  <a:pt x="69" y="79"/>
                  <a:pt x="67" y="79"/>
                </a:cubicBezTo>
                <a:cubicBezTo>
                  <a:pt x="60" y="79"/>
                  <a:pt x="60" y="79"/>
                  <a:pt x="60" y="79"/>
                </a:cubicBezTo>
                <a:cubicBezTo>
                  <a:pt x="61" y="72"/>
                  <a:pt x="60" y="65"/>
                  <a:pt x="58" y="58"/>
                </a:cubicBezTo>
                <a:cubicBezTo>
                  <a:pt x="58" y="57"/>
                  <a:pt x="58" y="57"/>
                  <a:pt x="57" y="56"/>
                </a:cubicBezTo>
                <a:cubicBezTo>
                  <a:pt x="55" y="52"/>
                  <a:pt x="52" y="49"/>
                  <a:pt x="48" y="46"/>
                </a:cubicBezTo>
                <a:cubicBezTo>
                  <a:pt x="54" y="39"/>
                  <a:pt x="59" y="32"/>
                  <a:pt x="58" y="26"/>
                </a:cubicBezTo>
                <a:cubicBezTo>
                  <a:pt x="63" y="29"/>
                  <a:pt x="68" y="31"/>
                  <a:pt x="74" y="32"/>
                </a:cubicBezTo>
                <a:cubicBezTo>
                  <a:pt x="75" y="33"/>
                  <a:pt x="77" y="32"/>
                  <a:pt x="78" y="31"/>
                </a:cubicBezTo>
                <a:cubicBezTo>
                  <a:pt x="83" y="28"/>
                  <a:pt x="87" y="24"/>
                  <a:pt x="89" y="20"/>
                </a:cubicBezTo>
                <a:cubicBezTo>
                  <a:pt x="91" y="18"/>
                  <a:pt x="91" y="16"/>
                  <a:pt x="89" y="15"/>
                </a:cubicBezTo>
                <a:cubicBezTo>
                  <a:pt x="88" y="13"/>
                  <a:pt x="86" y="13"/>
                  <a:pt x="84" y="15"/>
                </a:cubicBezTo>
                <a:cubicBezTo>
                  <a:pt x="81" y="17"/>
                  <a:pt x="77" y="20"/>
                  <a:pt x="74" y="25"/>
                </a:cubicBezTo>
                <a:cubicBezTo>
                  <a:pt x="68" y="21"/>
                  <a:pt x="61" y="18"/>
                  <a:pt x="53" y="15"/>
                </a:cubicBezTo>
                <a:cubicBezTo>
                  <a:pt x="52" y="15"/>
                  <a:pt x="51" y="15"/>
                  <a:pt x="51" y="15"/>
                </a:cubicBezTo>
                <a:cubicBezTo>
                  <a:pt x="42" y="16"/>
                  <a:pt x="33" y="18"/>
                  <a:pt x="25" y="20"/>
                </a:cubicBezTo>
                <a:cubicBezTo>
                  <a:pt x="24" y="21"/>
                  <a:pt x="23" y="22"/>
                  <a:pt x="23" y="24"/>
                </a:cubicBezTo>
                <a:cubicBezTo>
                  <a:pt x="22" y="29"/>
                  <a:pt x="22" y="35"/>
                  <a:pt x="23" y="41"/>
                </a:cubicBezTo>
                <a:cubicBezTo>
                  <a:pt x="23" y="42"/>
                  <a:pt x="24" y="44"/>
                  <a:pt x="26" y="44"/>
                </a:cubicBezTo>
                <a:cubicBezTo>
                  <a:pt x="28" y="44"/>
                  <a:pt x="29" y="42"/>
                  <a:pt x="29" y="41"/>
                </a:cubicBezTo>
                <a:cubicBezTo>
                  <a:pt x="31" y="36"/>
                  <a:pt x="30" y="31"/>
                  <a:pt x="29" y="27"/>
                </a:cubicBezTo>
                <a:cubicBezTo>
                  <a:pt x="36" y="27"/>
                  <a:pt x="42" y="25"/>
                  <a:pt x="48" y="23"/>
                </a:cubicBezTo>
                <a:cubicBezTo>
                  <a:pt x="40" y="33"/>
                  <a:pt x="35" y="43"/>
                  <a:pt x="31" y="54"/>
                </a:cubicBezTo>
                <a:cubicBezTo>
                  <a:pt x="24" y="52"/>
                  <a:pt x="17" y="52"/>
                  <a:pt x="9" y="52"/>
                </a:cubicBezTo>
                <a:cubicBezTo>
                  <a:pt x="8" y="52"/>
                  <a:pt x="7" y="52"/>
                  <a:pt x="6" y="54"/>
                </a:cubicBezTo>
                <a:cubicBezTo>
                  <a:pt x="1" y="63"/>
                  <a:pt x="1" y="63"/>
                  <a:pt x="1" y="63"/>
                </a:cubicBezTo>
                <a:cubicBezTo>
                  <a:pt x="0" y="65"/>
                  <a:pt x="0" y="67"/>
                  <a:pt x="2" y="68"/>
                </a:cubicBezTo>
                <a:close/>
                <a:moveTo>
                  <a:pt x="67" y="8"/>
                </a:moveTo>
                <a:cubicBezTo>
                  <a:pt x="67" y="4"/>
                  <a:pt x="63" y="0"/>
                  <a:pt x="59" y="0"/>
                </a:cubicBezTo>
                <a:cubicBezTo>
                  <a:pt x="55" y="0"/>
                  <a:pt x="52" y="4"/>
                  <a:pt x="52" y="8"/>
                </a:cubicBezTo>
                <a:cubicBezTo>
                  <a:pt x="52" y="12"/>
                  <a:pt x="55" y="15"/>
                  <a:pt x="59" y="15"/>
                </a:cubicBezTo>
                <a:cubicBezTo>
                  <a:pt x="63" y="15"/>
                  <a:pt x="67" y="12"/>
                  <a:pt x="67" y="8"/>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4" name="Freeform 105">
            <a:extLst>
              <a:ext uri="{FF2B5EF4-FFF2-40B4-BE49-F238E27FC236}">
                <a16:creationId xmlns:a16="http://schemas.microsoft.com/office/drawing/2014/main" id="{0BD8BEEA-DF42-4C9B-8D59-7207C3E8E564}"/>
              </a:ext>
            </a:extLst>
          </p:cNvPr>
          <p:cNvSpPr/>
          <p:nvPr/>
        </p:nvSpPr>
        <p:spPr bwMode="auto">
          <a:xfrm>
            <a:off x="1188631" y="2754485"/>
            <a:ext cx="215900" cy="185738"/>
          </a:xfrm>
          <a:custGeom>
            <a:gdLst>
              <a:gd fmla="*/ 3 w 101" name="T0"/>
              <a:gd fmla="*/ 67 h 87" name="T1"/>
              <a:gd fmla="*/ 44 w 101" name="T2"/>
              <a:gd fmla="*/ 39 h 87" name="T3"/>
              <a:gd fmla="*/ 46 w 101" name="T4"/>
              <a:gd fmla="*/ 19 h 87" name="T5"/>
              <a:gd fmla="*/ 79 w 101" name="T6"/>
              <a:gd fmla="*/ 3 h 87" name="T7"/>
              <a:gd fmla="*/ 64 w 101" name="T8"/>
              <a:gd fmla="*/ 14 h 87" name="T9"/>
              <a:gd fmla="*/ 65 w 101" name="T10"/>
              <a:gd fmla="*/ 36 h 87" name="T11"/>
              <a:gd fmla="*/ 85 w 101" name="T12"/>
              <a:gd fmla="*/ 45 h 87" name="T13"/>
              <a:gd fmla="*/ 101 w 101" name="T14"/>
              <a:gd fmla="*/ 34 h 87" name="T15"/>
              <a:gd fmla="*/ 98 w 101" name="T16"/>
              <a:gd fmla="*/ 43 h 87" name="T17"/>
              <a:gd fmla="*/ 60 w 101" name="T18"/>
              <a:gd fmla="*/ 57 h 87" name="T19"/>
              <a:gd fmla="*/ 58 w 101" name="T20"/>
              <a:gd fmla="*/ 56 h 87" name="T21"/>
              <a:gd fmla="*/ 16 w 101" name="T22"/>
              <a:gd fmla="*/ 86 h 87" name="T23"/>
              <a:gd fmla="*/ 9 w 101" name="T24"/>
              <a:gd fmla="*/ 84 h 87" name="T25"/>
              <a:gd fmla="*/ 2 w 101" name="T26"/>
              <a:gd fmla="*/ 75 h 87" name="T27"/>
              <a:gd fmla="*/ 3 w 101" name="T28"/>
              <a:gd fmla="*/ 67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100">
                <a:moveTo>
                  <a:pt x="3" y="67"/>
                </a:moveTo>
                <a:cubicBezTo>
                  <a:pt x="44" y="39"/>
                  <a:pt x="44" y="39"/>
                  <a:pt x="44" y="39"/>
                </a:cubicBezTo>
                <a:cubicBezTo>
                  <a:pt x="42" y="32"/>
                  <a:pt x="43" y="25"/>
                  <a:pt x="46" y="19"/>
                </a:cubicBezTo>
                <a:cubicBezTo>
                  <a:pt x="52" y="6"/>
                  <a:pt x="66" y="0"/>
                  <a:pt x="79" y="3"/>
                </a:cubicBezTo>
                <a:cubicBezTo>
                  <a:pt x="64" y="14"/>
                  <a:pt x="64" y="14"/>
                  <a:pt x="64" y="14"/>
                </a:cubicBezTo>
                <a:cubicBezTo>
                  <a:pt x="65" y="36"/>
                  <a:pt x="65" y="36"/>
                  <a:pt x="65" y="36"/>
                </a:cubicBezTo>
                <a:cubicBezTo>
                  <a:pt x="85" y="45"/>
                  <a:pt x="85" y="45"/>
                  <a:pt x="85" y="45"/>
                </a:cubicBezTo>
                <a:cubicBezTo>
                  <a:pt x="101" y="34"/>
                  <a:pt x="101" y="34"/>
                  <a:pt x="101" y="34"/>
                </a:cubicBezTo>
                <a:cubicBezTo>
                  <a:pt x="100" y="37"/>
                  <a:pt x="100" y="40"/>
                  <a:pt x="98" y="43"/>
                </a:cubicBezTo>
                <a:cubicBezTo>
                  <a:pt x="92" y="58"/>
                  <a:pt x="74" y="64"/>
                  <a:pt x="60" y="57"/>
                </a:cubicBezTo>
                <a:cubicBezTo>
                  <a:pt x="59" y="57"/>
                  <a:pt x="59" y="57"/>
                  <a:pt x="58" y="56"/>
                </a:cubicBezTo>
                <a:cubicBezTo>
                  <a:pt x="16" y="86"/>
                  <a:pt x="16" y="86"/>
                  <a:pt x="16" y="86"/>
                </a:cubicBezTo>
                <a:cubicBezTo>
                  <a:pt x="13" y="87"/>
                  <a:pt x="10" y="87"/>
                  <a:pt x="9" y="84"/>
                </a:cubicBezTo>
                <a:cubicBezTo>
                  <a:pt x="2" y="75"/>
                  <a:pt x="2" y="75"/>
                  <a:pt x="2" y="75"/>
                </a:cubicBezTo>
                <a:cubicBezTo>
                  <a:pt x="0" y="72"/>
                  <a:pt x="1" y="69"/>
                  <a:pt x="3" y="67"/>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5" name="Freeform 117">
            <a:extLst>
              <a:ext uri="{FF2B5EF4-FFF2-40B4-BE49-F238E27FC236}">
                <a16:creationId xmlns:a16="http://schemas.microsoft.com/office/drawing/2014/main" id="{0AC3DFD0-6BDC-4F69-AB12-9A473C02DD76}"/>
              </a:ext>
            </a:extLst>
          </p:cNvPr>
          <p:cNvSpPr>
            <a:spLocks noEditPoints="1"/>
          </p:cNvSpPr>
          <p:nvPr/>
        </p:nvSpPr>
        <p:spPr bwMode="auto">
          <a:xfrm>
            <a:off x="5427314" y="2747453"/>
            <a:ext cx="190500" cy="160338"/>
          </a:xfrm>
          <a:custGeom>
            <a:gdLst>
              <a:gd fmla="*/ 32 w 89" name="T0"/>
              <a:gd fmla="*/ 9 h 75" name="T1"/>
              <a:gd fmla="*/ 49 w 89" name="T2"/>
              <a:gd fmla="*/ 13 h 75" name="T3"/>
              <a:gd fmla="*/ 60 w 89" name="T4"/>
              <a:gd fmla="*/ 20 h 75" name="T5"/>
              <a:gd fmla="*/ 54 w 89" name="T6"/>
              <a:gd fmla="*/ 29 h 75" name="T7"/>
              <a:gd fmla="*/ 88 w 89" name="T8"/>
              <a:gd fmla="*/ 29 h 75" name="T9"/>
              <a:gd fmla="*/ 71 w 89" name="T10"/>
              <a:gd fmla="*/ 0 h 75" name="T11"/>
              <a:gd fmla="*/ 66 w 89" name="T12"/>
              <a:gd fmla="*/ 9 h 75" name="T13"/>
              <a:gd fmla="*/ 52 w 89" name="T14"/>
              <a:gd fmla="*/ 4 h 75" name="T15"/>
              <a:gd fmla="*/ 32 w 89" name="T16"/>
              <a:gd fmla="*/ 3 h 75" name="T17"/>
              <a:gd fmla="*/ 13 w 89" name="T18"/>
              <a:gd fmla="*/ 8 h 75" name="T19"/>
              <a:gd fmla="*/ 0 w 89" name="T20"/>
              <a:gd fmla="*/ 22 h 75" name="T21"/>
              <a:gd fmla="*/ 32 w 89" name="T22"/>
              <a:gd fmla="*/ 9 h 75" name="T23"/>
              <a:gd fmla="*/ 58 w 89" name="T24"/>
              <a:gd fmla="*/ 66 h 75" name="T25"/>
              <a:gd fmla="*/ 41 w 89" name="T26"/>
              <a:gd fmla="*/ 61 h 75" name="T27"/>
              <a:gd fmla="*/ 30 w 89" name="T28"/>
              <a:gd fmla="*/ 55 h 75" name="T29"/>
              <a:gd fmla="*/ 35 w 89" name="T30"/>
              <a:gd fmla="*/ 46 h 75" name="T31"/>
              <a:gd fmla="*/ 1 w 89" name="T32"/>
              <a:gd fmla="*/ 45 h 75" name="T33"/>
              <a:gd fmla="*/ 18 w 89" name="T34"/>
              <a:gd fmla="*/ 75 h 75" name="T35"/>
              <a:gd fmla="*/ 24 w 89" name="T36"/>
              <a:gd fmla="*/ 66 h 75" name="T37"/>
              <a:gd fmla="*/ 38 w 89" name="T38"/>
              <a:gd fmla="*/ 71 h 75" name="T39"/>
              <a:gd fmla="*/ 58 w 89" name="T40"/>
              <a:gd fmla="*/ 72 h 75" name="T41"/>
              <a:gd fmla="*/ 77 w 89" name="T42"/>
              <a:gd fmla="*/ 67 h 75" name="T43"/>
              <a:gd fmla="*/ 89 w 89" name="T44"/>
              <a:gd fmla="*/ 53 h 75" name="T45"/>
              <a:gd fmla="*/ 58 w 89" name="T46"/>
              <a:gd fmla="*/ 66 h 7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5" w="89">
                <a:moveTo>
                  <a:pt x="32" y="9"/>
                </a:moveTo>
                <a:cubicBezTo>
                  <a:pt x="38" y="10"/>
                  <a:pt x="44" y="11"/>
                  <a:pt x="49" y="13"/>
                </a:cubicBezTo>
                <a:cubicBezTo>
                  <a:pt x="53" y="15"/>
                  <a:pt x="56" y="17"/>
                  <a:pt x="60" y="20"/>
                </a:cubicBezTo>
                <a:cubicBezTo>
                  <a:pt x="54" y="29"/>
                  <a:pt x="54" y="29"/>
                  <a:pt x="54" y="29"/>
                </a:cubicBezTo>
                <a:cubicBezTo>
                  <a:pt x="88" y="29"/>
                  <a:pt x="88" y="29"/>
                  <a:pt x="88" y="29"/>
                </a:cubicBezTo>
                <a:cubicBezTo>
                  <a:pt x="71" y="0"/>
                  <a:pt x="71" y="0"/>
                  <a:pt x="71" y="0"/>
                </a:cubicBezTo>
                <a:cubicBezTo>
                  <a:pt x="66" y="9"/>
                  <a:pt x="66" y="9"/>
                  <a:pt x="66" y="9"/>
                </a:cubicBezTo>
                <a:cubicBezTo>
                  <a:pt x="62" y="7"/>
                  <a:pt x="57" y="5"/>
                  <a:pt x="52" y="4"/>
                </a:cubicBezTo>
                <a:cubicBezTo>
                  <a:pt x="45" y="3"/>
                  <a:pt x="38" y="2"/>
                  <a:pt x="32" y="3"/>
                </a:cubicBezTo>
                <a:cubicBezTo>
                  <a:pt x="25" y="3"/>
                  <a:pt x="19" y="5"/>
                  <a:pt x="13" y="8"/>
                </a:cubicBezTo>
                <a:cubicBezTo>
                  <a:pt x="7" y="11"/>
                  <a:pt x="2" y="16"/>
                  <a:pt x="0" y="22"/>
                </a:cubicBezTo>
                <a:cubicBezTo>
                  <a:pt x="6" y="10"/>
                  <a:pt x="20" y="8"/>
                  <a:pt x="32" y="9"/>
                </a:cubicBezTo>
                <a:close/>
                <a:moveTo>
                  <a:pt x="58" y="66"/>
                </a:moveTo>
                <a:cubicBezTo>
                  <a:pt x="52" y="65"/>
                  <a:pt x="46" y="64"/>
                  <a:pt x="41" y="61"/>
                </a:cubicBezTo>
                <a:cubicBezTo>
                  <a:pt x="37" y="60"/>
                  <a:pt x="34" y="58"/>
                  <a:pt x="30" y="55"/>
                </a:cubicBezTo>
                <a:cubicBezTo>
                  <a:pt x="35" y="46"/>
                  <a:pt x="35" y="46"/>
                  <a:pt x="35" y="46"/>
                </a:cubicBezTo>
                <a:cubicBezTo>
                  <a:pt x="1" y="45"/>
                  <a:pt x="1" y="45"/>
                  <a:pt x="1" y="45"/>
                </a:cubicBezTo>
                <a:cubicBezTo>
                  <a:pt x="18" y="75"/>
                  <a:pt x="18" y="75"/>
                  <a:pt x="18" y="75"/>
                </a:cubicBezTo>
                <a:cubicBezTo>
                  <a:pt x="24" y="66"/>
                  <a:pt x="24" y="66"/>
                  <a:pt x="24" y="66"/>
                </a:cubicBezTo>
                <a:cubicBezTo>
                  <a:pt x="28" y="67"/>
                  <a:pt x="33" y="70"/>
                  <a:pt x="38" y="71"/>
                </a:cubicBezTo>
                <a:cubicBezTo>
                  <a:pt x="44" y="72"/>
                  <a:pt x="51" y="73"/>
                  <a:pt x="58" y="72"/>
                </a:cubicBezTo>
                <a:cubicBezTo>
                  <a:pt x="64" y="72"/>
                  <a:pt x="71" y="70"/>
                  <a:pt x="77" y="67"/>
                </a:cubicBezTo>
                <a:cubicBezTo>
                  <a:pt x="83" y="64"/>
                  <a:pt x="87" y="59"/>
                  <a:pt x="89" y="53"/>
                </a:cubicBezTo>
                <a:cubicBezTo>
                  <a:pt x="83" y="65"/>
                  <a:pt x="69" y="67"/>
                  <a:pt x="58" y="66"/>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6" name="Freeform 168">
            <a:extLst>
              <a:ext uri="{FF2B5EF4-FFF2-40B4-BE49-F238E27FC236}">
                <a16:creationId xmlns:a16="http://schemas.microsoft.com/office/drawing/2014/main" id="{DED10F95-1D0B-4B5D-BC3A-CAEF054D90B8}"/>
              </a:ext>
            </a:extLst>
          </p:cNvPr>
          <p:cNvSpPr>
            <a:spLocks noEditPoints="1"/>
          </p:cNvSpPr>
          <p:nvPr/>
        </p:nvSpPr>
        <p:spPr bwMode="auto">
          <a:xfrm>
            <a:off x="11033377" y="2667487"/>
            <a:ext cx="201613" cy="144463"/>
          </a:xfrm>
          <a:custGeom>
            <a:gdLst>
              <a:gd fmla="*/ 47 w 94" name="T0"/>
              <a:gd fmla="*/ 17 h 67" name="T1"/>
              <a:gd fmla="*/ 31 w 94" name="T2"/>
              <a:gd fmla="*/ 33 h 67" name="T3"/>
              <a:gd fmla="*/ 47 w 94" name="T4"/>
              <a:gd fmla="*/ 49 h 67" name="T5"/>
              <a:gd fmla="*/ 63 w 94" name="T6"/>
              <a:gd fmla="*/ 33 h 67" name="T7"/>
              <a:gd fmla="*/ 47 w 94" name="T8"/>
              <a:gd fmla="*/ 17 h 67" name="T9"/>
              <a:gd fmla="*/ 71 w 94" name="T10"/>
              <a:gd fmla="*/ 10 h 67" name="T11"/>
              <a:gd fmla="*/ 65 w 94" name="T12"/>
              <a:gd fmla="*/ 15 h 67" name="T13"/>
              <a:gd fmla="*/ 72 w 94" name="T14"/>
              <a:gd fmla="*/ 33 h 67" name="T15"/>
              <a:gd fmla="*/ 65 w 94" name="T16"/>
              <a:gd fmla="*/ 51 h 67" name="T17"/>
              <a:gd fmla="*/ 71 w 94" name="T18"/>
              <a:gd fmla="*/ 57 h 67" name="T19"/>
              <a:gd fmla="*/ 80 w 94" name="T20"/>
              <a:gd fmla="*/ 33 h 67" name="T21"/>
              <a:gd fmla="*/ 71 w 94" name="T22"/>
              <a:gd fmla="*/ 10 h 67" name="T23"/>
              <a:gd fmla="*/ 81 w 94" name="T24"/>
              <a:gd fmla="*/ 0 h 67" name="T25"/>
              <a:gd fmla="*/ 75 w 94" name="T26"/>
              <a:gd fmla="*/ 5 h 67" name="T27"/>
              <a:gd fmla="*/ 86 w 94" name="T28"/>
              <a:gd fmla="*/ 33 h 67" name="T29"/>
              <a:gd fmla="*/ 75 w 94" name="T30"/>
              <a:gd fmla="*/ 61 h 67" name="T31"/>
              <a:gd fmla="*/ 81 w 94" name="T32"/>
              <a:gd fmla="*/ 67 h 67" name="T33"/>
              <a:gd fmla="*/ 94 w 94" name="T34"/>
              <a:gd fmla="*/ 33 h 67" name="T35"/>
              <a:gd fmla="*/ 81 w 94" name="T36"/>
              <a:gd fmla="*/ 0 h 67" name="T37"/>
              <a:gd fmla="*/ 24 w 94" name="T38"/>
              <a:gd fmla="*/ 10 h 67" name="T39"/>
              <a:gd fmla="*/ 14 w 94" name="T40"/>
              <a:gd fmla="*/ 33 h 67" name="T41"/>
              <a:gd fmla="*/ 24 w 94" name="T42"/>
              <a:gd fmla="*/ 57 h 67" name="T43"/>
              <a:gd fmla="*/ 30 w 94" name="T44"/>
              <a:gd fmla="*/ 51 h 67" name="T45"/>
              <a:gd fmla="*/ 22 w 94" name="T46"/>
              <a:gd fmla="*/ 33 h 67" name="T47"/>
              <a:gd fmla="*/ 30 w 94" name="T48"/>
              <a:gd fmla="*/ 15 h 67" name="T49"/>
              <a:gd fmla="*/ 24 w 94" name="T50"/>
              <a:gd fmla="*/ 10 h 67" name="T51"/>
              <a:gd fmla="*/ 19 w 94" name="T52"/>
              <a:gd fmla="*/ 5 h 67" name="T53"/>
              <a:gd fmla="*/ 14 w 94" name="T54"/>
              <a:gd fmla="*/ 0 h 67" name="T55"/>
              <a:gd fmla="*/ 0 w 94" name="T56"/>
              <a:gd fmla="*/ 33 h 67" name="T57"/>
              <a:gd fmla="*/ 14 w 94" name="T58"/>
              <a:gd fmla="*/ 67 h 67" name="T59"/>
              <a:gd fmla="*/ 19 w 94" name="T60"/>
              <a:gd fmla="*/ 61 h 67" name="T61"/>
              <a:gd fmla="*/ 8 w 94" name="T62"/>
              <a:gd fmla="*/ 33 h 67" name="T63"/>
              <a:gd fmla="*/ 19 w 94" name="T64"/>
              <a:gd fmla="*/ 5 h 6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7" w="94">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7" name="Freeform 173">
            <a:extLst>
              <a:ext uri="{FF2B5EF4-FFF2-40B4-BE49-F238E27FC236}">
                <a16:creationId xmlns:a16="http://schemas.microsoft.com/office/drawing/2014/main" id="{04AED21F-B194-48C2-A919-BA9B70597DB9}"/>
              </a:ext>
            </a:extLst>
          </p:cNvPr>
          <p:cNvSpPr>
            <a:spLocks noEditPoints="1"/>
          </p:cNvSpPr>
          <p:nvPr/>
        </p:nvSpPr>
        <p:spPr bwMode="auto">
          <a:xfrm>
            <a:off x="2220274" y="3417525"/>
            <a:ext cx="218153" cy="409038"/>
          </a:xfrm>
          <a:custGeom>
            <a:gdLst>
              <a:gd fmla="*/ 5 w 53" name="T0"/>
              <a:gd fmla="*/ 7 h 100" name="T1"/>
              <a:gd fmla="*/ 47 w 53" name="T2"/>
              <a:gd fmla="*/ 59 h 100" name="T3"/>
              <a:gd fmla="*/ 47 w 53" name="T4"/>
              <a:gd fmla="*/ 6 h 100" name="T5"/>
              <a:gd fmla="*/ 0 w 53" name="T6"/>
              <a:gd fmla="*/ 3 h 100" name="T7"/>
              <a:gd fmla="*/ 51 w 53" name="T8"/>
              <a:gd fmla="*/ 100 h 100" name="T9"/>
              <a:gd fmla="*/ 51 w 53" name="T10"/>
              <a:gd fmla="*/ 0 h 100" name="T11"/>
              <a:gd fmla="*/ 31 w 53" name="T12"/>
              <a:gd fmla="*/ 3 h 100" name="T13"/>
              <a:gd fmla="*/ 28 w 53" name="T14"/>
              <a:gd fmla="*/ 1 h 100" name="T15"/>
              <a:gd fmla="*/ 27 w 53" name="T16"/>
              <a:gd fmla="*/ 2 h 100" name="T17"/>
              <a:gd fmla="*/ 26 w 53" name="T18"/>
              <a:gd fmla="*/ 2 h 100" name="T19"/>
              <a:gd fmla="*/ 25 w 53" name="T20"/>
              <a:gd fmla="*/ 1 h 100" name="T21"/>
              <a:gd fmla="*/ 23 w 53" name="T22"/>
              <a:gd fmla="*/ 3 h 100" name="T23"/>
              <a:gd fmla="*/ 5 w 53" name="T24"/>
              <a:gd fmla="*/ 64 h 100" name="T25"/>
              <a:gd fmla="*/ 8 w 53" name="T26"/>
              <a:gd fmla="*/ 69 h 100" name="T27"/>
              <a:gd fmla="*/ 19 w 53" name="T28"/>
              <a:gd fmla="*/ 76 h 100" name="T29"/>
              <a:gd fmla="*/ 7 w 53" name="T30"/>
              <a:gd fmla="*/ 76 h 100" name="T31"/>
              <a:gd fmla="*/ 16 w 53" name="T32"/>
              <a:gd fmla="*/ 71 h 100" name="T33"/>
              <a:gd fmla="*/ 9 w 53" name="T34"/>
              <a:gd fmla="*/ 81 h 100" name="T35"/>
              <a:gd fmla="*/ 19 w 53" name="T36"/>
              <a:gd fmla="*/ 85 h 100" name="T37"/>
              <a:gd fmla="*/ 7 w 53" name="T38"/>
              <a:gd fmla="*/ 85 h 100" name="T39"/>
              <a:gd fmla="*/ 17 w 53" name="T40"/>
              <a:gd fmla="*/ 96 h 100" name="T41"/>
              <a:gd fmla="*/ 7 w 53" name="T42"/>
              <a:gd fmla="*/ 92 h 100" name="T43"/>
              <a:gd fmla="*/ 19 w 53" name="T44"/>
              <a:gd fmla="*/ 92 h 100" name="T45"/>
              <a:gd fmla="*/ 30 w 53" name="T46"/>
              <a:gd fmla="*/ 71 h 100" name="T47"/>
              <a:gd fmla="*/ 30 w 53" name="T48"/>
              <a:gd fmla="*/ 78 h 100" name="T49"/>
              <a:gd fmla="*/ 21 w 53" name="T50"/>
              <a:gd fmla="*/ 74 h 100" name="T51"/>
              <a:gd fmla="*/ 21 w 53" name="T52"/>
              <a:gd fmla="*/ 65 h 100" name="T53"/>
              <a:gd fmla="*/ 32 w 53" name="T54"/>
              <a:gd fmla="*/ 65 h 100" name="T55"/>
              <a:gd fmla="*/ 24 w 53" name="T56"/>
              <a:gd fmla="*/ 70 h 100" name="T57"/>
              <a:gd fmla="*/ 30 w 53" name="T58"/>
              <a:gd fmla="*/ 81 h 100" name="T59"/>
              <a:gd fmla="*/ 30 w 53" name="T60"/>
              <a:gd fmla="*/ 87 h 100" name="T61"/>
              <a:gd fmla="*/ 21 w 53" name="T62"/>
              <a:gd fmla="*/ 83 h 100" name="T63"/>
              <a:gd fmla="*/ 30 w 53" name="T64"/>
              <a:gd fmla="*/ 96 h 100" name="T65"/>
              <a:gd fmla="*/ 21 w 53" name="T66"/>
              <a:gd fmla="*/ 92 h 100" name="T67"/>
              <a:gd fmla="*/ 33 w 53" name="T68"/>
              <a:gd fmla="*/ 92 h 100" name="T69"/>
              <a:gd fmla="*/ 44 w 53" name="T70"/>
              <a:gd fmla="*/ 81 h 100" name="T71"/>
              <a:gd fmla="*/ 44 w 53" name="T72"/>
              <a:gd fmla="*/ 87 h 100" name="T73"/>
              <a:gd fmla="*/ 34 w 53" name="T74"/>
              <a:gd fmla="*/ 83 h 100" name="T75"/>
              <a:gd fmla="*/ 34 w 53" name="T76"/>
              <a:gd fmla="*/ 74 h 100" name="T77"/>
              <a:gd fmla="*/ 47 w 53" name="T78"/>
              <a:gd fmla="*/ 74 h 100" name="T79"/>
              <a:gd fmla="*/ 37 w 53" name="T80"/>
              <a:gd fmla="*/ 78 h 100" name="T81"/>
              <a:gd fmla="*/ 44 w 53" name="T82"/>
              <a:gd fmla="*/ 96 h 100" name="T83"/>
              <a:gd fmla="*/ 35 w 53" name="T84"/>
              <a:gd fmla="*/ 92 h 100" name="T85"/>
              <a:gd fmla="*/ 47 w 53" name="T86"/>
              <a:gd fmla="*/ 92 h 100" name="T87"/>
              <a:gd fmla="*/ 37 w 53" name="T88"/>
              <a:gd fmla="*/ 68 h 100" name="T89"/>
              <a:gd fmla="*/ 45 w 53" name="T90"/>
              <a:gd fmla="*/ 69 h 100" name="T91"/>
              <a:gd fmla="*/ 6 w 53" name="T92"/>
              <a:gd fmla="*/ 60 h 100" name="T93"/>
              <a:gd fmla="*/ 6 w 53" name="T94"/>
              <a:gd fmla="*/ 4 h 100" name="T95"/>
              <a:gd fmla="*/ 50 w 53" name="T96"/>
              <a:gd fmla="*/ 57 h 10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0" w="52">
                <a:moveTo>
                  <a:pt x="47" y="6"/>
                </a:moveTo>
                <a:cubicBezTo>
                  <a:pt x="6" y="6"/>
                  <a:pt x="6" y="6"/>
                  <a:pt x="6" y="6"/>
                </a:cubicBezTo>
                <a:cubicBezTo>
                  <a:pt x="5" y="6"/>
                  <a:pt x="5" y="6"/>
                  <a:pt x="5" y="7"/>
                </a:cubicBezTo>
                <a:cubicBezTo>
                  <a:pt x="5" y="57"/>
                  <a:pt x="5" y="57"/>
                  <a:pt x="5" y="57"/>
                </a:cubicBezTo>
                <a:cubicBezTo>
                  <a:pt x="5" y="58"/>
                  <a:pt x="5" y="59"/>
                  <a:pt x="6" y="59"/>
                </a:cubicBezTo>
                <a:cubicBezTo>
                  <a:pt x="47" y="59"/>
                  <a:pt x="47" y="59"/>
                  <a:pt x="47" y="59"/>
                </a:cubicBezTo>
                <a:cubicBezTo>
                  <a:pt x="48" y="59"/>
                  <a:pt x="48" y="58"/>
                  <a:pt x="48" y="57"/>
                </a:cubicBezTo>
                <a:cubicBezTo>
                  <a:pt x="48" y="7"/>
                  <a:pt x="48" y="7"/>
                  <a:pt x="48" y="7"/>
                </a:cubicBezTo>
                <a:cubicBezTo>
                  <a:pt x="48" y="6"/>
                  <a:pt x="48" y="6"/>
                  <a:pt x="47" y="6"/>
                </a:cubicBezTo>
                <a:close/>
                <a:moveTo>
                  <a:pt x="51" y="0"/>
                </a:moveTo>
                <a:cubicBezTo>
                  <a:pt x="3" y="0"/>
                  <a:pt x="3" y="0"/>
                  <a:pt x="3" y="0"/>
                </a:cubicBezTo>
                <a:cubicBezTo>
                  <a:pt x="1" y="0"/>
                  <a:pt x="0" y="1"/>
                  <a:pt x="0" y="3"/>
                </a:cubicBezTo>
                <a:cubicBezTo>
                  <a:pt x="0" y="97"/>
                  <a:pt x="0" y="97"/>
                  <a:pt x="0" y="97"/>
                </a:cubicBezTo>
                <a:cubicBezTo>
                  <a:pt x="0" y="99"/>
                  <a:pt x="1" y="100"/>
                  <a:pt x="3" y="100"/>
                </a:cubicBezTo>
                <a:cubicBezTo>
                  <a:pt x="51" y="100"/>
                  <a:pt x="51" y="100"/>
                  <a:pt x="51" y="100"/>
                </a:cubicBezTo>
                <a:cubicBezTo>
                  <a:pt x="52" y="100"/>
                  <a:pt x="53" y="99"/>
                  <a:pt x="53" y="97"/>
                </a:cubicBezTo>
                <a:cubicBezTo>
                  <a:pt x="53" y="3"/>
                  <a:pt x="53" y="3"/>
                  <a:pt x="53" y="3"/>
                </a:cubicBezTo>
                <a:cubicBezTo>
                  <a:pt x="53" y="1"/>
                  <a:pt x="52" y="0"/>
                  <a:pt x="51" y="0"/>
                </a:cubicBezTo>
                <a:close/>
                <a:moveTo>
                  <a:pt x="31" y="1"/>
                </a:moveTo>
                <a:cubicBezTo>
                  <a:pt x="31" y="1"/>
                  <a:pt x="31" y="1"/>
                  <a:pt x="31" y="2"/>
                </a:cubicBezTo>
                <a:cubicBezTo>
                  <a:pt x="31" y="2"/>
                  <a:pt x="31" y="3"/>
                  <a:pt x="31" y="3"/>
                </a:cubicBezTo>
                <a:cubicBezTo>
                  <a:pt x="30" y="3"/>
                  <a:pt x="30" y="2"/>
                  <a:pt x="30" y="2"/>
                </a:cubicBezTo>
                <a:cubicBezTo>
                  <a:pt x="30" y="1"/>
                  <a:pt x="30" y="1"/>
                  <a:pt x="31" y="1"/>
                </a:cubicBezTo>
                <a:close/>
                <a:moveTo>
                  <a:pt x="28" y="1"/>
                </a:moveTo>
                <a:cubicBezTo>
                  <a:pt x="28" y="1"/>
                  <a:pt x="29" y="1"/>
                  <a:pt x="29" y="2"/>
                </a:cubicBezTo>
                <a:cubicBezTo>
                  <a:pt x="29" y="2"/>
                  <a:pt x="28" y="3"/>
                  <a:pt x="28" y="3"/>
                </a:cubicBezTo>
                <a:cubicBezTo>
                  <a:pt x="27" y="3"/>
                  <a:pt x="27" y="2"/>
                  <a:pt x="27" y="2"/>
                </a:cubicBezTo>
                <a:cubicBezTo>
                  <a:pt x="27" y="1"/>
                  <a:pt x="27" y="1"/>
                  <a:pt x="28" y="1"/>
                </a:cubicBezTo>
                <a:close/>
                <a:moveTo>
                  <a:pt x="25" y="1"/>
                </a:moveTo>
                <a:cubicBezTo>
                  <a:pt x="26" y="1"/>
                  <a:pt x="26" y="1"/>
                  <a:pt x="26" y="2"/>
                </a:cubicBezTo>
                <a:cubicBezTo>
                  <a:pt x="26" y="2"/>
                  <a:pt x="26" y="3"/>
                  <a:pt x="25" y="3"/>
                </a:cubicBezTo>
                <a:cubicBezTo>
                  <a:pt x="25" y="3"/>
                  <a:pt x="24" y="2"/>
                  <a:pt x="24" y="2"/>
                </a:cubicBezTo>
                <a:cubicBezTo>
                  <a:pt x="24" y="1"/>
                  <a:pt x="25" y="1"/>
                  <a:pt x="25" y="1"/>
                </a:cubicBezTo>
                <a:close/>
                <a:moveTo>
                  <a:pt x="23" y="1"/>
                </a:moveTo>
                <a:cubicBezTo>
                  <a:pt x="23" y="1"/>
                  <a:pt x="23" y="1"/>
                  <a:pt x="23" y="2"/>
                </a:cubicBezTo>
                <a:cubicBezTo>
                  <a:pt x="23" y="2"/>
                  <a:pt x="23" y="3"/>
                  <a:pt x="23" y="3"/>
                </a:cubicBezTo>
                <a:cubicBezTo>
                  <a:pt x="22" y="3"/>
                  <a:pt x="22" y="2"/>
                  <a:pt x="22" y="2"/>
                </a:cubicBezTo>
                <a:cubicBezTo>
                  <a:pt x="22" y="1"/>
                  <a:pt x="22" y="1"/>
                  <a:pt x="23" y="1"/>
                </a:cubicBezTo>
                <a:close/>
                <a:moveTo>
                  <a:pt x="5" y="64"/>
                </a:moveTo>
                <a:cubicBezTo>
                  <a:pt x="6" y="62"/>
                  <a:pt x="7" y="61"/>
                  <a:pt x="10" y="62"/>
                </a:cubicBezTo>
                <a:cubicBezTo>
                  <a:pt x="13" y="63"/>
                  <a:pt x="17" y="66"/>
                  <a:pt x="16" y="68"/>
                </a:cubicBezTo>
                <a:cubicBezTo>
                  <a:pt x="16" y="70"/>
                  <a:pt x="11" y="70"/>
                  <a:pt x="8" y="69"/>
                </a:cubicBezTo>
                <a:cubicBezTo>
                  <a:pt x="5" y="68"/>
                  <a:pt x="5" y="66"/>
                  <a:pt x="5" y="64"/>
                </a:cubicBezTo>
                <a:close/>
                <a:moveTo>
                  <a:pt x="19" y="74"/>
                </a:moveTo>
                <a:cubicBezTo>
                  <a:pt x="19" y="76"/>
                  <a:pt x="19" y="76"/>
                  <a:pt x="19" y="76"/>
                </a:cubicBezTo>
                <a:cubicBezTo>
                  <a:pt x="19" y="77"/>
                  <a:pt x="18" y="78"/>
                  <a:pt x="16" y="78"/>
                </a:cubicBezTo>
                <a:cubicBezTo>
                  <a:pt x="9" y="78"/>
                  <a:pt x="9" y="78"/>
                  <a:pt x="9" y="78"/>
                </a:cubicBezTo>
                <a:cubicBezTo>
                  <a:pt x="8" y="78"/>
                  <a:pt x="7" y="77"/>
                  <a:pt x="7" y="76"/>
                </a:cubicBezTo>
                <a:cubicBezTo>
                  <a:pt x="7" y="74"/>
                  <a:pt x="7" y="74"/>
                  <a:pt x="7" y="74"/>
                </a:cubicBezTo>
                <a:cubicBezTo>
                  <a:pt x="7" y="73"/>
                  <a:pt x="8" y="71"/>
                  <a:pt x="9" y="71"/>
                </a:cubicBezTo>
                <a:cubicBezTo>
                  <a:pt x="16" y="71"/>
                  <a:pt x="16" y="71"/>
                  <a:pt x="16" y="71"/>
                </a:cubicBezTo>
                <a:cubicBezTo>
                  <a:pt x="18" y="71"/>
                  <a:pt x="19" y="73"/>
                  <a:pt x="19" y="74"/>
                </a:cubicBezTo>
                <a:close/>
                <a:moveTo>
                  <a:pt x="7" y="83"/>
                </a:moveTo>
                <a:cubicBezTo>
                  <a:pt x="7" y="82"/>
                  <a:pt x="8" y="81"/>
                  <a:pt x="9" y="81"/>
                </a:cubicBezTo>
                <a:cubicBezTo>
                  <a:pt x="16" y="81"/>
                  <a:pt x="16" y="81"/>
                  <a:pt x="16" y="81"/>
                </a:cubicBezTo>
                <a:cubicBezTo>
                  <a:pt x="18" y="81"/>
                  <a:pt x="19" y="82"/>
                  <a:pt x="19" y="83"/>
                </a:cubicBezTo>
                <a:cubicBezTo>
                  <a:pt x="19" y="85"/>
                  <a:pt x="19" y="85"/>
                  <a:pt x="19" y="85"/>
                </a:cubicBezTo>
                <a:cubicBezTo>
                  <a:pt x="19" y="86"/>
                  <a:pt x="18" y="87"/>
                  <a:pt x="16" y="87"/>
                </a:cubicBezTo>
                <a:cubicBezTo>
                  <a:pt x="9" y="87"/>
                  <a:pt x="9" y="87"/>
                  <a:pt x="9" y="87"/>
                </a:cubicBezTo>
                <a:cubicBezTo>
                  <a:pt x="8" y="87"/>
                  <a:pt x="7" y="86"/>
                  <a:pt x="7" y="85"/>
                </a:cubicBezTo>
                <a:lnTo>
                  <a:pt x="7" y="83"/>
                </a:lnTo>
                <a:close/>
                <a:moveTo>
                  <a:pt x="19" y="94"/>
                </a:moveTo>
                <a:cubicBezTo>
                  <a:pt x="19" y="95"/>
                  <a:pt x="18" y="96"/>
                  <a:pt x="17" y="96"/>
                </a:cubicBezTo>
                <a:cubicBezTo>
                  <a:pt x="9" y="96"/>
                  <a:pt x="9" y="96"/>
                  <a:pt x="9" y="96"/>
                </a:cubicBezTo>
                <a:cubicBezTo>
                  <a:pt x="8" y="96"/>
                  <a:pt x="7" y="95"/>
                  <a:pt x="7" y="94"/>
                </a:cubicBezTo>
                <a:cubicBezTo>
                  <a:pt x="7" y="92"/>
                  <a:pt x="7" y="92"/>
                  <a:pt x="7" y="92"/>
                </a:cubicBezTo>
                <a:cubicBezTo>
                  <a:pt x="7" y="91"/>
                  <a:pt x="8" y="90"/>
                  <a:pt x="9" y="90"/>
                </a:cubicBezTo>
                <a:cubicBezTo>
                  <a:pt x="17" y="90"/>
                  <a:pt x="17" y="90"/>
                  <a:pt x="17" y="90"/>
                </a:cubicBezTo>
                <a:cubicBezTo>
                  <a:pt x="18" y="90"/>
                  <a:pt x="19" y="91"/>
                  <a:pt x="19" y="92"/>
                </a:cubicBezTo>
                <a:lnTo>
                  <a:pt x="19" y="94"/>
                </a:lnTo>
                <a:close/>
                <a:moveTo>
                  <a:pt x="23" y="71"/>
                </a:moveTo>
                <a:cubicBezTo>
                  <a:pt x="30" y="71"/>
                  <a:pt x="30" y="71"/>
                  <a:pt x="30" y="71"/>
                </a:cubicBezTo>
                <a:cubicBezTo>
                  <a:pt x="32" y="71"/>
                  <a:pt x="33" y="73"/>
                  <a:pt x="33" y="74"/>
                </a:cubicBezTo>
                <a:cubicBezTo>
                  <a:pt x="33" y="76"/>
                  <a:pt x="33" y="76"/>
                  <a:pt x="33" y="76"/>
                </a:cubicBezTo>
                <a:cubicBezTo>
                  <a:pt x="33" y="77"/>
                  <a:pt x="32" y="78"/>
                  <a:pt x="30" y="78"/>
                </a:cubicBezTo>
                <a:cubicBezTo>
                  <a:pt x="23" y="78"/>
                  <a:pt x="23" y="78"/>
                  <a:pt x="23" y="78"/>
                </a:cubicBezTo>
                <a:cubicBezTo>
                  <a:pt x="22" y="78"/>
                  <a:pt x="21" y="77"/>
                  <a:pt x="21" y="76"/>
                </a:cubicBezTo>
                <a:cubicBezTo>
                  <a:pt x="21" y="74"/>
                  <a:pt x="21" y="74"/>
                  <a:pt x="21" y="74"/>
                </a:cubicBezTo>
                <a:cubicBezTo>
                  <a:pt x="21" y="73"/>
                  <a:pt x="22" y="71"/>
                  <a:pt x="23" y="71"/>
                </a:cubicBezTo>
                <a:close/>
                <a:moveTo>
                  <a:pt x="21" y="67"/>
                </a:moveTo>
                <a:cubicBezTo>
                  <a:pt x="21" y="65"/>
                  <a:pt x="21" y="65"/>
                  <a:pt x="21" y="65"/>
                </a:cubicBezTo>
                <a:cubicBezTo>
                  <a:pt x="21" y="63"/>
                  <a:pt x="23" y="62"/>
                  <a:pt x="24" y="62"/>
                </a:cubicBezTo>
                <a:cubicBezTo>
                  <a:pt x="29" y="62"/>
                  <a:pt x="29" y="62"/>
                  <a:pt x="29" y="62"/>
                </a:cubicBezTo>
                <a:cubicBezTo>
                  <a:pt x="30" y="62"/>
                  <a:pt x="32" y="63"/>
                  <a:pt x="32" y="65"/>
                </a:cubicBezTo>
                <a:cubicBezTo>
                  <a:pt x="32" y="67"/>
                  <a:pt x="32" y="67"/>
                  <a:pt x="32" y="67"/>
                </a:cubicBezTo>
                <a:cubicBezTo>
                  <a:pt x="32" y="69"/>
                  <a:pt x="30" y="70"/>
                  <a:pt x="29" y="70"/>
                </a:cubicBezTo>
                <a:cubicBezTo>
                  <a:pt x="24" y="70"/>
                  <a:pt x="24" y="70"/>
                  <a:pt x="24" y="70"/>
                </a:cubicBezTo>
                <a:cubicBezTo>
                  <a:pt x="23" y="70"/>
                  <a:pt x="21" y="69"/>
                  <a:pt x="21" y="67"/>
                </a:cubicBezTo>
                <a:close/>
                <a:moveTo>
                  <a:pt x="23" y="81"/>
                </a:moveTo>
                <a:cubicBezTo>
                  <a:pt x="30" y="81"/>
                  <a:pt x="30" y="81"/>
                  <a:pt x="30" y="81"/>
                </a:cubicBezTo>
                <a:cubicBezTo>
                  <a:pt x="32" y="81"/>
                  <a:pt x="33" y="82"/>
                  <a:pt x="33" y="83"/>
                </a:cubicBezTo>
                <a:cubicBezTo>
                  <a:pt x="33" y="85"/>
                  <a:pt x="33" y="85"/>
                  <a:pt x="33" y="85"/>
                </a:cubicBezTo>
                <a:cubicBezTo>
                  <a:pt x="33" y="86"/>
                  <a:pt x="32" y="87"/>
                  <a:pt x="30" y="87"/>
                </a:cubicBezTo>
                <a:cubicBezTo>
                  <a:pt x="23" y="87"/>
                  <a:pt x="23" y="87"/>
                  <a:pt x="23" y="87"/>
                </a:cubicBezTo>
                <a:cubicBezTo>
                  <a:pt x="22" y="87"/>
                  <a:pt x="21" y="86"/>
                  <a:pt x="21" y="85"/>
                </a:cubicBezTo>
                <a:cubicBezTo>
                  <a:pt x="21" y="83"/>
                  <a:pt x="21" y="83"/>
                  <a:pt x="21" y="83"/>
                </a:cubicBezTo>
                <a:cubicBezTo>
                  <a:pt x="21" y="82"/>
                  <a:pt x="22" y="81"/>
                  <a:pt x="23" y="81"/>
                </a:cubicBezTo>
                <a:close/>
                <a:moveTo>
                  <a:pt x="33" y="94"/>
                </a:moveTo>
                <a:cubicBezTo>
                  <a:pt x="33" y="95"/>
                  <a:pt x="32" y="96"/>
                  <a:pt x="30" y="96"/>
                </a:cubicBezTo>
                <a:cubicBezTo>
                  <a:pt x="23" y="96"/>
                  <a:pt x="23" y="96"/>
                  <a:pt x="23" y="96"/>
                </a:cubicBezTo>
                <a:cubicBezTo>
                  <a:pt x="22" y="96"/>
                  <a:pt x="21" y="95"/>
                  <a:pt x="21" y="94"/>
                </a:cubicBezTo>
                <a:cubicBezTo>
                  <a:pt x="21" y="92"/>
                  <a:pt x="21" y="92"/>
                  <a:pt x="21" y="92"/>
                </a:cubicBezTo>
                <a:cubicBezTo>
                  <a:pt x="21" y="91"/>
                  <a:pt x="22" y="90"/>
                  <a:pt x="23" y="90"/>
                </a:cubicBezTo>
                <a:cubicBezTo>
                  <a:pt x="30" y="90"/>
                  <a:pt x="30" y="90"/>
                  <a:pt x="30" y="90"/>
                </a:cubicBezTo>
                <a:cubicBezTo>
                  <a:pt x="32" y="90"/>
                  <a:pt x="33" y="91"/>
                  <a:pt x="33" y="92"/>
                </a:cubicBezTo>
                <a:lnTo>
                  <a:pt x="33" y="94"/>
                </a:lnTo>
                <a:close/>
                <a:moveTo>
                  <a:pt x="37" y="81"/>
                </a:moveTo>
                <a:cubicBezTo>
                  <a:pt x="44" y="81"/>
                  <a:pt x="44" y="81"/>
                  <a:pt x="44" y="81"/>
                </a:cubicBezTo>
                <a:cubicBezTo>
                  <a:pt x="46" y="81"/>
                  <a:pt x="47" y="82"/>
                  <a:pt x="47" y="83"/>
                </a:cubicBezTo>
                <a:cubicBezTo>
                  <a:pt x="47" y="85"/>
                  <a:pt x="47" y="85"/>
                  <a:pt x="47" y="85"/>
                </a:cubicBezTo>
                <a:cubicBezTo>
                  <a:pt x="47" y="86"/>
                  <a:pt x="46" y="87"/>
                  <a:pt x="44" y="87"/>
                </a:cubicBezTo>
                <a:cubicBezTo>
                  <a:pt x="37" y="87"/>
                  <a:pt x="37" y="87"/>
                  <a:pt x="37" y="87"/>
                </a:cubicBezTo>
                <a:cubicBezTo>
                  <a:pt x="36" y="87"/>
                  <a:pt x="34" y="86"/>
                  <a:pt x="34" y="85"/>
                </a:cubicBezTo>
                <a:cubicBezTo>
                  <a:pt x="34" y="83"/>
                  <a:pt x="34" y="83"/>
                  <a:pt x="34" y="83"/>
                </a:cubicBezTo>
                <a:cubicBezTo>
                  <a:pt x="34" y="82"/>
                  <a:pt x="36" y="81"/>
                  <a:pt x="37" y="81"/>
                </a:cubicBezTo>
                <a:close/>
                <a:moveTo>
                  <a:pt x="34" y="76"/>
                </a:moveTo>
                <a:cubicBezTo>
                  <a:pt x="34" y="74"/>
                  <a:pt x="34" y="74"/>
                  <a:pt x="34" y="74"/>
                </a:cubicBezTo>
                <a:cubicBezTo>
                  <a:pt x="34" y="73"/>
                  <a:pt x="36" y="71"/>
                  <a:pt x="37" y="71"/>
                </a:cubicBezTo>
                <a:cubicBezTo>
                  <a:pt x="44" y="71"/>
                  <a:pt x="44" y="71"/>
                  <a:pt x="44" y="71"/>
                </a:cubicBezTo>
                <a:cubicBezTo>
                  <a:pt x="46" y="71"/>
                  <a:pt x="47" y="73"/>
                  <a:pt x="47" y="74"/>
                </a:cubicBezTo>
                <a:cubicBezTo>
                  <a:pt x="47" y="76"/>
                  <a:pt x="47" y="76"/>
                  <a:pt x="47" y="76"/>
                </a:cubicBezTo>
                <a:cubicBezTo>
                  <a:pt x="47" y="77"/>
                  <a:pt x="46" y="78"/>
                  <a:pt x="44" y="78"/>
                </a:cubicBezTo>
                <a:cubicBezTo>
                  <a:pt x="37" y="78"/>
                  <a:pt x="37" y="78"/>
                  <a:pt x="37" y="78"/>
                </a:cubicBezTo>
                <a:cubicBezTo>
                  <a:pt x="36" y="78"/>
                  <a:pt x="34" y="77"/>
                  <a:pt x="34" y="76"/>
                </a:cubicBezTo>
                <a:close/>
                <a:moveTo>
                  <a:pt x="47" y="94"/>
                </a:moveTo>
                <a:cubicBezTo>
                  <a:pt x="47" y="95"/>
                  <a:pt x="46" y="96"/>
                  <a:pt x="44" y="96"/>
                </a:cubicBezTo>
                <a:cubicBezTo>
                  <a:pt x="37" y="96"/>
                  <a:pt x="37" y="96"/>
                  <a:pt x="37" y="96"/>
                </a:cubicBezTo>
                <a:cubicBezTo>
                  <a:pt x="36" y="96"/>
                  <a:pt x="35" y="95"/>
                  <a:pt x="35" y="94"/>
                </a:cubicBezTo>
                <a:cubicBezTo>
                  <a:pt x="35" y="92"/>
                  <a:pt x="35" y="92"/>
                  <a:pt x="35" y="92"/>
                </a:cubicBezTo>
                <a:cubicBezTo>
                  <a:pt x="35" y="91"/>
                  <a:pt x="36" y="90"/>
                  <a:pt x="37" y="90"/>
                </a:cubicBezTo>
                <a:cubicBezTo>
                  <a:pt x="44" y="90"/>
                  <a:pt x="44" y="90"/>
                  <a:pt x="44" y="90"/>
                </a:cubicBezTo>
                <a:cubicBezTo>
                  <a:pt x="46" y="90"/>
                  <a:pt x="47" y="91"/>
                  <a:pt x="47" y="92"/>
                </a:cubicBezTo>
                <a:lnTo>
                  <a:pt x="47" y="94"/>
                </a:lnTo>
                <a:close/>
                <a:moveTo>
                  <a:pt x="45" y="69"/>
                </a:moveTo>
                <a:cubicBezTo>
                  <a:pt x="42" y="70"/>
                  <a:pt x="38" y="70"/>
                  <a:pt x="37" y="68"/>
                </a:cubicBezTo>
                <a:cubicBezTo>
                  <a:pt x="36" y="66"/>
                  <a:pt x="40" y="63"/>
                  <a:pt x="43" y="62"/>
                </a:cubicBezTo>
                <a:cubicBezTo>
                  <a:pt x="46" y="61"/>
                  <a:pt x="47" y="62"/>
                  <a:pt x="48" y="64"/>
                </a:cubicBezTo>
                <a:cubicBezTo>
                  <a:pt x="49" y="66"/>
                  <a:pt x="48" y="68"/>
                  <a:pt x="45" y="69"/>
                </a:cubicBezTo>
                <a:close/>
                <a:moveTo>
                  <a:pt x="50" y="57"/>
                </a:moveTo>
                <a:cubicBezTo>
                  <a:pt x="50" y="59"/>
                  <a:pt x="49" y="60"/>
                  <a:pt x="47" y="60"/>
                </a:cubicBezTo>
                <a:cubicBezTo>
                  <a:pt x="6" y="60"/>
                  <a:pt x="6" y="60"/>
                  <a:pt x="6" y="60"/>
                </a:cubicBezTo>
                <a:cubicBezTo>
                  <a:pt x="4" y="60"/>
                  <a:pt x="3" y="59"/>
                  <a:pt x="3" y="57"/>
                </a:cubicBezTo>
                <a:cubicBezTo>
                  <a:pt x="3" y="7"/>
                  <a:pt x="3" y="7"/>
                  <a:pt x="3" y="7"/>
                </a:cubicBezTo>
                <a:cubicBezTo>
                  <a:pt x="3" y="5"/>
                  <a:pt x="4" y="4"/>
                  <a:pt x="6" y="4"/>
                </a:cubicBezTo>
                <a:cubicBezTo>
                  <a:pt x="47" y="4"/>
                  <a:pt x="47" y="4"/>
                  <a:pt x="47" y="4"/>
                </a:cubicBezTo>
                <a:cubicBezTo>
                  <a:pt x="49" y="4"/>
                  <a:pt x="50" y="5"/>
                  <a:pt x="50" y="7"/>
                </a:cubicBezTo>
                <a:lnTo>
                  <a:pt x="50" y="57"/>
                </a:ln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8" name="Freeform 283">
            <a:extLst>
              <a:ext uri="{FF2B5EF4-FFF2-40B4-BE49-F238E27FC236}">
                <a16:creationId xmlns:a16="http://schemas.microsoft.com/office/drawing/2014/main" id="{CA240935-8AF5-4FFB-808E-E66CCDCC5D48}"/>
              </a:ext>
            </a:extLst>
          </p:cNvPr>
          <p:cNvSpPr>
            <a:spLocks noEditPoints="1"/>
          </p:cNvSpPr>
          <p:nvPr/>
        </p:nvSpPr>
        <p:spPr bwMode="auto">
          <a:xfrm>
            <a:off x="9886810" y="3366946"/>
            <a:ext cx="448434" cy="255098"/>
          </a:xfrm>
          <a:custGeom>
            <a:gdLst>
              <a:gd fmla="*/ 33 w 124" name="T0"/>
              <a:gd fmla="*/ 46 h 70" name="T1"/>
              <a:gd fmla="*/ 21 w 124" name="T2"/>
              <a:gd fmla="*/ 58 h 70" name="T3"/>
              <a:gd fmla="*/ 33 w 124" name="T4"/>
              <a:gd fmla="*/ 70 h 70" name="T5"/>
              <a:gd fmla="*/ 45 w 124" name="T6"/>
              <a:gd fmla="*/ 58 h 70" name="T7"/>
              <a:gd fmla="*/ 33 w 124" name="T8"/>
              <a:gd fmla="*/ 46 h 70" name="T9"/>
              <a:gd fmla="*/ 97 w 124" name="T10"/>
              <a:gd fmla="*/ 46 h 70" name="T11"/>
              <a:gd fmla="*/ 85 w 124" name="T12"/>
              <a:gd fmla="*/ 58 h 70" name="T13"/>
              <a:gd fmla="*/ 97 w 124" name="T14"/>
              <a:gd fmla="*/ 70 h 70" name="T15"/>
              <a:gd fmla="*/ 109 w 124" name="T16"/>
              <a:gd fmla="*/ 58 h 70" name="T17"/>
              <a:gd fmla="*/ 97 w 124" name="T18"/>
              <a:gd fmla="*/ 46 h 70" name="T19"/>
              <a:gd fmla="*/ 119 w 124" name="T20"/>
              <a:gd fmla="*/ 16 h 70" name="T21"/>
              <a:gd fmla="*/ 112 w 124" name="T22"/>
              <a:gd fmla="*/ 8 h 70" name="T23"/>
              <a:gd fmla="*/ 80 w 124" name="T24"/>
              <a:gd fmla="*/ 2 h 70" name="T25"/>
              <a:gd fmla="*/ 53 w 124" name="T26"/>
              <a:gd fmla="*/ 1 h 70" name="T27"/>
              <a:gd fmla="*/ 16 w 124" name="T28"/>
              <a:gd fmla="*/ 1 h 70" name="T29"/>
              <a:gd fmla="*/ 7 w 124" name="T30"/>
              <a:gd fmla="*/ 52 h 70" name="T31"/>
              <a:gd fmla="*/ 12 w 124" name="T32"/>
              <a:gd fmla="*/ 57 h 70" name="T33"/>
              <a:gd fmla="*/ 18 w 124" name="T34"/>
              <a:gd fmla="*/ 57 h 70" name="T35"/>
              <a:gd fmla="*/ 18 w 124" name="T36"/>
              <a:gd fmla="*/ 56 h 70" name="T37"/>
              <a:gd fmla="*/ 33 w 124" name="T38"/>
              <a:gd fmla="*/ 42 h 70" name="T39"/>
              <a:gd fmla="*/ 47 w 124" name="T40"/>
              <a:gd fmla="*/ 56 h 70" name="T41"/>
              <a:gd fmla="*/ 47 w 124" name="T42"/>
              <a:gd fmla="*/ 57 h 70" name="T43"/>
              <a:gd fmla="*/ 83 w 124" name="T44"/>
              <a:gd fmla="*/ 57 h 70" name="T45"/>
              <a:gd fmla="*/ 83 w 124" name="T46"/>
              <a:gd fmla="*/ 56 h 70" name="T47"/>
              <a:gd fmla="*/ 97 w 124" name="T48"/>
              <a:gd fmla="*/ 42 h 70" name="T49"/>
              <a:gd fmla="*/ 111 w 124" name="T50"/>
              <a:gd fmla="*/ 56 h 70" name="T51"/>
              <a:gd fmla="*/ 111 w 124" name="T52"/>
              <a:gd fmla="*/ 57 h 70" name="T53"/>
              <a:gd fmla="*/ 117 w 124" name="T54"/>
              <a:gd fmla="*/ 57 h 70" name="T55"/>
              <a:gd fmla="*/ 122 w 124" name="T56"/>
              <a:gd fmla="*/ 52 h 70" name="T57"/>
              <a:gd fmla="*/ 119 w 124" name="T58"/>
              <a:gd fmla="*/ 16 h 70" name="T59"/>
              <a:gd fmla="*/ 28 w 124" name="T60"/>
              <a:gd fmla="*/ 23 h 70" name="T61"/>
              <a:gd fmla="*/ 10 w 124" name="T62"/>
              <a:gd fmla="*/ 23 h 70" name="T63"/>
              <a:gd fmla="*/ 17 w 124" name="T64"/>
              <a:gd fmla="*/ 6 h 70" name="T65"/>
              <a:gd fmla="*/ 27 w 124" name="T66"/>
              <a:gd fmla="*/ 5 h 70" name="T67"/>
              <a:gd fmla="*/ 28 w 124" name="T68"/>
              <a:gd fmla="*/ 5 h 70" name="T69"/>
              <a:gd fmla="*/ 28 w 124" name="T70"/>
              <a:gd fmla="*/ 23 h 70" name="T71"/>
              <a:gd fmla="*/ 48 w 124" name="T72"/>
              <a:gd fmla="*/ 23 h 70" name="T73"/>
              <a:gd fmla="*/ 32 w 124" name="T74"/>
              <a:gd fmla="*/ 23 h 70" name="T75"/>
              <a:gd fmla="*/ 32 w 124" name="T76"/>
              <a:gd fmla="*/ 5 h 70" name="T77"/>
              <a:gd fmla="*/ 39 w 124" name="T78"/>
              <a:gd fmla="*/ 5 h 70" name="T79"/>
              <a:gd fmla="*/ 39 w 124" name="T80"/>
              <a:gd fmla="*/ 5 h 70" name="T81"/>
              <a:gd fmla="*/ 48 w 124" name="T82"/>
              <a:gd fmla="*/ 6 h 70" name="T83"/>
              <a:gd fmla="*/ 48 w 124" name="T84"/>
              <a:gd fmla="*/ 23 h 70" name="T85"/>
              <a:gd fmla="*/ 68 w 124" name="T86"/>
              <a:gd fmla="*/ 23 h 70" name="T87"/>
              <a:gd fmla="*/ 52 w 124" name="T88"/>
              <a:gd fmla="*/ 23 h 70" name="T89"/>
              <a:gd fmla="*/ 52 w 124" name="T90"/>
              <a:gd fmla="*/ 6 h 70" name="T91"/>
              <a:gd fmla="*/ 53 w 124" name="T92"/>
              <a:gd fmla="*/ 6 h 70" name="T93"/>
              <a:gd fmla="*/ 62 w 124" name="T94"/>
              <a:gd fmla="*/ 6 h 70" name="T95"/>
              <a:gd fmla="*/ 68 w 124" name="T96"/>
              <a:gd fmla="*/ 6 h 70" name="T97"/>
              <a:gd fmla="*/ 68 w 124" name="T98"/>
              <a:gd fmla="*/ 23 h 70" name="T99"/>
              <a:gd fmla="*/ 88 w 124" name="T100"/>
              <a:gd fmla="*/ 23 h 70" name="T101"/>
              <a:gd fmla="*/ 73 w 124" name="T102"/>
              <a:gd fmla="*/ 23 h 70" name="T103"/>
              <a:gd fmla="*/ 73 w 124" name="T104"/>
              <a:gd fmla="*/ 6 h 70" name="T105"/>
              <a:gd fmla="*/ 80 w 124" name="T106"/>
              <a:gd fmla="*/ 6 h 70" name="T107"/>
              <a:gd fmla="*/ 85 w 124" name="T108"/>
              <a:gd fmla="*/ 6 h 70" name="T109"/>
              <a:gd fmla="*/ 88 w 124" name="T110"/>
              <a:gd fmla="*/ 6 h 70" name="T111"/>
              <a:gd fmla="*/ 88 w 124" name="T112"/>
              <a:gd fmla="*/ 23 h 70" name="T113"/>
              <a:gd fmla="*/ 93 w 124" name="T114"/>
              <a:gd fmla="*/ 23 h 70" name="T115"/>
              <a:gd fmla="*/ 93 w 124" name="T116"/>
              <a:gd fmla="*/ 7 h 70" name="T117"/>
              <a:gd fmla="*/ 109 w 124" name="T118"/>
              <a:gd fmla="*/ 11 h 70" name="T119"/>
              <a:gd fmla="*/ 115 w 124" name="T120"/>
              <a:gd fmla="*/ 18 h 70" name="T121"/>
              <a:gd fmla="*/ 117 w 124" name="T122"/>
              <a:gd fmla="*/ 23 h 70" name="T123"/>
              <a:gd fmla="*/ 93 w 124" name="T124"/>
              <a:gd fmla="*/ 23 h 7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0" w="124">
                <a:moveTo>
                  <a:pt x="33" y="46"/>
                </a:moveTo>
                <a:cubicBezTo>
                  <a:pt x="26" y="46"/>
                  <a:pt x="21" y="52"/>
                  <a:pt x="21" y="58"/>
                </a:cubicBezTo>
                <a:cubicBezTo>
                  <a:pt x="21" y="65"/>
                  <a:pt x="26" y="70"/>
                  <a:pt x="33" y="70"/>
                </a:cubicBezTo>
                <a:cubicBezTo>
                  <a:pt x="39" y="70"/>
                  <a:pt x="45" y="65"/>
                  <a:pt x="45" y="58"/>
                </a:cubicBezTo>
                <a:cubicBezTo>
                  <a:pt x="45" y="52"/>
                  <a:pt x="39" y="46"/>
                  <a:pt x="33" y="46"/>
                </a:cubicBezTo>
                <a:close/>
                <a:moveTo>
                  <a:pt x="97" y="46"/>
                </a:moveTo>
                <a:cubicBezTo>
                  <a:pt x="90" y="46"/>
                  <a:pt x="85" y="52"/>
                  <a:pt x="85" y="58"/>
                </a:cubicBezTo>
                <a:cubicBezTo>
                  <a:pt x="85" y="65"/>
                  <a:pt x="90" y="70"/>
                  <a:pt x="97" y="70"/>
                </a:cubicBezTo>
                <a:cubicBezTo>
                  <a:pt x="103" y="70"/>
                  <a:pt x="109" y="65"/>
                  <a:pt x="109" y="58"/>
                </a:cubicBezTo>
                <a:cubicBezTo>
                  <a:pt x="109" y="52"/>
                  <a:pt x="103" y="46"/>
                  <a:pt x="97" y="46"/>
                </a:cubicBezTo>
                <a:close/>
                <a:moveTo>
                  <a:pt x="119" y="16"/>
                </a:moveTo>
                <a:cubicBezTo>
                  <a:pt x="117" y="13"/>
                  <a:pt x="115" y="10"/>
                  <a:pt x="112" y="8"/>
                </a:cubicBezTo>
                <a:cubicBezTo>
                  <a:pt x="103" y="1"/>
                  <a:pt x="91" y="2"/>
                  <a:pt x="80" y="2"/>
                </a:cubicBezTo>
                <a:cubicBezTo>
                  <a:pt x="71" y="1"/>
                  <a:pt x="62" y="1"/>
                  <a:pt x="53" y="1"/>
                </a:cubicBezTo>
                <a:cubicBezTo>
                  <a:pt x="41" y="2"/>
                  <a:pt x="28" y="0"/>
                  <a:pt x="16" y="1"/>
                </a:cubicBezTo>
                <a:cubicBezTo>
                  <a:pt x="0" y="4"/>
                  <a:pt x="7" y="40"/>
                  <a:pt x="7" y="52"/>
                </a:cubicBezTo>
                <a:cubicBezTo>
                  <a:pt x="7" y="54"/>
                  <a:pt x="9" y="57"/>
                  <a:pt x="12" y="57"/>
                </a:cubicBezTo>
                <a:cubicBezTo>
                  <a:pt x="18" y="57"/>
                  <a:pt x="18" y="57"/>
                  <a:pt x="18" y="57"/>
                </a:cubicBezTo>
                <a:cubicBezTo>
                  <a:pt x="18" y="56"/>
                  <a:pt x="18" y="56"/>
                  <a:pt x="18" y="56"/>
                </a:cubicBezTo>
                <a:cubicBezTo>
                  <a:pt x="18" y="48"/>
                  <a:pt x="25" y="42"/>
                  <a:pt x="33" y="42"/>
                </a:cubicBezTo>
                <a:cubicBezTo>
                  <a:pt x="40" y="42"/>
                  <a:pt x="47" y="48"/>
                  <a:pt x="47" y="56"/>
                </a:cubicBezTo>
                <a:cubicBezTo>
                  <a:pt x="47" y="56"/>
                  <a:pt x="47" y="56"/>
                  <a:pt x="47" y="57"/>
                </a:cubicBezTo>
                <a:cubicBezTo>
                  <a:pt x="83" y="57"/>
                  <a:pt x="83" y="57"/>
                  <a:pt x="83" y="57"/>
                </a:cubicBezTo>
                <a:cubicBezTo>
                  <a:pt x="83" y="56"/>
                  <a:pt x="83" y="56"/>
                  <a:pt x="83" y="56"/>
                </a:cubicBezTo>
                <a:cubicBezTo>
                  <a:pt x="83" y="48"/>
                  <a:pt x="89" y="42"/>
                  <a:pt x="97" y="42"/>
                </a:cubicBezTo>
                <a:cubicBezTo>
                  <a:pt x="104" y="42"/>
                  <a:pt x="111" y="48"/>
                  <a:pt x="111" y="56"/>
                </a:cubicBezTo>
                <a:cubicBezTo>
                  <a:pt x="111" y="56"/>
                  <a:pt x="111" y="56"/>
                  <a:pt x="111" y="57"/>
                </a:cubicBezTo>
                <a:cubicBezTo>
                  <a:pt x="117" y="57"/>
                  <a:pt x="117" y="57"/>
                  <a:pt x="117" y="57"/>
                </a:cubicBezTo>
                <a:cubicBezTo>
                  <a:pt x="120" y="57"/>
                  <a:pt x="122" y="54"/>
                  <a:pt x="122" y="52"/>
                </a:cubicBezTo>
                <a:cubicBezTo>
                  <a:pt x="122" y="40"/>
                  <a:pt x="124" y="27"/>
                  <a:pt x="119" y="16"/>
                </a:cubicBezTo>
                <a:close/>
                <a:moveTo>
                  <a:pt x="28" y="23"/>
                </a:moveTo>
                <a:cubicBezTo>
                  <a:pt x="10" y="23"/>
                  <a:pt x="10" y="23"/>
                  <a:pt x="10" y="23"/>
                </a:cubicBezTo>
                <a:cubicBezTo>
                  <a:pt x="10" y="14"/>
                  <a:pt x="12" y="6"/>
                  <a:pt x="17" y="6"/>
                </a:cubicBezTo>
                <a:cubicBezTo>
                  <a:pt x="20" y="5"/>
                  <a:pt x="23" y="5"/>
                  <a:pt x="27" y="5"/>
                </a:cubicBezTo>
                <a:cubicBezTo>
                  <a:pt x="28" y="5"/>
                  <a:pt x="28" y="5"/>
                  <a:pt x="28" y="5"/>
                </a:cubicBezTo>
                <a:lnTo>
                  <a:pt x="28" y="23"/>
                </a:lnTo>
                <a:close/>
                <a:moveTo>
                  <a:pt x="48" y="23"/>
                </a:moveTo>
                <a:cubicBezTo>
                  <a:pt x="32" y="23"/>
                  <a:pt x="32" y="23"/>
                  <a:pt x="32" y="23"/>
                </a:cubicBezTo>
                <a:cubicBezTo>
                  <a:pt x="32" y="5"/>
                  <a:pt x="32" y="5"/>
                  <a:pt x="32" y="5"/>
                </a:cubicBezTo>
                <a:cubicBezTo>
                  <a:pt x="34" y="5"/>
                  <a:pt x="36" y="5"/>
                  <a:pt x="39" y="5"/>
                </a:cubicBezTo>
                <a:cubicBezTo>
                  <a:pt x="39" y="5"/>
                  <a:pt x="39" y="5"/>
                  <a:pt x="39" y="5"/>
                </a:cubicBezTo>
                <a:cubicBezTo>
                  <a:pt x="42" y="6"/>
                  <a:pt x="45" y="6"/>
                  <a:pt x="48" y="6"/>
                </a:cubicBezTo>
                <a:lnTo>
                  <a:pt x="48" y="23"/>
                </a:lnTo>
                <a:close/>
                <a:moveTo>
                  <a:pt x="68" y="23"/>
                </a:moveTo>
                <a:cubicBezTo>
                  <a:pt x="52" y="23"/>
                  <a:pt x="52" y="23"/>
                  <a:pt x="52" y="23"/>
                </a:cubicBezTo>
                <a:cubicBezTo>
                  <a:pt x="52" y="6"/>
                  <a:pt x="52" y="6"/>
                  <a:pt x="52" y="6"/>
                </a:cubicBezTo>
                <a:cubicBezTo>
                  <a:pt x="52" y="6"/>
                  <a:pt x="53" y="6"/>
                  <a:pt x="53" y="6"/>
                </a:cubicBezTo>
                <a:cubicBezTo>
                  <a:pt x="56" y="6"/>
                  <a:pt x="59" y="6"/>
                  <a:pt x="62" y="6"/>
                </a:cubicBezTo>
                <a:cubicBezTo>
                  <a:pt x="64" y="6"/>
                  <a:pt x="66" y="6"/>
                  <a:pt x="68" y="6"/>
                </a:cubicBezTo>
                <a:lnTo>
                  <a:pt x="68" y="23"/>
                </a:lnTo>
                <a:close/>
                <a:moveTo>
                  <a:pt x="88" y="23"/>
                </a:moveTo>
                <a:cubicBezTo>
                  <a:pt x="73" y="23"/>
                  <a:pt x="73" y="23"/>
                  <a:pt x="73" y="23"/>
                </a:cubicBezTo>
                <a:cubicBezTo>
                  <a:pt x="73" y="6"/>
                  <a:pt x="73" y="6"/>
                  <a:pt x="73" y="6"/>
                </a:cubicBezTo>
                <a:cubicBezTo>
                  <a:pt x="75" y="6"/>
                  <a:pt x="78" y="6"/>
                  <a:pt x="80" y="6"/>
                </a:cubicBezTo>
                <a:cubicBezTo>
                  <a:pt x="82" y="6"/>
                  <a:pt x="83" y="6"/>
                  <a:pt x="85" y="6"/>
                </a:cubicBezTo>
                <a:cubicBezTo>
                  <a:pt x="86" y="6"/>
                  <a:pt x="87" y="6"/>
                  <a:pt x="88" y="6"/>
                </a:cubicBezTo>
                <a:lnTo>
                  <a:pt x="88" y="23"/>
                </a:lnTo>
                <a:close/>
                <a:moveTo>
                  <a:pt x="93" y="23"/>
                </a:moveTo>
                <a:cubicBezTo>
                  <a:pt x="93" y="7"/>
                  <a:pt x="93" y="7"/>
                  <a:pt x="93" y="7"/>
                </a:cubicBezTo>
                <a:cubicBezTo>
                  <a:pt x="99" y="7"/>
                  <a:pt x="105" y="8"/>
                  <a:pt x="109" y="11"/>
                </a:cubicBezTo>
                <a:cubicBezTo>
                  <a:pt x="112" y="13"/>
                  <a:pt x="113" y="15"/>
                  <a:pt x="115" y="18"/>
                </a:cubicBezTo>
                <a:cubicBezTo>
                  <a:pt x="116" y="20"/>
                  <a:pt x="116" y="21"/>
                  <a:pt x="117" y="23"/>
                </a:cubicBezTo>
                <a:lnTo>
                  <a:pt x="93" y="23"/>
                </a:ln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29" name="Freeform 306">
            <a:extLst>
              <a:ext uri="{FF2B5EF4-FFF2-40B4-BE49-F238E27FC236}">
                <a16:creationId xmlns:a16="http://schemas.microsoft.com/office/drawing/2014/main" id="{6F7F3A48-E11B-4EC0-B4C0-330791A16A46}"/>
              </a:ext>
            </a:extLst>
          </p:cNvPr>
          <p:cNvSpPr>
            <a:spLocks noEditPoints="1"/>
          </p:cNvSpPr>
          <p:nvPr/>
        </p:nvSpPr>
        <p:spPr bwMode="auto">
          <a:xfrm>
            <a:off x="6178437" y="3579783"/>
            <a:ext cx="388939" cy="276203"/>
          </a:xfrm>
          <a:custGeom>
            <a:gdLst>
              <a:gd fmla="*/ 58 w 102" name="T0"/>
              <a:gd fmla="*/ 47 h 73" name="T1"/>
              <a:gd fmla="*/ 56 w 102" name="T2"/>
              <a:gd fmla="*/ 46 h 73" name="T3"/>
              <a:gd fmla="*/ 51 w 102" name="T4"/>
              <a:gd fmla="*/ 47 h 73" name="T5"/>
              <a:gd fmla="*/ 51 w 102" name="T6"/>
              <a:gd fmla="*/ 47 h 73" name="T7"/>
              <a:gd fmla="*/ 46 w 102" name="T8"/>
              <a:gd fmla="*/ 46 h 73" name="T9"/>
              <a:gd fmla="*/ 45 w 102" name="T10"/>
              <a:gd fmla="*/ 47 h 73" name="T11"/>
              <a:gd fmla="*/ 6 w 102" name="T12"/>
              <a:gd fmla="*/ 73 h 73" name="T13"/>
              <a:gd fmla="*/ 5 w 102" name="T14"/>
              <a:gd fmla="*/ 73 h 73" name="T15"/>
              <a:gd fmla="*/ 7 w 102" name="T16"/>
              <a:gd fmla="*/ 73 h 73" name="T17"/>
              <a:gd fmla="*/ 95 w 102" name="T18"/>
              <a:gd fmla="*/ 73 h 73" name="T19"/>
              <a:gd fmla="*/ 97 w 102" name="T20"/>
              <a:gd fmla="*/ 73 h 73" name="T21"/>
              <a:gd fmla="*/ 97 w 102" name="T22"/>
              <a:gd fmla="*/ 73 h 73" name="T23"/>
              <a:gd fmla="*/ 58 w 102" name="T24"/>
              <a:gd fmla="*/ 47 h 73" name="T25"/>
              <a:gd fmla="*/ 95 w 102" name="T26"/>
              <a:gd fmla="*/ 0 h 73" name="T27"/>
              <a:gd fmla="*/ 7 w 102" name="T28"/>
              <a:gd fmla="*/ 0 h 73" name="T29"/>
              <a:gd fmla="*/ 0 w 102" name="T30"/>
              <a:gd fmla="*/ 7 h 73" name="T31"/>
              <a:gd fmla="*/ 0 w 102" name="T32"/>
              <a:gd fmla="*/ 66 h 73" name="T33"/>
              <a:gd fmla="*/ 3 w 102" name="T34"/>
              <a:gd fmla="*/ 72 h 73" name="T35"/>
              <a:gd fmla="*/ 4 w 102" name="T36"/>
              <a:gd fmla="*/ 70 h 73" name="T37"/>
              <a:gd fmla="*/ 42 w 102" name="T38"/>
              <a:gd fmla="*/ 44 h 73" name="T39"/>
              <a:gd fmla="*/ 3 w 102" name="T40"/>
              <a:gd fmla="*/ 13 h 73" name="T41"/>
              <a:gd fmla="*/ 3 w 102" name="T42"/>
              <a:gd fmla="*/ 10 h 73" name="T43"/>
              <a:gd fmla="*/ 6 w 102" name="T44"/>
              <a:gd fmla="*/ 10 h 73" name="T45"/>
              <a:gd fmla="*/ 45 w 102" name="T46"/>
              <a:gd fmla="*/ 41 h 73" name="T47"/>
              <a:gd fmla="*/ 46 w 102" name="T48"/>
              <a:gd fmla="*/ 42 h 73" name="T49"/>
              <a:gd fmla="*/ 51 w 102" name="T50"/>
              <a:gd fmla="*/ 43 h 73" name="T51"/>
              <a:gd fmla="*/ 56 w 102" name="T52"/>
              <a:gd fmla="*/ 42 h 73" name="T53"/>
              <a:gd fmla="*/ 57 w 102" name="T54"/>
              <a:gd fmla="*/ 41 h 73" name="T55"/>
              <a:gd fmla="*/ 96 w 102" name="T56"/>
              <a:gd fmla="*/ 10 h 73" name="T57"/>
              <a:gd fmla="*/ 96 w 102" name="T58"/>
              <a:gd fmla="*/ 10 h 73" name="T59"/>
              <a:gd fmla="*/ 99 w 102" name="T60"/>
              <a:gd fmla="*/ 10 h 73" name="T61"/>
              <a:gd fmla="*/ 99 w 102" name="T62"/>
              <a:gd fmla="*/ 13 h 73" name="T63"/>
              <a:gd fmla="*/ 60 w 102" name="T64"/>
              <a:gd fmla="*/ 44 h 73" name="T65"/>
              <a:gd fmla="*/ 99 w 102" name="T66"/>
              <a:gd fmla="*/ 70 h 73" name="T67"/>
              <a:gd fmla="*/ 99 w 102" name="T68"/>
              <a:gd fmla="*/ 70 h 73" name="T69"/>
              <a:gd fmla="*/ 99 w 102" name="T70"/>
              <a:gd fmla="*/ 72 h 73" name="T71"/>
              <a:gd fmla="*/ 102 w 102" name="T72"/>
              <a:gd fmla="*/ 66 h 73" name="T73"/>
              <a:gd fmla="*/ 102 w 102" name="T74"/>
              <a:gd fmla="*/ 7 h 73" name="T75"/>
              <a:gd fmla="*/ 95 w 102" name="T76"/>
              <a:gd fmla="*/ 0 h 7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3" w="102">
                <a:moveTo>
                  <a:pt x="58" y="47"/>
                </a:moveTo>
                <a:cubicBezTo>
                  <a:pt x="57" y="47"/>
                  <a:pt x="57" y="46"/>
                  <a:pt x="56" y="46"/>
                </a:cubicBezTo>
                <a:cubicBezTo>
                  <a:pt x="55" y="47"/>
                  <a:pt x="53" y="47"/>
                  <a:pt x="51" y="47"/>
                </a:cubicBezTo>
                <a:cubicBezTo>
                  <a:pt x="51" y="47"/>
                  <a:pt x="51" y="47"/>
                  <a:pt x="51" y="47"/>
                </a:cubicBezTo>
                <a:cubicBezTo>
                  <a:pt x="49" y="47"/>
                  <a:pt x="48" y="47"/>
                  <a:pt x="46" y="46"/>
                </a:cubicBezTo>
                <a:cubicBezTo>
                  <a:pt x="46" y="46"/>
                  <a:pt x="45" y="47"/>
                  <a:pt x="45" y="47"/>
                </a:cubicBezTo>
                <a:cubicBezTo>
                  <a:pt x="6" y="73"/>
                  <a:pt x="6" y="73"/>
                  <a:pt x="6" y="73"/>
                </a:cubicBezTo>
                <a:cubicBezTo>
                  <a:pt x="6" y="73"/>
                  <a:pt x="5" y="73"/>
                  <a:pt x="5" y="73"/>
                </a:cubicBezTo>
                <a:cubicBezTo>
                  <a:pt x="6" y="73"/>
                  <a:pt x="6" y="73"/>
                  <a:pt x="7" y="73"/>
                </a:cubicBezTo>
                <a:cubicBezTo>
                  <a:pt x="95" y="73"/>
                  <a:pt x="95" y="73"/>
                  <a:pt x="95" y="73"/>
                </a:cubicBezTo>
                <a:cubicBezTo>
                  <a:pt x="96" y="73"/>
                  <a:pt x="96" y="73"/>
                  <a:pt x="97" y="73"/>
                </a:cubicBezTo>
                <a:cubicBezTo>
                  <a:pt x="97" y="73"/>
                  <a:pt x="97" y="73"/>
                  <a:pt x="97" y="73"/>
                </a:cubicBezTo>
                <a:lnTo>
                  <a:pt x="58" y="47"/>
                </a:lnTo>
                <a:close/>
                <a:moveTo>
                  <a:pt x="95" y="0"/>
                </a:moveTo>
                <a:cubicBezTo>
                  <a:pt x="7" y="0"/>
                  <a:pt x="7" y="0"/>
                  <a:pt x="7" y="0"/>
                </a:cubicBezTo>
                <a:cubicBezTo>
                  <a:pt x="3" y="0"/>
                  <a:pt x="0" y="3"/>
                  <a:pt x="0" y="7"/>
                </a:cubicBezTo>
                <a:cubicBezTo>
                  <a:pt x="0" y="66"/>
                  <a:pt x="0" y="66"/>
                  <a:pt x="0" y="66"/>
                </a:cubicBezTo>
                <a:cubicBezTo>
                  <a:pt x="0" y="69"/>
                  <a:pt x="1" y="71"/>
                  <a:pt x="3" y="72"/>
                </a:cubicBezTo>
                <a:cubicBezTo>
                  <a:pt x="3" y="71"/>
                  <a:pt x="3" y="70"/>
                  <a:pt x="4" y="70"/>
                </a:cubicBezTo>
                <a:cubicBezTo>
                  <a:pt x="42" y="44"/>
                  <a:pt x="42" y="44"/>
                  <a:pt x="42" y="44"/>
                </a:cubicBezTo>
                <a:cubicBezTo>
                  <a:pt x="3" y="13"/>
                  <a:pt x="3" y="13"/>
                  <a:pt x="3" y="13"/>
                </a:cubicBezTo>
                <a:cubicBezTo>
                  <a:pt x="3" y="12"/>
                  <a:pt x="3" y="11"/>
                  <a:pt x="3" y="10"/>
                </a:cubicBezTo>
                <a:cubicBezTo>
                  <a:pt x="4" y="9"/>
                  <a:pt x="5" y="9"/>
                  <a:pt x="6" y="10"/>
                </a:cubicBezTo>
                <a:cubicBezTo>
                  <a:pt x="45" y="41"/>
                  <a:pt x="45" y="41"/>
                  <a:pt x="45" y="41"/>
                </a:cubicBezTo>
                <a:cubicBezTo>
                  <a:pt x="45" y="41"/>
                  <a:pt x="46" y="42"/>
                  <a:pt x="46" y="42"/>
                </a:cubicBezTo>
                <a:cubicBezTo>
                  <a:pt x="48" y="43"/>
                  <a:pt x="49" y="43"/>
                  <a:pt x="51" y="43"/>
                </a:cubicBezTo>
                <a:cubicBezTo>
                  <a:pt x="53" y="43"/>
                  <a:pt x="55" y="43"/>
                  <a:pt x="56" y="42"/>
                </a:cubicBezTo>
                <a:cubicBezTo>
                  <a:pt x="57" y="42"/>
                  <a:pt x="57" y="41"/>
                  <a:pt x="57" y="41"/>
                </a:cubicBezTo>
                <a:cubicBezTo>
                  <a:pt x="96" y="10"/>
                  <a:pt x="96" y="10"/>
                  <a:pt x="96" y="10"/>
                </a:cubicBezTo>
                <a:cubicBezTo>
                  <a:pt x="96" y="10"/>
                  <a:pt x="96" y="10"/>
                  <a:pt x="96" y="10"/>
                </a:cubicBezTo>
                <a:cubicBezTo>
                  <a:pt x="97" y="9"/>
                  <a:pt x="98" y="9"/>
                  <a:pt x="99" y="10"/>
                </a:cubicBezTo>
                <a:cubicBezTo>
                  <a:pt x="100" y="11"/>
                  <a:pt x="100" y="12"/>
                  <a:pt x="99" y="13"/>
                </a:cubicBezTo>
                <a:cubicBezTo>
                  <a:pt x="60" y="44"/>
                  <a:pt x="60" y="44"/>
                  <a:pt x="60" y="44"/>
                </a:cubicBezTo>
                <a:cubicBezTo>
                  <a:pt x="99" y="70"/>
                  <a:pt x="99" y="70"/>
                  <a:pt x="99" y="70"/>
                </a:cubicBezTo>
                <a:cubicBezTo>
                  <a:pt x="99" y="70"/>
                  <a:pt x="99" y="70"/>
                  <a:pt x="99" y="70"/>
                </a:cubicBezTo>
                <a:cubicBezTo>
                  <a:pt x="99" y="70"/>
                  <a:pt x="100" y="71"/>
                  <a:pt x="99" y="72"/>
                </a:cubicBezTo>
                <a:cubicBezTo>
                  <a:pt x="101" y="70"/>
                  <a:pt x="102" y="69"/>
                  <a:pt x="102" y="66"/>
                </a:cubicBezTo>
                <a:cubicBezTo>
                  <a:pt x="102" y="7"/>
                  <a:pt x="102" y="7"/>
                  <a:pt x="102" y="7"/>
                </a:cubicBezTo>
                <a:cubicBezTo>
                  <a:pt x="102" y="3"/>
                  <a:pt x="99" y="0"/>
                  <a:pt x="95" y="0"/>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30" name="Freeform 107">
            <a:extLst>
              <a:ext uri="{FF2B5EF4-FFF2-40B4-BE49-F238E27FC236}">
                <a16:creationId xmlns:a16="http://schemas.microsoft.com/office/drawing/2014/main" id="{E8576960-4E29-43A8-A14C-10B15FD56195}"/>
              </a:ext>
            </a:extLst>
          </p:cNvPr>
          <p:cNvSpPr>
            <a:spLocks noEditPoints="1"/>
          </p:cNvSpPr>
          <p:nvPr/>
        </p:nvSpPr>
        <p:spPr bwMode="auto">
          <a:xfrm>
            <a:off x="3372870" y="2753369"/>
            <a:ext cx="171450" cy="173038"/>
          </a:xfrm>
          <a:custGeom>
            <a:gdLst>
              <a:gd fmla="*/ 72 w 80" name="T0"/>
              <a:gd fmla="*/ 64 h 81" name="T1"/>
              <a:gd fmla="*/ 63 w 80" name="T2"/>
              <a:gd fmla="*/ 60 h 81" name="T3"/>
              <a:gd fmla="*/ 44 w 80" name="T4"/>
              <a:gd fmla="*/ 41 h 81" name="T5"/>
              <a:gd fmla="*/ 47 w 80" name="T6"/>
              <a:gd fmla="*/ 38 h 81" name="T7"/>
              <a:gd fmla="*/ 47 w 80" name="T8"/>
              <a:gd fmla="*/ 30 h 81" name="T9"/>
              <a:gd fmla="*/ 20 w 80" name="T10"/>
              <a:gd fmla="*/ 2 h 81" name="T11"/>
              <a:gd fmla="*/ 12 w 80" name="T12"/>
              <a:gd fmla="*/ 2 h 81" name="T13"/>
              <a:gd fmla="*/ 2 w 80" name="T14"/>
              <a:gd fmla="*/ 13 h 81" name="T15"/>
              <a:gd fmla="*/ 2 w 80" name="T16"/>
              <a:gd fmla="*/ 20 h 81" name="T17"/>
              <a:gd fmla="*/ 30 w 80" name="T18"/>
              <a:gd fmla="*/ 48 h 81" name="T19"/>
              <a:gd fmla="*/ 37 w 80" name="T20"/>
              <a:gd fmla="*/ 48 h 81" name="T21"/>
              <a:gd fmla="*/ 41 w 80" name="T22"/>
              <a:gd fmla="*/ 44 h 81" name="T23"/>
              <a:gd fmla="*/ 60 w 80" name="T24"/>
              <a:gd fmla="*/ 63 h 81" name="T25"/>
              <a:gd fmla="*/ 64 w 80" name="T26"/>
              <a:gd fmla="*/ 72 h 81" name="T27"/>
              <a:gd fmla="*/ 77 w 80" name="T28"/>
              <a:gd fmla="*/ 81 h 81" name="T29"/>
              <a:gd fmla="*/ 80 w 80" name="T30"/>
              <a:gd fmla="*/ 78 h 81" name="T31"/>
              <a:gd fmla="*/ 72 w 80" name="T32"/>
              <a:gd fmla="*/ 64 h 81" name="T33"/>
              <a:gd fmla="*/ 15 w 80" name="T34"/>
              <a:gd fmla="*/ 5 h 81" name="T35"/>
              <a:gd fmla="*/ 17 w 80" name="T36"/>
              <a:gd fmla="*/ 5 h 81" name="T37"/>
              <a:gd fmla="*/ 45 w 80" name="T38"/>
              <a:gd fmla="*/ 33 h 81" name="T39"/>
              <a:gd fmla="*/ 45 w 80" name="T40"/>
              <a:gd fmla="*/ 35 h 81" name="T41"/>
              <a:gd fmla="*/ 43 w 80" name="T42"/>
              <a:gd fmla="*/ 35 h 81" name="T43"/>
              <a:gd fmla="*/ 15 w 80" name="T44"/>
              <a:gd fmla="*/ 7 h 81" name="T45"/>
              <a:gd fmla="*/ 15 w 80" name="T46"/>
              <a:gd fmla="*/ 5 h 81" name="T47"/>
              <a:gd fmla="*/ 11 w 80" name="T48"/>
              <a:gd fmla="*/ 12 h 81" name="T49"/>
              <a:gd fmla="*/ 13 w 80" name="T50"/>
              <a:gd fmla="*/ 12 h 81" name="T51"/>
              <a:gd fmla="*/ 34 w 80" name="T52"/>
              <a:gd fmla="*/ 33 h 81" name="T53"/>
              <a:gd fmla="*/ 33 w 80" name="T54"/>
              <a:gd fmla="*/ 35 h 81" name="T55"/>
              <a:gd fmla="*/ 11 w 80" name="T56"/>
              <a:gd fmla="*/ 14 h 81" name="T57"/>
              <a:gd fmla="*/ 11 w 80" name="T58"/>
              <a:gd fmla="*/ 12 h 81" name="T59"/>
              <a:gd fmla="*/ 34 w 80" name="T60"/>
              <a:gd fmla="*/ 45 h 81" name="T61"/>
              <a:gd fmla="*/ 33 w 80" name="T62"/>
              <a:gd fmla="*/ 45 h 81" name="T63"/>
              <a:gd fmla="*/ 5 w 80" name="T64"/>
              <a:gd fmla="*/ 17 h 81" name="T65"/>
              <a:gd fmla="*/ 5 w 80" name="T66"/>
              <a:gd fmla="*/ 16 h 81" name="T67"/>
              <a:gd fmla="*/ 6 w 80" name="T68"/>
              <a:gd fmla="*/ 16 h 81" name="T69"/>
              <a:gd fmla="*/ 34 w 80" name="T70"/>
              <a:gd fmla="*/ 44 h 81" name="T71"/>
              <a:gd fmla="*/ 34 w 80" name="T72"/>
              <a:gd fmla="*/ 45 h 8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1" w="80">
                <a:moveTo>
                  <a:pt x="72" y="64"/>
                </a:moveTo>
                <a:cubicBezTo>
                  <a:pt x="63" y="60"/>
                  <a:pt x="63" y="60"/>
                  <a:pt x="63" y="60"/>
                </a:cubicBezTo>
                <a:cubicBezTo>
                  <a:pt x="44" y="41"/>
                  <a:pt x="44" y="41"/>
                  <a:pt x="44" y="41"/>
                </a:cubicBezTo>
                <a:cubicBezTo>
                  <a:pt x="47" y="38"/>
                  <a:pt x="47" y="38"/>
                  <a:pt x="47" y="38"/>
                </a:cubicBezTo>
                <a:cubicBezTo>
                  <a:pt x="50" y="36"/>
                  <a:pt x="50" y="32"/>
                  <a:pt x="47" y="30"/>
                </a:cubicBezTo>
                <a:cubicBezTo>
                  <a:pt x="20" y="2"/>
                  <a:pt x="20" y="2"/>
                  <a:pt x="20" y="2"/>
                </a:cubicBezTo>
                <a:cubicBezTo>
                  <a:pt x="18" y="0"/>
                  <a:pt x="14" y="0"/>
                  <a:pt x="12" y="2"/>
                </a:cubicBezTo>
                <a:cubicBezTo>
                  <a:pt x="2" y="13"/>
                  <a:pt x="2" y="13"/>
                  <a:pt x="2" y="13"/>
                </a:cubicBezTo>
                <a:cubicBezTo>
                  <a:pt x="0" y="15"/>
                  <a:pt x="0" y="18"/>
                  <a:pt x="2" y="20"/>
                </a:cubicBezTo>
                <a:cubicBezTo>
                  <a:pt x="30" y="48"/>
                  <a:pt x="30" y="48"/>
                  <a:pt x="30" y="48"/>
                </a:cubicBezTo>
                <a:cubicBezTo>
                  <a:pt x="32" y="50"/>
                  <a:pt x="35" y="50"/>
                  <a:pt x="37" y="48"/>
                </a:cubicBezTo>
                <a:cubicBezTo>
                  <a:pt x="41" y="44"/>
                  <a:pt x="41" y="44"/>
                  <a:pt x="41" y="44"/>
                </a:cubicBezTo>
                <a:cubicBezTo>
                  <a:pt x="60" y="63"/>
                  <a:pt x="60" y="63"/>
                  <a:pt x="60" y="63"/>
                </a:cubicBezTo>
                <a:cubicBezTo>
                  <a:pt x="64" y="72"/>
                  <a:pt x="64" y="72"/>
                  <a:pt x="64" y="72"/>
                </a:cubicBezTo>
                <a:cubicBezTo>
                  <a:pt x="77" y="81"/>
                  <a:pt x="77" y="81"/>
                  <a:pt x="77" y="81"/>
                </a:cubicBezTo>
                <a:cubicBezTo>
                  <a:pt x="80" y="78"/>
                  <a:pt x="80" y="78"/>
                  <a:pt x="80" y="78"/>
                </a:cubicBezTo>
                <a:lnTo>
                  <a:pt x="72" y="64"/>
                </a:lnTo>
                <a:close/>
                <a:moveTo>
                  <a:pt x="15" y="5"/>
                </a:moveTo>
                <a:cubicBezTo>
                  <a:pt x="16" y="5"/>
                  <a:pt x="16" y="5"/>
                  <a:pt x="17" y="5"/>
                </a:cubicBezTo>
                <a:cubicBezTo>
                  <a:pt x="45" y="33"/>
                  <a:pt x="45" y="33"/>
                  <a:pt x="45" y="33"/>
                </a:cubicBezTo>
                <a:cubicBezTo>
                  <a:pt x="45" y="34"/>
                  <a:pt x="45" y="34"/>
                  <a:pt x="45" y="35"/>
                </a:cubicBezTo>
                <a:cubicBezTo>
                  <a:pt x="44" y="35"/>
                  <a:pt x="44" y="35"/>
                  <a:pt x="43" y="35"/>
                </a:cubicBezTo>
                <a:cubicBezTo>
                  <a:pt x="15" y="7"/>
                  <a:pt x="15" y="7"/>
                  <a:pt x="15" y="7"/>
                </a:cubicBezTo>
                <a:cubicBezTo>
                  <a:pt x="15" y="6"/>
                  <a:pt x="15" y="6"/>
                  <a:pt x="15" y="5"/>
                </a:cubicBezTo>
                <a:close/>
                <a:moveTo>
                  <a:pt x="11" y="12"/>
                </a:moveTo>
                <a:cubicBezTo>
                  <a:pt x="12" y="12"/>
                  <a:pt x="13" y="12"/>
                  <a:pt x="13" y="12"/>
                </a:cubicBezTo>
                <a:cubicBezTo>
                  <a:pt x="34" y="33"/>
                  <a:pt x="34" y="33"/>
                  <a:pt x="34" y="33"/>
                </a:cubicBezTo>
                <a:cubicBezTo>
                  <a:pt x="33" y="35"/>
                  <a:pt x="33" y="35"/>
                  <a:pt x="33" y="35"/>
                </a:cubicBezTo>
                <a:cubicBezTo>
                  <a:pt x="11" y="14"/>
                  <a:pt x="11" y="14"/>
                  <a:pt x="11" y="14"/>
                </a:cubicBezTo>
                <a:cubicBezTo>
                  <a:pt x="11" y="13"/>
                  <a:pt x="11" y="12"/>
                  <a:pt x="11" y="12"/>
                </a:cubicBezTo>
                <a:close/>
                <a:moveTo>
                  <a:pt x="34" y="45"/>
                </a:moveTo>
                <a:cubicBezTo>
                  <a:pt x="34" y="46"/>
                  <a:pt x="33" y="46"/>
                  <a:pt x="33" y="45"/>
                </a:cubicBezTo>
                <a:cubicBezTo>
                  <a:pt x="5" y="17"/>
                  <a:pt x="5" y="17"/>
                  <a:pt x="5" y="17"/>
                </a:cubicBezTo>
                <a:cubicBezTo>
                  <a:pt x="4" y="17"/>
                  <a:pt x="4" y="16"/>
                  <a:pt x="5" y="16"/>
                </a:cubicBezTo>
                <a:cubicBezTo>
                  <a:pt x="5" y="15"/>
                  <a:pt x="6" y="15"/>
                  <a:pt x="6" y="16"/>
                </a:cubicBezTo>
                <a:cubicBezTo>
                  <a:pt x="34" y="44"/>
                  <a:pt x="34" y="44"/>
                  <a:pt x="34" y="44"/>
                </a:cubicBezTo>
                <a:cubicBezTo>
                  <a:pt x="35" y="44"/>
                  <a:pt x="35" y="45"/>
                  <a:pt x="34" y="45"/>
                </a:cubicBezTo>
                <a:close/>
              </a:path>
            </a:pathLst>
          </a:custGeom>
          <a:solidFill>
            <a:sysClr lastClr="FFFFFF" val="window"/>
          </a:solidFill>
          <a:ln>
            <a:noFill/>
          </a:ln>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Tree>
    <p:extLst>
      <p:ext uri="{BB962C8B-B14F-4D97-AF65-F5344CB8AC3E}">
        <p14:creationId val="199254593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250" id="12"/>
                                        <p:tgtEl>
                                          <p:spTgt spid="3"/>
                                        </p:tgtEl>
                                      </p:cBhvr>
                                    </p:animEffect>
                                    <p:anim calcmode="lin" valueType="num">
                                      <p:cBhvr>
                                        <p:cTn dur="250" fill="hold" id="13"/>
                                        <p:tgtEl>
                                          <p:spTgt spid="3"/>
                                        </p:tgtEl>
                                        <p:attrNameLst>
                                          <p:attrName>ppt_x</p:attrName>
                                        </p:attrNameLst>
                                      </p:cBhvr>
                                      <p:tavLst>
                                        <p:tav tm="0">
                                          <p:val>
                                            <p:strVal val="#ppt_x"/>
                                          </p:val>
                                        </p:tav>
                                        <p:tav tm="100000">
                                          <p:val>
                                            <p:strVal val="#ppt_x"/>
                                          </p:val>
                                        </p:tav>
                                      </p:tavLst>
                                    </p:anim>
                                    <p:anim calcmode="lin" valueType="num">
                                      <p:cBhvr>
                                        <p:cTn dur="25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42"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250" id="18"/>
                                        <p:tgtEl>
                                          <p:spTgt spid="4"/>
                                        </p:tgtEl>
                                      </p:cBhvr>
                                    </p:animEffect>
                                    <p:anim calcmode="lin" valueType="num">
                                      <p:cBhvr>
                                        <p:cTn dur="250" fill="hold" id="19"/>
                                        <p:tgtEl>
                                          <p:spTgt spid="4"/>
                                        </p:tgtEl>
                                        <p:attrNameLst>
                                          <p:attrName>ppt_x</p:attrName>
                                        </p:attrNameLst>
                                      </p:cBhvr>
                                      <p:tavLst>
                                        <p:tav tm="0">
                                          <p:val>
                                            <p:strVal val="#ppt_x"/>
                                          </p:val>
                                        </p:tav>
                                        <p:tav tm="100000">
                                          <p:val>
                                            <p:strVal val="#ppt_x"/>
                                          </p:val>
                                        </p:tav>
                                      </p:tavLst>
                                    </p:anim>
                                    <p:anim calcmode="lin" valueType="num">
                                      <p:cBhvr>
                                        <p:cTn dur="250" fill="hold" id="20"/>
                                        <p:tgtEl>
                                          <p:spTgt spid="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000"/>
                            </p:stCondLst>
                            <p:childTnLst>
                              <p:par>
                                <p:cTn fill="hold" grpId="0" id="22" nodeType="afterEffect" presetClass="entr" presetID="42"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250" id="24"/>
                                        <p:tgtEl>
                                          <p:spTgt spid="5"/>
                                        </p:tgtEl>
                                      </p:cBhvr>
                                    </p:animEffect>
                                    <p:anim calcmode="lin" valueType="num">
                                      <p:cBhvr>
                                        <p:cTn dur="250" fill="hold" id="25"/>
                                        <p:tgtEl>
                                          <p:spTgt spid="5"/>
                                        </p:tgtEl>
                                        <p:attrNameLst>
                                          <p:attrName>ppt_x</p:attrName>
                                        </p:attrNameLst>
                                      </p:cBhvr>
                                      <p:tavLst>
                                        <p:tav tm="0">
                                          <p:val>
                                            <p:strVal val="#ppt_x"/>
                                          </p:val>
                                        </p:tav>
                                        <p:tav tm="100000">
                                          <p:val>
                                            <p:strVal val="#ppt_x"/>
                                          </p:val>
                                        </p:tav>
                                      </p:tavLst>
                                    </p:anim>
                                    <p:anim calcmode="lin" valueType="num">
                                      <p:cBhvr>
                                        <p:cTn dur="250" fill="hold" id="26"/>
                                        <p:tgtEl>
                                          <p:spTgt spid="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250"/>
                            </p:stCondLst>
                            <p:childTnLst>
                              <p:par>
                                <p:cTn fill="hold" grpId="0" id="28" nodeType="afterEffect" presetClass="entr" presetID="42" presetSubtype="0">
                                  <p:stCondLst>
                                    <p:cond delay="0"/>
                                  </p:stCondLst>
                                  <p:childTnLst>
                                    <p:set>
                                      <p:cBhvr>
                                        <p:cTn dur="1" fill="hold" id="29">
                                          <p:stCondLst>
                                            <p:cond delay="0"/>
                                          </p:stCondLst>
                                        </p:cTn>
                                        <p:tgtEl>
                                          <p:spTgt spid="6"/>
                                        </p:tgtEl>
                                        <p:attrNameLst>
                                          <p:attrName>style.visibility</p:attrName>
                                        </p:attrNameLst>
                                      </p:cBhvr>
                                      <p:to>
                                        <p:strVal val="visible"/>
                                      </p:to>
                                    </p:set>
                                    <p:animEffect filter="fade" transition="in">
                                      <p:cBhvr>
                                        <p:cTn dur="250" id="30"/>
                                        <p:tgtEl>
                                          <p:spTgt spid="6"/>
                                        </p:tgtEl>
                                      </p:cBhvr>
                                    </p:animEffect>
                                    <p:anim calcmode="lin" valueType="num">
                                      <p:cBhvr>
                                        <p:cTn dur="250" fill="hold" id="31"/>
                                        <p:tgtEl>
                                          <p:spTgt spid="6"/>
                                        </p:tgtEl>
                                        <p:attrNameLst>
                                          <p:attrName>ppt_x</p:attrName>
                                        </p:attrNameLst>
                                      </p:cBhvr>
                                      <p:tavLst>
                                        <p:tav tm="0">
                                          <p:val>
                                            <p:strVal val="#ppt_x"/>
                                          </p:val>
                                        </p:tav>
                                        <p:tav tm="100000">
                                          <p:val>
                                            <p:strVal val="#ppt_x"/>
                                          </p:val>
                                        </p:tav>
                                      </p:tavLst>
                                    </p:anim>
                                    <p:anim calcmode="lin" valueType="num">
                                      <p:cBhvr>
                                        <p:cTn dur="250" fill="hold" id="32"/>
                                        <p:tgtEl>
                                          <p:spTgt spid="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1500"/>
                            </p:stCondLst>
                            <p:childTnLst>
                              <p:par>
                                <p:cTn fill="hold" grpId="0" id="34" nodeType="afterEffect" presetClass="entr" presetID="42" presetSubtype="0">
                                  <p:stCondLst>
                                    <p:cond delay="0"/>
                                  </p:stCondLst>
                                  <p:childTnLst>
                                    <p:set>
                                      <p:cBhvr>
                                        <p:cTn dur="1" fill="hold" id="35">
                                          <p:stCondLst>
                                            <p:cond delay="0"/>
                                          </p:stCondLst>
                                        </p:cTn>
                                        <p:tgtEl>
                                          <p:spTgt spid="8"/>
                                        </p:tgtEl>
                                        <p:attrNameLst>
                                          <p:attrName>style.visibility</p:attrName>
                                        </p:attrNameLst>
                                      </p:cBhvr>
                                      <p:to>
                                        <p:strVal val="visible"/>
                                      </p:to>
                                    </p:set>
                                    <p:animEffect filter="fade" transition="in">
                                      <p:cBhvr>
                                        <p:cTn dur="250" id="36"/>
                                        <p:tgtEl>
                                          <p:spTgt spid="8"/>
                                        </p:tgtEl>
                                      </p:cBhvr>
                                    </p:animEffect>
                                    <p:anim calcmode="lin" valueType="num">
                                      <p:cBhvr>
                                        <p:cTn dur="250" fill="hold" id="37"/>
                                        <p:tgtEl>
                                          <p:spTgt spid="8"/>
                                        </p:tgtEl>
                                        <p:attrNameLst>
                                          <p:attrName>ppt_x</p:attrName>
                                        </p:attrNameLst>
                                      </p:cBhvr>
                                      <p:tavLst>
                                        <p:tav tm="0">
                                          <p:val>
                                            <p:strVal val="#ppt_x"/>
                                          </p:val>
                                        </p:tav>
                                        <p:tav tm="100000">
                                          <p:val>
                                            <p:strVal val="#ppt_x"/>
                                          </p:val>
                                        </p:tav>
                                      </p:tavLst>
                                    </p:anim>
                                    <p:anim calcmode="lin" valueType="num">
                                      <p:cBhvr>
                                        <p:cTn dur="250" fill="hold" id="38"/>
                                        <p:tgtEl>
                                          <p:spTgt spid="8"/>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1750"/>
                            </p:stCondLst>
                            <p:childTnLst>
                              <p:par>
                                <p:cTn fill="hold" grpId="0" id="40" nodeType="afterEffect" presetClass="entr" presetID="42" presetSubtype="0">
                                  <p:stCondLst>
                                    <p:cond delay="0"/>
                                  </p:stCondLst>
                                  <p:childTnLst>
                                    <p:set>
                                      <p:cBhvr>
                                        <p:cTn dur="1" fill="hold" id="41">
                                          <p:stCondLst>
                                            <p:cond delay="0"/>
                                          </p:stCondLst>
                                        </p:cTn>
                                        <p:tgtEl>
                                          <p:spTgt spid="9"/>
                                        </p:tgtEl>
                                        <p:attrNameLst>
                                          <p:attrName>style.visibility</p:attrName>
                                        </p:attrNameLst>
                                      </p:cBhvr>
                                      <p:to>
                                        <p:strVal val="visible"/>
                                      </p:to>
                                    </p:set>
                                    <p:animEffect filter="fade" transition="in">
                                      <p:cBhvr>
                                        <p:cTn dur="250" id="42"/>
                                        <p:tgtEl>
                                          <p:spTgt spid="9"/>
                                        </p:tgtEl>
                                      </p:cBhvr>
                                    </p:animEffect>
                                    <p:anim calcmode="lin" valueType="num">
                                      <p:cBhvr>
                                        <p:cTn dur="250" fill="hold" id="43"/>
                                        <p:tgtEl>
                                          <p:spTgt spid="9"/>
                                        </p:tgtEl>
                                        <p:attrNameLst>
                                          <p:attrName>ppt_x</p:attrName>
                                        </p:attrNameLst>
                                      </p:cBhvr>
                                      <p:tavLst>
                                        <p:tav tm="0">
                                          <p:val>
                                            <p:strVal val="#ppt_x"/>
                                          </p:val>
                                        </p:tav>
                                        <p:tav tm="100000">
                                          <p:val>
                                            <p:strVal val="#ppt_x"/>
                                          </p:val>
                                        </p:tav>
                                      </p:tavLst>
                                    </p:anim>
                                    <p:anim calcmode="lin" valueType="num">
                                      <p:cBhvr>
                                        <p:cTn dur="250" fill="hold" id="44"/>
                                        <p:tgtEl>
                                          <p:spTgt spid="9"/>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000"/>
                            </p:stCondLst>
                            <p:childTnLst>
                              <p:par>
                                <p:cTn fill="hold" grpId="0" id="46" nodeType="afterEffect" presetClass="entr" presetID="42" presetSubtype="0">
                                  <p:stCondLst>
                                    <p:cond delay="0"/>
                                  </p:stCondLst>
                                  <p:childTnLst>
                                    <p:set>
                                      <p:cBhvr>
                                        <p:cTn dur="1" fill="hold" id="47">
                                          <p:stCondLst>
                                            <p:cond delay="0"/>
                                          </p:stCondLst>
                                        </p:cTn>
                                        <p:tgtEl>
                                          <p:spTgt spid="10"/>
                                        </p:tgtEl>
                                        <p:attrNameLst>
                                          <p:attrName>style.visibility</p:attrName>
                                        </p:attrNameLst>
                                      </p:cBhvr>
                                      <p:to>
                                        <p:strVal val="visible"/>
                                      </p:to>
                                    </p:set>
                                    <p:animEffect filter="fade" transition="in">
                                      <p:cBhvr>
                                        <p:cTn dur="250" id="48"/>
                                        <p:tgtEl>
                                          <p:spTgt spid="10"/>
                                        </p:tgtEl>
                                      </p:cBhvr>
                                    </p:animEffect>
                                    <p:anim calcmode="lin" valueType="num">
                                      <p:cBhvr>
                                        <p:cTn dur="250" fill="hold" id="49"/>
                                        <p:tgtEl>
                                          <p:spTgt spid="10"/>
                                        </p:tgtEl>
                                        <p:attrNameLst>
                                          <p:attrName>ppt_x</p:attrName>
                                        </p:attrNameLst>
                                      </p:cBhvr>
                                      <p:tavLst>
                                        <p:tav tm="0">
                                          <p:val>
                                            <p:strVal val="#ppt_x"/>
                                          </p:val>
                                        </p:tav>
                                        <p:tav tm="100000">
                                          <p:val>
                                            <p:strVal val="#ppt_x"/>
                                          </p:val>
                                        </p:tav>
                                      </p:tavLst>
                                    </p:anim>
                                    <p:anim calcmode="lin" valueType="num">
                                      <p:cBhvr>
                                        <p:cTn dur="250" fill="hold" id="50"/>
                                        <p:tgtEl>
                                          <p:spTgt spid="10"/>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2250"/>
                            </p:stCondLst>
                            <p:childTnLst>
                              <p:par>
                                <p:cTn fill="hold" grpId="0" id="52" nodeType="afterEffect" presetClass="entr" presetID="42" presetSubtype="0">
                                  <p:stCondLst>
                                    <p:cond delay="0"/>
                                  </p:stCondLst>
                                  <p:childTnLst>
                                    <p:set>
                                      <p:cBhvr>
                                        <p:cTn dur="1" fill="hold" id="53">
                                          <p:stCondLst>
                                            <p:cond delay="0"/>
                                          </p:stCondLst>
                                        </p:cTn>
                                        <p:tgtEl>
                                          <p:spTgt spid="11"/>
                                        </p:tgtEl>
                                        <p:attrNameLst>
                                          <p:attrName>style.visibility</p:attrName>
                                        </p:attrNameLst>
                                      </p:cBhvr>
                                      <p:to>
                                        <p:strVal val="visible"/>
                                      </p:to>
                                    </p:set>
                                    <p:animEffect filter="fade" transition="in">
                                      <p:cBhvr>
                                        <p:cTn dur="250" id="54"/>
                                        <p:tgtEl>
                                          <p:spTgt spid="11"/>
                                        </p:tgtEl>
                                      </p:cBhvr>
                                    </p:animEffect>
                                    <p:anim calcmode="lin" valueType="num">
                                      <p:cBhvr>
                                        <p:cTn dur="250" fill="hold" id="55"/>
                                        <p:tgtEl>
                                          <p:spTgt spid="11"/>
                                        </p:tgtEl>
                                        <p:attrNameLst>
                                          <p:attrName>ppt_x</p:attrName>
                                        </p:attrNameLst>
                                      </p:cBhvr>
                                      <p:tavLst>
                                        <p:tav tm="0">
                                          <p:val>
                                            <p:strVal val="#ppt_x"/>
                                          </p:val>
                                        </p:tav>
                                        <p:tav tm="100000">
                                          <p:val>
                                            <p:strVal val="#ppt_x"/>
                                          </p:val>
                                        </p:tav>
                                      </p:tavLst>
                                    </p:anim>
                                    <p:anim calcmode="lin" valueType="num">
                                      <p:cBhvr>
                                        <p:cTn dur="250" fill="hold" id="56"/>
                                        <p:tgtEl>
                                          <p:spTgt spid="11"/>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2500"/>
                            </p:stCondLst>
                            <p:childTnLst>
                              <p:par>
                                <p:cTn fill="hold" grpId="0" id="58" nodeType="afterEffect" presetClass="entr" presetID="42" presetSubtype="0">
                                  <p:stCondLst>
                                    <p:cond delay="0"/>
                                  </p:stCondLst>
                                  <p:childTnLst>
                                    <p:set>
                                      <p:cBhvr>
                                        <p:cTn dur="1" fill="hold" id="59">
                                          <p:stCondLst>
                                            <p:cond delay="0"/>
                                          </p:stCondLst>
                                        </p:cTn>
                                        <p:tgtEl>
                                          <p:spTgt spid="12"/>
                                        </p:tgtEl>
                                        <p:attrNameLst>
                                          <p:attrName>style.visibility</p:attrName>
                                        </p:attrNameLst>
                                      </p:cBhvr>
                                      <p:to>
                                        <p:strVal val="visible"/>
                                      </p:to>
                                    </p:set>
                                    <p:animEffect filter="fade" transition="in">
                                      <p:cBhvr>
                                        <p:cTn dur="250" id="60"/>
                                        <p:tgtEl>
                                          <p:spTgt spid="12"/>
                                        </p:tgtEl>
                                      </p:cBhvr>
                                    </p:animEffect>
                                    <p:anim calcmode="lin" valueType="num">
                                      <p:cBhvr>
                                        <p:cTn dur="250" fill="hold" id="61"/>
                                        <p:tgtEl>
                                          <p:spTgt spid="12"/>
                                        </p:tgtEl>
                                        <p:attrNameLst>
                                          <p:attrName>ppt_x</p:attrName>
                                        </p:attrNameLst>
                                      </p:cBhvr>
                                      <p:tavLst>
                                        <p:tav tm="0">
                                          <p:val>
                                            <p:strVal val="#ppt_x"/>
                                          </p:val>
                                        </p:tav>
                                        <p:tav tm="100000">
                                          <p:val>
                                            <p:strVal val="#ppt_x"/>
                                          </p:val>
                                        </p:tav>
                                      </p:tavLst>
                                    </p:anim>
                                    <p:anim calcmode="lin" valueType="num">
                                      <p:cBhvr>
                                        <p:cTn dur="250" fill="hold" id="62"/>
                                        <p:tgtEl>
                                          <p:spTgt spid="12"/>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2750"/>
                            </p:stCondLst>
                            <p:childTnLst>
                              <p:par>
                                <p:cTn fill="hold" id="64" nodeType="afterEffect" presetClass="entr" presetID="42" presetSubtype="0">
                                  <p:stCondLst>
                                    <p:cond delay="0"/>
                                  </p:stCondLst>
                                  <p:childTnLst>
                                    <p:set>
                                      <p:cBhvr>
                                        <p:cTn dur="1" fill="hold" id="65">
                                          <p:stCondLst>
                                            <p:cond delay="0"/>
                                          </p:stCondLst>
                                        </p:cTn>
                                        <p:tgtEl>
                                          <p:spTgt spid="13"/>
                                        </p:tgtEl>
                                        <p:attrNameLst>
                                          <p:attrName>style.visibility</p:attrName>
                                        </p:attrNameLst>
                                      </p:cBhvr>
                                      <p:to>
                                        <p:strVal val="visible"/>
                                      </p:to>
                                    </p:set>
                                    <p:animEffect filter="fade" transition="in">
                                      <p:cBhvr>
                                        <p:cTn dur="250" id="66"/>
                                        <p:tgtEl>
                                          <p:spTgt spid="13"/>
                                        </p:tgtEl>
                                      </p:cBhvr>
                                    </p:animEffect>
                                    <p:anim calcmode="lin" valueType="num">
                                      <p:cBhvr>
                                        <p:cTn dur="250" fill="hold" id="67"/>
                                        <p:tgtEl>
                                          <p:spTgt spid="13"/>
                                        </p:tgtEl>
                                        <p:attrNameLst>
                                          <p:attrName>ppt_x</p:attrName>
                                        </p:attrNameLst>
                                      </p:cBhvr>
                                      <p:tavLst>
                                        <p:tav tm="0">
                                          <p:val>
                                            <p:strVal val="#ppt_x"/>
                                          </p:val>
                                        </p:tav>
                                        <p:tav tm="100000">
                                          <p:val>
                                            <p:strVal val="#ppt_x"/>
                                          </p:val>
                                        </p:tav>
                                      </p:tavLst>
                                    </p:anim>
                                    <p:anim calcmode="lin" valueType="num">
                                      <p:cBhvr>
                                        <p:cTn dur="250" fill="hold" id="68"/>
                                        <p:tgtEl>
                                          <p:spTgt spid="13"/>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3000"/>
                            </p:stCondLst>
                            <p:childTnLst>
                              <p:par>
                                <p:cTn fill="hold" id="70" nodeType="afterEffect" presetClass="entr" presetID="42" presetSubtype="0">
                                  <p:stCondLst>
                                    <p:cond delay="0"/>
                                  </p:stCondLst>
                                  <p:childTnLst>
                                    <p:set>
                                      <p:cBhvr>
                                        <p:cTn dur="1" fill="hold" id="71">
                                          <p:stCondLst>
                                            <p:cond delay="0"/>
                                          </p:stCondLst>
                                        </p:cTn>
                                        <p:tgtEl>
                                          <p:spTgt spid="14"/>
                                        </p:tgtEl>
                                        <p:attrNameLst>
                                          <p:attrName>style.visibility</p:attrName>
                                        </p:attrNameLst>
                                      </p:cBhvr>
                                      <p:to>
                                        <p:strVal val="visible"/>
                                      </p:to>
                                    </p:set>
                                    <p:animEffect filter="fade" transition="in">
                                      <p:cBhvr>
                                        <p:cTn dur="250" id="72"/>
                                        <p:tgtEl>
                                          <p:spTgt spid="14"/>
                                        </p:tgtEl>
                                      </p:cBhvr>
                                    </p:animEffect>
                                    <p:anim calcmode="lin" valueType="num">
                                      <p:cBhvr>
                                        <p:cTn dur="250" fill="hold" id="73"/>
                                        <p:tgtEl>
                                          <p:spTgt spid="14"/>
                                        </p:tgtEl>
                                        <p:attrNameLst>
                                          <p:attrName>ppt_x</p:attrName>
                                        </p:attrNameLst>
                                      </p:cBhvr>
                                      <p:tavLst>
                                        <p:tav tm="0">
                                          <p:val>
                                            <p:strVal val="#ppt_x"/>
                                          </p:val>
                                        </p:tav>
                                        <p:tav tm="100000">
                                          <p:val>
                                            <p:strVal val="#ppt_x"/>
                                          </p:val>
                                        </p:tav>
                                      </p:tavLst>
                                    </p:anim>
                                    <p:anim calcmode="lin" valueType="num">
                                      <p:cBhvr>
                                        <p:cTn dur="250" fill="hold" id="74"/>
                                        <p:tgtEl>
                                          <p:spTgt spid="14"/>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3250"/>
                            </p:stCondLst>
                            <p:childTnLst>
                              <p:par>
                                <p:cTn fill="hold" id="76" nodeType="afterEffect" presetClass="entr" presetID="42" presetSubtype="0">
                                  <p:stCondLst>
                                    <p:cond delay="0"/>
                                  </p:stCondLst>
                                  <p:childTnLst>
                                    <p:set>
                                      <p:cBhvr>
                                        <p:cTn dur="1" fill="hold" id="77">
                                          <p:stCondLst>
                                            <p:cond delay="0"/>
                                          </p:stCondLst>
                                        </p:cTn>
                                        <p:tgtEl>
                                          <p:spTgt spid="15"/>
                                        </p:tgtEl>
                                        <p:attrNameLst>
                                          <p:attrName>style.visibility</p:attrName>
                                        </p:attrNameLst>
                                      </p:cBhvr>
                                      <p:to>
                                        <p:strVal val="visible"/>
                                      </p:to>
                                    </p:set>
                                    <p:animEffect filter="fade" transition="in">
                                      <p:cBhvr>
                                        <p:cTn dur="250" id="78"/>
                                        <p:tgtEl>
                                          <p:spTgt spid="15"/>
                                        </p:tgtEl>
                                      </p:cBhvr>
                                    </p:animEffect>
                                    <p:anim calcmode="lin" valueType="num">
                                      <p:cBhvr>
                                        <p:cTn dur="250" fill="hold" id="79"/>
                                        <p:tgtEl>
                                          <p:spTgt spid="15"/>
                                        </p:tgtEl>
                                        <p:attrNameLst>
                                          <p:attrName>ppt_x</p:attrName>
                                        </p:attrNameLst>
                                      </p:cBhvr>
                                      <p:tavLst>
                                        <p:tav tm="0">
                                          <p:val>
                                            <p:strVal val="#ppt_x"/>
                                          </p:val>
                                        </p:tav>
                                        <p:tav tm="100000">
                                          <p:val>
                                            <p:strVal val="#ppt_x"/>
                                          </p:val>
                                        </p:tav>
                                      </p:tavLst>
                                    </p:anim>
                                    <p:anim calcmode="lin" valueType="num">
                                      <p:cBhvr>
                                        <p:cTn dur="250" fill="hold" id="80"/>
                                        <p:tgtEl>
                                          <p:spTgt spid="15"/>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3500"/>
                            </p:stCondLst>
                            <p:childTnLst>
                              <p:par>
                                <p:cTn fill="hold" id="82" nodeType="afterEffect" presetClass="entr" presetID="42" presetSubtype="0">
                                  <p:stCondLst>
                                    <p:cond delay="0"/>
                                  </p:stCondLst>
                                  <p:childTnLst>
                                    <p:set>
                                      <p:cBhvr>
                                        <p:cTn dur="1" fill="hold" id="83">
                                          <p:stCondLst>
                                            <p:cond delay="0"/>
                                          </p:stCondLst>
                                        </p:cTn>
                                        <p:tgtEl>
                                          <p:spTgt spid="16"/>
                                        </p:tgtEl>
                                        <p:attrNameLst>
                                          <p:attrName>style.visibility</p:attrName>
                                        </p:attrNameLst>
                                      </p:cBhvr>
                                      <p:to>
                                        <p:strVal val="visible"/>
                                      </p:to>
                                    </p:set>
                                    <p:animEffect filter="fade" transition="in">
                                      <p:cBhvr>
                                        <p:cTn dur="250" id="84"/>
                                        <p:tgtEl>
                                          <p:spTgt spid="16"/>
                                        </p:tgtEl>
                                      </p:cBhvr>
                                    </p:animEffect>
                                    <p:anim calcmode="lin" valueType="num">
                                      <p:cBhvr>
                                        <p:cTn dur="250" fill="hold" id="85"/>
                                        <p:tgtEl>
                                          <p:spTgt spid="16"/>
                                        </p:tgtEl>
                                        <p:attrNameLst>
                                          <p:attrName>ppt_x</p:attrName>
                                        </p:attrNameLst>
                                      </p:cBhvr>
                                      <p:tavLst>
                                        <p:tav tm="0">
                                          <p:val>
                                            <p:strVal val="#ppt_x"/>
                                          </p:val>
                                        </p:tav>
                                        <p:tav tm="100000">
                                          <p:val>
                                            <p:strVal val="#ppt_x"/>
                                          </p:val>
                                        </p:tav>
                                      </p:tavLst>
                                    </p:anim>
                                    <p:anim calcmode="lin" valueType="num">
                                      <p:cBhvr>
                                        <p:cTn dur="250" fill="hold" id="86"/>
                                        <p:tgtEl>
                                          <p:spTgt spid="1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3750"/>
                            </p:stCondLst>
                            <p:childTnLst>
                              <p:par>
                                <p:cTn fill="hold" id="88" nodeType="afterEffect" presetClass="entr" presetID="42" presetSubtype="0">
                                  <p:stCondLst>
                                    <p:cond delay="0"/>
                                  </p:stCondLst>
                                  <p:childTnLst>
                                    <p:set>
                                      <p:cBhvr>
                                        <p:cTn dur="1" fill="hold" id="89">
                                          <p:stCondLst>
                                            <p:cond delay="0"/>
                                          </p:stCondLst>
                                        </p:cTn>
                                        <p:tgtEl>
                                          <p:spTgt spid="17"/>
                                        </p:tgtEl>
                                        <p:attrNameLst>
                                          <p:attrName>style.visibility</p:attrName>
                                        </p:attrNameLst>
                                      </p:cBhvr>
                                      <p:to>
                                        <p:strVal val="visible"/>
                                      </p:to>
                                    </p:set>
                                    <p:animEffect filter="fade" transition="in">
                                      <p:cBhvr>
                                        <p:cTn dur="250" id="90"/>
                                        <p:tgtEl>
                                          <p:spTgt spid="17"/>
                                        </p:tgtEl>
                                      </p:cBhvr>
                                    </p:animEffect>
                                    <p:anim calcmode="lin" valueType="num">
                                      <p:cBhvr>
                                        <p:cTn dur="250" fill="hold" id="91"/>
                                        <p:tgtEl>
                                          <p:spTgt spid="17"/>
                                        </p:tgtEl>
                                        <p:attrNameLst>
                                          <p:attrName>ppt_x</p:attrName>
                                        </p:attrNameLst>
                                      </p:cBhvr>
                                      <p:tavLst>
                                        <p:tav tm="0">
                                          <p:val>
                                            <p:strVal val="#ppt_x"/>
                                          </p:val>
                                        </p:tav>
                                        <p:tav tm="100000">
                                          <p:val>
                                            <p:strVal val="#ppt_x"/>
                                          </p:val>
                                        </p:tav>
                                      </p:tavLst>
                                    </p:anim>
                                    <p:anim calcmode="lin" valueType="num">
                                      <p:cBhvr>
                                        <p:cTn dur="250" fill="hold" id="92"/>
                                        <p:tgtEl>
                                          <p:spTgt spid="17"/>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4000"/>
                            </p:stCondLst>
                            <p:childTnLst>
                              <p:par>
                                <p:cTn fill="hold" id="94" nodeType="afterEffect" presetClass="entr" presetID="42" presetSubtype="0">
                                  <p:stCondLst>
                                    <p:cond delay="0"/>
                                  </p:stCondLst>
                                  <p:childTnLst>
                                    <p:set>
                                      <p:cBhvr>
                                        <p:cTn dur="1" fill="hold" id="95">
                                          <p:stCondLst>
                                            <p:cond delay="0"/>
                                          </p:stCondLst>
                                        </p:cTn>
                                        <p:tgtEl>
                                          <p:spTgt spid="18"/>
                                        </p:tgtEl>
                                        <p:attrNameLst>
                                          <p:attrName>style.visibility</p:attrName>
                                        </p:attrNameLst>
                                      </p:cBhvr>
                                      <p:to>
                                        <p:strVal val="visible"/>
                                      </p:to>
                                    </p:set>
                                    <p:animEffect filter="fade" transition="in">
                                      <p:cBhvr>
                                        <p:cTn dur="250" id="96"/>
                                        <p:tgtEl>
                                          <p:spTgt spid="18"/>
                                        </p:tgtEl>
                                      </p:cBhvr>
                                    </p:animEffect>
                                    <p:anim calcmode="lin" valueType="num">
                                      <p:cBhvr>
                                        <p:cTn dur="250" fill="hold" id="97"/>
                                        <p:tgtEl>
                                          <p:spTgt spid="18"/>
                                        </p:tgtEl>
                                        <p:attrNameLst>
                                          <p:attrName>ppt_x</p:attrName>
                                        </p:attrNameLst>
                                      </p:cBhvr>
                                      <p:tavLst>
                                        <p:tav tm="0">
                                          <p:val>
                                            <p:strVal val="#ppt_x"/>
                                          </p:val>
                                        </p:tav>
                                        <p:tav tm="100000">
                                          <p:val>
                                            <p:strVal val="#ppt_x"/>
                                          </p:val>
                                        </p:tav>
                                      </p:tavLst>
                                    </p:anim>
                                    <p:anim calcmode="lin" valueType="num">
                                      <p:cBhvr>
                                        <p:cTn dur="250" fill="hold" id="98"/>
                                        <p:tgtEl>
                                          <p:spTgt spid="18"/>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4250"/>
                            </p:stCondLst>
                            <p:childTnLst>
                              <p:par>
                                <p:cTn fill="hold" grpId="0" id="100" nodeType="afterEffect" presetClass="entr" presetID="42" presetSubtype="0">
                                  <p:stCondLst>
                                    <p:cond delay="0"/>
                                  </p:stCondLst>
                                  <p:childTnLst>
                                    <p:set>
                                      <p:cBhvr>
                                        <p:cTn dur="1" fill="hold" id="101">
                                          <p:stCondLst>
                                            <p:cond delay="0"/>
                                          </p:stCondLst>
                                        </p:cTn>
                                        <p:tgtEl>
                                          <p:spTgt spid="19"/>
                                        </p:tgtEl>
                                        <p:attrNameLst>
                                          <p:attrName>style.visibility</p:attrName>
                                        </p:attrNameLst>
                                      </p:cBhvr>
                                      <p:to>
                                        <p:strVal val="visible"/>
                                      </p:to>
                                    </p:set>
                                    <p:animEffect filter="fade" transition="in">
                                      <p:cBhvr>
                                        <p:cTn dur="250" id="102"/>
                                        <p:tgtEl>
                                          <p:spTgt spid="19"/>
                                        </p:tgtEl>
                                      </p:cBhvr>
                                    </p:animEffect>
                                    <p:anim calcmode="lin" valueType="num">
                                      <p:cBhvr>
                                        <p:cTn dur="250" fill="hold" id="103"/>
                                        <p:tgtEl>
                                          <p:spTgt spid="19"/>
                                        </p:tgtEl>
                                        <p:attrNameLst>
                                          <p:attrName>ppt_x</p:attrName>
                                        </p:attrNameLst>
                                      </p:cBhvr>
                                      <p:tavLst>
                                        <p:tav tm="0">
                                          <p:val>
                                            <p:strVal val="#ppt_x"/>
                                          </p:val>
                                        </p:tav>
                                        <p:tav tm="100000">
                                          <p:val>
                                            <p:strVal val="#ppt_x"/>
                                          </p:val>
                                        </p:tav>
                                      </p:tavLst>
                                    </p:anim>
                                    <p:anim calcmode="lin" valueType="num">
                                      <p:cBhvr>
                                        <p:cTn dur="250" fill="hold" id="104"/>
                                        <p:tgtEl>
                                          <p:spTgt spid="19"/>
                                        </p:tgtEl>
                                        <p:attrNameLst>
                                          <p:attrName>ppt_y</p:attrName>
                                        </p:attrNameLst>
                                      </p:cBhvr>
                                      <p:tavLst>
                                        <p:tav tm="0">
                                          <p:val>
                                            <p:strVal val="#ppt_y+.1"/>
                                          </p:val>
                                        </p:tav>
                                        <p:tav tm="100000">
                                          <p:val>
                                            <p:strVal val="#ppt_y"/>
                                          </p:val>
                                        </p:tav>
                                      </p:tavLst>
                                    </p:anim>
                                  </p:childTnLst>
                                </p:cTn>
                              </p:par>
                            </p:childTnLst>
                          </p:cTn>
                        </p:par>
                        <p:par>
                          <p:cTn fill="hold" id="105" nodeType="afterGroup">
                            <p:stCondLst>
                              <p:cond delay="4500"/>
                            </p:stCondLst>
                            <p:childTnLst>
                              <p:par>
                                <p:cTn fill="hold" grpId="0" id="106" nodeType="afterEffect" presetClass="entr" presetID="42" presetSubtype="0">
                                  <p:stCondLst>
                                    <p:cond delay="0"/>
                                  </p:stCondLst>
                                  <p:childTnLst>
                                    <p:set>
                                      <p:cBhvr>
                                        <p:cTn dur="1" fill="hold" id="107">
                                          <p:stCondLst>
                                            <p:cond delay="0"/>
                                          </p:stCondLst>
                                        </p:cTn>
                                        <p:tgtEl>
                                          <p:spTgt spid="20"/>
                                        </p:tgtEl>
                                        <p:attrNameLst>
                                          <p:attrName>style.visibility</p:attrName>
                                        </p:attrNameLst>
                                      </p:cBhvr>
                                      <p:to>
                                        <p:strVal val="visible"/>
                                      </p:to>
                                    </p:set>
                                    <p:animEffect filter="fade" transition="in">
                                      <p:cBhvr>
                                        <p:cTn dur="250" id="108"/>
                                        <p:tgtEl>
                                          <p:spTgt spid="20"/>
                                        </p:tgtEl>
                                      </p:cBhvr>
                                    </p:animEffect>
                                    <p:anim calcmode="lin" valueType="num">
                                      <p:cBhvr>
                                        <p:cTn dur="250" fill="hold" id="109"/>
                                        <p:tgtEl>
                                          <p:spTgt spid="20"/>
                                        </p:tgtEl>
                                        <p:attrNameLst>
                                          <p:attrName>ppt_x</p:attrName>
                                        </p:attrNameLst>
                                      </p:cBhvr>
                                      <p:tavLst>
                                        <p:tav tm="0">
                                          <p:val>
                                            <p:strVal val="#ppt_x"/>
                                          </p:val>
                                        </p:tav>
                                        <p:tav tm="100000">
                                          <p:val>
                                            <p:strVal val="#ppt_x"/>
                                          </p:val>
                                        </p:tav>
                                      </p:tavLst>
                                    </p:anim>
                                    <p:anim calcmode="lin" valueType="num">
                                      <p:cBhvr>
                                        <p:cTn dur="250" fill="hold" id="110"/>
                                        <p:tgtEl>
                                          <p:spTgt spid="20"/>
                                        </p:tgtEl>
                                        <p:attrNameLst>
                                          <p:attrName>ppt_y</p:attrName>
                                        </p:attrNameLst>
                                      </p:cBhvr>
                                      <p:tavLst>
                                        <p:tav tm="0">
                                          <p:val>
                                            <p:strVal val="#ppt_y+.1"/>
                                          </p:val>
                                        </p:tav>
                                        <p:tav tm="100000">
                                          <p:val>
                                            <p:strVal val="#ppt_y"/>
                                          </p:val>
                                        </p:tav>
                                      </p:tavLst>
                                    </p:anim>
                                  </p:childTnLst>
                                </p:cTn>
                              </p:par>
                            </p:childTnLst>
                          </p:cTn>
                        </p:par>
                        <p:par>
                          <p:cTn fill="hold" id="111" nodeType="afterGroup">
                            <p:stCondLst>
                              <p:cond delay="4750"/>
                            </p:stCondLst>
                            <p:childTnLst>
                              <p:par>
                                <p:cTn fill="hold" grpId="0" id="112" nodeType="afterEffect" presetClass="entr" presetID="42" presetSubtype="0">
                                  <p:stCondLst>
                                    <p:cond delay="0"/>
                                  </p:stCondLst>
                                  <p:childTnLst>
                                    <p:set>
                                      <p:cBhvr>
                                        <p:cTn dur="1" fill="hold" id="113">
                                          <p:stCondLst>
                                            <p:cond delay="0"/>
                                          </p:stCondLst>
                                        </p:cTn>
                                        <p:tgtEl>
                                          <p:spTgt spid="21"/>
                                        </p:tgtEl>
                                        <p:attrNameLst>
                                          <p:attrName>style.visibility</p:attrName>
                                        </p:attrNameLst>
                                      </p:cBhvr>
                                      <p:to>
                                        <p:strVal val="visible"/>
                                      </p:to>
                                    </p:set>
                                    <p:animEffect filter="fade" transition="in">
                                      <p:cBhvr>
                                        <p:cTn dur="250" id="114"/>
                                        <p:tgtEl>
                                          <p:spTgt spid="21"/>
                                        </p:tgtEl>
                                      </p:cBhvr>
                                    </p:animEffect>
                                    <p:anim calcmode="lin" valueType="num">
                                      <p:cBhvr>
                                        <p:cTn dur="250" fill="hold" id="115"/>
                                        <p:tgtEl>
                                          <p:spTgt spid="21"/>
                                        </p:tgtEl>
                                        <p:attrNameLst>
                                          <p:attrName>ppt_x</p:attrName>
                                        </p:attrNameLst>
                                      </p:cBhvr>
                                      <p:tavLst>
                                        <p:tav tm="0">
                                          <p:val>
                                            <p:strVal val="#ppt_x"/>
                                          </p:val>
                                        </p:tav>
                                        <p:tav tm="100000">
                                          <p:val>
                                            <p:strVal val="#ppt_x"/>
                                          </p:val>
                                        </p:tav>
                                      </p:tavLst>
                                    </p:anim>
                                    <p:anim calcmode="lin" valueType="num">
                                      <p:cBhvr>
                                        <p:cTn dur="250" fill="hold" id="116"/>
                                        <p:tgtEl>
                                          <p:spTgt spid="21"/>
                                        </p:tgtEl>
                                        <p:attrNameLst>
                                          <p:attrName>ppt_y</p:attrName>
                                        </p:attrNameLst>
                                      </p:cBhvr>
                                      <p:tavLst>
                                        <p:tav tm="0">
                                          <p:val>
                                            <p:strVal val="#ppt_y+.1"/>
                                          </p:val>
                                        </p:tav>
                                        <p:tav tm="100000">
                                          <p:val>
                                            <p:strVal val="#ppt_y"/>
                                          </p:val>
                                        </p:tav>
                                      </p:tavLst>
                                    </p:anim>
                                  </p:childTnLst>
                                </p:cTn>
                              </p:par>
                            </p:childTnLst>
                          </p:cTn>
                        </p:par>
                        <p:par>
                          <p:cTn fill="hold" id="117" nodeType="afterGroup">
                            <p:stCondLst>
                              <p:cond delay="5000"/>
                            </p:stCondLst>
                            <p:childTnLst>
                              <p:par>
                                <p:cTn fill="hold" grpId="0" id="118" nodeType="afterEffect" presetClass="entr" presetID="42" presetSubtype="0">
                                  <p:stCondLst>
                                    <p:cond delay="0"/>
                                  </p:stCondLst>
                                  <p:childTnLst>
                                    <p:set>
                                      <p:cBhvr>
                                        <p:cTn dur="1" fill="hold" id="119">
                                          <p:stCondLst>
                                            <p:cond delay="0"/>
                                          </p:stCondLst>
                                        </p:cTn>
                                        <p:tgtEl>
                                          <p:spTgt spid="22"/>
                                        </p:tgtEl>
                                        <p:attrNameLst>
                                          <p:attrName>style.visibility</p:attrName>
                                        </p:attrNameLst>
                                      </p:cBhvr>
                                      <p:to>
                                        <p:strVal val="visible"/>
                                      </p:to>
                                    </p:set>
                                    <p:animEffect filter="fade" transition="in">
                                      <p:cBhvr>
                                        <p:cTn dur="250" id="120"/>
                                        <p:tgtEl>
                                          <p:spTgt spid="22"/>
                                        </p:tgtEl>
                                      </p:cBhvr>
                                    </p:animEffect>
                                    <p:anim calcmode="lin" valueType="num">
                                      <p:cBhvr>
                                        <p:cTn dur="250" fill="hold" id="121"/>
                                        <p:tgtEl>
                                          <p:spTgt spid="22"/>
                                        </p:tgtEl>
                                        <p:attrNameLst>
                                          <p:attrName>ppt_x</p:attrName>
                                        </p:attrNameLst>
                                      </p:cBhvr>
                                      <p:tavLst>
                                        <p:tav tm="0">
                                          <p:val>
                                            <p:strVal val="#ppt_x"/>
                                          </p:val>
                                        </p:tav>
                                        <p:tav tm="100000">
                                          <p:val>
                                            <p:strVal val="#ppt_x"/>
                                          </p:val>
                                        </p:tav>
                                      </p:tavLst>
                                    </p:anim>
                                    <p:anim calcmode="lin" valueType="num">
                                      <p:cBhvr>
                                        <p:cTn dur="250" fill="hold" id="122"/>
                                        <p:tgtEl>
                                          <p:spTgt spid="22"/>
                                        </p:tgtEl>
                                        <p:attrNameLst>
                                          <p:attrName>ppt_y</p:attrName>
                                        </p:attrNameLst>
                                      </p:cBhvr>
                                      <p:tavLst>
                                        <p:tav tm="0">
                                          <p:val>
                                            <p:strVal val="#ppt_y+.1"/>
                                          </p:val>
                                        </p:tav>
                                        <p:tav tm="100000">
                                          <p:val>
                                            <p:strVal val="#ppt_y"/>
                                          </p:val>
                                        </p:tav>
                                      </p:tavLst>
                                    </p:anim>
                                  </p:childTnLst>
                                </p:cTn>
                              </p:par>
                            </p:childTnLst>
                          </p:cTn>
                        </p:par>
                        <p:par>
                          <p:cTn fill="hold" id="123" nodeType="afterGroup">
                            <p:stCondLst>
                              <p:cond delay="5250"/>
                            </p:stCondLst>
                            <p:childTnLst>
                              <p:par>
                                <p:cTn fill="hold" grpId="0" id="124" nodeType="afterEffect" presetClass="entr" presetID="42" presetSubtype="0">
                                  <p:stCondLst>
                                    <p:cond delay="0"/>
                                  </p:stCondLst>
                                  <p:childTnLst>
                                    <p:set>
                                      <p:cBhvr>
                                        <p:cTn dur="1" fill="hold" id="125">
                                          <p:stCondLst>
                                            <p:cond delay="0"/>
                                          </p:stCondLst>
                                        </p:cTn>
                                        <p:tgtEl>
                                          <p:spTgt spid="23"/>
                                        </p:tgtEl>
                                        <p:attrNameLst>
                                          <p:attrName>style.visibility</p:attrName>
                                        </p:attrNameLst>
                                      </p:cBhvr>
                                      <p:to>
                                        <p:strVal val="visible"/>
                                      </p:to>
                                    </p:set>
                                    <p:animEffect filter="fade" transition="in">
                                      <p:cBhvr>
                                        <p:cTn dur="250" id="126"/>
                                        <p:tgtEl>
                                          <p:spTgt spid="23"/>
                                        </p:tgtEl>
                                      </p:cBhvr>
                                    </p:animEffect>
                                    <p:anim calcmode="lin" valueType="num">
                                      <p:cBhvr>
                                        <p:cTn dur="250" fill="hold" id="127"/>
                                        <p:tgtEl>
                                          <p:spTgt spid="23"/>
                                        </p:tgtEl>
                                        <p:attrNameLst>
                                          <p:attrName>ppt_x</p:attrName>
                                        </p:attrNameLst>
                                      </p:cBhvr>
                                      <p:tavLst>
                                        <p:tav tm="0">
                                          <p:val>
                                            <p:strVal val="#ppt_x"/>
                                          </p:val>
                                        </p:tav>
                                        <p:tav tm="100000">
                                          <p:val>
                                            <p:strVal val="#ppt_x"/>
                                          </p:val>
                                        </p:tav>
                                      </p:tavLst>
                                    </p:anim>
                                    <p:anim calcmode="lin" valueType="num">
                                      <p:cBhvr>
                                        <p:cTn dur="250" fill="hold" id="128"/>
                                        <p:tgtEl>
                                          <p:spTgt spid="23"/>
                                        </p:tgtEl>
                                        <p:attrNameLst>
                                          <p:attrName>ppt_y</p:attrName>
                                        </p:attrNameLst>
                                      </p:cBhvr>
                                      <p:tavLst>
                                        <p:tav tm="0">
                                          <p:val>
                                            <p:strVal val="#ppt_y+.1"/>
                                          </p:val>
                                        </p:tav>
                                        <p:tav tm="100000">
                                          <p:val>
                                            <p:strVal val="#ppt_y"/>
                                          </p:val>
                                        </p:tav>
                                      </p:tavLst>
                                    </p:anim>
                                  </p:childTnLst>
                                </p:cTn>
                              </p:par>
                            </p:childTnLst>
                          </p:cTn>
                        </p:par>
                        <p:par>
                          <p:cTn fill="hold" id="129" nodeType="afterGroup">
                            <p:stCondLst>
                              <p:cond delay="5500"/>
                            </p:stCondLst>
                            <p:childTnLst>
                              <p:par>
                                <p:cTn fill="hold" grpId="0" id="130" nodeType="afterEffect" presetClass="entr" presetID="42" presetSubtype="0">
                                  <p:stCondLst>
                                    <p:cond delay="0"/>
                                  </p:stCondLst>
                                  <p:childTnLst>
                                    <p:set>
                                      <p:cBhvr>
                                        <p:cTn dur="1" fill="hold" id="131">
                                          <p:stCondLst>
                                            <p:cond delay="0"/>
                                          </p:stCondLst>
                                        </p:cTn>
                                        <p:tgtEl>
                                          <p:spTgt spid="24"/>
                                        </p:tgtEl>
                                        <p:attrNameLst>
                                          <p:attrName>style.visibility</p:attrName>
                                        </p:attrNameLst>
                                      </p:cBhvr>
                                      <p:to>
                                        <p:strVal val="visible"/>
                                      </p:to>
                                    </p:set>
                                    <p:animEffect filter="fade" transition="in">
                                      <p:cBhvr>
                                        <p:cTn dur="250" id="132"/>
                                        <p:tgtEl>
                                          <p:spTgt spid="24"/>
                                        </p:tgtEl>
                                      </p:cBhvr>
                                    </p:animEffect>
                                    <p:anim calcmode="lin" valueType="num">
                                      <p:cBhvr>
                                        <p:cTn dur="250" fill="hold" id="133"/>
                                        <p:tgtEl>
                                          <p:spTgt spid="24"/>
                                        </p:tgtEl>
                                        <p:attrNameLst>
                                          <p:attrName>ppt_x</p:attrName>
                                        </p:attrNameLst>
                                      </p:cBhvr>
                                      <p:tavLst>
                                        <p:tav tm="0">
                                          <p:val>
                                            <p:strVal val="#ppt_x"/>
                                          </p:val>
                                        </p:tav>
                                        <p:tav tm="100000">
                                          <p:val>
                                            <p:strVal val="#ppt_x"/>
                                          </p:val>
                                        </p:tav>
                                      </p:tavLst>
                                    </p:anim>
                                    <p:anim calcmode="lin" valueType="num">
                                      <p:cBhvr>
                                        <p:cTn dur="250" fill="hold" id="134"/>
                                        <p:tgtEl>
                                          <p:spTgt spid="24"/>
                                        </p:tgtEl>
                                        <p:attrNameLst>
                                          <p:attrName>ppt_y</p:attrName>
                                        </p:attrNameLst>
                                      </p:cBhvr>
                                      <p:tavLst>
                                        <p:tav tm="0">
                                          <p:val>
                                            <p:strVal val="#ppt_y+.1"/>
                                          </p:val>
                                        </p:tav>
                                        <p:tav tm="100000">
                                          <p:val>
                                            <p:strVal val="#ppt_y"/>
                                          </p:val>
                                        </p:tav>
                                      </p:tavLst>
                                    </p:anim>
                                  </p:childTnLst>
                                </p:cTn>
                              </p:par>
                            </p:childTnLst>
                          </p:cTn>
                        </p:par>
                        <p:par>
                          <p:cTn fill="hold" id="135" nodeType="afterGroup">
                            <p:stCondLst>
                              <p:cond delay="5750"/>
                            </p:stCondLst>
                            <p:childTnLst>
                              <p:par>
                                <p:cTn fill="hold" grpId="0" id="136" nodeType="afterEffect" presetClass="entr" presetID="42" presetSubtype="0">
                                  <p:stCondLst>
                                    <p:cond delay="0"/>
                                  </p:stCondLst>
                                  <p:childTnLst>
                                    <p:set>
                                      <p:cBhvr>
                                        <p:cTn dur="1" fill="hold" id="137">
                                          <p:stCondLst>
                                            <p:cond delay="0"/>
                                          </p:stCondLst>
                                        </p:cTn>
                                        <p:tgtEl>
                                          <p:spTgt spid="25"/>
                                        </p:tgtEl>
                                        <p:attrNameLst>
                                          <p:attrName>style.visibility</p:attrName>
                                        </p:attrNameLst>
                                      </p:cBhvr>
                                      <p:to>
                                        <p:strVal val="visible"/>
                                      </p:to>
                                    </p:set>
                                    <p:animEffect filter="fade" transition="in">
                                      <p:cBhvr>
                                        <p:cTn dur="250" id="138"/>
                                        <p:tgtEl>
                                          <p:spTgt spid="25"/>
                                        </p:tgtEl>
                                      </p:cBhvr>
                                    </p:animEffect>
                                    <p:anim calcmode="lin" valueType="num">
                                      <p:cBhvr>
                                        <p:cTn dur="250" fill="hold" id="139"/>
                                        <p:tgtEl>
                                          <p:spTgt spid="25"/>
                                        </p:tgtEl>
                                        <p:attrNameLst>
                                          <p:attrName>ppt_x</p:attrName>
                                        </p:attrNameLst>
                                      </p:cBhvr>
                                      <p:tavLst>
                                        <p:tav tm="0">
                                          <p:val>
                                            <p:strVal val="#ppt_x"/>
                                          </p:val>
                                        </p:tav>
                                        <p:tav tm="100000">
                                          <p:val>
                                            <p:strVal val="#ppt_x"/>
                                          </p:val>
                                        </p:tav>
                                      </p:tavLst>
                                    </p:anim>
                                    <p:anim calcmode="lin" valueType="num">
                                      <p:cBhvr>
                                        <p:cTn dur="250" fill="hold" id="140"/>
                                        <p:tgtEl>
                                          <p:spTgt spid="25"/>
                                        </p:tgtEl>
                                        <p:attrNameLst>
                                          <p:attrName>ppt_y</p:attrName>
                                        </p:attrNameLst>
                                      </p:cBhvr>
                                      <p:tavLst>
                                        <p:tav tm="0">
                                          <p:val>
                                            <p:strVal val="#ppt_y+.1"/>
                                          </p:val>
                                        </p:tav>
                                        <p:tav tm="100000">
                                          <p:val>
                                            <p:strVal val="#ppt_y"/>
                                          </p:val>
                                        </p:tav>
                                      </p:tavLst>
                                    </p:anim>
                                  </p:childTnLst>
                                </p:cTn>
                              </p:par>
                            </p:childTnLst>
                          </p:cTn>
                        </p:par>
                        <p:par>
                          <p:cTn fill="hold" id="141" nodeType="afterGroup">
                            <p:stCondLst>
                              <p:cond delay="6000"/>
                            </p:stCondLst>
                            <p:childTnLst>
                              <p:par>
                                <p:cTn fill="hold" grpId="0" id="142" nodeType="afterEffect" presetClass="entr" presetID="42" presetSubtype="0">
                                  <p:stCondLst>
                                    <p:cond delay="0"/>
                                  </p:stCondLst>
                                  <p:childTnLst>
                                    <p:set>
                                      <p:cBhvr>
                                        <p:cTn dur="1" fill="hold" id="143">
                                          <p:stCondLst>
                                            <p:cond delay="0"/>
                                          </p:stCondLst>
                                        </p:cTn>
                                        <p:tgtEl>
                                          <p:spTgt spid="26"/>
                                        </p:tgtEl>
                                        <p:attrNameLst>
                                          <p:attrName>style.visibility</p:attrName>
                                        </p:attrNameLst>
                                      </p:cBhvr>
                                      <p:to>
                                        <p:strVal val="visible"/>
                                      </p:to>
                                    </p:set>
                                    <p:animEffect filter="fade" transition="in">
                                      <p:cBhvr>
                                        <p:cTn dur="250" id="144"/>
                                        <p:tgtEl>
                                          <p:spTgt spid="26"/>
                                        </p:tgtEl>
                                      </p:cBhvr>
                                    </p:animEffect>
                                    <p:anim calcmode="lin" valueType="num">
                                      <p:cBhvr>
                                        <p:cTn dur="250" fill="hold" id="145"/>
                                        <p:tgtEl>
                                          <p:spTgt spid="26"/>
                                        </p:tgtEl>
                                        <p:attrNameLst>
                                          <p:attrName>ppt_x</p:attrName>
                                        </p:attrNameLst>
                                      </p:cBhvr>
                                      <p:tavLst>
                                        <p:tav tm="0">
                                          <p:val>
                                            <p:strVal val="#ppt_x"/>
                                          </p:val>
                                        </p:tav>
                                        <p:tav tm="100000">
                                          <p:val>
                                            <p:strVal val="#ppt_x"/>
                                          </p:val>
                                        </p:tav>
                                      </p:tavLst>
                                    </p:anim>
                                    <p:anim calcmode="lin" valueType="num">
                                      <p:cBhvr>
                                        <p:cTn dur="250" fill="hold" id="146"/>
                                        <p:tgtEl>
                                          <p:spTgt spid="26"/>
                                        </p:tgtEl>
                                        <p:attrNameLst>
                                          <p:attrName>ppt_y</p:attrName>
                                        </p:attrNameLst>
                                      </p:cBhvr>
                                      <p:tavLst>
                                        <p:tav tm="0">
                                          <p:val>
                                            <p:strVal val="#ppt_y+.1"/>
                                          </p:val>
                                        </p:tav>
                                        <p:tav tm="100000">
                                          <p:val>
                                            <p:strVal val="#ppt_y"/>
                                          </p:val>
                                        </p:tav>
                                      </p:tavLst>
                                    </p:anim>
                                  </p:childTnLst>
                                </p:cTn>
                              </p:par>
                            </p:childTnLst>
                          </p:cTn>
                        </p:par>
                        <p:par>
                          <p:cTn fill="hold" id="147" nodeType="afterGroup">
                            <p:stCondLst>
                              <p:cond delay="6250"/>
                            </p:stCondLst>
                            <p:childTnLst>
                              <p:par>
                                <p:cTn fill="hold" grpId="0" id="148" nodeType="afterEffect" presetClass="entr" presetID="42" presetSubtype="0">
                                  <p:stCondLst>
                                    <p:cond delay="0"/>
                                  </p:stCondLst>
                                  <p:childTnLst>
                                    <p:set>
                                      <p:cBhvr>
                                        <p:cTn dur="1" fill="hold" id="149">
                                          <p:stCondLst>
                                            <p:cond delay="0"/>
                                          </p:stCondLst>
                                        </p:cTn>
                                        <p:tgtEl>
                                          <p:spTgt spid="27"/>
                                        </p:tgtEl>
                                        <p:attrNameLst>
                                          <p:attrName>style.visibility</p:attrName>
                                        </p:attrNameLst>
                                      </p:cBhvr>
                                      <p:to>
                                        <p:strVal val="visible"/>
                                      </p:to>
                                    </p:set>
                                    <p:animEffect filter="fade" transition="in">
                                      <p:cBhvr>
                                        <p:cTn dur="250" id="150"/>
                                        <p:tgtEl>
                                          <p:spTgt spid="27"/>
                                        </p:tgtEl>
                                      </p:cBhvr>
                                    </p:animEffect>
                                    <p:anim calcmode="lin" valueType="num">
                                      <p:cBhvr>
                                        <p:cTn dur="250" fill="hold" id="151"/>
                                        <p:tgtEl>
                                          <p:spTgt spid="27"/>
                                        </p:tgtEl>
                                        <p:attrNameLst>
                                          <p:attrName>ppt_x</p:attrName>
                                        </p:attrNameLst>
                                      </p:cBhvr>
                                      <p:tavLst>
                                        <p:tav tm="0">
                                          <p:val>
                                            <p:strVal val="#ppt_x"/>
                                          </p:val>
                                        </p:tav>
                                        <p:tav tm="100000">
                                          <p:val>
                                            <p:strVal val="#ppt_x"/>
                                          </p:val>
                                        </p:tav>
                                      </p:tavLst>
                                    </p:anim>
                                    <p:anim calcmode="lin" valueType="num">
                                      <p:cBhvr>
                                        <p:cTn dur="250" fill="hold" id="152"/>
                                        <p:tgtEl>
                                          <p:spTgt spid="27"/>
                                        </p:tgtEl>
                                        <p:attrNameLst>
                                          <p:attrName>ppt_y</p:attrName>
                                        </p:attrNameLst>
                                      </p:cBhvr>
                                      <p:tavLst>
                                        <p:tav tm="0">
                                          <p:val>
                                            <p:strVal val="#ppt_y+.1"/>
                                          </p:val>
                                        </p:tav>
                                        <p:tav tm="100000">
                                          <p:val>
                                            <p:strVal val="#ppt_y"/>
                                          </p:val>
                                        </p:tav>
                                      </p:tavLst>
                                    </p:anim>
                                  </p:childTnLst>
                                </p:cTn>
                              </p:par>
                            </p:childTnLst>
                          </p:cTn>
                        </p:par>
                        <p:par>
                          <p:cTn fill="hold" id="153" nodeType="afterGroup">
                            <p:stCondLst>
                              <p:cond delay="6500"/>
                            </p:stCondLst>
                            <p:childTnLst>
                              <p:par>
                                <p:cTn fill="hold" grpId="0" id="154" nodeType="afterEffect" presetClass="entr" presetID="42" presetSubtype="0">
                                  <p:stCondLst>
                                    <p:cond delay="0"/>
                                  </p:stCondLst>
                                  <p:childTnLst>
                                    <p:set>
                                      <p:cBhvr>
                                        <p:cTn dur="1" fill="hold" id="155">
                                          <p:stCondLst>
                                            <p:cond delay="0"/>
                                          </p:stCondLst>
                                        </p:cTn>
                                        <p:tgtEl>
                                          <p:spTgt spid="28"/>
                                        </p:tgtEl>
                                        <p:attrNameLst>
                                          <p:attrName>style.visibility</p:attrName>
                                        </p:attrNameLst>
                                      </p:cBhvr>
                                      <p:to>
                                        <p:strVal val="visible"/>
                                      </p:to>
                                    </p:set>
                                    <p:animEffect filter="fade" transition="in">
                                      <p:cBhvr>
                                        <p:cTn dur="250" id="156"/>
                                        <p:tgtEl>
                                          <p:spTgt spid="28"/>
                                        </p:tgtEl>
                                      </p:cBhvr>
                                    </p:animEffect>
                                    <p:anim calcmode="lin" valueType="num">
                                      <p:cBhvr>
                                        <p:cTn dur="250" fill="hold" id="157"/>
                                        <p:tgtEl>
                                          <p:spTgt spid="28"/>
                                        </p:tgtEl>
                                        <p:attrNameLst>
                                          <p:attrName>ppt_x</p:attrName>
                                        </p:attrNameLst>
                                      </p:cBhvr>
                                      <p:tavLst>
                                        <p:tav tm="0">
                                          <p:val>
                                            <p:strVal val="#ppt_x"/>
                                          </p:val>
                                        </p:tav>
                                        <p:tav tm="100000">
                                          <p:val>
                                            <p:strVal val="#ppt_x"/>
                                          </p:val>
                                        </p:tav>
                                      </p:tavLst>
                                    </p:anim>
                                    <p:anim calcmode="lin" valueType="num">
                                      <p:cBhvr>
                                        <p:cTn dur="250" fill="hold" id="158"/>
                                        <p:tgtEl>
                                          <p:spTgt spid="28"/>
                                        </p:tgtEl>
                                        <p:attrNameLst>
                                          <p:attrName>ppt_y</p:attrName>
                                        </p:attrNameLst>
                                      </p:cBhvr>
                                      <p:tavLst>
                                        <p:tav tm="0">
                                          <p:val>
                                            <p:strVal val="#ppt_y+.1"/>
                                          </p:val>
                                        </p:tav>
                                        <p:tav tm="100000">
                                          <p:val>
                                            <p:strVal val="#ppt_y"/>
                                          </p:val>
                                        </p:tav>
                                      </p:tavLst>
                                    </p:anim>
                                  </p:childTnLst>
                                </p:cTn>
                              </p:par>
                            </p:childTnLst>
                          </p:cTn>
                        </p:par>
                        <p:par>
                          <p:cTn fill="hold" id="159" nodeType="afterGroup">
                            <p:stCondLst>
                              <p:cond delay="6750"/>
                            </p:stCondLst>
                            <p:childTnLst>
                              <p:par>
                                <p:cTn fill="hold" grpId="0" id="160" nodeType="afterEffect" presetClass="entr" presetID="42" presetSubtype="0">
                                  <p:stCondLst>
                                    <p:cond delay="0"/>
                                  </p:stCondLst>
                                  <p:childTnLst>
                                    <p:set>
                                      <p:cBhvr>
                                        <p:cTn dur="1" fill="hold" id="161">
                                          <p:stCondLst>
                                            <p:cond delay="0"/>
                                          </p:stCondLst>
                                        </p:cTn>
                                        <p:tgtEl>
                                          <p:spTgt spid="29"/>
                                        </p:tgtEl>
                                        <p:attrNameLst>
                                          <p:attrName>style.visibility</p:attrName>
                                        </p:attrNameLst>
                                      </p:cBhvr>
                                      <p:to>
                                        <p:strVal val="visible"/>
                                      </p:to>
                                    </p:set>
                                    <p:animEffect filter="fade" transition="in">
                                      <p:cBhvr>
                                        <p:cTn dur="250" id="162"/>
                                        <p:tgtEl>
                                          <p:spTgt spid="29"/>
                                        </p:tgtEl>
                                      </p:cBhvr>
                                    </p:animEffect>
                                    <p:anim calcmode="lin" valueType="num">
                                      <p:cBhvr>
                                        <p:cTn dur="250" fill="hold" id="163"/>
                                        <p:tgtEl>
                                          <p:spTgt spid="29"/>
                                        </p:tgtEl>
                                        <p:attrNameLst>
                                          <p:attrName>ppt_x</p:attrName>
                                        </p:attrNameLst>
                                      </p:cBhvr>
                                      <p:tavLst>
                                        <p:tav tm="0">
                                          <p:val>
                                            <p:strVal val="#ppt_x"/>
                                          </p:val>
                                        </p:tav>
                                        <p:tav tm="100000">
                                          <p:val>
                                            <p:strVal val="#ppt_x"/>
                                          </p:val>
                                        </p:tav>
                                      </p:tavLst>
                                    </p:anim>
                                    <p:anim calcmode="lin" valueType="num">
                                      <p:cBhvr>
                                        <p:cTn dur="250" fill="hold" id="164"/>
                                        <p:tgtEl>
                                          <p:spTgt spid="29"/>
                                        </p:tgtEl>
                                        <p:attrNameLst>
                                          <p:attrName>ppt_y</p:attrName>
                                        </p:attrNameLst>
                                      </p:cBhvr>
                                      <p:tavLst>
                                        <p:tav tm="0">
                                          <p:val>
                                            <p:strVal val="#ppt_y+.1"/>
                                          </p:val>
                                        </p:tav>
                                        <p:tav tm="100000">
                                          <p:val>
                                            <p:strVal val="#ppt_y"/>
                                          </p:val>
                                        </p:tav>
                                      </p:tavLst>
                                    </p:anim>
                                  </p:childTnLst>
                                </p:cTn>
                              </p:par>
                            </p:childTnLst>
                          </p:cTn>
                        </p:par>
                        <p:par>
                          <p:cTn fill="hold" id="165" nodeType="afterGroup">
                            <p:stCondLst>
                              <p:cond delay="7000"/>
                            </p:stCondLst>
                            <p:childTnLst>
                              <p:par>
                                <p:cTn fill="hold" grpId="0" id="166" nodeType="afterEffect" presetClass="entr" presetID="42" presetSubtype="0">
                                  <p:stCondLst>
                                    <p:cond delay="0"/>
                                  </p:stCondLst>
                                  <p:childTnLst>
                                    <p:set>
                                      <p:cBhvr>
                                        <p:cTn dur="1" fill="hold" id="167">
                                          <p:stCondLst>
                                            <p:cond delay="0"/>
                                          </p:stCondLst>
                                        </p:cTn>
                                        <p:tgtEl>
                                          <p:spTgt spid="30"/>
                                        </p:tgtEl>
                                        <p:attrNameLst>
                                          <p:attrName>style.visibility</p:attrName>
                                        </p:attrNameLst>
                                      </p:cBhvr>
                                      <p:to>
                                        <p:strVal val="visible"/>
                                      </p:to>
                                    </p:set>
                                    <p:animEffect filter="fade" transition="in">
                                      <p:cBhvr>
                                        <p:cTn dur="250" id="168"/>
                                        <p:tgtEl>
                                          <p:spTgt spid="30"/>
                                        </p:tgtEl>
                                      </p:cBhvr>
                                    </p:animEffect>
                                    <p:anim calcmode="lin" valueType="num">
                                      <p:cBhvr>
                                        <p:cTn dur="250" fill="hold" id="169"/>
                                        <p:tgtEl>
                                          <p:spTgt spid="30"/>
                                        </p:tgtEl>
                                        <p:attrNameLst>
                                          <p:attrName>ppt_x</p:attrName>
                                        </p:attrNameLst>
                                      </p:cBhvr>
                                      <p:tavLst>
                                        <p:tav tm="0">
                                          <p:val>
                                            <p:strVal val="#ppt_x"/>
                                          </p:val>
                                        </p:tav>
                                        <p:tav tm="100000">
                                          <p:val>
                                            <p:strVal val="#ppt_x"/>
                                          </p:val>
                                        </p:tav>
                                      </p:tavLst>
                                    </p:anim>
                                    <p:anim calcmode="lin" valueType="num">
                                      <p:cBhvr>
                                        <p:cTn dur="250" fill="hold" id="170"/>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
      <p:bldP grpId="0" spid="4"/>
      <p:bldP grpId="0" spid="5"/>
      <p:bldP grpId="0" spid="6"/>
      <p:bldP grpId="0" spid="8"/>
      <p:bldP grpId="0" spid="9"/>
      <p:bldP grpId="0" spid="10"/>
      <p:bldP grpId="0" spid="11"/>
      <p:bldP grpId="0" spid="12"/>
      <p:bldP grpId="0" spid="19"/>
      <p:bldP grpId="0" spid="20"/>
      <p:bldP grpId="0" spid="21"/>
      <p:bldP grpId="0" spid="22"/>
      <p:bldP grpId="0" spid="23"/>
      <p:bldP grpId="0" spid="24"/>
      <p:bldP grpId="0" spid="25"/>
      <p:bldP grpId="0" spid="26"/>
      <p:bldP grpId="0" spid="27"/>
      <p:bldP grpId="0" spid="28"/>
      <p:bldP grpId="0" spid="29"/>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7C4C4968-C019-4E03-B16B-036BECA04093}"/>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03435B1-8A8B-4942-8C66-9B365B9A85D5}"/>
              </a:ext>
            </a:extLst>
          </p:cNvPr>
          <p:cNvSpPr/>
          <p:nvPr/>
        </p:nvSpPr>
        <p:spPr>
          <a:xfrm flipH="1">
            <a:off x="354012" y="342900"/>
            <a:ext cx="11482388" cy="617378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5">
            <a:extLst>
              <a:ext uri="{FF2B5EF4-FFF2-40B4-BE49-F238E27FC236}">
                <a16:creationId xmlns:a16="http://schemas.microsoft.com/office/drawing/2014/main" id="{4125FE54-A43A-455E-BA52-914879165729}"/>
              </a:ext>
            </a:extLst>
          </p:cNvPr>
          <p:cNvSpPr txBox="1"/>
          <p:nvPr/>
        </p:nvSpPr>
        <p:spPr>
          <a:xfrm>
            <a:off x="6475559" y="2812101"/>
            <a:ext cx="4334739" cy="914400"/>
          </a:xfrm>
          <a:prstGeom prst="rect">
            <a:avLst/>
          </a:prstGeom>
          <a:gradFill>
            <a:gsLst>
              <a:gs pos="0">
                <a:srgbClr val="1A88D3"/>
              </a:gs>
              <a:gs pos="100000">
                <a:srgbClr val="21B2AD"/>
              </a:gs>
            </a:gsLst>
            <a:lin ang="2700000" scaled="0"/>
          </a:gradFill>
          <a:ln>
            <a:noFill/>
          </a:ln>
        </p:spPr>
        <p:txBody>
          <a:bodyPr rtlCol="0" wrap="square">
            <a:spAutoFit/>
          </a:bodyPr>
          <a:lstStyle/>
          <a:p>
            <a:pPr algn="ctr"/>
            <a:r>
              <a:rPr altLang="en-US" b="1" lang="zh-CN" spc="600" sz="5400">
                <a:solidFill>
                  <a:schemeClr val="bg1">
                    <a:lumMod val="95000"/>
                  </a:schemeClr>
                </a:solidFill>
                <a:latin charset="-122" pitchFamily="34" typeface="微软雅黑"/>
                <a:ea charset="-122" pitchFamily="34" typeface="微软雅黑"/>
                <a:cs charset="0" typeface="Lato Black"/>
              </a:rPr>
              <a:t>第四部分</a:t>
            </a:r>
          </a:p>
        </p:txBody>
      </p:sp>
      <p:sp>
        <p:nvSpPr>
          <p:cNvPr id="13" name="矩形 12">
            <a:extLst>
              <a:ext uri="{FF2B5EF4-FFF2-40B4-BE49-F238E27FC236}">
                <a16:creationId xmlns:a16="http://schemas.microsoft.com/office/drawing/2014/main" id="{FFE38375-20E2-48D6-8E36-6DC929BFCF87}"/>
              </a:ext>
            </a:extLst>
          </p:cNvPr>
          <p:cNvSpPr/>
          <p:nvPr/>
        </p:nvSpPr>
        <p:spPr>
          <a:xfrm>
            <a:off x="6522608" y="3929872"/>
            <a:ext cx="4401991" cy="762000"/>
          </a:xfrm>
          <a:prstGeom prst="rect">
            <a:avLst/>
          </a:prstGeom>
        </p:spPr>
        <p:txBody>
          <a:bodyPr bIns="0" lIns="0" rIns="0" tIns="0" wrap="square">
            <a:spAutoFit/>
          </a:bodyPr>
          <a:lstStyle/>
          <a:p>
            <a:pPr eaLnBrk="1" hangingPunct="1">
              <a:defRPr/>
            </a:pPr>
            <a:r>
              <a:rPr altLang="en-US" b="1" lang="zh-CN" noProof="1" spc="600" sz="5000">
                <a:solidFill>
                  <a:schemeClr val="bg1">
                    <a:lumMod val="95000"/>
                  </a:schemeClr>
                </a:solidFill>
                <a:latin charset="-122" pitchFamily="34" typeface="微软雅黑"/>
                <a:ea charset="-122" pitchFamily="34" typeface="微软雅黑"/>
                <a:cs typeface="+mn-ea"/>
                <a:sym charset="0" panose="020b0604020202020204" pitchFamily="34" typeface="Arial"/>
              </a:rPr>
              <a:t>企业未来规划</a:t>
            </a:r>
          </a:p>
        </p:txBody>
      </p:sp>
      <p:sp>
        <p:nvSpPr>
          <p:cNvPr id="14" name="TextBox 11">
            <a:extLst>
              <a:ext uri="{FF2B5EF4-FFF2-40B4-BE49-F238E27FC236}">
                <a16:creationId xmlns:a16="http://schemas.microsoft.com/office/drawing/2014/main" id="{25BD87A3-E602-4568-AF6E-0E4E360A2C05}"/>
              </a:ext>
            </a:extLst>
          </p:cNvPr>
          <p:cNvSpPr txBox="1"/>
          <p:nvPr/>
        </p:nvSpPr>
        <p:spPr>
          <a:xfrm>
            <a:off x="6433707" y="4724371"/>
            <a:ext cx="4376591" cy="320040"/>
          </a:xfrm>
          <a:prstGeom prst="rect">
            <a:avLst/>
          </a:prstGeom>
          <a:noFill/>
        </p:spPr>
        <p:txBody>
          <a:bodyPr wrap="square">
            <a:spAutoFit/>
          </a:bodyPr>
          <a:lstStyle/>
          <a:p>
            <a:pPr lvl="1" marL="0">
              <a:defRPr/>
            </a:pPr>
            <a:r>
              <a:rPr altLang="en-US" lang="zh-CN" noProof="1" sz="1500">
                <a:solidFill>
                  <a:schemeClr val="bg1">
                    <a:lumMod val="95000"/>
                  </a:schemeClr>
                </a:solidFill>
                <a:latin charset="-122" pitchFamily="34" typeface="微软雅黑"/>
                <a:ea charset="-122" pitchFamily="34" typeface="微软雅黑"/>
                <a:cs typeface="+mn-ea"/>
                <a:sym charset="0" panose="020b0604020202020204" pitchFamily="34" typeface="Arial"/>
              </a:rPr>
              <a:t>添加相关标题文字添加相关标题文字相关标题文字</a:t>
            </a:r>
          </a:p>
        </p:txBody>
      </p:sp>
      <p:sp>
        <p:nvSpPr>
          <p:cNvPr id="15" name="TextBox 11">
            <a:extLst>
              <a:ext uri="{FF2B5EF4-FFF2-40B4-BE49-F238E27FC236}">
                <a16:creationId xmlns:a16="http://schemas.microsoft.com/office/drawing/2014/main" id="{FF227407-D594-42F5-953B-9FD24031B959}"/>
              </a:ext>
            </a:extLst>
          </p:cNvPr>
          <p:cNvSpPr txBox="1"/>
          <p:nvPr/>
        </p:nvSpPr>
        <p:spPr>
          <a:xfrm>
            <a:off x="6433707" y="4989256"/>
            <a:ext cx="4376591" cy="320040"/>
          </a:xfrm>
          <a:prstGeom prst="rect">
            <a:avLst/>
          </a:prstGeom>
          <a:noFill/>
        </p:spPr>
        <p:txBody>
          <a:bodyPr wrap="square">
            <a:spAutoFit/>
          </a:bodyPr>
          <a:lstStyle/>
          <a:p>
            <a:pPr lvl="1" marL="0">
              <a:defRPr/>
            </a:pPr>
            <a:r>
              <a:rPr altLang="en-US" lang="zh-CN" noProof="1" sz="1500">
                <a:solidFill>
                  <a:schemeClr val="bg1">
                    <a:lumMod val="95000"/>
                  </a:schemeClr>
                </a:solidFill>
                <a:latin charset="-122" pitchFamily="34" typeface="微软雅黑"/>
                <a:ea charset="-122" pitchFamily="34" typeface="微软雅黑"/>
                <a:cs typeface="+mn-ea"/>
                <a:sym charset="0" panose="020b0604020202020204" pitchFamily="34" typeface="Arial"/>
              </a:rPr>
              <a:t>添加相关标题文字添加相关标题文字相关标题文字</a:t>
            </a:r>
          </a:p>
        </p:txBody>
      </p:sp>
    </p:spTree>
    <p:extLst>
      <p:ext uri="{BB962C8B-B14F-4D97-AF65-F5344CB8AC3E}">
        <p14:creationId val="3925792326"/>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750" id="7"/>
                                        <p:tgtEl>
                                          <p:spTgt spid="9"/>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750" fill="hold" id="11"/>
                                        <p:tgtEl>
                                          <p:spTgt spid="10"/>
                                        </p:tgtEl>
                                        <p:attrNameLst>
                                          <p:attrName>ppt_w</p:attrName>
                                        </p:attrNameLst>
                                      </p:cBhvr>
                                      <p:tavLst>
                                        <p:tav tm="0">
                                          <p:val>
                                            <p:fltVal val="0"/>
                                          </p:val>
                                        </p:tav>
                                        <p:tav tm="100000">
                                          <p:val>
                                            <p:strVal val="#ppt_w"/>
                                          </p:val>
                                        </p:tav>
                                      </p:tavLst>
                                    </p:anim>
                                    <p:anim calcmode="lin" valueType="num">
                                      <p:cBhvr>
                                        <p:cTn dur="750" fill="hold" id="12"/>
                                        <p:tgtEl>
                                          <p:spTgt spid="10"/>
                                        </p:tgtEl>
                                        <p:attrNameLst>
                                          <p:attrName>ppt_h</p:attrName>
                                        </p:attrNameLst>
                                      </p:cBhvr>
                                      <p:tavLst>
                                        <p:tav tm="0">
                                          <p:val>
                                            <p:fltVal val="0"/>
                                          </p:val>
                                        </p:tav>
                                        <p:tav tm="100000">
                                          <p:val>
                                            <p:strVal val="#ppt_h"/>
                                          </p:val>
                                        </p:tav>
                                      </p:tavLst>
                                    </p:anim>
                                    <p:animEffect filter="fade" transition="in">
                                      <p:cBhvr>
                                        <p:cTn dur="750" id="13"/>
                                        <p:tgtEl>
                                          <p:spTgt spid="10"/>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750" id="17"/>
                                        <p:tgtEl>
                                          <p:spTgt spid="12"/>
                                        </p:tgtEl>
                                      </p:cBhvr>
                                    </p:animEffect>
                                    <p:anim calcmode="lin" valueType="num">
                                      <p:cBhvr>
                                        <p:cTn dur="750" fill="hold" id="18"/>
                                        <p:tgtEl>
                                          <p:spTgt spid="12"/>
                                        </p:tgtEl>
                                        <p:attrNameLst>
                                          <p:attrName>ppt_x</p:attrName>
                                        </p:attrNameLst>
                                      </p:cBhvr>
                                      <p:tavLst>
                                        <p:tav tm="0">
                                          <p:val>
                                            <p:strVal val="#ppt_x"/>
                                          </p:val>
                                        </p:tav>
                                        <p:tav tm="100000">
                                          <p:val>
                                            <p:strVal val="#ppt_x"/>
                                          </p:val>
                                        </p:tav>
                                      </p:tavLst>
                                    </p:anim>
                                    <p:anim calcmode="lin" valueType="num">
                                      <p:cBhvr>
                                        <p:cTn dur="75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grpId="0" id="21" nodeType="afterEffect" presetClass="entr" presetID="23" presetSubtype="3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strVal val="4*#ppt_w"/>
                                          </p:val>
                                        </p:tav>
                                        <p:tav tm="100000">
                                          <p:val>
                                            <p:strVal val="#ppt_w"/>
                                          </p:val>
                                        </p:tav>
                                      </p:tavLst>
                                    </p:anim>
                                    <p:anim calcmode="lin" valueType="num">
                                      <p:cBhvr>
                                        <p:cTn dur="500" fill="hold" id="24"/>
                                        <p:tgtEl>
                                          <p:spTgt spid="13"/>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2750"/>
                            </p:stCondLst>
                            <p:childTnLst>
                              <p:par>
                                <p:cTn fill="hold" grpId="0" id="26" nodeType="afterEffect" presetClass="entr" presetID="12" presetSubtype="8">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p:cTn dur="500" id="28"/>
                                        <p:tgtEl>
                                          <p:spTgt spid="14"/>
                                        </p:tgtEl>
                                        <p:attrNameLst>
                                          <p:attrName>ppt_x</p:attrName>
                                        </p:attrNameLst>
                                      </p:cBhvr>
                                      <p:tavLst>
                                        <p:tav tm="0">
                                          <p:val>
                                            <p:strVal val="#ppt_x-#ppt_w*1.125000"/>
                                          </p:val>
                                        </p:tav>
                                        <p:tav tm="100000">
                                          <p:val>
                                            <p:strVal val="#ppt_x"/>
                                          </p:val>
                                        </p:tav>
                                      </p:tavLst>
                                    </p:anim>
                                    <p:animEffect filter="wipe(right)" transition="in">
                                      <p:cBhvr>
                                        <p:cTn dur="500" id="29"/>
                                        <p:tgtEl>
                                          <p:spTgt spid="14"/>
                                        </p:tgtEl>
                                      </p:cBhvr>
                                    </p:animEffect>
                                  </p:childTnLst>
                                </p:cTn>
                              </p:par>
                            </p:childTnLst>
                          </p:cTn>
                        </p:par>
                        <p:par>
                          <p:cTn fill="hold" id="30" nodeType="afterGroup">
                            <p:stCondLst>
                              <p:cond delay="3250"/>
                            </p:stCondLst>
                            <p:childTnLst>
                              <p:par>
                                <p:cTn fill="hold" grpId="0" id="31" nodeType="afterEffect" presetClass="entr" presetID="12" presetSubtype="8">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id="33"/>
                                        <p:tgtEl>
                                          <p:spTgt spid="15"/>
                                        </p:tgtEl>
                                        <p:attrNameLst>
                                          <p:attrName>ppt_x</p:attrName>
                                        </p:attrNameLst>
                                      </p:cBhvr>
                                      <p:tavLst>
                                        <p:tav tm="0">
                                          <p:val>
                                            <p:strVal val="#ppt_x-#ppt_w*1.125000"/>
                                          </p:val>
                                        </p:tav>
                                        <p:tav tm="100000">
                                          <p:val>
                                            <p:strVal val="#ppt_x"/>
                                          </p:val>
                                        </p:tav>
                                      </p:tavLst>
                                    </p:anim>
                                    <p:animEffect filter="wipe(right)" transition="in">
                                      <p:cBhvr>
                                        <p:cTn dur="500" id="3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4"/>
      <p:bldP grpId="0" spid="1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3B06562A-A36F-4D8B-A738-25F3D6251DF8}"/>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21" name="矩形 20">
            <a:extLst>
              <a:ext uri="{FF2B5EF4-FFF2-40B4-BE49-F238E27FC236}">
                <a16:creationId xmlns:a16="http://schemas.microsoft.com/office/drawing/2014/main" id="{118D88E4-387A-4B31-B5CE-1C033D6B7A57}"/>
              </a:ext>
            </a:extLst>
          </p:cNvPr>
          <p:cNvSpPr/>
          <p:nvPr/>
        </p:nvSpPr>
        <p:spPr>
          <a:xfrm flipH="1">
            <a:off x="354012" y="342900"/>
            <a:ext cx="11482388" cy="617378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a:extLst>
              <a:ext uri="{FF2B5EF4-FFF2-40B4-BE49-F238E27FC236}">
                <a16:creationId xmlns:a16="http://schemas.microsoft.com/office/drawing/2014/main" id="{0E806989-CA72-448C-AD3D-A03645645C30}"/>
              </a:ext>
            </a:extLst>
          </p:cNvPr>
          <p:cNvGrpSpPr/>
          <p:nvPr/>
        </p:nvGrpSpPr>
        <p:grpSpPr>
          <a:xfrm flipH="1" rot="16200000">
            <a:off x="6852452" y="1881809"/>
            <a:ext cx="3859194" cy="4495804"/>
            <a:chOff x="5321879" y="1786760"/>
            <a:chExt cx="2905249" cy="3384495"/>
          </a:xfrm>
        </p:grpSpPr>
        <p:sp>
          <p:nvSpPr>
            <p:cNvPr id="24" name="圆角矩形 52">
              <a:extLst>
                <a:ext uri="{FF2B5EF4-FFF2-40B4-BE49-F238E27FC236}">
                  <a16:creationId xmlns:a16="http://schemas.microsoft.com/office/drawing/2014/main" id="{24B791EF-4ADC-4159-88C3-62745ADFEECF}"/>
                </a:ext>
              </a:extLst>
            </p:cNvPr>
            <p:cNvSpPr/>
            <p:nvPr/>
          </p:nvSpPr>
          <p:spPr>
            <a:xfrm>
              <a:off x="5661930" y="1840449"/>
              <a:ext cx="2550684" cy="442091"/>
            </a:xfrm>
            <a:prstGeom prst="roundRect">
              <a:avLst>
                <a:gd fmla="val 0" name="adj"/>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itchFamily="34" typeface="微软雅黑"/>
                <a:ea charset="-122" pitchFamily="34" typeface="微软雅黑"/>
              </a:endParaRPr>
            </a:p>
          </p:txBody>
        </p:sp>
        <p:sp>
          <p:nvSpPr>
            <p:cNvPr id="25" name="椭圆 24">
              <a:extLst>
                <a:ext uri="{FF2B5EF4-FFF2-40B4-BE49-F238E27FC236}">
                  <a16:creationId xmlns:a16="http://schemas.microsoft.com/office/drawing/2014/main" id="{FE3CEBE9-66D2-485B-B2D2-C413BE9F8ADC}"/>
                </a:ext>
              </a:extLst>
            </p:cNvPr>
            <p:cNvSpPr/>
            <p:nvPr/>
          </p:nvSpPr>
          <p:spPr>
            <a:xfrm rot="16200000">
              <a:off x="5321885" y="1786760"/>
              <a:ext cx="549482" cy="549482"/>
            </a:xfrm>
            <a:prstGeom prst="ellipse">
              <a:avLst/>
            </a:prstGeom>
            <a:gradFill>
              <a:gsLst>
                <a:gs pos="0">
                  <a:srgbClr val="1A88D3"/>
                </a:gs>
                <a:gs pos="100000">
                  <a:srgbClr val="21B2AD"/>
                </a:gs>
              </a:gsLst>
              <a:lin ang="2700000" scaled="0"/>
            </a:gra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800">
                  <a:solidFill>
                    <a:schemeClr val="bg1"/>
                  </a:solidFill>
                  <a:latin charset="-122" pitchFamily="34" typeface="微软雅黑"/>
                  <a:ea charset="-122" pitchFamily="34" typeface="微软雅黑"/>
                </a:rPr>
                <a:t>1</a:t>
              </a:r>
            </a:p>
          </p:txBody>
        </p:sp>
        <p:sp>
          <p:nvSpPr>
            <p:cNvPr id="26" name="文本框 25">
              <a:extLst>
                <a:ext uri="{FF2B5EF4-FFF2-40B4-BE49-F238E27FC236}">
                  <a16:creationId xmlns:a16="http://schemas.microsoft.com/office/drawing/2014/main" id="{2BAFECEB-3F6F-4626-8E52-266BF711EEF9}"/>
                </a:ext>
              </a:extLst>
            </p:cNvPr>
            <p:cNvSpPr txBox="1"/>
            <p:nvPr/>
          </p:nvSpPr>
          <p:spPr>
            <a:xfrm rot="16200000">
              <a:off x="4996797" y="855009"/>
              <a:ext cx="458914" cy="1752005"/>
            </a:xfrm>
            <a:prstGeom prst="rect">
              <a:avLst/>
            </a:prstGeom>
            <a:noFill/>
          </p:spPr>
          <p:txBody>
            <a:bodyPr rtlCol="0" vert="eaVert" wrap="none">
              <a:spAutoFit/>
            </a:bodyPr>
            <a:lstStyle/>
            <a:p>
              <a:r>
                <a:rPr altLang="en-US" b="1" lang="zh-CN" spc="600" sz="2800">
                  <a:solidFill>
                    <a:schemeClr val="bg1">
                      <a:lumMod val="95000"/>
                    </a:schemeClr>
                  </a:solidFill>
                  <a:latin charset="-122" pitchFamily="34" typeface="微软雅黑"/>
                  <a:ea charset="-122" pitchFamily="34" typeface="微软雅黑"/>
                </a:rPr>
                <a:t>企业文化简介</a:t>
              </a:r>
            </a:p>
          </p:txBody>
        </p:sp>
        <p:sp>
          <p:nvSpPr>
            <p:cNvPr id="27" name="圆角矩形 52">
              <a:extLst>
                <a:ext uri="{FF2B5EF4-FFF2-40B4-BE49-F238E27FC236}">
                  <a16:creationId xmlns:a16="http://schemas.microsoft.com/office/drawing/2014/main" id="{BC24C97F-1A54-4D32-8CE3-D375780E1BB7}"/>
                </a:ext>
              </a:extLst>
            </p:cNvPr>
            <p:cNvSpPr/>
            <p:nvPr/>
          </p:nvSpPr>
          <p:spPr>
            <a:xfrm>
              <a:off x="5676444" y="2785455"/>
              <a:ext cx="2550684" cy="442091"/>
            </a:xfrm>
            <a:prstGeom prst="roundRect">
              <a:avLst>
                <a:gd fmla="val 0" name="adj"/>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itchFamily="34" typeface="微软雅黑"/>
                <a:ea charset="-122" pitchFamily="34" typeface="微软雅黑"/>
              </a:endParaRPr>
            </a:p>
          </p:txBody>
        </p:sp>
        <p:sp>
          <p:nvSpPr>
            <p:cNvPr id="28" name="椭圆 27">
              <a:extLst>
                <a:ext uri="{FF2B5EF4-FFF2-40B4-BE49-F238E27FC236}">
                  <a16:creationId xmlns:a16="http://schemas.microsoft.com/office/drawing/2014/main" id="{8DA062EC-D508-49A8-8742-3096779EB1D1}"/>
                </a:ext>
              </a:extLst>
            </p:cNvPr>
            <p:cNvSpPr/>
            <p:nvPr/>
          </p:nvSpPr>
          <p:spPr>
            <a:xfrm rot="16200000">
              <a:off x="5336393" y="2731760"/>
              <a:ext cx="549482" cy="549482"/>
            </a:xfrm>
            <a:prstGeom prst="ellipse">
              <a:avLst/>
            </a:prstGeom>
            <a:gradFill>
              <a:gsLst>
                <a:gs pos="0">
                  <a:srgbClr val="1A88D3"/>
                </a:gs>
                <a:gs pos="100000">
                  <a:srgbClr val="21B2AD"/>
                </a:gs>
              </a:gsLst>
              <a:lin ang="2700000" scaled="0"/>
            </a:gra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800">
                  <a:solidFill>
                    <a:schemeClr val="bg1"/>
                  </a:solidFill>
                  <a:latin charset="-122" pitchFamily="34" typeface="微软雅黑"/>
                  <a:ea charset="-122" pitchFamily="34" typeface="微软雅黑"/>
                </a:rPr>
                <a:t>2</a:t>
              </a:r>
            </a:p>
          </p:txBody>
        </p:sp>
        <p:sp>
          <p:nvSpPr>
            <p:cNvPr id="29" name="文本框 28">
              <a:extLst>
                <a:ext uri="{FF2B5EF4-FFF2-40B4-BE49-F238E27FC236}">
                  <a16:creationId xmlns:a16="http://schemas.microsoft.com/office/drawing/2014/main" id="{821CF78A-7521-40FE-8B3A-125C3162C659}"/>
                </a:ext>
              </a:extLst>
            </p:cNvPr>
            <p:cNvSpPr txBox="1"/>
            <p:nvPr/>
          </p:nvSpPr>
          <p:spPr>
            <a:xfrm rot="16200000">
              <a:off x="5025427" y="1814125"/>
              <a:ext cx="458914" cy="1723771"/>
            </a:xfrm>
            <a:prstGeom prst="rect">
              <a:avLst/>
            </a:prstGeom>
            <a:noFill/>
          </p:spPr>
          <p:txBody>
            <a:bodyPr rtlCol="0" vert="eaVert" wrap="none">
              <a:spAutoFit/>
            </a:bodyPr>
            <a:lstStyle/>
            <a:p>
              <a:r>
                <a:rPr altLang="en-US" b="1" lang="zh-CN" spc="600" sz="2800">
                  <a:solidFill>
                    <a:schemeClr val="bg1">
                      <a:lumMod val="95000"/>
                    </a:schemeClr>
                  </a:solidFill>
                  <a:latin charset="-122" pitchFamily="34" typeface="微软雅黑"/>
                  <a:ea charset="-122" pitchFamily="34" typeface="微软雅黑"/>
                </a:rPr>
                <a:t>企业项目介绍</a:t>
              </a:r>
            </a:p>
          </p:txBody>
        </p:sp>
        <p:sp>
          <p:nvSpPr>
            <p:cNvPr id="30" name="圆角矩形 52">
              <a:extLst>
                <a:ext uri="{FF2B5EF4-FFF2-40B4-BE49-F238E27FC236}">
                  <a16:creationId xmlns:a16="http://schemas.microsoft.com/office/drawing/2014/main" id="{1E598B2A-4A3E-44FC-8B35-1A8D7D8FD5A5}"/>
                </a:ext>
              </a:extLst>
            </p:cNvPr>
            <p:cNvSpPr/>
            <p:nvPr/>
          </p:nvSpPr>
          <p:spPr>
            <a:xfrm>
              <a:off x="5661930" y="3730461"/>
              <a:ext cx="2550684" cy="442091"/>
            </a:xfrm>
            <a:prstGeom prst="roundRect">
              <a:avLst>
                <a:gd fmla="val 0" name="adj"/>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itchFamily="34" typeface="微软雅黑"/>
                <a:ea charset="-122" pitchFamily="34" typeface="微软雅黑"/>
              </a:endParaRPr>
            </a:p>
          </p:txBody>
        </p:sp>
        <p:sp>
          <p:nvSpPr>
            <p:cNvPr id="31" name="椭圆 30">
              <a:extLst>
                <a:ext uri="{FF2B5EF4-FFF2-40B4-BE49-F238E27FC236}">
                  <a16:creationId xmlns:a16="http://schemas.microsoft.com/office/drawing/2014/main" id="{1D81FEDB-BEA7-4FB3-AAF6-1A1BBF829658}"/>
                </a:ext>
              </a:extLst>
            </p:cNvPr>
            <p:cNvSpPr/>
            <p:nvPr/>
          </p:nvSpPr>
          <p:spPr>
            <a:xfrm rot="16200000">
              <a:off x="5321879" y="3676766"/>
              <a:ext cx="549482" cy="549482"/>
            </a:xfrm>
            <a:prstGeom prst="ellipse">
              <a:avLst/>
            </a:prstGeom>
            <a:gradFill>
              <a:gsLst>
                <a:gs pos="0">
                  <a:srgbClr val="1A88D3"/>
                </a:gs>
                <a:gs pos="100000">
                  <a:srgbClr val="21B2AD"/>
                </a:gs>
              </a:gsLst>
              <a:lin ang="2700000" scaled="0"/>
            </a:gra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800">
                  <a:solidFill>
                    <a:schemeClr val="bg1"/>
                  </a:solidFill>
                  <a:latin charset="-122" pitchFamily="34" typeface="微软雅黑"/>
                  <a:ea charset="-122" pitchFamily="34" typeface="微软雅黑"/>
                </a:rPr>
                <a:t>3</a:t>
              </a:r>
            </a:p>
          </p:txBody>
        </p:sp>
        <p:sp>
          <p:nvSpPr>
            <p:cNvPr id="32" name="文本框 31">
              <a:extLst>
                <a:ext uri="{FF2B5EF4-FFF2-40B4-BE49-F238E27FC236}">
                  <a16:creationId xmlns:a16="http://schemas.microsoft.com/office/drawing/2014/main" id="{A6CF178E-67FA-49E5-8259-98BE937CFC32}"/>
                </a:ext>
              </a:extLst>
            </p:cNvPr>
            <p:cNvSpPr txBox="1"/>
            <p:nvPr/>
          </p:nvSpPr>
          <p:spPr>
            <a:xfrm rot="16200000">
              <a:off x="4998756" y="2746974"/>
              <a:ext cx="458914" cy="1748083"/>
            </a:xfrm>
            <a:prstGeom prst="rect">
              <a:avLst/>
            </a:prstGeom>
            <a:noFill/>
          </p:spPr>
          <p:txBody>
            <a:bodyPr rtlCol="0" vert="eaVert" wrap="none">
              <a:spAutoFit/>
            </a:bodyPr>
            <a:lstStyle/>
            <a:p>
              <a:r>
                <a:rPr altLang="en-US" b="1" lang="zh-CN" spc="600" sz="2800">
                  <a:solidFill>
                    <a:schemeClr val="bg1">
                      <a:lumMod val="95000"/>
                    </a:schemeClr>
                  </a:solidFill>
                  <a:latin charset="-122" pitchFamily="34" typeface="微软雅黑"/>
                  <a:ea charset="-122" pitchFamily="34" typeface="微软雅黑"/>
                </a:rPr>
                <a:t>企业产品运营</a:t>
              </a:r>
            </a:p>
          </p:txBody>
        </p:sp>
        <p:sp>
          <p:nvSpPr>
            <p:cNvPr id="33" name="圆角矩形 52">
              <a:extLst>
                <a:ext uri="{FF2B5EF4-FFF2-40B4-BE49-F238E27FC236}">
                  <a16:creationId xmlns:a16="http://schemas.microsoft.com/office/drawing/2014/main" id="{210C0623-03D4-48D3-A99D-8E93A88631CB}"/>
                </a:ext>
              </a:extLst>
            </p:cNvPr>
            <p:cNvSpPr/>
            <p:nvPr/>
          </p:nvSpPr>
          <p:spPr>
            <a:xfrm>
              <a:off x="5676444" y="4675468"/>
              <a:ext cx="2550684" cy="442091"/>
            </a:xfrm>
            <a:prstGeom prst="roundRect">
              <a:avLst>
                <a:gd fmla="val 0" name="adj"/>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itchFamily="34" typeface="微软雅黑"/>
                <a:ea charset="-122" pitchFamily="34" typeface="微软雅黑"/>
              </a:endParaRPr>
            </a:p>
          </p:txBody>
        </p:sp>
        <p:sp>
          <p:nvSpPr>
            <p:cNvPr id="34" name="椭圆 33">
              <a:extLst>
                <a:ext uri="{FF2B5EF4-FFF2-40B4-BE49-F238E27FC236}">
                  <a16:creationId xmlns:a16="http://schemas.microsoft.com/office/drawing/2014/main" id="{8409F5CC-695C-44D0-B818-2F3ACFE876FF}"/>
                </a:ext>
              </a:extLst>
            </p:cNvPr>
            <p:cNvSpPr/>
            <p:nvPr/>
          </p:nvSpPr>
          <p:spPr>
            <a:xfrm rot="16200000">
              <a:off x="5336393" y="4621773"/>
              <a:ext cx="549482" cy="549482"/>
            </a:xfrm>
            <a:prstGeom prst="ellipse">
              <a:avLst/>
            </a:prstGeom>
            <a:gradFill>
              <a:gsLst>
                <a:gs pos="0">
                  <a:srgbClr val="1A88D3"/>
                </a:gs>
                <a:gs pos="100000">
                  <a:srgbClr val="21B2AD"/>
                </a:gs>
              </a:gsLst>
              <a:lin ang="2700000" scaled="0"/>
            </a:grad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2800">
                  <a:solidFill>
                    <a:schemeClr val="bg1"/>
                  </a:solidFill>
                  <a:latin charset="-122" pitchFamily="34" typeface="微软雅黑"/>
                  <a:ea charset="-122" pitchFamily="34" typeface="微软雅黑"/>
                </a:rPr>
                <a:t>4</a:t>
              </a:r>
            </a:p>
          </p:txBody>
        </p:sp>
        <p:sp>
          <p:nvSpPr>
            <p:cNvPr id="35" name="文本框 34">
              <a:extLst>
                <a:ext uri="{FF2B5EF4-FFF2-40B4-BE49-F238E27FC236}">
                  <a16:creationId xmlns:a16="http://schemas.microsoft.com/office/drawing/2014/main" id="{3CF4A462-6C17-44D6-AF6B-EF5425E28CE1}"/>
                </a:ext>
              </a:extLst>
            </p:cNvPr>
            <p:cNvSpPr txBox="1"/>
            <p:nvPr/>
          </p:nvSpPr>
          <p:spPr>
            <a:xfrm rot="16200000">
              <a:off x="5010392" y="3689112"/>
              <a:ext cx="458914" cy="1753835"/>
            </a:xfrm>
            <a:prstGeom prst="rect">
              <a:avLst/>
            </a:prstGeom>
            <a:noFill/>
          </p:spPr>
          <p:txBody>
            <a:bodyPr rtlCol="0" vert="eaVert" wrap="none">
              <a:spAutoFit/>
            </a:bodyPr>
            <a:lstStyle/>
            <a:p>
              <a:r>
                <a:rPr altLang="en-US" b="1" lang="zh-CN" spc="600" sz="2800">
                  <a:solidFill>
                    <a:schemeClr val="bg1">
                      <a:lumMod val="95000"/>
                    </a:schemeClr>
                  </a:solidFill>
                  <a:latin charset="-122" pitchFamily="34" typeface="微软雅黑"/>
                  <a:ea charset="-122" pitchFamily="34" typeface="微软雅黑"/>
                </a:rPr>
                <a:t>企业未来规划</a:t>
              </a:r>
            </a:p>
          </p:txBody>
        </p:sp>
      </p:grpSp>
      <p:sp>
        <p:nvSpPr>
          <p:cNvPr id="36" name="TextBox 15">
            <a:extLst>
              <a:ext uri="{FF2B5EF4-FFF2-40B4-BE49-F238E27FC236}">
                <a16:creationId xmlns:a16="http://schemas.microsoft.com/office/drawing/2014/main" id="{EE5324E2-E8CB-4E6E-A0AB-453FA05BB15E}"/>
              </a:ext>
            </a:extLst>
          </p:cNvPr>
          <p:cNvSpPr txBox="1"/>
          <p:nvPr/>
        </p:nvSpPr>
        <p:spPr>
          <a:xfrm>
            <a:off x="6572247" y="896245"/>
            <a:ext cx="4495804" cy="914400"/>
          </a:xfrm>
          <a:prstGeom prst="rect">
            <a:avLst/>
          </a:prstGeom>
          <a:noFill/>
          <a:ln>
            <a:noFill/>
          </a:ln>
        </p:spPr>
        <p:txBody>
          <a:bodyPr rtlCol="0" wrap="square">
            <a:spAutoFit/>
          </a:bodyPr>
          <a:lstStyle/>
          <a:p>
            <a:pPr algn="ctr"/>
            <a:r>
              <a:rPr altLang="en-US" b="1" lang="zh-CN" spc="600" sz="5400">
                <a:solidFill>
                  <a:schemeClr val="bg1">
                    <a:lumMod val="95000"/>
                  </a:schemeClr>
                </a:solidFill>
                <a:latin charset="-122" pitchFamily="34" typeface="微软雅黑"/>
                <a:ea charset="-122" pitchFamily="34" typeface="微软雅黑"/>
                <a:cs charset="0" typeface="Lato Black"/>
              </a:rPr>
              <a:t>主目录</a:t>
            </a:r>
          </a:p>
        </p:txBody>
      </p:sp>
    </p:spTree>
    <p:extLst>
      <p:ext uri="{BB962C8B-B14F-4D97-AF65-F5344CB8AC3E}">
        <p14:creationId val="4952269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750" id="7"/>
                                        <p:tgtEl>
                                          <p:spTgt spid="3"/>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p:cTn dur="750" fill="hold" id="11"/>
                                        <p:tgtEl>
                                          <p:spTgt spid="21"/>
                                        </p:tgtEl>
                                        <p:attrNameLst>
                                          <p:attrName>ppt_w</p:attrName>
                                        </p:attrNameLst>
                                      </p:cBhvr>
                                      <p:tavLst>
                                        <p:tav tm="0">
                                          <p:val>
                                            <p:fltVal val="0"/>
                                          </p:val>
                                        </p:tav>
                                        <p:tav tm="100000">
                                          <p:val>
                                            <p:strVal val="#ppt_w"/>
                                          </p:val>
                                        </p:tav>
                                      </p:tavLst>
                                    </p:anim>
                                    <p:anim calcmode="lin" valueType="num">
                                      <p:cBhvr>
                                        <p:cTn dur="750" fill="hold" id="12"/>
                                        <p:tgtEl>
                                          <p:spTgt spid="21"/>
                                        </p:tgtEl>
                                        <p:attrNameLst>
                                          <p:attrName>ppt_h</p:attrName>
                                        </p:attrNameLst>
                                      </p:cBhvr>
                                      <p:tavLst>
                                        <p:tav tm="0">
                                          <p:val>
                                            <p:fltVal val="0"/>
                                          </p:val>
                                        </p:tav>
                                        <p:tav tm="100000">
                                          <p:val>
                                            <p:strVal val="#ppt_h"/>
                                          </p:val>
                                        </p:tav>
                                      </p:tavLst>
                                    </p:anim>
                                    <p:animEffect filter="fade" transition="in">
                                      <p:cBhvr>
                                        <p:cTn dur="750" id="13"/>
                                        <p:tgtEl>
                                          <p:spTgt spid="21"/>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36"/>
                                        </p:tgtEl>
                                        <p:attrNameLst>
                                          <p:attrName>style.visibility</p:attrName>
                                        </p:attrNameLst>
                                      </p:cBhvr>
                                      <p:to>
                                        <p:strVal val="visible"/>
                                      </p:to>
                                    </p:set>
                                    <p:animEffect filter="fade" transition="in">
                                      <p:cBhvr>
                                        <p:cTn dur="750" id="17"/>
                                        <p:tgtEl>
                                          <p:spTgt spid="36"/>
                                        </p:tgtEl>
                                      </p:cBhvr>
                                    </p:animEffect>
                                    <p:anim calcmode="lin" valueType="num">
                                      <p:cBhvr>
                                        <p:cTn dur="750" fill="hold" id="18"/>
                                        <p:tgtEl>
                                          <p:spTgt spid="36"/>
                                        </p:tgtEl>
                                        <p:attrNameLst>
                                          <p:attrName>ppt_x</p:attrName>
                                        </p:attrNameLst>
                                      </p:cBhvr>
                                      <p:tavLst>
                                        <p:tav tm="0">
                                          <p:val>
                                            <p:strVal val="#ppt_x"/>
                                          </p:val>
                                        </p:tav>
                                        <p:tav tm="100000">
                                          <p:val>
                                            <p:strVal val="#ppt_x"/>
                                          </p:val>
                                        </p:tav>
                                      </p:tavLst>
                                    </p:anim>
                                    <p:anim calcmode="lin" valueType="num">
                                      <p:cBhvr>
                                        <p:cTn dur="750" fill="hold" id="19"/>
                                        <p:tgtEl>
                                          <p:spTgt spid="36"/>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2" presetSubtype="2">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additive="base">
                                        <p:cTn dur="1000" fill="hold" id="23"/>
                                        <p:tgtEl>
                                          <p:spTgt spid="23"/>
                                        </p:tgtEl>
                                        <p:attrNameLst>
                                          <p:attrName>ppt_x</p:attrName>
                                        </p:attrNameLst>
                                      </p:cBhvr>
                                      <p:tavLst>
                                        <p:tav tm="0">
                                          <p:val>
                                            <p:strVal val="1+#ppt_w/2"/>
                                          </p:val>
                                        </p:tav>
                                        <p:tav tm="100000">
                                          <p:val>
                                            <p:strVal val="#ppt_x"/>
                                          </p:val>
                                        </p:tav>
                                      </p:tavLst>
                                    </p:anim>
                                    <p:anim calcmode="lin" valueType="num">
                                      <p:cBhvr additive="base">
                                        <p:cTn dur="1000" fill="hold" id="24"/>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3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企业未来规划</a:t>
            </a:r>
          </a:p>
        </p:txBody>
      </p:sp>
      <p:grpSp>
        <p:nvGrpSpPr>
          <p:cNvPr id="3" name="组合 2">
            <a:extLst>
              <a:ext uri="{FF2B5EF4-FFF2-40B4-BE49-F238E27FC236}">
                <a16:creationId xmlns:a16="http://schemas.microsoft.com/office/drawing/2014/main" id="{553846CD-9296-40F8-A692-AA9C0AED8603}"/>
              </a:ext>
            </a:extLst>
          </p:cNvPr>
          <p:cNvGrpSpPr/>
          <p:nvPr/>
        </p:nvGrpSpPr>
        <p:grpSpPr>
          <a:xfrm>
            <a:off x="6649680" y="2179850"/>
            <a:ext cx="4772726" cy="3864009"/>
            <a:chOff x="3519540" y="693396"/>
            <a:chExt cx="4181853" cy="3843359"/>
          </a:xfrm>
        </p:grpSpPr>
        <p:sp>
          <p:nvSpPr>
            <p:cNvPr id="4" name="矩形 3">
              <a:extLst>
                <a:ext uri="{FF2B5EF4-FFF2-40B4-BE49-F238E27FC236}">
                  <a16:creationId xmlns:a16="http://schemas.microsoft.com/office/drawing/2014/main" id="{0CDE8595-E1F8-4D08-BEDE-4A396546D1F9}"/>
                </a:ext>
              </a:extLst>
            </p:cNvPr>
            <p:cNvSpPr/>
            <p:nvPr/>
          </p:nvSpPr>
          <p:spPr>
            <a:xfrm>
              <a:off x="3519540" y="693396"/>
              <a:ext cx="4181853" cy="2674441"/>
            </a:xfrm>
            <a:prstGeom prst="rect">
              <a:avLst/>
            </a:prstGeom>
            <a:blipFill dpi="0" rotWithShape="1">
              <a:blip r:embed="rId3">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5" name="矩形 4">
              <a:extLst>
                <a:ext uri="{FF2B5EF4-FFF2-40B4-BE49-F238E27FC236}">
                  <a16:creationId xmlns:a16="http://schemas.microsoft.com/office/drawing/2014/main" id="{FD7E5CA8-AE4C-4988-A2F5-636DFCEDAE3C}"/>
                </a:ext>
              </a:extLst>
            </p:cNvPr>
            <p:cNvSpPr/>
            <p:nvPr/>
          </p:nvSpPr>
          <p:spPr>
            <a:xfrm>
              <a:off x="3519540" y="3414352"/>
              <a:ext cx="4181853" cy="1104308"/>
            </a:xfrm>
            <a:prstGeom prst="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6" name="TextBox 14">
              <a:extLst>
                <a:ext uri="{FF2B5EF4-FFF2-40B4-BE49-F238E27FC236}">
                  <a16:creationId xmlns:a16="http://schemas.microsoft.com/office/drawing/2014/main" id="{E5420F83-6B58-4430-994A-A4643A7F72A2}"/>
                </a:ext>
              </a:extLst>
            </p:cNvPr>
            <p:cNvSpPr txBox="1"/>
            <p:nvPr/>
          </p:nvSpPr>
          <p:spPr>
            <a:xfrm>
              <a:off x="3556745" y="3524974"/>
              <a:ext cx="4089378" cy="394122"/>
            </a:xfrm>
            <a:prstGeom prst="rect">
              <a:avLst/>
            </a:prstGeom>
            <a:noFill/>
          </p:spPr>
          <p:txBody>
            <a:bodyPr rtlCol="0" wrap="square">
              <a:spAutoFit/>
            </a:bodyPr>
            <a:lstStyle/>
            <a:p>
              <a:r>
                <a:rPr altLang="en-US" lang="zh-CN" sz="1000">
                  <a:solidFill>
                    <a:schemeClr val="bg1"/>
                  </a:solidFill>
                  <a:latin charset="-122" pitchFamily="34" typeface="微软雅黑"/>
                  <a:ea charset="-122" pitchFamily="34" typeface="微软雅黑"/>
                </a:rPr>
                <a:t>请在此处输入详细的文字介绍信息和简介，表达图表的含义.表达图表的含义.</a:t>
              </a:r>
            </a:p>
            <a:p>
              <a:r>
                <a:rPr altLang="en-US" lang="zh-CN" sz="1000">
                  <a:solidFill>
                    <a:schemeClr val="bg1"/>
                  </a:solidFill>
                  <a:latin charset="-122" pitchFamily="34" typeface="微软雅黑"/>
                  <a:ea charset="-122" pitchFamily="34" typeface="微软雅黑"/>
                </a:rPr>
                <a:t>请在此处输入详细的文字介绍信息和简介，表达图表的含义.表达图表的含义.</a:t>
              </a:r>
            </a:p>
          </p:txBody>
        </p:sp>
        <p:sp>
          <p:nvSpPr>
            <p:cNvPr id="8" name="TextBox 16">
              <a:extLst>
                <a:ext uri="{FF2B5EF4-FFF2-40B4-BE49-F238E27FC236}">
                  <a16:creationId xmlns:a16="http://schemas.microsoft.com/office/drawing/2014/main" id="{94B15EDF-599A-4906-999D-3A9D42818A9F}"/>
                </a:ext>
              </a:extLst>
            </p:cNvPr>
            <p:cNvSpPr txBox="1"/>
            <p:nvPr/>
          </p:nvSpPr>
          <p:spPr>
            <a:xfrm>
              <a:off x="3702518" y="4169397"/>
              <a:ext cx="3797832" cy="227378"/>
            </a:xfrm>
            <a:prstGeom prst="rect">
              <a:avLst/>
            </a:prstGeom>
            <a:noFill/>
          </p:spPr>
          <p:txBody>
            <a:bodyPr rtlCol="0" wrap="square">
              <a:spAutoFit/>
            </a:bodyPr>
            <a:lstStyle/>
            <a:p>
              <a:r>
                <a:rPr altLang="en-US" lang="zh-CN" sz="900">
                  <a:solidFill>
                    <a:schemeClr val="bg1"/>
                  </a:solidFill>
                  <a:latin charset="-122" pitchFamily="34" typeface="微软雅黑"/>
                  <a:ea charset="-122" pitchFamily="34" typeface="微软雅黑"/>
                </a:rPr>
                <a:t>请在此处输入详细的文字介绍信息和简介，表达图表的含义.表达图表的含义.</a:t>
              </a:r>
            </a:p>
          </p:txBody>
        </p:sp>
        <p:cxnSp>
          <p:nvCxnSpPr>
            <p:cNvPr id="9" name="直接连接符 8">
              <a:extLst>
                <a:ext uri="{FF2B5EF4-FFF2-40B4-BE49-F238E27FC236}">
                  <a16:creationId xmlns:a16="http://schemas.microsoft.com/office/drawing/2014/main" id="{088BA772-DFC1-444B-B9FF-E6EDAFA71694}"/>
                </a:ext>
              </a:extLst>
            </p:cNvPr>
            <p:cNvCxnSpPr/>
            <p:nvPr/>
          </p:nvCxnSpPr>
          <p:spPr>
            <a:xfrm>
              <a:off x="3766135" y="4051013"/>
              <a:ext cx="3627013"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3E24C255-1E45-4569-B1D6-6742FFBC5321}"/>
              </a:ext>
            </a:extLst>
          </p:cNvPr>
          <p:cNvGrpSpPr/>
          <p:nvPr/>
        </p:nvGrpSpPr>
        <p:grpSpPr>
          <a:xfrm>
            <a:off x="557257" y="2513537"/>
            <a:ext cx="5702756" cy="3307556"/>
            <a:chOff x="5295045" y="2241495"/>
            <a:chExt cx="6370437" cy="3694808"/>
          </a:xfrm>
        </p:grpSpPr>
        <p:cxnSp>
          <p:nvCxnSpPr>
            <p:cNvPr id="11" name="直接连接符 84">
              <a:extLst>
                <a:ext uri="{FF2B5EF4-FFF2-40B4-BE49-F238E27FC236}">
                  <a16:creationId xmlns:a16="http://schemas.microsoft.com/office/drawing/2014/main" id="{9F0C4144-8ED4-4DBD-9205-D92EC28F3FFF}"/>
                </a:ext>
              </a:extLst>
            </p:cNvPr>
            <p:cNvCxnSpPr/>
            <p:nvPr/>
          </p:nvCxnSpPr>
          <p:spPr>
            <a:xfrm flipH="1">
              <a:off x="5295045" y="3591013"/>
              <a:ext cx="6370437" cy="1"/>
            </a:xfrm>
            <a:prstGeom prst="line">
              <a:avLst/>
            </a:prstGeom>
            <a:ln w="2540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85">
              <a:extLst>
                <a:ext uri="{FF2B5EF4-FFF2-40B4-BE49-F238E27FC236}">
                  <a16:creationId xmlns:a16="http://schemas.microsoft.com/office/drawing/2014/main" id="{853B73FA-BD2B-463F-B1D3-9BB103708A33}"/>
                </a:ext>
              </a:extLst>
            </p:cNvPr>
            <p:cNvCxnSpPr/>
            <p:nvPr/>
          </p:nvCxnSpPr>
          <p:spPr>
            <a:xfrm flipH="1">
              <a:off x="5295045" y="4937896"/>
              <a:ext cx="6370437" cy="1"/>
            </a:xfrm>
            <a:prstGeom prst="line">
              <a:avLst/>
            </a:prstGeom>
            <a:ln w="25400">
              <a:solidFill>
                <a:schemeClr val="bg1">
                  <a:lumMod val="50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3" name="文本框 5">
              <a:extLst>
                <a:ext uri="{FF2B5EF4-FFF2-40B4-BE49-F238E27FC236}">
                  <a16:creationId xmlns:a16="http://schemas.microsoft.com/office/drawing/2014/main" id="{67E2FD16-E7D7-4F27-A875-F35FABDE8030}"/>
                </a:ext>
              </a:extLst>
            </p:cNvPr>
            <p:cNvSpPr txBox="1"/>
            <p:nvPr/>
          </p:nvSpPr>
          <p:spPr>
            <a:xfrm>
              <a:off x="5554712" y="2241495"/>
              <a:ext cx="1539633" cy="1021457"/>
            </a:xfrm>
            <a:prstGeom prst="rect">
              <a:avLst/>
            </a:prstGeom>
            <a:noFill/>
          </p:spPr>
          <p:txBody>
            <a:bodyPr bIns="45719" lIns="91439" rIns="91439" rtlCol="0" tIns="45719" wrap="none">
              <a:spAutoFit/>
            </a:bodyPr>
            <a:lstStyle/>
            <a:p>
              <a:pPr defTabSz="914354"/>
              <a:r>
                <a:rPr altLang="zh-CN" b="1" lang="en-US" sz="5400">
                  <a:solidFill>
                    <a:schemeClr val="bg1">
                      <a:lumMod val="50000"/>
                    </a:schemeClr>
                  </a:solidFill>
                  <a:latin panose="020f0502020204030204" typeface="Calibri"/>
                  <a:ea typeface="宋体"/>
                </a:rPr>
                <a:t>46%</a:t>
              </a:r>
            </a:p>
          </p:txBody>
        </p:sp>
        <p:sp>
          <p:nvSpPr>
            <p:cNvPr id="14" name="矩形 13">
              <a:extLst>
                <a:ext uri="{FF2B5EF4-FFF2-40B4-BE49-F238E27FC236}">
                  <a16:creationId xmlns:a16="http://schemas.microsoft.com/office/drawing/2014/main" id="{0E4F4F62-69C8-41F7-8E01-1FC35A7EA62C}"/>
                </a:ext>
              </a:extLst>
            </p:cNvPr>
            <p:cNvSpPr/>
            <p:nvPr/>
          </p:nvSpPr>
          <p:spPr>
            <a:xfrm>
              <a:off x="6980101" y="2386752"/>
              <a:ext cx="4453572" cy="898882"/>
            </a:xfrm>
            <a:prstGeom prst="rect">
              <a:avLst/>
            </a:prstGeom>
          </p:spPr>
          <p:txBody>
            <a:bodyPr bIns="45719" lIns="91439" rIns="91439" tIns="45719" wrap="square">
              <a:spAutoFit/>
            </a:bodyPr>
            <a:lstStyle/>
            <a:p>
              <a:pPr lvl="0">
                <a:lnSpc>
                  <a:spcPct val="130000"/>
                </a:lnSpc>
              </a:pPr>
              <a:r>
                <a:rPr altLang="en-US" lang="zh-CN" sz="1200">
                  <a:solidFill>
                    <a:schemeClr val="bg1">
                      <a:lumMod val="50000"/>
                    </a:schemeClr>
                  </a:solidFill>
                  <a:latin typeface="+mj-ea"/>
                </a:rPr>
                <a:t>标题数字等都可以通过点击和重新输入进行更改，顶部“开始”面板中可以对字体、字号、颜色、行距等进行修改。建议正文字号10，1.3倍行距。</a:t>
              </a:r>
            </a:p>
          </p:txBody>
        </p:sp>
        <p:sp>
          <p:nvSpPr>
            <p:cNvPr id="15" name="文本框 6">
              <a:extLst>
                <a:ext uri="{FF2B5EF4-FFF2-40B4-BE49-F238E27FC236}">
                  <a16:creationId xmlns:a16="http://schemas.microsoft.com/office/drawing/2014/main" id="{F7C5CA43-31F1-453F-9BAA-346E6F53EE07}"/>
                </a:ext>
              </a:extLst>
            </p:cNvPr>
            <p:cNvSpPr txBox="1"/>
            <p:nvPr/>
          </p:nvSpPr>
          <p:spPr>
            <a:xfrm>
              <a:off x="5554712" y="3690299"/>
              <a:ext cx="1539633" cy="1021457"/>
            </a:xfrm>
            <a:prstGeom prst="rect">
              <a:avLst/>
            </a:prstGeom>
            <a:noFill/>
          </p:spPr>
          <p:txBody>
            <a:bodyPr bIns="45719" lIns="91439" rIns="91439" rtlCol="0" tIns="45719" wrap="none">
              <a:spAutoFit/>
            </a:bodyPr>
            <a:lstStyle/>
            <a:p>
              <a:pPr defTabSz="914354"/>
              <a:r>
                <a:rPr altLang="zh-CN" b="1" lang="en-US" sz="5400">
                  <a:solidFill>
                    <a:schemeClr val="bg1">
                      <a:lumMod val="50000"/>
                    </a:schemeClr>
                  </a:solidFill>
                  <a:latin panose="020f0502020204030204" typeface="Calibri"/>
                  <a:ea typeface="宋体"/>
                </a:rPr>
                <a:t>56%</a:t>
              </a:r>
            </a:p>
          </p:txBody>
        </p:sp>
        <p:sp>
          <p:nvSpPr>
            <p:cNvPr id="16" name="矩形 15">
              <a:extLst>
                <a:ext uri="{FF2B5EF4-FFF2-40B4-BE49-F238E27FC236}">
                  <a16:creationId xmlns:a16="http://schemas.microsoft.com/office/drawing/2014/main" id="{355BA31E-EA7D-43AC-82CA-34218B5665BC}"/>
                </a:ext>
              </a:extLst>
            </p:cNvPr>
            <p:cNvSpPr/>
            <p:nvPr/>
          </p:nvSpPr>
          <p:spPr>
            <a:xfrm>
              <a:off x="6980101" y="3824939"/>
              <a:ext cx="4453572" cy="898882"/>
            </a:xfrm>
            <a:prstGeom prst="rect">
              <a:avLst/>
            </a:prstGeom>
          </p:spPr>
          <p:txBody>
            <a:bodyPr bIns="45719" lIns="91439" rIns="91439" tIns="45719" wrap="square">
              <a:spAutoFit/>
            </a:bodyPr>
            <a:lstStyle/>
            <a:p>
              <a:pPr defTabSz="914354">
                <a:lnSpc>
                  <a:spcPct val="130000"/>
                </a:lnSpc>
              </a:pPr>
              <a:r>
                <a:rPr altLang="en-US" lang="zh-CN" sz="1200">
                  <a:solidFill>
                    <a:schemeClr val="bg1">
                      <a:lumMod val="50000"/>
                    </a:schemeClr>
                  </a:solidFill>
                  <a:latin typeface="微软雅黑"/>
                </a:rPr>
                <a:t>标题数字等都可以通过点击和重新输入进行更改，顶部“开始”面板中可以对字体、字号、颜色、行距等进行修改。建议正文字号10，1.3倍行距。</a:t>
              </a:r>
            </a:p>
          </p:txBody>
        </p:sp>
        <p:sp>
          <p:nvSpPr>
            <p:cNvPr id="17" name="文本框 7">
              <a:extLst>
                <a:ext uri="{FF2B5EF4-FFF2-40B4-BE49-F238E27FC236}">
                  <a16:creationId xmlns:a16="http://schemas.microsoft.com/office/drawing/2014/main" id="{FD0D034C-B703-4557-8091-630AC754CCDF}"/>
                </a:ext>
              </a:extLst>
            </p:cNvPr>
            <p:cNvSpPr txBox="1"/>
            <p:nvPr/>
          </p:nvSpPr>
          <p:spPr>
            <a:xfrm>
              <a:off x="5554712" y="4904870"/>
              <a:ext cx="1539633" cy="1021457"/>
            </a:xfrm>
            <a:prstGeom prst="rect">
              <a:avLst/>
            </a:prstGeom>
            <a:noFill/>
          </p:spPr>
          <p:txBody>
            <a:bodyPr bIns="45719" lIns="91439" rIns="91439" rtlCol="0" tIns="45719" wrap="none">
              <a:spAutoFit/>
            </a:bodyPr>
            <a:lstStyle/>
            <a:p>
              <a:pPr defTabSz="914354"/>
              <a:r>
                <a:rPr altLang="zh-CN" b="1" lang="en-US" sz="5400">
                  <a:solidFill>
                    <a:schemeClr val="bg1">
                      <a:lumMod val="50000"/>
                    </a:schemeClr>
                  </a:solidFill>
                  <a:latin panose="020f0502020204030204" typeface="Calibri"/>
                  <a:ea typeface="宋体"/>
                </a:rPr>
                <a:t>66%</a:t>
              </a:r>
            </a:p>
          </p:txBody>
        </p:sp>
        <p:sp>
          <p:nvSpPr>
            <p:cNvPr id="18" name="矩形 17">
              <a:extLst>
                <a:ext uri="{FF2B5EF4-FFF2-40B4-BE49-F238E27FC236}">
                  <a16:creationId xmlns:a16="http://schemas.microsoft.com/office/drawing/2014/main" id="{1455B2CE-267A-4F10-AAB9-CAFDDD0EE41F}"/>
                </a:ext>
              </a:extLst>
            </p:cNvPr>
            <p:cNvSpPr/>
            <p:nvPr/>
          </p:nvSpPr>
          <p:spPr>
            <a:xfrm>
              <a:off x="6980101" y="5017324"/>
              <a:ext cx="4453572" cy="898882"/>
            </a:xfrm>
            <a:prstGeom prst="rect">
              <a:avLst/>
            </a:prstGeom>
          </p:spPr>
          <p:txBody>
            <a:bodyPr bIns="45719" lIns="91439" rIns="91439" tIns="45719" wrap="square">
              <a:spAutoFit/>
            </a:bodyPr>
            <a:lstStyle/>
            <a:p>
              <a:pPr lvl="0">
                <a:lnSpc>
                  <a:spcPct val="130000"/>
                </a:lnSpc>
              </a:pPr>
              <a:r>
                <a:rPr altLang="en-US" lang="zh-CN" sz="1200">
                  <a:solidFill>
                    <a:schemeClr val="bg1">
                      <a:lumMod val="50000"/>
                    </a:schemeClr>
                  </a:solidFill>
                  <a:latin typeface="微软雅黑"/>
                </a:rPr>
                <a:t>标题数字等都可以通过点击和重新输入进行更改，顶部“开始”面板中可以对字体、字号、颜色、行距等进行修改。建议正文字号10，1.3倍行距。</a:t>
              </a:r>
            </a:p>
          </p:txBody>
        </p:sp>
      </p:grpSp>
    </p:spTree>
    <p:extLst>
      <p:ext uri="{BB962C8B-B14F-4D97-AF65-F5344CB8AC3E}">
        <p14:creationId val="11417444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42"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1000" id="18"/>
                                        <p:tgtEl>
                                          <p:spTgt spid="10"/>
                                        </p:tgtEl>
                                      </p:cBhvr>
                                    </p:animEffect>
                                    <p:anim calcmode="lin" valueType="num">
                                      <p:cBhvr>
                                        <p:cTn dur="1000" fill="hold" id="19"/>
                                        <p:tgtEl>
                                          <p:spTgt spid="10"/>
                                        </p:tgtEl>
                                        <p:attrNameLst>
                                          <p:attrName>ppt_x</p:attrName>
                                        </p:attrNameLst>
                                      </p:cBhvr>
                                      <p:tavLst>
                                        <p:tav tm="0">
                                          <p:val>
                                            <p:strVal val="#ppt_x"/>
                                          </p:val>
                                        </p:tav>
                                        <p:tav tm="100000">
                                          <p:val>
                                            <p:strVal val="#ppt_x"/>
                                          </p:val>
                                        </p:tav>
                                      </p:tavLst>
                                    </p:anim>
                                    <p:anim calcmode="lin" valueType="num">
                                      <p:cBhvr>
                                        <p:cTn dur="1000" fill="hold" id="2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企业未来规划</a:t>
            </a:r>
          </a:p>
        </p:txBody>
      </p:sp>
      <p:grpSp>
        <p:nvGrpSpPr>
          <p:cNvPr id="3" name="组合 2">
            <a:extLst>
              <a:ext uri="{FF2B5EF4-FFF2-40B4-BE49-F238E27FC236}">
                <a16:creationId xmlns:a16="http://schemas.microsoft.com/office/drawing/2014/main" id="{68D2BBD0-66B2-46DA-9D37-54260EC453A0}"/>
              </a:ext>
            </a:extLst>
          </p:cNvPr>
          <p:cNvGrpSpPr/>
          <p:nvPr/>
        </p:nvGrpSpPr>
        <p:grpSpPr>
          <a:xfrm>
            <a:off x="734707" y="2399460"/>
            <a:ext cx="5129064" cy="3463385"/>
            <a:chOff x="5216599" y="2152377"/>
            <a:chExt cx="4249738" cy="2869624"/>
          </a:xfrm>
        </p:grpSpPr>
        <p:sp>
          <p:nvSpPr>
            <p:cNvPr id="4" name="Freeform 5">
              <a:extLst>
                <a:ext uri="{FF2B5EF4-FFF2-40B4-BE49-F238E27FC236}">
                  <a16:creationId xmlns:a16="http://schemas.microsoft.com/office/drawing/2014/main" id="{9336A355-039B-4152-AE77-BFDA90D18B37}"/>
                </a:ext>
              </a:extLst>
            </p:cNvPr>
            <p:cNvSpPr>
              <a:spLocks noChangeArrowheads="1"/>
            </p:cNvSpPr>
            <p:nvPr/>
          </p:nvSpPr>
          <p:spPr bwMode="auto">
            <a:xfrm>
              <a:off x="6837437" y="3277914"/>
              <a:ext cx="976312" cy="1370013"/>
            </a:xfrm>
            <a:custGeom>
              <a:gdLst>
                <a:gd fmla="*/ 487362 w 615" name="T0"/>
                <a:gd fmla="*/ 0 h 863" name="T1"/>
                <a:gd fmla="*/ 731837 w 615" name="T2"/>
                <a:gd fmla="*/ 690563 h 863" name="T3"/>
                <a:gd fmla="*/ 976312 w 615" name="T4"/>
                <a:gd fmla="*/ 1370013 h 863" name="T5"/>
                <a:gd fmla="*/ 487362 w 615" name="T6"/>
                <a:gd fmla="*/ 1370013 h 863" name="T7"/>
                <a:gd fmla="*/ 0 w 615" name="T8"/>
                <a:gd fmla="*/ 1370013 h 863" name="T9"/>
                <a:gd fmla="*/ 244475 w 615" name="T10"/>
                <a:gd fmla="*/ 690563 h 863" name="T11"/>
                <a:gd fmla="*/ 487362 w 615" name="T12"/>
                <a:gd fmla="*/ 0 h 863" name="T13"/>
                <a:gd fmla="*/ 0 60000 65536" name="T14"/>
                <a:gd fmla="*/ 0 60000 65536" name="T15"/>
                <a:gd fmla="*/ 0 60000 65536" name="T16"/>
                <a:gd fmla="*/ 0 60000 65536" name="T17"/>
                <a:gd fmla="*/ 0 60000 65536" name="T18"/>
                <a:gd fmla="*/ 0 60000 65536" name="T19"/>
                <a:gd fmla="*/ 0 60000 65536" name="T20"/>
                <a:gd fmla="*/ 0 w 615" name="T21"/>
                <a:gd fmla="*/ 0 h 863" name="T22"/>
                <a:gd fmla="*/ 615 w 615" name="T23"/>
                <a:gd fmla="*/ 863 h 86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63" w="615">
                  <a:moveTo>
                    <a:pt x="307" y="0"/>
                  </a:moveTo>
                  <a:lnTo>
                    <a:pt x="461" y="435"/>
                  </a:lnTo>
                  <a:lnTo>
                    <a:pt x="615" y="863"/>
                  </a:lnTo>
                  <a:lnTo>
                    <a:pt x="307" y="863"/>
                  </a:lnTo>
                  <a:lnTo>
                    <a:pt x="0" y="863"/>
                  </a:lnTo>
                  <a:lnTo>
                    <a:pt x="154" y="435"/>
                  </a:lnTo>
                  <a:lnTo>
                    <a:pt x="307" y="0"/>
                  </a:lnTo>
                  <a:close/>
                </a:path>
              </a:pathLst>
            </a:custGeom>
            <a:gradFill>
              <a:gsLst>
                <a:gs pos="0">
                  <a:srgbClr val="1A88D3"/>
                </a:gs>
                <a:gs pos="100000">
                  <a:srgbClr val="21B2AD"/>
                </a:gs>
              </a:gsLst>
              <a:lin ang="2700000" scaled="0"/>
            </a:gradFill>
            <a:ln>
              <a:noFill/>
            </a:ln>
          </p:spPr>
          <p:txBody>
            <a:bodyPr/>
            <a:lstStyle/>
            <a:p>
              <a:endParaRPr altLang="en-US" lang="zh-CN">
                <a:solidFill>
                  <a:schemeClr val="bg1">
                    <a:lumMod val="50000"/>
                  </a:schemeClr>
                </a:solidFill>
              </a:endParaRPr>
            </a:p>
          </p:txBody>
        </p:sp>
        <p:sp>
          <p:nvSpPr>
            <p:cNvPr id="5" name="Freeform 6">
              <a:extLst>
                <a:ext uri="{FF2B5EF4-FFF2-40B4-BE49-F238E27FC236}">
                  <a16:creationId xmlns:a16="http://schemas.microsoft.com/office/drawing/2014/main" id="{A87F1997-E669-4704-9CFA-68C2D6AA7BD5}"/>
                </a:ext>
              </a:extLst>
            </p:cNvPr>
            <p:cNvSpPr>
              <a:spLocks noChangeArrowheads="1"/>
            </p:cNvSpPr>
            <p:nvPr/>
          </p:nvSpPr>
          <p:spPr bwMode="auto">
            <a:xfrm>
              <a:off x="6010349" y="4000227"/>
              <a:ext cx="976313" cy="647700"/>
            </a:xfrm>
            <a:custGeom>
              <a:gdLst>
                <a:gd fmla="*/ 488950 w 615" name="T0"/>
                <a:gd fmla="*/ 0 h 408" name="T1"/>
                <a:gd fmla="*/ 731838 w 615" name="T2"/>
                <a:gd fmla="*/ 319088 h 408" name="T3"/>
                <a:gd fmla="*/ 976313 w 615" name="T4"/>
                <a:gd fmla="*/ 647700 h 408" name="T5"/>
                <a:gd fmla="*/ 488950 w 615" name="T6"/>
                <a:gd fmla="*/ 647700 h 408" name="T7"/>
                <a:gd fmla="*/ 0 w 615" name="T8"/>
                <a:gd fmla="*/ 647700 h 408" name="T9"/>
                <a:gd fmla="*/ 244475 w 615" name="T10"/>
                <a:gd fmla="*/ 319088 h 408" name="T11"/>
                <a:gd fmla="*/ 488950 w 615" name="T12"/>
                <a:gd fmla="*/ 0 h 408" name="T13"/>
                <a:gd fmla="*/ 0 60000 65536" name="T14"/>
                <a:gd fmla="*/ 0 60000 65536" name="T15"/>
                <a:gd fmla="*/ 0 60000 65536" name="T16"/>
                <a:gd fmla="*/ 0 60000 65536" name="T17"/>
                <a:gd fmla="*/ 0 60000 65536" name="T18"/>
                <a:gd fmla="*/ 0 60000 65536" name="T19"/>
                <a:gd fmla="*/ 0 60000 65536" name="T20"/>
                <a:gd fmla="*/ 0 w 615" name="T21"/>
                <a:gd fmla="*/ 0 h 408" name="T22"/>
                <a:gd fmla="*/ 615 w 615" name="T23"/>
                <a:gd fmla="*/ 408 h 40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08" w="615">
                  <a:moveTo>
                    <a:pt x="308" y="0"/>
                  </a:moveTo>
                  <a:lnTo>
                    <a:pt x="461" y="201"/>
                  </a:lnTo>
                  <a:lnTo>
                    <a:pt x="615" y="408"/>
                  </a:lnTo>
                  <a:lnTo>
                    <a:pt x="308" y="408"/>
                  </a:lnTo>
                  <a:lnTo>
                    <a:pt x="0" y="408"/>
                  </a:lnTo>
                  <a:lnTo>
                    <a:pt x="154" y="201"/>
                  </a:lnTo>
                  <a:lnTo>
                    <a:pt x="308" y="0"/>
                  </a:lnTo>
                  <a:close/>
                </a:path>
              </a:pathLst>
            </a:custGeom>
            <a:gradFill>
              <a:gsLst>
                <a:gs pos="0">
                  <a:srgbClr val="1A88D3"/>
                </a:gs>
                <a:gs pos="100000">
                  <a:srgbClr val="21B2AD"/>
                </a:gs>
              </a:gsLst>
              <a:lin ang="2700000" scaled="0"/>
            </a:gradFill>
            <a:ln>
              <a:noFill/>
            </a:ln>
          </p:spPr>
          <p:txBody>
            <a:bodyPr/>
            <a:lstStyle/>
            <a:p>
              <a:endParaRPr altLang="en-US" lang="zh-CN">
                <a:solidFill>
                  <a:schemeClr val="bg1">
                    <a:lumMod val="50000"/>
                  </a:schemeClr>
                </a:solidFill>
              </a:endParaRPr>
            </a:p>
          </p:txBody>
        </p:sp>
        <p:sp>
          <p:nvSpPr>
            <p:cNvPr id="6" name="Freeform 7">
              <a:extLst>
                <a:ext uri="{FF2B5EF4-FFF2-40B4-BE49-F238E27FC236}">
                  <a16:creationId xmlns:a16="http://schemas.microsoft.com/office/drawing/2014/main" id="{F98F5F34-C8AF-43A0-9245-1C6A2F3A83C2}"/>
                </a:ext>
              </a:extLst>
            </p:cNvPr>
            <p:cNvSpPr>
              <a:spLocks noChangeArrowheads="1"/>
            </p:cNvSpPr>
            <p:nvPr/>
          </p:nvSpPr>
          <p:spPr bwMode="auto">
            <a:xfrm>
              <a:off x="5216599" y="4478064"/>
              <a:ext cx="974725" cy="169863"/>
            </a:xfrm>
            <a:custGeom>
              <a:gdLst>
                <a:gd fmla="*/ 487363 w 614" name="T0"/>
                <a:gd fmla="*/ 0 h 107" name="T1"/>
                <a:gd fmla="*/ 730250 w 614" name="T2"/>
                <a:gd fmla="*/ 84138 h 107" name="T3"/>
                <a:gd fmla="*/ 974725 w 614" name="T4"/>
                <a:gd fmla="*/ 169863 h 107" name="T5"/>
                <a:gd fmla="*/ 487363 w 614" name="T6"/>
                <a:gd fmla="*/ 169863 h 107" name="T7"/>
                <a:gd fmla="*/ 0 w 614" name="T8"/>
                <a:gd fmla="*/ 169863 h 107" name="T9"/>
                <a:gd fmla="*/ 242888 w 614" name="T10"/>
                <a:gd fmla="*/ 84138 h 107" name="T11"/>
                <a:gd fmla="*/ 487363 w 614" name="T12"/>
                <a:gd fmla="*/ 0 h 107" name="T13"/>
                <a:gd fmla="*/ 0 60000 65536" name="T14"/>
                <a:gd fmla="*/ 0 60000 65536" name="T15"/>
                <a:gd fmla="*/ 0 60000 65536" name="T16"/>
                <a:gd fmla="*/ 0 60000 65536" name="T17"/>
                <a:gd fmla="*/ 0 60000 65536" name="T18"/>
                <a:gd fmla="*/ 0 60000 65536" name="T19"/>
                <a:gd fmla="*/ 0 60000 65536" name="T20"/>
                <a:gd fmla="*/ 0 w 614" name="T21"/>
                <a:gd fmla="*/ 0 h 107" name="T22"/>
                <a:gd fmla="*/ 614 w 614" name="T23"/>
                <a:gd fmla="*/ 107 h 10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07" w="614">
                  <a:moveTo>
                    <a:pt x="307" y="0"/>
                  </a:moveTo>
                  <a:lnTo>
                    <a:pt x="460" y="53"/>
                  </a:lnTo>
                  <a:lnTo>
                    <a:pt x="614" y="107"/>
                  </a:lnTo>
                  <a:lnTo>
                    <a:pt x="307" y="107"/>
                  </a:lnTo>
                  <a:lnTo>
                    <a:pt x="0" y="107"/>
                  </a:lnTo>
                  <a:lnTo>
                    <a:pt x="153" y="53"/>
                  </a:lnTo>
                  <a:lnTo>
                    <a:pt x="307" y="0"/>
                  </a:lnTo>
                  <a:close/>
                </a:path>
              </a:pathLst>
            </a:custGeom>
            <a:gradFill>
              <a:gsLst>
                <a:gs pos="0">
                  <a:srgbClr val="1A88D3"/>
                </a:gs>
                <a:gs pos="100000">
                  <a:srgbClr val="21B2AD"/>
                </a:gs>
              </a:gsLst>
              <a:lin ang="2700000" scaled="0"/>
            </a:gradFill>
            <a:ln>
              <a:noFill/>
            </a:ln>
            <a:extLst/>
          </p:spPr>
          <p:txBody>
            <a:bodyPr/>
            <a:lstStyle/>
            <a:p>
              <a:endParaRPr altLang="en-US" lang="zh-CN">
                <a:solidFill>
                  <a:schemeClr val="bg1">
                    <a:lumMod val="50000"/>
                  </a:schemeClr>
                </a:solidFill>
              </a:endParaRPr>
            </a:p>
          </p:txBody>
        </p:sp>
        <p:sp>
          <p:nvSpPr>
            <p:cNvPr id="8" name="Freeform 8">
              <a:extLst>
                <a:ext uri="{FF2B5EF4-FFF2-40B4-BE49-F238E27FC236}">
                  <a16:creationId xmlns:a16="http://schemas.microsoft.com/office/drawing/2014/main" id="{86D7D6AD-72F4-4282-AD70-9A88CC25816B}"/>
                </a:ext>
              </a:extLst>
            </p:cNvPr>
            <p:cNvSpPr>
              <a:spLocks noChangeArrowheads="1"/>
            </p:cNvSpPr>
            <p:nvPr/>
          </p:nvSpPr>
          <p:spPr bwMode="auto">
            <a:xfrm>
              <a:off x="7664524" y="2480989"/>
              <a:ext cx="974725" cy="2166938"/>
            </a:xfrm>
            <a:custGeom>
              <a:gdLst>
                <a:gd fmla="*/ 487363 w 614" name="T0"/>
                <a:gd fmla="*/ 0 h 1365" name="T1"/>
                <a:gd fmla="*/ 731838 w 614" name="T2"/>
                <a:gd fmla="*/ 1082675 h 1365" name="T3"/>
                <a:gd fmla="*/ 974725 w 614" name="T4"/>
                <a:gd fmla="*/ 2166938 h 1365" name="T5"/>
                <a:gd fmla="*/ 487363 w 614" name="T6"/>
                <a:gd fmla="*/ 2166938 h 1365" name="T7"/>
                <a:gd fmla="*/ 0 w 614" name="T8"/>
                <a:gd fmla="*/ 2166938 h 1365" name="T9"/>
                <a:gd fmla="*/ 244475 w 614" name="T10"/>
                <a:gd fmla="*/ 1082675 h 1365" name="T11"/>
                <a:gd fmla="*/ 487363 w 614" name="T12"/>
                <a:gd fmla="*/ 0 h 1365" name="T13"/>
                <a:gd fmla="*/ 0 60000 65536" name="T14"/>
                <a:gd fmla="*/ 0 60000 65536" name="T15"/>
                <a:gd fmla="*/ 0 60000 65536" name="T16"/>
                <a:gd fmla="*/ 0 60000 65536" name="T17"/>
                <a:gd fmla="*/ 0 60000 65536" name="T18"/>
                <a:gd fmla="*/ 0 60000 65536" name="T19"/>
                <a:gd fmla="*/ 0 60000 65536" name="T20"/>
                <a:gd fmla="*/ 0 w 614" name="T21"/>
                <a:gd fmla="*/ 0 h 1365" name="T22"/>
                <a:gd fmla="*/ 614 w 614" name="T23"/>
                <a:gd fmla="*/ 1365 h 136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365" w="614">
                  <a:moveTo>
                    <a:pt x="307" y="0"/>
                  </a:moveTo>
                  <a:lnTo>
                    <a:pt x="461" y="682"/>
                  </a:lnTo>
                  <a:lnTo>
                    <a:pt x="614" y="1365"/>
                  </a:lnTo>
                  <a:lnTo>
                    <a:pt x="307" y="1365"/>
                  </a:lnTo>
                  <a:lnTo>
                    <a:pt x="0" y="1365"/>
                  </a:lnTo>
                  <a:lnTo>
                    <a:pt x="154" y="682"/>
                  </a:lnTo>
                  <a:lnTo>
                    <a:pt x="307" y="0"/>
                  </a:lnTo>
                  <a:close/>
                </a:path>
              </a:pathLst>
            </a:custGeom>
            <a:gradFill>
              <a:gsLst>
                <a:gs pos="0">
                  <a:srgbClr val="1A88D3"/>
                </a:gs>
                <a:gs pos="100000">
                  <a:srgbClr val="21B2AD"/>
                </a:gs>
              </a:gsLst>
              <a:lin ang="2700000" scaled="0"/>
            </a:gradFill>
            <a:ln>
              <a:noFill/>
            </a:ln>
          </p:spPr>
          <p:txBody>
            <a:bodyPr/>
            <a:lstStyle/>
            <a:p>
              <a:endParaRPr altLang="en-US" lang="zh-CN">
                <a:solidFill>
                  <a:schemeClr val="bg1">
                    <a:lumMod val="50000"/>
                  </a:schemeClr>
                </a:solidFill>
              </a:endParaRPr>
            </a:p>
          </p:txBody>
        </p:sp>
        <p:sp>
          <p:nvSpPr>
            <p:cNvPr id="9" name="Freeform 9">
              <a:extLst>
                <a:ext uri="{FF2B5EF4-FFF2-40B4-BE49-F238E27FC236}">
                  <a16:creationId xmlns:a16="http://schemas.microsoft.com/office/drawing/2014/main" id="{225CD8F2-E5AD-4A26-8786-7B7473B0DE73}"/>
                </a:ext>
              </a:extLst>
            </p:cNvPr>
            <p:cNvSpPr>
              <a:spLocks noChangeArrowheads="1"/>
            </p:cNvSpPr>
            <p:nvPr/>
          </p:nvSpPr>
          <p:spPr bwMode="auto">
            <a:xfrm>
              <a:off x="8491612" y="3638277"/>
              <a:ext cx="974725" cy="1009650"/>
            </a:xfrm>
            <a:custGeom>
              <a:gdLst>
                <a:gd fmla="*/ 487363 w 614" name="T0"/>
                <a:gd fmla="*/ 0 h 636" name="T1"/>
                <a:gd fmla="*/ 731838 w 614" name="T2"/>
                <a:gd fmla="*/ 509588 h 636" name="T3"/>
                <a:gd fmla="*/ 974725 w 614" name="T4"/>
                <a:gd fmla="*/ 1009650 h 636" name="T5"/>
                <a:gd fmla="*/ 487363 w 614" name="T6"/>
                <a:gd fmla="*/ 1009650 h 636" name="T7"/>
                <a:gd fmla="*/ 0 w 614" name="T8"/>
                <a:gd fmla="*/ 1009650 h 636" name="T9"/>
                <a:gd fmla="*/ 244475 w 614" name="T10"/>
                <a:gd fmla="*/ 509588 h 636" name="T11"/>
                <a:gd fmla="*/ 487363 w 614" name="T12"/>
                <a:gd fmla="*/ 0 h 636" name="T13"/>
                <a:gd fmla="*/ 0 60000 65536" name="T14"/>
                <a:gd fmla="*/ 0 60000 65536" name="T15"/>
                <a:gd fmla="*/ 0 60000 65536" name="T16"/>
                <a:gd fmla="*/ 0 60000 65536" name="T17"/>
                <a:gd fmla="*/ 0 60000 65536" name="T18"/>
                <a:gd fmla="*/ 0 60000 65536" name="T19"/>
                <a:gd fmla="*/ 0 60000 65536" name="T20"/>
                <a:gd fmla="*/ 0 w 614" name="T21"/>
                <a:gd fmla="*/ 0 h 636" name="T22"/>
                <a:gd fmla="*/ 614 w 614" name="T23"/>
                <a:gd fmla="*/ 636 h 63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36" w="614">
                  <a:moveTo>
                    <a:pt x="307" y="0"/>
                  </a:moveTo>
                  <a:lnTo>
                    <a:pt x="461" y="321"/>
                  </a:lnTo>
                  <a:lnTo>
                    <a:pt x="614" y="636"/>
                  </a:lnTo>
                  <a:lnTo>
                    <a:pt x="307" y="636"/>
                  </a:lnTo>
                  <a:lnTo>
                    <a:pt x="0" y="636"/>
                  </a:lnTo>
                  <a:lnTo>
                    <a:pt x="154" y="321"/>
                  </a:lnTo>
                  <a:lnTo>
                    <a:pt x="307" y="0"/>
                  </a:lnTo>
                  <a:close/>
                </a:path>
              </a:pathLst>
            </a:custGeom>
            <a:gradFill>
              <a:gsLst>
                <a:gs pos="0">
                  <a:srgbClr val="1A88D3"/>
                </a:gs>
                <a:gs pos="100000">
                  <a:srgbClr val="21B2AD"/>
                </a:gs>
              </a:gsLst>
              <a:lin ang="2700000" scaled="0"/>
            </a:gradFill>
            <a:ln>
              <a:noFill/>
            </a:ln>
          </p:spPr>
          <p:txBody>
            <a:bodyPr/>
            <a:lstStyle/>
            <a:p>
              <a:endParaRPr altLang="en-US" lang="zh-CN">
                <a:solidFill>
                  <a:schemeClr val="bg1">
                    <a:lumMod val="50000"/>
                  </a:schemeClr>
                </a:solidFill>
              </a:endParaRPr>
            </a:p>
          </p:txBody>
        </p:sp>
        <p:sp>
          <p:nvSpPr>
            <p:cNvPr id="10" name="TextBox 282">
              <a:extLst>
                <a:ext uri="{FF2B5EF4-FFF2-40B4-BE49-F238E27FC236}">
                  <a16:creationId xmlns:a16="http://schemas.microsoft.com/office/drawing/2014/main" id="{C0F63D23-1879-4C66-99FD-7E199BB113C0}"/>
                </a:ext>
              </a:extLst>
            </p:cNvPr>
            <p:cNvSpPr>
              <a:spLocks noChangeArrowheads="1"/>
            </p:cNvSpPr>
            <p:nvPr/>
          </p:nvSpPr>
          <p:spPr bwMode="auto">
            <a:xfrm>
              <a:off x="5476949" y="4097065"/>
              <a:ext cx="319891" cy="27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r>
                <a:rPr altLang="zh-CN" lang="en-US" sz="1600">
                  <a:solidFill>
                    <a:schemeClr val="bg1">
                      <a:lumMod val="50000"/>
                    </a:schemeClr>
                  </a:solidFill>
                  <a:latin charset="-122" pitchFamily="2" typeface="方正中等线简体"/>
                  <a:ea charset="-122" pitchFamily="2" typeface="方正中等线简体"/>
                  <a:sym charset="0" panose="020b0604020202020204" pitchFamily="34" typeface="Arial"/>
                </a:rPr>
                <a:t>18</a:t>
              </a:r>
            </a:p>
          </p:txBody>
        </p:sp>
        <p:sp>
          <p:nvSpPr>
            <p:cNvPr id="11" name="TextBox 283">
              <a:extLst>
                <a:ext uri="{FF2B5EF4-FFF2-40B4-BE49-F238E27FC236}">
                  <a16:creationId xmlns:a16="http://schemas.microsoft.com/office/drawing/2014/main" id="{59D43B06-4EF5-4429-A9B6-C9B463043918}"/>
                </a:ext>
              </a:extLst>
            </p:cNvPr>
            <p:cNvSpPr>
              <a:spLocks noChangeArrowheads="1"/>
            </p:cNvSpPr>
            <p:nvPr/>
          </p:nvSpPr>
          <p:spPr bwMode="auto">
            <a:xfrm>
              <a:off x="5464210" y="4766989"/>
              <a:ext cx="446163" cy="252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400">
                  <a:solidFill>
                    <a:schemeClr val="bg1">
                      <a:lumMod val="50000"/>
                    </a:schemeClr>
                  </a:solidFill>
                  <a:latin charset="-122" pitchFamily="34" typeface="微软雅黑"/>
                  <a:ea charset="-122" pitchFamily="34" typeface="微软雅黑"/>
                  <a:sym charset="0" panose="020b0604020202020204" pitchFamily="34" typeface="Arial"/>
                </a:rPr>
                <a:t>标题</a:t>
              </a:r>
            </a:p>
          </p:txBody>
        </p:sp>
        <p:sp>
          <p:nvSpPr>
            <p:cNvPr id="12" name="TextBox 285">
              <a:extLst>
                <a:ext uri="{FF2B5EF4-FFF2-40B4-BE49-F238E27FC236}">
                  <a16:creationId xmlns:a16="http://schemas.microsoft.com/office/drawing/2014/main" id="{D651B246-E969-40F6-A98A-0AB39726487A}"/>
                </a:ext>
              </a:extLst>
            </p:cNvPr>
            <p:cNvSpPr>
              <a:spLocks noChangeArrowheads="1"/>
            </p:cNvSpPr>
            <p:nvPr/>
          </p:nvSpPr>
          <p:spPr bwMode="auto">
            <a:xfrm>
              <a:off x="6233354" y="4766989"/>
              <a:ext cx="446163" cy="252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400">
                  <a:solidFill>
                    <a:schemeClr val="bg1">
                      <a:lumMod val="50000"/>
                    </a:schemeClr>
                  </a:solidFill>
                  <a:latin charset="-122" pitchFamily="34" typeface="微软雅黑"/>
                  <a:ea charset="-122" pitchFamily="34" typeface="微软雅黑"/>
                  <a:sym charset="0" panose="020b0604020202020204" pitchFamily="34" typeface="Arial"/>
                </a:rPr>
                <a:t>标题</a:t>
              </a:r>
            </a:p>
          </p:txBody>
        </p:sp>
        <p:sp>
          <p:nvSpPr>
            <p:cNvPr id="13" name="TextBox 286">
              <a:extLst>
                <a:ext uri="{FF2B5EF4-FFF2-40B4-BE49-F238E27FC236}">
                  <a16:creationId xmlns:a16="http://schemas.microsoft.com/office/drawing/2014/main" id="{41745E5E-9ACC-470B-9FB7-D68F3386B6E2}"/>
                </a:ext>
              </a:extLst>
            </p:cNvPr>
            <p:cNvSpPr>
              <a:spLocks noChangeArrowheads="1"/>
            </p:cNvSpPr>
            <p:nvPr/>
          </p:nvSpPr>
          <p:spPr bwMode="auto">
            <a:xfrm>
              <a:off x="6959674" y="4766989"/>
              <a:ext cx="446163" cy="252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r>
                <a:rPr altLang="en-US" lang="zh-CN" sz="1400">
                  <a:solidFill>
                    <a:schemeClr val="bg1">
                      <a:lumMod val="50000"/>
                    </a:schemeClr>
                  </a:solidFill>
                  <a:latin charset="-122" pitchFamily="34" typeface="微软雅黑"/>
                  <a:ea charset="-122" pitchFamily="34" typeface="微软雅黑"/>
                  <a:sym charset="0" panose="020b0604020202020204" pitchFamily="34" typeface="Arial"/>
                </a:rPr>
                <a:t>标题</a:t>
              </a:r>
            </a:p>
          </p:txBody>
        </p:sp>
        <p:sp>
          <p:nvSpPr>
            <p:cNvPr id="14" name="TextBox 287">
              <a:extLst>
                <a:ext uri="{FF2B5EF4-FFF2-40B4-BE49-F238E27FC236}">
                  <a16:creationId xmlns:a16="http://schemas.microsoft.com/office/drawing/2014/main" id="{51A74A7E-CCB1-4AA1-AE8B-A245ED8E4A4D}"/>
                </a:ext>
              </a:extLst>
            </p:cNvPr>
            <p:cNvSpPr>
              <a:spLocks noChangeArrowheads="1"/>
            </p:cNvSpPr>
            <p:nvPr/>
          </p:nvSpPr>
          <p:spPr bwMode="auto">
            <a:xfrm>
              <a:off x="7888323" y="4766989"/>
              <a:ext cx="446163" cy="252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400">
                  <a:solidFill>
                    <a:schemeClr val="bg1">
                      <a:lumMod val="50000"/>
                    </a:schemeClr>
                  </a:solidFill>
                  <a:latin charset="-122" pitchFamily="34" typeface="微软雅黑"/>
                  <a:ea charset="-122" pitchFamily="34" typeface="微软雅黑"/>
                  <a:sym charset="0" panose="020b0604020202020204" pitchFamily="34" typeface="Arial"/>
                </a:rPr>
                <a:t>标题</a:t>
              </a:r>
            </a:p>
          </p:txBody>
        </p:sp>
        <p:sp>
          <p:nvSpPr>
            <p:cNvPr id="15" name="TextBox 288">
              <a:extLst>
                <a:ext uri="{FF2B5EF4-FFF2-40B4-BE49-F238E27FC236}">
                  <a16:creationId xmlns:a16="http://schemas.microsoft.com/office/drawing/2014/main" id="{1244F10F-FA78-4494-9739-73423D7EE921}"/>
                </a:ext>
              </a:extLst>
            </p:cNvPr>
            <p:cNvSpPr>
              <a:spLocks noChangeArrowheads="1"/>
            </p:cNvSpPr>
            <p:nvPr/>
          </p:nvSpPr>
          <p:spPr bwMode="auto">
            <a:xfrm>
              <a:off x="8744779" y="4766989"/>
              <a:ext cx="446163" cy="2525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a:r>
                <a:rPr altLang="en-US" lang="zh-CN" sz="1400">
                  <a:solidFill>
                    <a:schemeClr val="bg1">
                      <a:lumMod val="50000"/>
                    </a:schemeClr>
                  </a:solidFill>
                  <a:latin charset="-122" pitchFamily="34" typeface="微软雅黑"/>
                  <a:ea charset="-122" pitchFamily="34" typeface="微软雅黑"/>
                  <a:sym charset="0" panose="020b0604020202020204" pitchFamily="34" typeface="Arial"/>
                </a:rPr>
                <a:t>标题</a:t>
              </a:r>
            </a:p>
          </p:txBody>
        </p:sp>
        <p:sp>
          <p:nvSpPr>
            <p:cNvPr id="16" name="TextBox 289">
              <a:extLst>
                <a:ext uri="{FF2B5EF4-FFF2-40B4-BE49-F238E27FC236}">
                  <a16:creationId xmlns:a16="http://schemas.microsoft.com/office/drawing/2014/main" id="{003660E8-036D-4594-B697-AD68005B9EED}"/>
                </a:ext>
              </a:extLst>
            </p:cNvPr>
            <p:cNvSpPr>
              <a:spLocks noChangeArrowheads="1"/>
            </p:cNvSpPr>
            <p:nvPr/>
          </p:nvSpPr>
          <p:spPr bwMode="auto">
            <a:xfrm>
              <a:off x="6261174" y="3665264"/>
              <a:ext cx="319891" cy="27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r>
                <a:rPr altLang="zh-CN" lang="en-US" sz="1600">
                  <a:solidFill>
                    <a:schemeClr val="bg1">
                      <a:lumMod val="50000"/>
                    </a:schemeClr>
                  </a:solidFill>
                  <a:latin charset="-122" pitchFamily="2" typeface="方正中等线简体"/>
                  <a:ea charset="-122" pitchFamily="2" typeface="方正中等线简体"/>
                  <a:sym charset="0" panose="020b0604020202020204" pitchFamily="34" typeface="Arial"/>
                </a:rPr>
                <a:t>38</a:t>
              </a:r>
            </a:p>
          </p:txBody>
        </p:sp>
        <p:sp>
          <p:nvSpPr>
            <p:cNvPr id="17" name="TextBox 290">
              <a:extLst>
                <a:ext uri="{FF2B5EF4-FFF2-40B4-BE49-F238E27FC236}">
                  <a16:creationId xmlns:a16="http://schemas.microsoft.com/office/drawing/2014/main" id="{F7504BF2-0FCB-42C7-A978-59E55BAC7F40}"/>
                </a:ext>
              </a:extLst>
            </p:cNvPr>
            <p:cNvSpPr>
              <a:spLocks noChangeArrowheads="1"/>
            </p:cNvSpPr>
            <p:nvPr/>
          </p:nvSpPr>
          <p:spPr bwMode="auto">
            <a:xfrm>
              <a:off x="7073974" y="2871515"/>
              <a:ext cx="319891" cy="27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r>
                <a:rPr altLang="zh-CN" lang="en-US" sz="1600">
                  <a:solidFill>
                    <a:schemeClr val="bg1">
                      <a:lumMod val="50000"/>
                    </a:schemeClr>
                  </a:solidFill>
                  <a:latin charset="-122" pitchFamily="2" typeface="方正中等线简体"/>
                  <a:ea charset="-122" pitchFamily="2" typeface="方正中等线简体"/>
                  <a:sym charset="0" panose="020b0604020202020204" pitchFamily="34" typeface="Arial"/>
                </a:rPr>
                <a:t>97</a:t>
              </a:r>
            </a:p>
          </p:txBody>
        </p:sp>
        <p:sp>
          <p:nvSpPr>
            <p:cNvPr id="18" name="TextBox 291">
              <a:extLst>
                <a:ext uri="{FF2B5EF4-FFF2-40B4-BE49-F238E27FC236}">
                  <a16:creationId xmlns:a16="http://schemas.microsoft.com/office/drawing/2014/main" id="{9E0FDACA-141B-43D8-9050-A042A3823283}"/>
                </a:ext>
              </a:extLst>
            </p:cNvPr>
            <p:cNvSpPr>
              <a:spLocks noChangeArrowheads="1"/>
            </p:cNvSpPr>
            <p:nvPr/>
          </p:nvSpPr>
          <p:spPr bwMode="auto">
            <a:xfrm>
              <a:off x="7915349" y="2152377"/>
              <a:ext cx="404072" cy="27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r>
                <a:rPr altLang="zh-CN" lang="en-US" sz="1600">
                  <a:solidFill>
                    <a:schemeClr val="bg1">
                      <a:lumMod val="50000"/>
                    </a:schemeClr>
                  </a:solidFill>
                  <a:latin charset="-122" pitchFamily="2" typeface="方正中等线简体"/>
                  <a:ea charset="-122" pitchFamily="2" typeface="方正中等线简体"/>
                  <a:sym charset="0" panose="020b0604020202020204" pitchFamily="34" typeface="Arial"/>
                </a:rPr>
                <a:t>125</a:t>
              </a:r>
            </a:p>
          </p:txBody>
        </p:sp>
        <p:sp>
          <p:nvSpPr>
            <p:cNvPr id="19" name="TextBox 292">
              <a:extLst>
                <a:ext uri="{FF2B5EF4-FFF2-40B4-BE49-F238E27FC236}">
                  <a16:creationId xmlns:a16="http://schemas.microsoft.com/office/drawing/2014/main" id="{CA755A01-4723-4B4A-8846-B47736A007B3}"/>
                </a:ext>
              </a:extLst>
            </p:cNvPr>
            <p:cNvSpPr>
              <a:spLocks noChangeArrowheads="1"/>
            </p:cNvSpPr>
            <p:nvPr/>
          </p:nvSpPr>
          <p:spPr bwMode="auto">
            <a:xfrm>
              <a:off x="8756724" y="3284264"/>
              <a:ext cx="319891" cy="277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r>
                <a:rPr altLang="zh-CN" lang="en-US" sz="1600">
                  <a:solidFill>
                    <a:schemeClr val="bg1">
                      <a:lumMod val="50000"/>
                    </a:schemeClr>
                  </a:solidFill>
                  <a:latin charset="-122" pitchFamily="2" typeface="方正中等线简体"/>
                  <a:ea charset="-122" pitchFamily="2" typeface="方正中等线简体"/>
                  <a:sym charset="0" panose="020b0604020202020204" pitchFamily="34" typeface="Arial"/>
                </a:rPr>
                <a:t>55</a:t>
              </a:r>
            </a:p>
          </p:txBody>
        </p:sp>
      </p:grpSp>
      <p:grpSp>
        <p:nvGrpSpPr>
          <p:cNvPr id="20" name="组合 19">
            <a:extLst>
              <a:ext uri="{FF2B5EF4-FFF2-40B4-BE49-F238E27FC236}">
                <a16:creationId xmlns:a16="http://schemas.microsoft.com/office/drawing/2014/main" id="{26DFCF7B-BDC3-4300-8FD1-EF0A7656D6F3}"/>
              </a:ext>
            </a:extLst>
          </p:cNvPr>
          <p:cNvGrpSpPr/>
          <p:nvPr/>
        </p:nvGrpSpPr>
        <p:grpSpPr>
          <a:xfrm>
            <a:off x="6353701" y="2083074"/>
            <a:ext cx="5025600" cy="3703501"/>
            <a:chOff x="774603" y="1316761"/>
            <a:chExt cx="3521075" cy="2594776"/>
          </a:xfrm>
        </p:grpSpPr>
        <p:sp>
          <p:nvSpPr>
            <p:cNvPr id="21" name="Oval 43">
              <a:extLst>
                <a:ext uri="{FF2B5EF4-FFF2-40B4-BE49-F238E27FC236}">
                  <a16:creationId xmlns:a16="http://schemas.microsoft.com/office/drawing/2014/main" id="{C35C4137-1620-4041-980C-14B58E4B1EAF}"/>
                </a:ext>
              </a:extLst>
            </p:cNvPr>
            <p:cNvSpPr>
              <a:spLocks noChangeArrowheads="1"/>
            </p:cNvSpPr>
            <p:nvPr/>
          </p:nvSpPr>
          <p:spPr bwMode="auto">
            <a:xfrm>
              <a:off x="812703" y="2828528"/>
              <a:ext cx="1079500" cy="1083009"/>
            </a:xfrm>
            <a:prstGeom prst="ellipse">
              <a:avLst/>
            </a:prstGeom>
            <a:gradFill>
              <a:gsLst>
                <a:gs pos="0">
                  <a:srgbClr val="1A88D3"/>
                </a:gs>
                <a:gs pos="100000">
                  <a:srgbClr val="21B2AD"/>
                </a:gs>
              </a:gsLst>
              <a:lin ang="2700000" scaled="0"/>
            </a:gradFill>
            <a:ln>
              <a:noFill/>
            </a:ln>
          </p:spPr>
          <p:txBody>
            <a:bodyPr/>
            <a:lstStyle/>
            <a:p>
              <a:endParaRPr altLang="en-US" lang="zh-CN" sz="3200">
                <a:solidFill>
                  <a:prstClr val="black"/>
                </a:solidFill>
              </a:endParaRPr>
            </a:p>
          </p:txBody>
        </p:sp>
        <p:sp>
          <p:nvSpPr>
            <p:cNvPr id="22" name="Oval 44">
              <a:extLst>
                <a:ext uri="{FF2B5EF4-FFF2-40B4-BE49-F238E27FC236}">
                  <a16:creationId xmlns:a16="http://schemas.microsoft.com/office/drawing/2014/main" id="{131471F3-87BD-4373-8CC4-EBBAEC85A1E2}"/>
                </a:ext>
              </a:extLst>
            </p:cNvPr>
            <p:cNvSpPr>
              <a:spLocks noChangeArrowheads="1"/>
            </p:cNvSpPr>
            <p:nvPr/>
          </p:nvSpPr>
          <p:spPr bwMode="auto">
            <a:xfrm>
              <a:off x="2014440" y="2828528"/>
              <a:ext cx="1079500" cy="1083009"/>
            </a:xfrm>
            <a:prstGeom prst="ellipse">
              <a:avLst/>
            </a:prstGeom>
            <a:gradFill>
              <a:gsLst>
                <a:gs pos="0">
                  <a:srgbClr val="1A88D3"/>
                </a:gs>
                <a:gs pos="100000">
                  <a:srgbClr val="21B2AD"/>
                </a:gs>
              </a:gsLst>
              <a:lin ang="2700000" scaled="0"/>
            </a:gradFill>
            <a:ln>
              <a:noFill/>
            </a:ln>
          </p:spPr>
          <p:txBody>
            <a:bodyPr/>
            <a:lstStyle/>
            <a:p>
              <a:endParaRPr altLang="en-US" lang="zh-CN" sz="4400">
                <a:solidFill>
                  <a:prstClr val="black"/>
                </a:solidFill>
              </a:endParaRPr>
            </a:p>
          </p:txBody>
        </p:sp>
        <p:sp>
          <p:nvSpPr>
            <p:cNvPr id="23" name="Oval 45">
              <a:extLst>
                <a:ext uri="{FF2B5EF4-FFF2-40B4-BE49-F238E27FC236}">
                  <a16:creationId xmlns:a16="http://schemas.microsoft.com/office/drawing/2014/main" id="{76F05FCB-62E5-42A7-91D9-30FB1804D27B}"/>
                </a:ext>
              </a:extLst>
            </p:cNvPr>
            <p:cNvSpPr>
              <a:spLocks noChangeArrowheads="1"/>
            </p:cNvSpPr>
            <p:nvPr/>
          </p:nvSpPr>
          <p:spPr bwMode="auto">
            <a:xfrm>
              <a:off x="3216178" y="2828528"/>
              <a:ext cx="1079500" cy="1083009"/>
            </a:xfrm>
            <a:prstGeom prst="ellipse">
              <a:avLst/>
            </a:prstGeom>
            <a:gradFill>
              <a:gsLst>
                <a:gs pos="0">
                  <a:srgbClr val="1A88D3"/>
                </a:gs>
                <a:gs pos="100000">
                  <a:srgbClr val="21B2AD"/>
                </a:gs>
              </a:gsLst>
              <a:lin ang="2700000" scaled="0"/>
            </a:gradFill>
            <a:ln>
              <a:noFill/>
            </a:ln>
          </p:spPr>
          <p:txBody>
            <a:bodyPr/>
            <a:lstStyle/>
            <a:p>
              <a:endParaRPr altLang="en-US" lang="zh-CN" sz="3200">
                <a:solidFill>
                  <a:prstClr val="black"/>
                </a:solidFill>
              </a:endParaRPr>
            </a:p>
          </p:txBody>
        </p:sp>
        <p:grpSp>
          <p:nvGrpSpPr>
            <p:cNvPr id="24" name="Group 58">
              <a:extLst>
                <a:ext uri="{FF2B5EF4-FFF2-40B4-BE49-F238E27FC236}">
                  <a16:creationId xmlns:a16="http://schemas.microsoft.com/office/drawing/2014/main" id="{CCF52B72-4A79-43A4-A089-FAE36D6D2B36}"/>
                </a:ext>
              </a:extLst>
            </p:cNvPr>
            <p:cNvGrpSpPr/>
            <p:nvPr/>
          </p:nvGrpSpPr>
          <p:grpSpPr>
            <a:xfrm>
              <a:off x="3624166" y="3095311"/>
              <a:ext cx="263525" cy="276310"/>
              <a:chOff x="2352" y="1832"/>
              <a:chExt cx="166" cy="174"/>
            </a:xfrm>
          </p:grpSpPr>
          <p:sp>
            <p:nvSpPr>
              <p:cNvPr id="33" name="Freeform 48">
                <a:extLst>
                  <a:ext uri="{FF2B5EF4-FFF2-40B4-BE49-F238E27FC236}">
                    <a16:creationId xmlns:a16="http://schemas.microsoft.com/office/drawing/2014/main" id="{98CC3200-B775-481C-B358-89AD5D237A65}"/>
                  </a:ext>
                </a:extLst>
              </p:cNvPr>
              <p:cNvSpPr/>
              <p:nvPr/>
            </p:nvSpPr>
            <p:spPr bwMode="auto">
              <a:xfrm>
                <a:off x="2352" y="1832"/>
                <a:ext cx="166" cy="14"/>
              </a:xfrm>
              <a:custGeom>
                <a:gdLst>
                  <a:gd fmla="*/ 79 w 82" name="T0"/>
                  <a:gd fmla="*/ 0 h 7" name="T1"/>
                  <a:gd fmla="*/ 3 w 82" name="T2"/>
                  <a:gd fmla="*/ 0 h 7" name="T3"/>
                  <a:gd fmla="*/ 0 w 82" name="T4"/>
                  <a:gd fmla="*/ 4 h 7" name="T5"/>
                  <a:gd fmla="*/ 3 w 82" name="T6"/>
                  <a:gd fmla="*/ 7 h 7" name="T7"/>
                  <a:gd fmla="*/ 79 w 82" name="T8"/>
                  <a:gd fmla="*/ 7 h 7" name="T9"/>
                  <a:gd fmla="*/ 82 w 82" name="T10"/>
                  <a:gd fmla="*/ 4 h 7" name="T11"/>
                  <a:gd fmla="*/ 79 w 82"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82">
                    <a:moveTo>
                      <a:pt x="79" y="0"/>
                    </a:moveTo>
                    <a:cubicBezTo>
                      <a:pt x="3" y="0"/>
                      <a:pt x="3" y="0"/>
                      <a:pt x="3" y="0"/>
                    </a:cubicBezTo>
                    <a:cubicBezTo>
                      <a:pt x="1" y="0"/>
                      <a:pt x="0" y="2"/>
                      <a:pt x="0" y="4"/>
                    </a:cubicBezTo>
                    <a:cubicBezTo>
                      <a:pt x="0" y="6"/>
                      <a:pt x="1" y="7"/>
                      <a:pt x="3" y="7"/>
                    </a:cubicBezTo>
                    <a:cubicBezTo>
                      <a:pt x="79" y="7"/>
                      <a:pt x="79" y="7"/>
                      <a:pt x="79" y="7"/>
                    </a:cubicBezTo>
                    <a:cubicBezTo>
                      <a:pt x="81" y="7"/>
                      <a:pt x="82" y="6"/>
                      <a:pt x="82" y="4"/>
                    </a:cubicBezTo>
                    <a:cubicBezTo>
                      <a:pt x="82" y="2"/>
                      <a:pt x="81" y="0"/>
                      <a:pt x="79"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34" name="Freeform 49">
                <a:extLst>
                  <a:ext uri="{FF2B5EF4-FFF2-40B4-BE49-F238E27FC236}">
                    <a16:creationId xmlns:a16="http://schemas.microsoft.com/office/drawing/2014/main" id="{D051FD3B-1670-439E-A7E7-01063B0D0D52}"/>
                  </a:ext>
                </a:extLst>
              </p:cNvPr>
              <p:cNvSpPr/>
              <p:nvPr/>
            </p:nvSpPr>
            <p:spPr bwMode="auto">
              <a:xfrm>
                <a:off x="2368" y="1866"/>
                <a:ext cx="134" cy="87"/>
              </a:xfrm>
              <a:custGeom>
                <a:gdLst>
                  <a:gd fmla="*/ 63 w 66" name="T0"/>
                  <a:gd fmla="*/ 0 h 43" name="T1"/>
                  <a:gd fmla="*/ 59 w 66" name="T2"/>
                  <a:gd fmla="*/ 3 h 43" name="T3"/>
                  <a:gd fmla="*/ 59 w 66" name="T4"/>
                  <a:gd fmla="*/ 32 h 43" name="T5"/>
                  <a:gd fmla="*/ 55 w 66" name="T6"/>
                  <a:gd fmla="*/ 36 h 43" name="T7"/>
                  <a:gd fmla="*/ 11 w 66" name="T8"/>
                  <a:gd fmla="*/ 36 h 43" name="T9"/>
                  <a:gd fmla="*/ 7 w 66" name="T10"/>
                  <a:gd fmla="*/ 32 h 43" name="T11"/>
                  <a:gd fmla="*/ 7 w 66" name="T12"/>
                  <a:gd fmla="*/ 3 h 43" name="T13"/>
                  <a:gd fmla="*/ 3 w 66" name="T14"/>
                  <a:gd fmla="*/ 0 h 43" name="T15"/>
                  <a:gd fmla="*/ 0 w 66" name="T16"/>
                  <a:gd fmla="*/ 3 h 43" name="T17"/>
                  <a:gd fmla="*/ 0 w 66" name="T18"/>
                  <a:gd fmla="*/ 32 h 43" name="T19"/>
                  <a:gd fmla="*/ 11 w 66" name="T20"/>
                  <a:gd fmla="*/ 43 h 43" name="T21"/>
                  <a:gd fmla="*/ 55 w 66" name="T22"/>
                  <a:gd fmla="*/ 43 h 43" name="T23"/>
                  <a:gd fmla="*/ 66 w 66" name="T24"/>
                  <a:gd fmla="*/ 32 h 43" name="T25"/>
                  <a:gd fmla="*/ 66 w 66" name="T26"/>
                  <a:gd fmla="*/ 3 h 43" name="T27"/>
                  <a:gd fmla="*/ 63 w 66" name="T28"/>
                  <a:gd fmla="*/ 0 h 4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3" w="66">
                    <a:moveTo>
                      <a:pt x="63" y="0"/>
                    </a:moveTo>
                    <a:cubicBezTo>
                      <a:pt x="61" y="0"/>
                      <a:pt x="59" y="1"/>
                      <a:pt x="59" y="3"/>
                    </a:cubicBezTo>
                    <a:cubicBezTo>
                      <a:pt x="59" y="32"/>
                      <a:pt x="59" y="32"/>
                      <a:pt x="59" y="32"/>
                    </a:cubicBezTo>
                    <a:cubicBezTo>
                      <a:pt x="59" y="34"/>
                      <a:pt x="57" y="36"/>
                      <a:pt x="55" y="36"/>
                    </a:cubicBezTo>
                    <a:cubicBezTo>
                      <a:pt x="11" y="36"/>
                      <a:pt x="11" y="36"/>
                      <a:pt x="11" y="36"/>
                    </a:cubicBezTo>
                    <a:cubicBezTo>
                      <a:pt x="9" y="36"/>
                      <a:pt x="7" y="34"/>
                      <a:pt x="7" y="32"/>
                    </a:cubicBezTo>
                    <a:cubicBezTo>
                      <a:pt x="7" y="3"/>
                      <a:pt x="7" y="3"/>
                      <a:pt x="7" y="3"/>
                    </a:cubicBezTo>
                    <a:cubicBezTo>
                      <a:pt x="7" y="1"/>
                      <a:pt x="5" y="0"/>
                      <a:pt x="3" y="0"/>
                    </a:cubicBezTo>
                    <a:cubicBezTo>
                      <a:pt x="1" y="0"/>
                      <a:pt x="0" y="1"/>
                      <a:pt x="0" y="3"/>
                    </a:cubicBezTo>
                    <a:cubicBezTo>
                      <a:pt x="0" y="32"/>
                      <a:pt x="0" y="32"/>
                      <a:pt x="0" y="32"/>
                    </a:cubicBezTo>
                    <a:cubicBezTo>
                      <a:pt x="0" y="38"/>
                      <a:pt x="5" y="43"/>
                      <a:pt x="11" y="43"/>
                    </a:cubicBezTo>
                    <a:cubicBezTo>
                      <a:pt x="55" y="43"/>
                      <a:pt x="55" y="43"/>
                      <a:pt x="55" y="43"/>
                    </a:cubicBezTo>
                    <a:cubicBezTo>
                      <a:pt x="61" y="43"/>
                      <a:pt x="66" y="38"/>
                      <a:pt x="66" y="32"/>
                    </a:cubicBezTo>
                    <a:cubicBezTo>
                      <a:pt x="66" y="3"/>
                      <a:pt x="66" y="3"/>
                      <a:pt x="66" y="3"/>
                    </a:cubicBezTo>
                    <a:cubicBezTo>
                      <a:pt x="66" y="1"/>
                      <a:pt x="65" y="0"/>
                      <a:pt x="63" y="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35" name="Freeform 50">
                <a:extLst>
                  <a:ext uri="{FF2B5EF4-FFF2-40B4-BE49-F238E27FC236}">
                    <a16:creationId xmlns:a16="http://schemas.microsoft.com/office/drawing/2014/main" id="{A9FAE2A8-DF07-457C-BECD-481D3D32AF19}"/>
                  </a:ext>
                </a:extLst>
              </p:cNvPr>
              <p:cNvSpPr/>
              <p:nvPr/>
            </p:nvSpPr>
            <p:spPr bwMode="auto">
              <a:xfrm>
                <a:off x="2402" y="1895"/>
                <a:ext cx="15" cy="28"/>
              </a:xfrm>
              <a:custGeom>
                <a:gdLst>
                  <a:gd fmla="*/ 7 w 7" name="T0"/>
                  <a:gd fmla="*/ 10 h 14" name="T1"/>
                  <a:gd fmla="*/ 7 w 7" name="T2"/>
                  <a:gd fmla="*/ 4 h 14" name="T3"/>
                  <a:gd fmla="*/ 3 w 7" name="T4"/>
                  <a:gd fmla="*/ 0 h 14" name="T5"/>
                  <a:gd fmla="*/ 0 w 7" name="T6"/>
                  <a:gd fmla="*/ 4 h 14" name="T7"/>
                  <a:gd fmla="*/ 0 w 7" name="T8"/>
                  <a:gd fmla="*/ 10 h 14" name="T9"/>
                  <a:gd fmla="*/ 3 w 7" name="T10"/>
                  <a:gd fmla="*/ 14 h 14" name="T11"/>
                  <a:gd fmla="*/ 7 w 7" name="T12"/>
                  <a:gd fmla="*/ 10 h 14" name="T13"/>
                </a:gdLst>
                <a:cxnLst>
                  <a:cxn ang="0">
                    <a:pos x="T0" y="T1"/>
                  </a:cxn>
                  <a:cxn ang="0">
                    <a:pos x="T2" y="T3"/>
                  </a:cxn>
                  <a:cxn ang="0">
                    <a:pos x="T4" y="T5"/>
                  </a:cxn>
                  <a:cxn ang="0">
                    <a:pos x="T6" y="T7"/>
                  </a:cxn>
                  <a:cxn ang="0">
                    <a:pos x="T8" y="T9"/>
                  </a:cxn>
                  <a:cxn ang="0">
                    <a:pos x="T10" y="T11"/>
                  </a:cxn>
                  <a:cxn ang="0">
                    <a:pos x="T12" y="T13"/>
                  </a:cxn>
                </a:cxnLst>
                <a:rect b="b" l="0" r="r" t="0"/>
                <a:pathLst>
                  <a:path h="14" w="7">
                    <a:moveTo>
                      <a:pt x="7" y="10"/>
                    </a:moveTo>
                    <a:cubicBezTo>
                      <a:pt x="7" y="4"/>
                      <a:pt x="7" y="4"/>
                      <a:pt x="7" y="4"/>
                    </a:cubicBezTo>
                    <a:cubicBezTo>
                      <a:pt x="7" y="2"/>
                      <a:pt x="5" y="0"/>
                      <a:pt x="3" y="0"/>
                    </a:cubicBezTo>
                    <a:cubicBezTo>
                      <a:pt x="1" y="0"/>
                      <a:pt x="0" y="2"/>
                      <a:pt x="0" y="4"/>
                    </a:cubicBezTo>
                    <a:cubicBezTo>
                      <a:pt x="0" y="10"/>
                      <a:pt x="0" y="10"/>
                      <a:pt x="0" y="10"/>
                    </a:cubicBezTo>
                    <a:cubicBezTo>
                      <a:pt x="0" y="12"/>
                      <a:pt x="1" y="14"/>
                      <a:pt x="3" y="14"/>
                    </a:cubicBezTo>
                    <a:cubicBezTo>
                      <a:pt x="5" y="14"/>
                      <a:pt x="7" y="12"/>
                      <a:pt x="7" y="10"/>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36" name="Freeform 51">
                <a:extLst>
                  <a:ext uri="{FF2B5EF4-FFF2-40B4-BE49-F238E27FC236}">
                    <a16:creationId xmlns:a16="http://schemas.microsoft.com/office/drawing/2014/main" id="{A42EE1ED-A241-4343-9C5F-0EDA2DFF6C6E}"/>
                  </a:ext>
                </a:extLst>
              </p:cNvPr>
              <p:cNvSpPr/>
              <p:nvPr/>
            </p:nvSpPr>
            <p:spPr bwMode="auto">
              <a:xfrm>
                <a:off x="2427" y="1868"/>
                <a:ext cx="16" cy="55"/>
              </a:xfrm>
              <a:custGeom>
                <a:gdLst>
                  <a:gd fmla="*/ 8 w 8" name="T0"/>
                  <a:gd fmla="*/ 23 h 27" name="T1"/>
                  <a:gd fmla="*/ 8 w 8" name="T2"/>
                  <a:gd fmla="*/ 3 h 27" name="T3"/>
                  <a:gd fmla="*/ 4 w 8" name="T4"/>
                  <a:gd fmla="*/ 0 h 27" name="T5"/>
                  <a:gd fmla="*/ 0 w 8" name="T6"/>
                  <a:gd fmla="*/ 3 h 27" name="T7"/>
                  <a:gd fmla="*/ 0 w 8" name="T8"/>
                  <a:gd fmla="*/ 23 h 27" name="T9"/>
                  <a:gd fmla="*/ 4 w 8" name="T10"/>
                  <a:gd fmla="*/ 27 h 27" name="T11"/>
                  <a:gd fmla="*/ 8 w 8" name="T12"/>
                  <a:gd fmla="*/ 23 h 27" name="T13"/>
                </a:gdLst>
                <a:cxnLst>
                  <a:cxn ang="0">
                    <a:pos x="T0" y="T1"/>
                  </a:cxn>
                  <a:cxn ang="0">
                    <a:pos x="T2" y="T3"/>
                  </a:cxn>
                  <a:cxn ang="0">
                    <a:pos x="T4" y="T5"/>
                  </a:cxn>
                  <a:cxn ang="0">
                    <a:pos x="T6" y="T7"/>
                  </a:cxn>
                  <a:cxn ang="0">
                    <a:pos x="T8" y="T9"/>
                  </a:cxn>
                  <a:cxn ang="0">
                    <a:pos x="T10" y="T11"/>
                  </a:cxn>
                  <a:cxn ang="0">
                    <a:pos x="T12" y="T13"/>
                  </a:cxn>
                </a:cxnLst>
                <a:rect b="b" l="0" r="r" t="0"/>
                <a:pathLst>
                  <a:path h="27" w="8">
                    <a:moveTo>
                      <a:pt x="8" y="23"/>
                    </a:moveTo>
                    <a:cubicBezTo>
                      <a:pt x="8" y="3"/>
                      <a:pt x="8" y="3"/>
                      <a:pt x="8" y="3"/>
                    </a:cubicBezTo>
                    <a:cubicBezTo>
                      <a:pt x="8" y="1"/>
                      <a:pt x="6" y="0"/>
                      <a:pt x="4" y="0"/>
                    </a:cubicBezTo>
                    <a:cubicBezTo>
                      <a:pt x="2" y="0"/>
                      <a:pt x="0" y="1"/>
                      <a:pt x="0" y="3"/>
                    </a:cubicBezTo>
                    <a:cubicBezTo>
                      <a:pt x="0" y="23"/>
                      <a:pt x="0" y="23"/>
                      <a:pt x="0" y="23"/>
                    </a:cubicBezTo>
                    <a:cubicBezTo>
                      <a:pt x="0" y="25"/>
                      <a:pt x="2" y="27"/>
                      <a:pt x="4" y="27"/>
                    </a:cubicBezTo>
                    <a:cubicBezTo>
                      <a:pt x="6" y="27"/>
                      <a:pt x="8" y="25"/>
                      <a:pt x="8" y="23"/>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37" name="Freeform 52">
                <a:extLst>
                  <a:ext uri="{FF2B5EF4-FFF2-40B4-BE49-F238E27FC236}">
                    <a16:creationId xmlns:a16="http://schemas.microsoft.com/office/drawing/2014/main" id="{10AA3B25-58A6-4AA4-867E-10A78868388E}"/>
                  </a:ext>
                </a:extLst>
              </p:cNvPr>
              <p:cNvSpPr/>
              <p:nvPr/>
            </p:nvSpPr>
            <p:spPr bwMode="auto">
              <a:xfrm>
                <a:off x="2453" y="1881"/>
                <a:ext cx="14" cy="42"/>
              </a:xfrm>
              <a:custGeom>
                <a:gdLst>
                  <a:gd fmla="*/ 7 w 7" name="T0"/>
                  <a:gd fmla="*/ 17 h 21" name="T1"/>
                  <a:gd fmla="*/ 7 w 7" name="T2"/>
                  <a:gd fmla="*/ 4 h 21" name="T3"/>
                  <a:gd fmla="*/ 4 w 7" name="T4"/>
                  <a:gd fmla="*/ 0 h 21" name="T5"/>
                  <a:gd fmla="*/ 0 w 7" name="T6"/>
                  <a:gd fmla="*/ 4 h 21" name="T7"/>
                  <a:gd fmla="*/ 0 w 7" name="T8"/>
                  <a:gd fmla="*/ 17 h 21" name="T9"/>
                  <a:gd fmla="*/ 4 w 7" name="T10"/>
                  <a:gd fmla="*/ 21 h 21" name="T11"/>
                  <a:gd fmla="*/ 7 w 7" name="T12"/>
                  <a:gd fmla="*/ 17 h 21" name="T13"/>
                </a:gdLst>
                <a:cxnLst>
                  <a:cxn ang="0">
                    <a:pos x="T0" y="T1"/>
                  </a:cxn>
                  <a:cxn ang="0">
                    <a:pos x="T2" y="T3"/>
                  </a:cxn>
                  <a:cxn ang="0">
                    <a:pos x="T4" y="T5"/>
                  </a:cxn>
                  <a:cxn ang="0">
                    <a:pos x="T6" y="T7"/>
                  </a:cxn>
                  <a:cxn ang="0">
                    <a:pos x="T8" y="T9"/>
                  </a:cxn>
                  <a:cxn ang="0">
                    <a:pos x="T10" y="T11"/>
                  </a:cxn>
                  <a:cxn ang="0">
                    <a:pos x="T12" y="T13"/>
                  </a:cxn>
                </a:cxnLst>
                <a:rect b="b" l="0" r="r" t="0"/>
                <a:pathLst>
                  <a:path h="21" w="7">
                    <a:moveTo>
                      <a:pt x="7" y="17"/>
                    </a:moveTo>
                    <a:cubicBezTo>
                      <a:pt x="7" y="4"/>
                      <a:pt x="7" y="4"/>
                      <a:pt x="7" y="4"/>
                    </a:cubicBezTo>
                    <a:cubicBezTo>
                      <a:pt x="7" y="2"/>
                      <a:pt x="6" y="0"/>
                      <a:pt x="4" y="0"/>
                    </a:cubicBezTo>
                    <a:cubicBezTo>
                      <a:pt x="2" y="0"/>
                      <a:pt x="0" y="2"/>
                      <a:pt x="0" y="4"/>
                    </a:cubicBezTo>
                    <a:cubicBezTo>
                      <a:pt x="0" y="17"/>
                      <a:pt x="0" y="17"/>
                      <a:pt x="0" y="17"/>
                    </a:cubicBezTo>
                    <a:cubicBezTo>
                      <a:pt x="0" y="19"/>
                      <a:pt x="2" y="21"/>
                      <a:pt x="4" y="21"/>
                    </a:cubicBezTo>
                    <a:cubicBezTo>
                      <a:pt x="6" y="21"/>
                      <a:pt x="7" y="19"/>
                      <a:pt x="7" y="17"/>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38" name="Freeform 53">
                <a:extLst>
                  <a:ext uri="{FF2B5EF4-FFF2-40B4-BE49-F238E27FC236}">
                    <a16:creationId xmlns:a16="http://schemas.microsoft.com/office/drawing/2014/main" id="{F4D9F6B5-4D20-4B01-814B-5279979AD8A0}"/>
                  </a:ext>
                </a:extLst>
              </p:cNvPr>
              <p:cNvSpPr/>
              <p:nvPr/>
            </p:nvSpPr>
            <p:spPr bwMode="auto">
              <a:xfrm>
                <a:off x="2396" y="1965"/>
                <a:ext cx="77" cy="41"/>
              </a:xfrm>
              <a:custGeom>
                <a:gdLst>
                  <a:gd fmla="*/ 30 w 38" name="T0"/>
                  <a:gd fmla="*/ 2 h 20" name="T1"/>
                  <a:gd fmla="*/ 26 w 38" name="T2"/>
                  <a:gd fmla="*/ 0 h 20" name="T3"/>
                  <a:gd fmla="*/ 12 w 38" name="T4"/>
                  <a:gd fmla="*/ 0 h 20" name="T5"/>
                  <a:gd fmla="*/ 8 w 38" name="T6"/>
                  <a:gd fmla="*/ 2 h 20" name="T7"/>
                  <a:gd fmla="*/ 1 w 38" name="T8"/>
                  <a:gd fmla="*/ 14 h 20" name="T9"/>
                  <a:gd fmla="*/ 2 w 38" name="T10"/>
                  <a:gd fmla="*/ 19 h 20" name="T11"/>
                  <a:gd fmla="*/ 7 w 38" name="T12"/>
                  <a:gd fmla="*/ 18 h 20" name="T13"/>
                  <a:gd fmla="*/ 14 w 38" name="T14"/>
                  <a:gd fmla="*/ 7 h 20" name="T15"/>
                  <a:gd fmla="*/ 24 w 38" name="T16"/>
                  <a:gd fmla="*/ 7 h 20" name="T17"/>
                  <a:gd fmla="*/ 31 w 38" name="T18"/>
                  <a:gd fmla="*/ 18 h 20" name="T19"/>
                  <a:gd fmla="*/ 34 w 38" name="T20"/>
                  <a:gd fmla="*/ 19 h 20" name="T21"/>
                  <a:gd fmla="*/ 36 w 38" name="T22"/>
                  <a:gd fmla="*/ 19 h 20" name="T23"/>
                  <a:gd fmla="*/ 37 w 38" name="T24"/>
                  <a:gd fmla="*/ 14 h 20" name="T25"/>
                  <a:gd fmla="*/ 30 w 38" name="T26"/>
                  <a:gd fmla="*/ 2 h 2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 w="38">
                    <a:moveTo>
                      <a:pt x="30" y="2"/>
                    </a:moveTo>
                    <a:cubicBezTo>
                      <a:pt x="29" y="1"/>
                      <a:pt x="28" y="0"/>
                      <a:pt x="26" y="0"/>
                    </a:cubicBezTo>
                    <a:cubicBezTo>
                      <a:pt x="12" y="0"/>
                      <a:pt x="12" y="0"/>
                      <a:pt x="12" y="0"/>
                    </a:cubicBezTo>
                    <a:cubicBezTo>
                      <a:pt x="10" y="0"/>
                      <a:pt x="9" y="1"/>
                      <a:pt x="8" y="2"/>
                    </a:cubicBezTo>
                    <a:cubicBezTo>
                      <a:pt x="1" y="14"/>
                      <a:pt x="1" y="14"/>
                      <a:pt x="1" y="14"/>
                    </a:cubicBezTo>
                    <a:cubicBezTo>
                      <a:pt x="0" y="16"/>
                      <a:pt x="1" y="18"/>
                      <a:pt x="2" y="19"/>
                    </a:cubicBezTo>
                    <a:cubicBezTo>
                      <a:pt x="4" y="20"/>
                      <a:pt x="6" y="19"/>
                      <a:pt x="7" y="18"/>
                    </a:cubicBezTo>
                    <a:cubicBezTo>
                      <a:pt x="14" y="7"/>
                      <a:pt x="14" y="7"/>
                      <a:pt x="14" y="7"/>
                    </a:cubicBezTo>
                    <a:cubicBezTo>
                      <a:pt x="24" y="7"/>
                      <a:pt x="24" y="7"/>
                      <a:pt x="24" y="7"/>
                    </a:cubicBezTo>
                    <a:cubicBezTo>
                      <a:pt x="31" y="18"/>
                      <a:pt x="31" y="18"/>
                      <a:pt x="31" y="18"/>
                    </a:cubicBezTo>
                    <a:cubicBezTo>
                      <a:pt x="31" y="19"/>
                      <a:pt x="32" y="19"/>
                      <a:pt x="34" y="19"/>
                    </a:cubicBezTo>
                    <a:cubicBezTo>
                      <a:pt x="34" y="19"/>
                      <a:pt x="35" y="19"/>
                      <a:pt x="36" y="19"/>
                    </a:cubicBezTo>
                    <a:cubicBezTo>
                      <a:pt x="37" y="18"/>
                      <a:pt x="38" y="16"/>
                      <a:pt x="37" y="14"/>
                    </a:cubicBezTo>
                    <a:lnTo>
                      <a:pt x="30" y="2"/>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grpSp>
        <p:grpSp>
          <p:nvGrpSpPr>
            <p:cNvPr id="25" name="Group 57">
              <a:extLst>
                <a:ext uri="{FF2B5EF4-FFF2-40B4-BE49-F238E27FC236}">
                  <a16:creationId xmlns:a16="http://schemas.microsoft.com/office/drawing/2014/main" id="{AF07909C-7838-4DFC-8EB1-F630DBDA96D3}"/>
                </a:ext>
              </a:extLst>
            </p:cNvPr>
            <p:cNvGrpSpPr/>
            <p:nvPr/>
          </p:nvGrpSpPr>
          <p:grpSpPr>
            <a:xfrm>
              <a:off x="1214341" y="3095310"/>
              <a:ext cx="276225" cy="273134"/>
              <a:chOff x="834" y="1832"/>
              <a:chExt cx="174" cy="172"/>
            </a:xfrm>
          </p:grpSpPr>
          <p:sp>
            <p:nvSpPr>
              <p:cNvPr id="31" name="Freeform 54">
                <a:extLst>
                  <a:ext uri="{FF2B5EF4-FFF2-40B4-BE49-F238E27FC236}">
                    <a16:creationId xmlns:a16="http://schemas.microsoft.com/office/drawing/2014/main" id="{842BFAED-635D-4F1A-BBBC-3E45C8978726}"/>
                  </a:ext>
                </a:extLst>
              </p:cNvPr>
              <p:cNvSpPr>
                <a:spLocks noEditPoints="1"/>
              </p:cNvSpPr>
              <p:nvPr/>
            </p:nvSpPr>
            <p:spPr bwMode="auto">
              <a:xfrm>
                <a:off x="834" y="1832"/>
                <a:ext cx="174" cy="172"/>
              </a:xfrm>
              <a:custGeom>
                <a:gdLst>
                  <a:gd fmla="*/ 83 w 86" name="T0"/>
                  <a:gd fmla="*/ 33 h 85" name="T1"/>
                  <a:gd fmla="*/ 75 w 86" name="T2"/>
                  <a:gd fmla="*/ 28 h 85" name="T3"/>
                  <a:gd fmla="*/ 77 w 86" name="T4"/>
                  <a:gd fmla="*/ 17 h 85" name="T5"/>
                  <a:gd fmla="*/ 65 w 86" name="T6"/>
                  <a:gd fmla="*/ 8 h 85" name="T7"/>
                  <a:gd fmla="*/ 55 w 86" name="T8"/>
                  <a:gd fmla="*/ 10 h 85" name="T9"/>
                  <a:gd fmla="*/ 49 w 86" name="T10"/>
                  <a:gd fmla="*/ 0 h 85" name="T11"/>
                  <a:gd fmla="*/ 34 w 86" name="T12"/>
                  <a:gd fmla="*/ 3 h 85" name="T13"/>
                  <a:gd fmla="*/ 28 w 86" name="T14"/>
                  <a:gd fmla="*/ 11 h 85" name="T15"/>
                  <a:gd fmla="*/ 18 w 86" name="T16"/>
                  <a:gd fmla="*/ 8 h 85" name="T17"/>
                  <a:gd fmla="*/ 8 w 86" name="T18"/>
                  <a:gd fmla="*/ 21 h 85" name="T19"/>
                  <a:gd fmla="*/ 10 w 86" name="T20"/>
                  <a:gd fmla="*/ 31 h 85" name="T21"/>
                  <a:gd fmla="*/ 1 w 86" name="T22"/>
                  <a:gd fmla="*/ 36 h 85" name="T23"/>
                  <a:gd fmla="*/ 1 w 86" name="T24"/>
                  <a:gd fmla="*/ 49 h 85" name="T25"/>
                  <a:gd fmla="*/ 10 w 86" name="T26"/>
                  <a:gd fmla="*/ 54 h 85" name="T27"/>
                  <a:gd fmla="*/ 8 w 86" name="T28"/>
                  <a:gd fmla="*/ 64 h 85" name="T29"/>
                  <a:gd fmla="*/ 18 w 86" name="T30"/>
                  <a:gd fmla="*/ 77 h 85" name="T31"/>
                  <a:gd fmla="*/ 28 w 86" name="T32"/>
                  <a:gd fmla="*/ 74 h 85" name="T33"/>
                  <a:gd fmla="*/ 34 w 86" name="T34"/>
                  <a:gd fmla="*/ 82 h 85" name="T35"/>
                  <a:gd fmla="*/ 43 w 86" name="T36"/>
                  <a:gd fmla="*/ 85 h 85" name="T37"/>
                  <a:gd fmla="*/ 52 w 86" name="T38"/>
                  <a:gd fmla="*/ 82 h 85" name="T39"/>
                  <a:gd fmla="*/ 58 w 86" name="T40"/>
                  <a:gd fmla="*/ 74 h 85" name="T41"/>
                  <a:gd fmla="*/ 68 w 86" name="T42"/>
                  <a:gd fmla="*/ 77 h 85" name="T43"/>
                  <a:gd fmla="*/ 78 w 86" name="T44"/>
                  <a:gd fmla="*/ 64 h 85" name="T45"/>
                  <a:gd fmla="*/ 76 w 86" name="T46"/>
                  <a:gd fmla="*/ 54 h 85" name="T47"/>
                  <a:gd fmla="*/ 85 w 86" name="T48"/>
                  <a:gd fmla="*/ 49 h 85" name="T49"/>
                  <a:gd fmla="*/ 85 w 86" name="T50"/>
                  <a:gd fmla="*/ 36 h 85" name="T51"/>
                  <a:gd fmla="*/ 72 w 86" name="T52"/>
                  <a:gd fmla="*/ 48 h 85" name="T53"/>
                  <a:gd fmla="*/ 67 w 86" name="T54"/>
                  <a:gd fmla="*/ 56 h 85" name="T55"/>
                  <a:gd fmla="*/ 70 w 86" name="T56"/>
                  <a:gd fmla="*/ 65 h 85" name="T57"/>
                  <a:gd fmla="*/ 60 w 86" name="T58"/>
                  <a:gd fmla="*/ 67 h 85" name="T59"/>
                  <a:gd fmla="*/ 51 w 86" name="T60"/>
                  <a:gd fmla="*/ 69 h 85" name="T61"/>
                  <a:gd fmla="*/ 46 w 86" name="T62"/>
                  <a:gd fmla="*/ 78 h 85" name="T63"/>
                  <a:gd fmla="*/ 38 w 86" name="T64"/>
                  <a:gd fmla="*/ 72 h 85" name="T65"/>
                  <a:gd fmla="*/ 30 w 86" name="T66"/>
                  <a:gd fmla="*/ 67 h 85" name="T67"/>
                  <a:gd fmla="*/ 20 w 86" name="T68"/>
                  <a:gd fmla="*/ 70 h 85" name="T69"/>
                  <a:gd fmla="*/ 19 w 86" name="T70"/>
                  <a:gd fmla="*/ 59 h 85" name="T71"/>
                  <a:gd fmla="*/ 16 w 86" name="T72"/>
                  <a:gd fmla="*/ 51 h 85" name="T73"/>
                  <a:gd fmla="*/ 8 w 86" name="T74"/>
                  <a:gd fmla="*/ 46 h 85" name="T75"/>
                  <a:gd fmla="*/ 8 w 86" name="T76"/>
                  <a:gd fmla="*/ 39 h 85" name="T77"/>
                  <a:gd fmla="*/ 16 w 86" name="T78"/>
                  <a:gd fmla="*/ 35 h 85" name="T79"/>
                  <a:gd fmla="*/ 19 w 86" name="T80"/>
                  <a:gd fmla="*/ 26 h 85" name="T81"/>
                  <a:gd fmla="*/ 20 w 86" name="T82"/>
                  <a:gd fmla="*/ 15 h 85" name="T83"/>
                  <a:gd fmla="*/ 30 w 86" name="T84"/>
                  <a:gd fmla="*/ 18 h 85" name="T85"/>
                  <a:gd fmla="*/ 38 w 86" name="T86"/>
                  <a:gd fmla="*/ 14 h 85" name="T87"/>
                  <a:gd fmla="*/ 46 w 86" name="T88"/>
                  <a:gd fmla="*/ 7 h 85" name="T89"/>
                  <a:gd fmla="*/ 51 w 86" name="T90"/>
                  <a:gd fmla="*/ 16 h 85" name="T91"/>
                  <a:gd fmla="*/ 60 w 86" name="T92"/>
                  <a:gd fmla="*/ 18 h 85" name="T93"/>
                  <a:gd fmla="*/ 70 w 86" name="T94"/>
                  <a:gd fmla="*/ 20 h 85" name="T95"/>
                  <a:gd fmla="*/ 67 w 86" name="T96"/>
                  <a:gd fmla="*/ 29 h 85" name="T97"/>
                  <a:gd fmla="*/ 72 w 86" name="T98"/>
                  <a:gd fmla="*/ 37 h 85" name="T99"/>
                  <a:gd fmla="*/ 78 w 86" name="T100"/>
                  <a:gd fmla="*/ 43 h 8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85" w="86">
                    <a:moveTo>
                      <a:pt x="85" y="36"/>
                    </a:moveTo>
                    <a:cubicBezTo>
                      <a:pt x="85" y="35"/>
                      <a:pt x="84" y="34"/>
                      <a:pt x="83" y="33"/>
                    </a:cubicBezTo>
                    <a:cubicBezTo>
                      <a:pt x="76" y="31"/>
                      <a:pt x="76" y="31"/>
                      <a:pt x="76" y="31"/>
                    </a:cubicBezTo>
                    <a:cubicBezTo>
                      <a:pt x="76" y="30"/>
                      <a:pt x="75" y="29"/>
                      <a:pt x="75" y="28"/>
                    </a:cubicBezTo>
                    <a:cubicBezTo>
                      <a:pt x="78" y="21"/>
                      <a:pt x="78" y="21"/>
                      <a:pt x="78" y="21"/>
                    </a:cubicBezTo>
                    <a:cubicBezTo>
                      <a:pt x="78" y="20"/>
                      <a:pt x="78" y="18"/>
                      <a:pt x="77" y="17"/>
                    </a:cubicBezTo>
                    <a:cubicBezTo>
                      <a:pt x="75" y="14"/>
                      <a:pt x="72" y="11"/>
                      <a:pt x="68" y="8"/>
                    </a:cubicBezTo>
                    <a:cubicBezTo>
                      <a:pt x="67" y="7"/>
                      <a:pt x="66" y="7"/>
                      <a:pt x="65" y="8"/>
                    </a:cubicBezTo>
                    <a:cubicBezTo>
                      <a:pt x="58" y="11"/>
                      <a:pt x="58" y="11"/>
                      <a:pt x="58" y="11"/>
                    </a:cubicBezTo>
                    <a:cubicBezTo>
                      <a:pt x="57" y="10"/>
                      <a:pt x="56" y="10"/>
                      <a:pt x="55" y="10"/>
                    </a:cubicBezTo>
                    <a:cubicBezTo>
                      <a:pt x="52" y="3"/>
                      <a:pt x="52" y="3"/>
                      <a:pt x="52" y="3"/>
                    </a:cubicBezTo>
                    <a:cubicBezTo>
                      <a:pt x="52" y="2"/>
                      <a:pt x="51" y="1"/>
                      <a:pt x="49" y="0"/>
                    </a:cubicBezTo>
                    <a:cubicBezTo>
                      <a:pt x="45" y="0"/>
                      <a:pt x="41" y="0"/>
                      <a:pt x="37" y="0"/>
                    </a:cubicBezTo>
                    <a:cubicBezTo>
                      <a:pt x="35" y="1"/>
                      <a:pt x="34" y="2"/>
                      <a:pt x="34" y="3"/>
                    </a:cubicBezTo>
                    <a:cubicBezTo>
                      <a:pt x="31" y="10"/>
                      <a:pt x="31" y="10"/>
                      <a:pt x="31" y="10"/>
                    </a:cubicBezTo>
                    <a:cubicBezTo>
                      <a:pt x="30" y="10"/>
                      <a:pt x="29" y="10"/>
                      <a:pt x="28" y="11"/>
                    </a:cubicBezTo>
                    <a:cubicBezTo>
                      <a:pt x="22" y="8"/>
                      <a:pt x="22" y="8"/>
                      <a:pt x="22" y="8"/>
                    </a:cubicBezTo>
                    <a:cubicBezTo>
                      <a:pt x="20" y="7"/>
                      <a:pt x="19" y="7"/>
                      <a:pt x="18" y="8"/>
                    </a:cubicBezTo>
                    <a:cubicBezTo>
                      <a:pt x="14" y="11"/>
                      <a:pt x="11" y="14"/>
                      <a:pt x="9" y="17"/>
                    </a:cubicBezTo>
                    <a:cubicBezTo>
                      <a:pt x="8" y="18"/>
                      <a:pt x="8" y="20"/>
                      <a:pt x="8" y="21"/>
                    </a:cubicBezTo>
                    <a:cubicBezTo>
                      <a:pt x="11" y="28"/>
                      <a:pt x="11" y="28"/>
                      <a:pt x="11" y="28"/>
                    </a:cubicBezTo>
                    <a:cubicBezTo>
                      <a:pt x="11" y="29"/>
                      <a:pt x="10" y="30"/>
                      <a:pt x="10" y="31"/>
                    </a:cubicBezTo>
                    <a:cubicBezTo>
                      <a:pt x="3" y="33"/>
                      <a:pt x="3" y="33"/>
                      <a:pt x="3" y="33"/>
                    </a:cubicBezTo>
                    <a:cubicBezTo>
                      <a:pt x="2" y="34"/>
                      <a:pt x="1" y="35"/>
                      <a:pt x="1" y="36"/>
                    </a:cubicBezTo>
                    <a:cubicBezTo>
                      <a:pt x="0" y="39"/>
                      <a:pt x="0" y="41"/>
                      <a:pt x="0" y="43"/>
                    </a:cubicBezTo>
                    <a:cubicBezTo>
                      <a:pt x="0" y="45"/>
                      <a:pt x="0" y="47"/>
                      <a:pt x="1" y="49"/>
                    </a:cubicBezTo>
                    <a:cubicBezTo>
                      <a:pt x="1" y="50"/>
                      <a:pt x="2" y="52"/>
                      <a:pt x="3" y="52"/>
                    </a:cubicBezTo>
                    <a:cubicBezTo>
                      <a:pt x="10" y="54"/>
                      <a:pt x="10" y="54"/>
                      <a:pt x="10" y="54"/>
                    </a:cubicBezTo>
                    <a:cubicBezTo>
                      <a:pt x="10" y="56"/>
                      <a:pt x="11" y="57"/>
                      <a:pt x="11" y="58"/>
                    </a:cubicBezTo>
                    <a:cubicBezTo>
                      <a:pt x="8" y="64"/>
                      <a:pt x="8" y="64"/>
                      <a:pt x="8" y="64"/>
                    </a:cubicBezTo>
                    <a:cubicBezTo>
                      <a:pt x="8" y="65"/>
                      <a:pt x="8" y="67"/>
                      <a:pt x="9" y="68"/>
                    </a:cubicBezTo>
                    <a:cubicBezTo>
                      <a:pt x="11" y="71"/>
                      <a:pt x="14" y="74"/>
                      <a:pt x="18" y="77"/>
                    </a:cubicBezTo>
                    <a:cubicBezTo>
                      <a:pt x="19" y="78"/>
                      <a:pt x="20" y="78"/>
                      <a:pt x="22" y="77"/>
                    </a:cubicBezTo>
                    <a:cubicBezTo>
                      <a:pt x="28" y="74"/>
                      <a:pt x="28" y="74"/>
                      <a:pt x="28" y="74"/>
                    </a:cubicBezTo>
                    <a:cubicBezTo>
                      <a:pt x="29" y="75"/>
                      <a:pt x="30" y="75"/>
                      <a:pt x="31" y="76"/>
                    </a:cubicBezTo>
                    <a:cubicBezTo>
                      <a:pt x="34" y="82"/>
                      <a:pt x="34" y="82"/>
                      <a:pt x="34" y="82"/>
                    </a:cubicBezTo>
                    <a:cubicBezTo>
                      <a:pt x="34" y="84"/>
                      <a:pt x="35" y="85"/>
                      <a:pt x="37" y="85"/>
                    </a:cubicBezTo>
                    <a:cubicBezTo>
                      <a:pt x="39" y="85"/>
                      <a:pt x="41" y="85"/>
                      <a:pt x="43" y="85"/>
                    </a:cubicBezTo>
                    <a:cubicBezTo>
                      <a:pt x="45" y="85"/>
                      <a:pt x="47" y="85"/>
                      <a:pt x="49" y="85"/>
                    </a:cubicBezTo>
                    <a:cubicBezTo>
                      <a:pt x="51" y="85"/>
                      <a:pt x="52" y="84"/>
                      <a:pt x="52" y="82"/>
                    </a:cubicBezTo>
                    <a:cubicBezTo>
                      <a:pt x="55" y="76"/>
                      <a:pt x="55" y="76"/>
                      <a:pt x="55" y="76"/>
                    </a:cubicBezTo>
                    <a:cubicBezTo>
                      <a:pt x="56" y="75"/>
                      <a:pt x="57" y="75"/>
                      <a:pt x="58" y="74"/>
                    </a:cubicBezTo>
                    <a:cubicBezTo>
                      <a:pt x="65" y="77"/>
                      <a:pt x="65" y="77"/>
                      <a:pt x="65" y="77"/>
                    </a:cubicBezTo>
                    <a:cubicBezTo>
                      <a:pt x="66" y="78"/>
                      <a:pt x="67" y="78"/>
                      <a:pt x="68" y="77"/>
                    </a:cubicBezTo>
                    <a:cubicBezTo>
                      <a:pt x="72" y="74"/>
                      <a:pt x="75" y="71"/>
                      <a:pt x="77" y="68"/>
                    </a:cubicBezTo>
                    <a:cubicBezTo>
                      <a:pt x="78" y="67"/>
                      <a:pt x="78" y="65"/>
                      <a:pt x="78" y="64"/>
                    </a:cubicBezTo>
                    <a:cubicBezTo>
                      <a:pt x="75" y="58"/>
                      <a:pt x="75" y="58"/>
                      <a:pt x="75" y="58"/>
                    </a:cubicBezTo>
                    <a:cubicBezTo>
                      <a:pt x="75" y="57"/>
                      <a:pt x="76" y="56"/>
                      <a:pt x="76" y="54"/>
                    </a:cubicBezTo>
                    <a:cubicBezTo>
                      <a:pt x="83" y="52"/>
                      <a:pt x="83" y="52"/>
                      <a:pt x="83" y="52"/>
                    </a:cubicBezTo>
                    <a:cubicBezTo>
                      <a:pt x="84" y="52"/>
                      <a:pt x="85" y="50"/>
                      <a:pt x="85" y="49"/>
                    </a:cubicBezTo>
                    <a:cubicBezTo>
                      <a:pt x="86" y="47"/>
                      <a:pt x="86" y="45"/>
                      <a:pt x="86" y="43"/>
                    </a:cubicBezTo>
                    <a:cubicBezTo>
                      <a:pt x="86" y="41"/>
                      <a:pt x="86" y="39"/>
                      <a:pt x="85" y="36"/>
                    </a:cubicBezTo>
                    <a:moveTo>
                      <a:pt x="78" y="46"/>
                    </a:moveTo>
                    <a:cubicBezTo>
                      <a:pt x="72" y="48"/>
                      <a:pt x="72" y="48"/>
                      <a:pt x="72" y="48"/>
                    </a:cubicBezTo>
                    <a:cubicBezTo>
                      <a:pt x="71" y="48"/>
                      <a:pt x="70" y="49"/>
                      <a:pt x="70" y="51"/>
                    </a:cubicBezTo>
                    <a:cubicBezTo>
                      <a:pt x="69" y="52"/>
                      <a:pt x="68" y="54"/>
                      <a:pt x="67" y="56"/>
                    </a:cubicBezTo>
                    <a:cubicBezTo>
                      <a:pt x="67" y="57"/>
                      <a:pt x="67" y="58"/>
                      <a:pt x="67" y="59"/>
                    </a:cubicBezTo>
                    <a:cubicBezTo>
                      <a:pt x="70" y="65"/>
                      <a:pt x="70" y="65"/>
                      <a:pt x="70" y="65"/>
                    </a:cubicBezTo>
                    <a:cubicBezTo>
                      <a:pt x="69" y="67"/>
                      <a:pt x="67" y="68"/>
                      <a:pt x="66" y="70"/>
                    </a:cubicBezTo>
                    <a:cubicBezTo>
                      <a:pt x="60" y="67"/>
                      <a:pt x="60" y="67"/>
                      <a:pt x="60" y="67"/>
                    </a:cubicBezTo>
                    <a:cubicBezTo>
                      <a:pt x="59" y="66"/>
                      <a:pt x="57" y="66"/>
                      <a:pt x="56" y="67"/>
                    </a:cubicBezTo>
                    <a:cubicBezTo>
                      <a:pt x="55" y="68"/>
                      <a:pt x="53" y="69"/>
                      <a:pt x="51" y="69"/>
                    </a:cubicBezTo>
                    <a:cubicBezTo>
                      <a:pt x="50" y="70"/>
                      <a:pt x="49" y="70"/>
                      <a:pt x="48" y="72"/>
                    </a:cubicBezTo>
                    <a:cubicBezTo>
                      <a:pt x="46" y="78"/>
                      <a:pt x="46" y="78"/>
                      <a:pt x="46" y="78"/>
                    </a:cubicBezTo>
                    <a:cubicBezTo>
                      <a:pt x="44" y="78"/>
                      <a:pt x="42" y="78"/>
                      <a:pt x="40" y="78"/>
                    </a:cubicBezTo>
                    <a:cubicBezTo>
                      <a:pt x="38" y="72"/>
                      <a:pt x="38" y="72"/>
                      <a:pt x="38" y="72"/>
                    </a:cubicBezTo>
                    <a:cubicBezTo>
                      <a:pt x="37" y="70"/>
                      <a:pt x="36" y="70"/>
                      <a:pt x="35" y="69"/>
                    </a:cubicBezTo>
                    <a:cubicBezTo>
                      <a:pt x="33" y="69"/>
                      <a:pt x="31" y="68"/>
                      <a:pt x="30" y="67"/>
                    </a:cubicBezTo>
                    <a:cubicBezTo>
                      <a:pt x="29" y="66"/>
                      <a:pt x="27" y="66"/>
                      <a:pt x="26" y="67"/>
                    </a:cubicBezTo>
                    <a:cubicBezTo>
                      <a:pt x="20" y="70"/>
                      <a:pt x="20" y="70"/>
                      <a:pt x="20" y="70"/>
                    </a:cubicBezTo>
                    <a:cubicBezTo>
                      <a:pt x="19" y="68"/>
                      <a:pt x="17" y="67"/>
                      <a:pt x="16" y="65"/>
                    </a:cubicBezTo>
                    <a:cubicBezTo>
                      <a:pt x="19" y="59"/>
                      <a:pt x="19" y="59"/>
                      <a:pt x="19" y="59"/>
                    </a:cubicBezTo>
                    <a:cubicBezTo>
                      <a:pt x="19" y="58"/>
                      <a:pt x="19" y="57"/>
                      <a:pt x="19" y="56"/>
                    </a:cubicBezTo>
                    <a:cubicBezTo>
                      <a:pt x="18" y="54"/>
                      <a:pt x="17" y="52"/>
                      <a:pt x="16" y="51"/>
                    </a:cubicBezTo>
                    <a:cubicBezTo>
                      <a:pt x="16" y="49"/>
                      <a:pt x="15" y="48"/>
                      <a:pt x="14" y="48"/>
                    </a:cubicBezTo>
                    <a:cubicBezTo>
                      <a:pt x="8" y="46"/>
                      <a:pt x="8" y="46"/>
                      <a:pt x="8" y="46"/>
                    </a:cubicBezTo>
                    <a:cubicBezTo>
                      <a:pt x="8" y="45"/>
                      <a:pt x="8" y="44"/>
                      <a:pt x="8" y="43"/>
                    </a:cubicBezTo>
                    <a:cubicBezTo>
                      <a:pt x="8" y="42"/>
                      <a:pt x="8" y="41"/>
                      <a:pt x="8" y="39"/>
                    </a:cubicBezTo>
                    <a:cubicBezTo>
                      <a:pt x="14" y="37"/>
                      <a:pt x="14" y="37"/>
                      <a:pt x="14" y="37"/>
                    </a:cubicBezTo>
                    <a:cubicBezTo>
                      <a:pt x="15" y="37"/>
                      <a:pt x="16" y="36"/>
                      <a:pt x="16" y="35"/>
                    </a:cubicBezTo>
                    <a:cubicBezTo>
                      <a:pt x="17" y="33"/>
                      <a:pt x="18" y="31"/>
                      <a:pt x="19" y="29"/>
                    </a:cubicBezTo>
                    <a:cubicBezTo>
                      <a:pt x="19" y="28"/>
                      <a:pt x="19" y="27"/>
                      <a:pt x="19" y="26"/>
                    </a:cubicBezTo>
                    <a:cubicBezTo>
                      <a:pt x="16" y="20"/>
                      <a:pt x="16" y="20"/>
                      <a:pt x="16" y="20"/>
                    </a:cubicBezTo>
                    <a:cubicBezTo>
                      <a:pt x="17" y="18"/>
                      <a:pt x="19" y="17"/>
                      <a:pt x="20" y="15"/>
                    </a:cubicBezTo>
                    <a:cubicBezTo>
                      <a:pt x="26" y="18"/>
                      <a:pt x="26" y="18"/>
                      <a:pt x="26" y="18"/>
                    </a:cubicBezTo>
                    <a:cubicBezTo>
                      <a:pt x="27" y="19"/>
                      <a:pt x="29" y="19"/>
                      <a:pt x="30" y="18"/>
                    </a:cubicBezTo>
                    <a:cubicBezTo>
                      <a:pt x="31" y="17"/>
                      <a:pt x="33" y="17"/>
                      <a:pt x="35" y="16"/>
                    </a:cubicBezTo>
                    <a:cubicBezTo>
                      <a:pt x="36" y="16"/>
                      <a:pt x="37" y="15"/>
                      <a:pt x="38" y="14"/>
                    </a:cubicBezTo>
                    <a:cubicBezTo>
                      <a:pt x="40" y="7"/>
                      <a:pt x="40" y="7"/>
                      <a:pt x="40" y="7"/>
                    </a:cubicBezTo>
                    <a:cubicBezTo>
                      <a:pt x="42" y="7"/>
                      <a:pt x="44" y="7"/>
                      <a:pt x="46" y="7"/>
                    </a:cubicBezTo>
                    <a:cubicBezTo>
                      <a:pt x="48" y="14"/>
                      <a:pt x="48" y="14"/>
                      <a:pt x="48" y="14"/>
                    </a:cubicBezTo>
                    <a:cubicBezTo>
                      <a:pt x="49" y="15"/>
                      <a:pt x="50" y="16"/>
                      <a:pt x="51" y="16"/>
                    </a:cubicBezTo>
                    <a:cubicBezTo>
                      <a:pt x="53" y="17"/>
                      <a:pt x="55" y="17"/>
                      <a:pt x="56" y="18"/>
                    </a:cubicBezTo>
                    <a:cubicBezTo>
                      <a:pt x="57" y="19"/>
                      <a:pt x="59" y="19"/>
                      <a:pt x="60" y="18"/>
                    </a:cubicBezTo>
                    <a:cubicBezTo>
                      <a:pt x="66" y="15"/>
                      <a:pt x="66" y="15"/>
                      <a:pt x="66" y="15"/>
                    </a:cubicBezTo>
                    <a:cubicBezTo>
                      <a:pt x="67" y="17"/>
                      <a:pt x="69" y="18"/>
                      <a:pt x="70" y="20"/>
                    </a:cubicBezTo>
                    <a:cubicBezTo>
                      <a:pt x="67" y="26"/>
                      <a:pt x="67" y="26"/>
                      <a:pt x="67" y="26"/>
                    </a:cubicBezTo>
                    <a:cubicBezTo>
                      <a:pt x="67" y="27"/>
                      <a:pt x="67" y="28"/>
                      <a:pt x="67" y="29"/>
                    </a:cubicBezTo>
                    <a:cubicBezTo>
                      <a:pt x="68" y="31"/>
                      <a:pt x="69" y="33"/>
                      <a:pt x="70" y="35"/>
                    </a:cubicBezTo>
                    <a:cubicBezTo>
                      <a:pt x="70" y="36"/>
                      <a:pt x="71" y="37"/>
                      <a:pt x="72" y="37"/>
                    </a:cubicBezTo>
                    <a:cubicBezTo>
                      <a:pt x="78" y="39"/>
                      <a:pt x="78" y="39"/>
                      <a:pt x="78" y="39"/>
                    </a:cubicBezTo>
                    <a:cubicBezTo>
                      <a:pt x="78" y="41"/>
                      <a:pt x="78" y="42"/>
                      <a:pt x="78" y="43"/>
                    </a:cubicBezTo>
                    <a:cubicBezTo>
                      <a:pt x="78" y="44"/>
                      <a:pt x="78" y="45"/>
                      <a:pt x="78" y="4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32" name="Freeform 55">
                <a:extLst>
                  <a:ext uri="{FF2B5EF4-FFF2-40B4-BE49-F238E27FC236}">
                    <a16:creationId xmlns:a16="http://schemas.microsoft.com/office/drawing/2014/main" id="{85E43995-EB8B-4689-8C14-EEA8C08BB4B4}"/>
                  </a:ext>
                </a:extLst>
              </p:cNvPr>
              <p:cNvSpPr>
                <a:spLocks noEditPoints="1"/>
              </p:cNvSpPr>
              <p:nvPr/>
            </p:nvSpPr>
            <p:spPr bwMode="auto">
              <a:xfrm>
                <a:off x="887" y="1883"/>
                <a:ext cx="69" cy="68"/>
              </a:xfrm>
              <a:custGeom>
                <a:gdLst>
                  <a:gd fmla="*/ 17 w 34" name="T0"/>
                  <a:gd fmla="*/ 0 h 34" name="T1"/>
                  <a:gd fmla="*/ 0 w 34" name="T2"/>
                  <a:gd fmla="*/ 17 h 34" name="T3"/>
                  <a:gd fmla="*/ 17 w 34" name="T4"/>
                  <a:gd fmla="*/ 34 h 34" name="T5"/>
                  <a:gd fmla="*/ 34 w 34" name="T6"/>
                  <a:gd fmla="*/ 17 h 34" name="T7"/>
                  <a:gd fmla="*/ 17 w 34" name="T8"/>
                  <a:gd fmla="*/ 0 h 34" name="T9"/>
                  <a:gd fmla="*/ 17 w 34" name="T10"/>
                  <a:gd fmla="*/ 26 h 34" name="T11"/>
                  <a:gd fmla="*/ 7 w 34" name="T12"/>
                  <a:gd fmla="*/ 17 h 34" name="T13"/>
                  <a:gd fmla="*/ 17 w 34" name="T14"/>
                  <a:gd fmla="*/ 7 h 34" name="T15"/>
                  <a:gd fmla="*/ 27 w 34" name="T16"/>
                  <a:gd fmla="*/ 17 h 34" name="T17"/>
                  <a:gd fmla="*/ 17 w 34" name="T18"/>
                  <a:gd fmla="*/ 26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4">
                    <a:moveTo>
                      <a:pt x="17" y="0"/>
                    </a:moveTo>
                    <a:cubicBezTo>
                      <a:pt x="8" y="0"/>
                      <a:pt x="0" y="7"/>
                      <a:pt x="0" y="17"/>
                    </a:cubicBezTo>
                    <a:cubicBezTo>
                      <a:pt x="0" y="26"/>
                      <a:pt x="8" y="34"/>
                      <a:pt x="17" y="34"/>
                    </a:cubicBezTo>
                    <a:cubicBezTo>
                      <a:pt x="26" y="34"/>
                      <a:pt x="34" y="26"/>
                      <a:pt x="34" y="17"/>
                    </a:cubicBezTo>
                    <a:cubicBezTo>
                      <a:pt x="34" y="7"/>
                      <a:pt x="26" y="0"/>
                      <a:pt x="17" y="0"/>
                    </a:cubicBezTo>
                    <a:moveTo>
                      <a:pt x="17" y="26"/>
                    </a:moveTo>
                    <a:cubicBezTo>
                      <a:pt x="12" y="26"/>
                      <a:pt x="7" y="22"/>
                      <a:pt x="7" y="17"/>
                    </a:cubicBezTo>
                    <a:cubicBezTo>
                      <a:pt x="7" y="11"/>
                      <a:pt x="12" y="7"/>
                      <a:pt x="17" y="7"/>
                    </a:cubicBezTo>
                    <a:cubicBezTo>
                      <a:pt x="22" y="7"/>
                      <a:pt x="27" y="11"/>
                      <a:pt x="27" y="17"/>
                    </a:cubicBezTo>
                    <a:cubicBezTo>
                      <a:pt x="27" y="22"/>
                      <a:pt x="22" y="26"/>
                      <a:pt x="17" y="26"/>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grpSp>
        <p:sp>
          <p:nvSpPr>
            <p:cNvPr id="26" name="Freeform 56">
              <a:extLst>
                <a:ext uri="{FF2B5EF4-FFF2-40B4-BE49-F238E27FC236}">
                  <a16:creationId xmlns:a16="http://schemas.microsoft.com/office/drawing/2014/main" id="{62F68B08-887B-4A85-AD9F-7A79A98A58C6}"/>
                </a:ext>
              </a:extLst>
            </p:cNvPr>
            <p:cNvSpPr>
              <a:spLocks noEditPoints="1"/>
            </p:cNvSpPr>
            <p:nvPr/>
          </p:nvSpPr>
          <p:spPr bwMode="auto">
            <a:xfrm>
              <a:off x="2412904" y="3136598"/>
              <a:ext cx="276225" cy="190559"/>
            </a:xfrm>
            <a:custGeom>
              <a:gdLst>
                <a:gd fmla="*/ 82 w 86" name="T0"/>
                <a:gd fmla="*/ 7 h 59" name="T1"/>
                <a:gd fmla="*/ 74 w 86" name="T2"/>
                <a:gd fmla="*/ 4 h 59" name="T3"/>
                <a:gd fmla="*/ 66 w 86" name="T4"/>
                <a:gd fmla="*/ 7 h 59" name="T5"/>
                <a:gd fmla="*/ 63 w 86" name="T6"/>
                <a:gd fmla="*/ 15 h 59" name="T7"/>
                <a:gd fmla="*/ 64 w 86" name="T8"/>
                <a:gd fmla="*/ 20 h 59" name="T9"/>
                <a:gd fmla="*/ 50 w 86" name="T10"/>
                <a:gd fmla="*/ 32 h 59" name="T11"/>
                <a:gd fmla="*/ 42 w 86" name="T12"/>
                <a:gd fmla="*/ 30 h 59" name="T13"/>
                <a:gd fmla="*/ 35 w 86" name="T14"/>
                <a:gd fmla="*/ 32 h 59" name="T15"/>
                <a:gd fmla="*/ 25 w 86" name="T16"/>
                <a:gd fmla="*/ 20 h 59" name="T17"/>
                <a:gd fmla="*/ 23 w 86" name="T18"/>
                <a:gd fmla="*/ 4 h 59" name="T19"/>
                <a:gd fmla="*/ 14 w 86" name="T20"/>
                <a:gd fmla="*/ 0 h 59" name="T21"/>
                <a:gd fmla="*/ 4 w 86" name="T22"/>
                <a:gd fmla="*/ 4 h 59" name="T23"/>
                <a:gd fmla="*/ 0 w 86" name="T24"/>
                <a:gd fmla="*/ 14 h 59" name="T25"/>
                <a:gd fmla="*/ 4 w 86" name="T26"/>
                <a:gd fmla="*/ 23 h 59" name="T27"/>
                <a:gd fmla="*/ 14 w 86" name="T28"/>
                <a:gd fmla="*/ 27 h 59" name="T29"/>
                <a:gd fmla="*/ 20 w 86" name="T30"/>
                <a:gd fmla="*/ 25 h 59" name="T31"/>
                <a:gd fmla="*/ 30 w 86" name="T32"/>
                <a:gd fmla="*/ 37 h 59" name="T33"/>
                <a:gd fmla="*/ 32 w 86" name="T34"/>
                <a:gd fmla="*/ 55 h 59" name="T35"/>
                <a:gd fmla="*/ 42 w 86" name="T36"/>
                <a:gd fmla="*/ 59 h 59" name="T37"/>
                <a:gd fmla="*/ 52 w 86" name="T38"/>
                <a:gd fmla="*/ 55 h 59" name="T39"/>
                <a:gd fmla="*/ 55 w 86" name="T40"/>
                <a:gd fmla="*/ 38 h 59" name="T41"/>
                <a:gd fmla="*/ 69 w 86" name="T42"/>
                <a:gd fmla="*/ 25 h 59" name="T43"/>
                <a:gd fmla="*/ 74 w 86" name="T44"/>
                <a:gd fmla="*/ 27 h 59" name="T45"/>
                <a:gd fmla="*/ 82 w 86" name="T46"/>
                <a:gd fmla="*/ 23 h 59" name="T47"/>
                <a:gd fmla="*/ 86 w 86" name="T48"/>
                <a:gd fmla="*/ 15 h 59" name="T49"/>
                <a:gd fmla="*/ 82 w 86" name="T50"/>
                <a:gd fmla="*/ 7 h 59" name="T51"/>
                <a:gd fmla="*/ 9 w 86" name="T52"/>
                <a:gd fmla="*/ 18 h 59" name="T53"/>
                <a:gd fmla="*/ 8 w 86" name="T54"/>
                <a:gd fmla="*/ 14 h 59" name="T55"/>
                <a:gd fmla="*/ 9 w 86" name="T56"/>
                <a:gd fmla="*/ 9 h 59" name="T57"/>
                <a:gd fmla="*/ 14 w 86" name="T58"/>
                <a:gd fmla="*/ 8 h 59" name="T59"/>
                <a:gd fmla="*/ 18 w 86" name="T60"/>
                <a:gd fmla="*/ 9 h 59" name="T61"/>
                <a:gd fmla="*/ 18 w 86" name="T62"/>
                <a:gd fmla="*/ 18 h 59" name="T63"/>
                <a:gd fmla="*/ 9 w 86" name="T64"/>
                <a:gd fmla="*/ 18 h 59" name="T65"/>
                <a:gd fmla="*/ 77 w 86" name="T66"/>
                <a:gd fmla="*/ 18 h 59" name="T67"/>
                <a:gd fmla="*/ 71 w 86" name="T68"/>
                <a:gd fmla="*/ 18 h 59" name="T69"/>
                <a:gd fmla="*/ 70 w 86" name="T70"/>
                <a:gd fmla="*/ 15 h 59" name="T71"/>
                <a:gd fmla="*/ 71 w 86" name="T72"/>
                <a:gd fmla="*/ 12 h 59" name="T73"/>
                <a:gd fmla="*/ 74 w 86" name="T74"/>
                <a:gd fmla="*/ 11 h 59" name="T75"/>
                <a:gd fmla="*/ 77 w 86" name="T76"/>
                <a:gd fmla="*/ 12 h 59" name="T77"/>
                <a:gd fmla="*/ 78 w 86" name="T78"/>
                <a:gd fmla="*/ 15 h 59" name="T79"/>
                <a:gd fmla="*/ 77 w 86" name="T80"/>
                <a:gd fmla="*/ 18 h 5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9" w="86">
                  <a:moveTo>
                    <a:pt x="82" y="7"/>
                  </a:moveTo>
                  <a:cubicBezTo>
                    <a:pt x="80" y="5"/>
                    <a:pt x="77" y="4"/>
                    <a:pt x="74" y="4"/>
                  </a:cubicBezTo>
                  <a:cubicBezTo>
                    <a:pt x="71" y="4"/>
                    <a:pt x="68" y="5"/>
                    <a:pt x="66" y="7"/>
                  </a:cubicBezTo>
                  <a:cubicBezTo>
                    <a:pt x="64" y="9"/>
                    <a:pt x="63" y="12"/>
                    <a:pt x="63" y="15"/>
                  </a:cubicBezTo>
                  <a:cubicBezTo>
                    <a:pt x="63" y="17"/>
                    <a:pt x="63" y="18"/>
                    <a:pt x="64" y="20"/>
                  </a:cubicBezTo>
                  <a:cubicBezTo>
                    <a:pt x="50" y="32"/>
                    <a:pt x="50" y="32"/>
                    <a:pt x="50" y="32"/>
                  </a:cubicBezTo>
                  <a:cubicBezTo>
                    <a:pt x="47" y="31"/>
                    <a:pt x="45" y="30"/>
                    <a:pt x="42" y="30"/>
                  </a:cubicBezTo>
                  <a:cubicBezTo>
                    <a:pt x="40" y="30"/>
                    <a:pt x="37" y="31"/>
                    <a:pt x="35" y="32"/>
                  </a:cubicBezTo>
                  <a:cubicBezTo>
                    <a:pt x="25" y="20"/>
                    <a:pt x="25" y="20"/>
                    <a:pt x="25" y="20"/>
                  </a:cubicBezTo>
                  <a:cubicBezTo>
                    <a:pt x="28" y="15"/>
                    <a:pt x="27" y="8"/>
                    <a:pt x="23" y="4"/>
                  </a:cubicBezTo>
                  <a:cubicBezTo>
                    <a:pt x="21" y="2"/>
                    <a:pt x="17" y="0"/>
                    <a:pt x="14" y="0"/>
                  </a:cubicBezTo>
                  <a:cubicBezTo>
                    <a:pt x="10" y="0"/>
                    <a:pt x="7" y="2"/>
                    <a:pt x="4" y="4"/>
                  </a:cubicBezTo>
                  <a:cubicBezTo>
                    <a:pt x="2" y="7"/>
                    <a:pt x="0" y="10"/>
                    <a:pt x="0" y="14"/>
                  </a:cubicBezTo>
                  <a:cubicBezTo>
                    <a:pt x="0" y="17"/>
                    <a:pt x="2" y="20"/>
                    <a:pt x="4" y="23"/>
                  </a:cubicBezTo>
                  <a:cubicBezTo>
                    <a:pt x="7" y="25"/>
                    <a:pt x="10" y="27"/>
                    <a:pt x="14" y="27"/>
                  </a:cubicBezTo>
                  <a:cubicBezTo>
                    <a:pt x="16" y="27"/>
                    <a:pt x="18" y="26"/>
                    <a:pt x="20" y="25"/>
                  </a:cubicBezTo>
                  <a:cubicBezTo>
                    <a:pt x="30" y="37"/>
                    <a:pt x="30" y="37"/>
                    <a:pt x="30" y="37"/>
                  </a:cubicBezTo>
                  <a:cubicBezTo>
                    <a:pt x="27" y="43"/>
                    <a:pt x="27" y="50"/>
                    <a:pt x="32" y="55"/>
                  </a:cubicBezTo>
                  <a:cubicBezTo>
                    <a:pt x="35" y="58"/>
                    <a:pt x="38" y="59"/>
                    <a:pt x="42" y="59"/>
                  </a:cubicBezTo>
                  <a:cubicBezTo>
                    <a:pt x="46" y="59"/>
                    <a:pt x="50" y="58"/>
                    <a:pt x="52" y="55"/>
                  </a:cubicBezTo>
                  <a:cubicBezTo>
                    <a:pt x="57" y="50"/>
                    <a:pt x="58" y="43"/>
                    <a:pt x="55" y="38"/>
                  </a:cubicBezTo>
                  <a:cubicBezTo>
                    <a:pt x="69" y="25"/>
                    <a:pt x="69" y="25"/>
                    <a:pt x="69" y="25"/>
                  </a:cubicBezTo>
                  <a:cubicBezTo>
                    <a:pt x="71" y="26"/>
                    <a:pt x="72" y="27"/>
                    <a:pt x="74" y="27"/>
                  </a:cubicBezTo>
                  <a:cubicBezTo>
                    <a:pt x="77" y="27"/>
                    <a:pt x="80" y="25"/>
                    <a:pt x="82" y="23"/>
                  </a:cubicBezTo>
                  <a:cubicBezTo>
                    <a:pt x="85" y="21"/>
                    <a:pt x="86" y="18"/>
                    <a:pt x="86" y="15"/>
                  </a:cubicBezTo>
                  <a:cubicBezTo>
                    <a:pt x="86" y="12"/>
                    <a:pt x="85" y="9"/>
                    <a:pt x="82" y="7"/>
                  </a:cubicBezTo>
                  <a:moveTo>
                    <a:pt x="9" y="18"/>
                  </a:moveTo>
                  <a:cubicBezTo>
                    <a:pt x="8" y="17"/>
                    <a:pt x="8" y="15"/>
                    <a:pt x="8" y="14"/>
                  </a:cubicBezTo>
                  <a:cubicBezTo>
                    <a:pt x="8" y="12"/>
                    <a:pt x="8" y="10"/>
                    <a:pt x="9" y="9"/>
                  </a:cubicBezTo>
                  <a:cubicBezTo>
                    <a:pt x="11" y="8"/>
                    <a:pt x="12" y="8"/>
                    <a:pt x="14" y="8"/>
                  </a:cubicBezTo>
                  <a:cubicBezTo>
                    <a:pt x="15" y="8"/>
                    <a:pt x="17" y="8"/>
                    <a:pt x="18" y="9"/>
                  </a:cubicBezTo>
                  <a:cubicBezTo>
                    <a:pt x="20" y="12"/>
                    <a:pt x="20" y="15"/>
                    <a:pt x="18" y="18"/>
                  </a:cubicBezTo>
                  <a:cubicBezTo>
                    <a:pt x="16" y="20"/>
                    <a:pt x="12" y="20"/>
                    <a:pt x="9" y="18"/>
                  </a:cubicBezTo>
                  <a:moveTo>
                    <a:pt x="77" y="18"/>
                  </a:moveTo>
                  <a:cubicBezTo>
                    <a:pt x="76" y="20"/>
                    <a:pt x="73" y="20"/>
                    <a:pt x="71" y="18"/>
                  </a:cubicBezTo>
                  <a:cubicBezTo>
                    <a:pt x="71" y="17"/>
                    <a:pt x="70" y="16"/>
                    <a:pt x="70" y="15"/>
                  </a:cubicBezTo>
                  <a:cubicBezTo>
                    <a:pt x="70" y="14"/>
                    <a:pt x="71" y="13"/>
                    <a:pt x="71" y="12"/>
                  </a:cubicBezTo>
                  <a:cubicBezTo>
                    <a:pt x="72" y="11"/>
                    <a:pt x="73" y="11"/>
                    <a:pt x="74" y="11"/>
                  </a:cubicBezTo>
                  <a:cubicBezTo>
                    <a:pt x="75" y="11"/>
                    <a:pt x="76" y="11"/>
                    <a:pt x="77" y="12"/>
                  </a:cubicBezTo>
                  <a:cubicBezTo>
                    <a:pt x="78" y="13"/>
                    <a:pt x="78" y="14"/>
                    <a:pt x="78" y="15"/>
                  </a:cubicBezTo>
                  <a:cubicBezTo>
                    <a:pt x="78" y="16"/>
                    <a:pt x="78" y="17"/>
                    <a:pt x="77" y="18"/>
                  </a:cubicBezTo>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3200">
                <a:solidFill>
                  <a:prstClr val="black"/>
                </a:solidFill>
              </a:endParaRPr>
            </a:p>
          </p:txBody>
        </p:sp>
        <p:sp>
          <p:nvSpPr>
            <p:cNvPr id="27" name="Rectangle 59">
              <a:extLst>
                <a:ext uri="{FF2B5EF4-FFF2-40B4-BE49-F238E27FC236}">
                  <a16:creationId xmlns:a16="http://schemas.microsoft.com/office/drawing/2014/main" id="{2B14BEE6-7772-4FE5-B49E-853B9D31D717}"/>
                </a:ext>
              </a:extLst>
            </p:cNvPr>
            <p:cNvSpPr>
              <a:spLocks noChangeArrowheads="1"/>
            </p:cNvSpPr>
            <p:nvPr/>
          </p:nvSpPr>
          <p:spPr bwMode="auto">
            <a:xfrm>
              <a:off x="774603" y="1316761"/>
              <a:ext cx="3513138" cy="3331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charset="0" panose="020b0604020202020204"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加入标题描述</a:t>
              </a:r>
            </a:p>
            <a:p>
              <a:pPr>
                <a:lnSpc>
                  <a:spcPct val="120000"/>
                </a:lnSpc>
                <a:buFont charset="0" panose="020b0604020202020204"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anose="020b0604020202020204"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anose="020b0604020202020204"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anose="020b0604020202020204"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anose="020b0604020202020204"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a:p>
              <a:pPr>
                <a:lnSpc>
                  <a:spcPct val="120000"/>
                </a:lnSpc>
                <a:buFont charset="0" panose="020b0604020202020204" pitchFamily="34" typeface="Arial"/>
                <a:buNone/>
              </a:pPr>
              <a:r>
                <a:rPr altLang="en-US" b="1" lang="zh-CN" sz="2000">
                  <a:solidFill>
                    <a:schemeClr val="bg1">
                      <a:lumMod val="50000"/>
                    </a:schemeClr>
                  </a:solidFill>
                  <a:latin charset="-122" panose="020b0502040204020203" pitchFamily="34" typeface="微软雅黑 Light"/>
                  <a:ea charset="-122" panose="020b0502040204020203" pitchFamily="34" typeface="微软雅黑 Light"/>
                </a:rPr>
                <a:t>点击此处更换文本编辑文字点击此处更换文本编辑文字</a:t>
              </a:r>
            </a:p>
          </p:txBody>
        </p:sp>
        <p:sp>
          <p:nvSpPr>
            <p:cNvPr id="28" name="Rectangle 60">
              <a:extLst>
                <a:ext uri="{FF2B5EF4-FFF2-40B4-BE49-F238E27FC236}">
                  <a16:creationId xmlns:a16="http://schemas.microsoft.com/office/drawing/2014/main" id="{BABC36F1-ABED-4C4B-B214-9DF7F606145B}"/>
                </a:ext>
              </a:extLst>
            </p:cNvPr>
            <p:cNvSpPr>
              <a:spLocks noChangeArrowheads="1"/>
            </p:cNvSpPr>
            <p:nvPr/>
          </p:nvSpPr>
          <p:spPr bwMode="auto">
            <a:xfrm>
              <a:off x="933353" y="3478016"/>
              <a:ext cx="863600" cy="205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en-US" lang="zh-CN" sz="1600">
                  <a:solidFill>
                    <a:prstClr val="white"/>
                  </a:solidFill>
                  <a:latin charset="-122" panose="020b0502040204020203" pitchFamily="34" typeface="微软雅黑 Light"/>
                  <a:ea charset="-122" panose="020b0502040204020203" pitchFamily="34" typeface="微软雅黑 Light"/>
                </a:rPr>
                <a:t>加入标题</a:t>
              </a:r>
            </a:p>
          </p:txBody>
        </p:sp>
        <p:sp>
          <p:nvSpPr>
            <p:cNvPr id="29" name="Rectangle 61">
              <a:extLst>
                <a:ext uri="{FF2B5EF4-FFF2-40B4-BE49-F238E27FC236}">
                  <a16:creationId xmlns:a16="http://schemas.microsoft.com/office/drawing/2014/main" id="{521DD182-7515-4D1A-81DC-E2E46A52D7EF}"/>
                </a:ext>
              </a:extLst>
            </p:cNvPr>
            <p:cNvSpPr>
              <a:spLocks noChangeArrowheads="1"/>
            </p:cNvSpPr>
            <p:nvPr/>
          </p:nvSpPr>
          <p:spPr bwMode="auto">
            <a:xfrm>
              <a:off x="2130328" y="3478016"/>
              <a:ext cx="863600" cy="205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en-US" lang="zh-CN" sz="1600">
                  <a:solidFill>
                    <a:prstClr val="white"/>
                  </a:solidFill>
                  <a:latin charset="-122" panose="020b0502040204020203" pitchFamily="34" typeface="微软雅黑 Light"/>
                  <a:ea charset="-122" panose="020b0502040204020203" pitchFamily="34" typeface="微软雅黑 Light"/>
                </a:rPr>
                <a:t>加入标题</a:t>
              </a:r>
            </a:p>
          </p:txBody>
        </p:sp>
        <p:sp>
          <p:nvSpPr>
            <p:cNvPr id="30" name="Rectangle 62">
              <a:extLst>
                <a:ext uri="{FF2B5EF4-FFF2-40B4-BE49-F238E27FC236}">
                  <a16:creationId xmlns:a16="http://schemas.microsoft.com/office/drawing/2014/main" id="{E331D18E-B8DA-475B-BBC0-2B41E7C145CD}"/>
                </a:ext>
              </a:extLst>
            </p:cNvPr>
            <p:cNvSpPr>
              <a:spLocks noChangeArrowheads="1"/>
            </p:cNvSpPr>
            <p:nvPr/>
          </p:nvSpPr>
          <p:spPr bwMode="auto">
            <a:xfrm>
              <a:off x="3335239" y="3478016"/>
              <a:ext cx="863600" cy="2050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en-US" lang="zh-CN" sz="1600">
                  <a:solidFill>
                    <a:prstClr val="white"/>
                  </a:solidFill>
                  <a:latin charset="-122" panose="020b0502040204020203" pitchFamily="34" typeface="微软雅黑 Light"/>
                  <a:ea charset="-122" panose="020b0502040204020203" pitchFamily="34" typeface="微软雅黑 Light"/>
                </a:rPr>
                <a:t>加入标题</a:t>
              </a:r>
            </a:p>
          </p:txBody>
        </p:sp>
      </p:grpSp>
    </p:spTree>
    <p:extLst>
      <p:ext uri="{BB962C8B-B14F-4D97-AF65-F5344CB8AC3E}">
        <p14:creationId val="401090156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1+#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企业未来规划</a:t>
            </a:r>
          </a:p>
        </p:txBody>
      </p:sp>
      <p:sp>
        <p:nvSpPr>
          <p:cNvPr id="3" name="AutoShape 36">
            <a:extLst>
              <a:ext uri="{FF2B5EF4-FFF2-40B4-BE49-F238E27FC236}">
                <a16:creationId xmlns:a16="http://schemas.microsoft.com/office/drawing/2014/main" id="{7279AF1A-160D-40D6-B9AA-279183B1AA6F}"/>
              </a:ext>
            </a:extLst>
          </p:cNvPr>
          <p:cNvSpPr>
            <a:spLocks noChangeArrowheads="1"/>
          </p:cNvSpPr>
          <p:nvPr/>
        </p:nvSpPr>
        <p:spPr bwMode="auto">
          <a:xfrm>
            <a:off x="1628510" y="3142838"/>
            <a:ext cx="1839913"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ctr">
              <a:lnSpc>
                <a:spcPct val="150000"/>
              </a:lnSpc>
            </a:pPr>
            <a:r>
              <a:rPr altLang="en-US" lang="zh-CN" sz="1050">
                <a:solidFill>
                  <a:schemeClr val="bg1">
                    <a:lumMod val="50000"/>
                  </a:schemeClr>
                </a:solidFill>
                <a:latin charset="-122" pitchFamily="34" typeface="微软雅黑"/>
                <a:ea charset="-122" pitchFamily="34" typeface="微软雅黑"/>
                <a:cs typeface="Lato Regular"/>
              </a:rPr>
              <a:t>点击此处更换文本编辑文字</a:t>
            </a:r>
          </a:p>
          <a:p>
            <a:pPr algn="ctr">
              <a:lnSpc>
                <a:spcPct val="150000"/>
              </a:lnSpc>
            </a:pPr>
            <a:r>
              <a:rPr altLang="en-US" lang="zh-CN" sz="105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4" name="AutoShape 37">
            <a:extLst>
              <a:ext uri="{FF2B5EF4-FFF2-40B4-BE49-F238E27FC236}">
                <a16:creationId xmlns:a16="http://schemas.microsoft.com/office/drawing/2014/main" id="{B994CB73-FA79-42A3-90F9-97F88532ADFD}"/>
              </a:ext>
            </a:extLst>
          </p:cNvPr>
          <p:cNvSpPr>
            <a:spLocks noChangeArrowheads="1"/>
          </p:cNvSpPr>
          <p:nvPr/>
        </p:nvSpPr>
        <p:spPr bwMode="auto">
          <a:xfrm>
            <a:off x="2077773" y="2844388"/>
            <a:ext cx="1392237" cy="239713"/>
          </a:xfrm>
          <a:custGeom>
            <a:gdLst>
              <a:gd fmla="*/ 2147483646 w 21600" name="T0"/>
              <a:gd fmla="*/ 14846403 h 21600" name="T1"/>
              <a:gd fmla="*/ 2147483646 w 21600" name="T2"/>
              <a:gd fmla="*/ 14846403 h 21600" name="T3"/>
              <a:gd fmla="*/ 2147483646 w 21600" name="T4"/>
              <a:gd fmla="*/ 14846403 h 21600" name="T5"/>
              <a:gd fmla="*/ 2147483646 w 21600" name="T6"/>
              <a:gd fmla="*/ 14846403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algn="r" eaLnBrk="1" hangingPunct="1">
              <a:lnSpc>
                <a:spcPct val="120000"/>
              </a:lnSpc>
            </a:pPr>
            <a:r>
              <a:rPr altLang="en-US" lang="zh-CN" sz="1400">
                <a:solidFill>
                  <a:schemeClr val="bg1">
                    <a:lumMod val="50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5" name="AutoShape 38">
            <a:extLst>
              <a:ext uri="{FF2B5EF4-FFF2-40B4-BE49-F238E27FC236}">
                <a16:creationId xmlns:a16="http://schemas.microsoft.com/office/drawing/2014/main" id="{22B63160-8986-470D-B4B2-C3DEC6E0A511}"/>
              </a:ext>
            </a:extLst>
          </p:cNvPr>
          <p:cNvSpPr/>
          <p:nvPr/>
        </p:nvSpPr>
        <p:spPr bwMode="auto">
          <a:xfrm>
            <a:off x="3579548" y="2885663"/>
            <a:ext cx="228600"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adFill>
            <a:gsLst>
              <a:gs pos="0">
                <a:srgbClr val="1A88D3"/>
              </a:gs>
              <a:gs pos="100000">
                <a:srgbClr val="21B2AD"/>
              </a:gs>
            </a:gsLst>
            <a:lin ang="2700000" scaled="0"/>
          </a:gradFill>
          <a:ln cap="flat" cmpd="sng" w="25400">
            <a:solidFill>
              <a:srgbClr val="000000">
                <a:alpha val="0"/>
              </a:srgbClr>
            </a:solidFill>
            <a:prstDash val="solid"/>
            <a:miter lim="0"/>
          </a:ln>
          <a:effectLst/>
        </p:spPr>
        <p:txBody>
          <a:bodyPr anchor="ctr" bIns="0" lIns="0" rIns="0" tIns="0"/>
          <a:lstStyle/>
          <a:p>
            <a:pPr algn="r" defTabSz="307975" eaLnBrk="1" hangingPunct="1">
              <a:lnSpc>
                <a:spcPct val="120000"/>
              </a:lnSpc>
              <a:defRPr/>
            </a:pPr>
            <a:endParaRPr lang="es-ES" noProof="1" sz="2110">
              <a:solidFill>
                <a:schemeClr val="bg1">
                  <a:lumMod val="50000"/>
                </a:schemeClr>
              </a:solidFill>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6" name="AutoShape 39">
            <a:extLst>
              <a:ext uri="{FF2B5EF4-FFF2-40B4-BE49-F238E27FC236}">
                <a16:creationId xmlns:a16="http://schemas.microsoft.com/office/drawing/2014/main" id="{E2A1CA93-03BD-45A7-8630-EEC805464EE5}"/>
              </a:ext>
            </a:extLst>
          </p:cNvPr>
          <p:cNvSpPr>
            <a:spLocks noChangeArrowheads="1"/>
          </p:cNvSpPr>
          <p:nvPr/>
        </p:nvSpPr>
        <p:spPr bwMode="auto">
          <a:xfrm>
            <a:off x="8733581" y="3142838"/>
            <a:ext cx="1789112"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ctr" lvl="0">
              <a:lnSpc>
                <a:spcPct val="150000"/>
              </a:lnSpc>
            </a:pPr>
            <a:r>
              <a:rPr altLang="en-US" lang="zh-CN" sz="1050">
                <a:solidFill>
                  <a:schemeClr val="bg1">
                    <a:lumMod val="50000"/>
                  </a:schemeClr>
                </a:solidFill>
                <a:latin charset="-122" pitchFamily="34" typeface="微软雅黑"/>
                <a:ea charset="-122" pitchFamily="34" typeface="微软雅黑"/>
                <a:cs typeface="Lato Regular"/>
              </a:rPr>
              <a:t>点击此处更换文本编辑文字</a:t>
            </a:r>
          </a:p>
          <a:p>
            <a:pPr algn="ctr" lvl="0">
              <a:lnSpc>
                <a:spcPct val="150000"/>
              </a:lnSpc>
            </a:pPr>
            <a:r>
              <a:rPr altLang="en-US" lang="zh-CN" sz="105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8" name="AutoShape 40">
            <a:extLst>
              <a:ext uri="{FF2B5EF4-FFF2-40B4-BE49-F238E27FC236}">
                <a16:creationId xmlns:a16="http://schemas.microsoft.com/office/drawing/2014/main" id="{13E1A841-7EBD-4BCE-B261-C77EE51ADCE2}"/>
              </a:ext>
            </a:extLst>
          </p:cNvPr>
          <p:cNvSpPr>
            <a:spLocks noChangeArrowheads="1"/>
          </p:cNvSpPr>
          <p:nvPr/>
        </p:nvSpPr>
        <p:spPr bwMode="auto">
          <a:xfrm>
            <a:off x="8725643" y="2844388"/>
            <a:ext cx="1430338" cy="268288"/>
          </a:xfrm>
          <a:custGeom>
            <a:gdLst>
              <a:gd fmla="*/ 2147483646 w 21600" name="T0"/>
              <a:gd fmla="*/ 20792382 h 21600" name="T1"/>
              <a:gd fmla="*/ 2147483646 w 21600" name="T2"/>
              <a:gd fmla="*/ 20792382 h 21600" name="T3"/>
              <a:gd fmla="*/ 2147483646 w 21600" name="T4"/>
              <a:gd fmla="*/ 20792382 h 21600" name="T5"/>
              <a:gd fmla="*/ 2147483646 w 21600" name="T6"/>
              <a:gd fmla="*/ 20792382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eaLnBrk="1" hangingPunct="1">
              <a:lnSpc>
                <a:spcPct val="120000"/>
              </a:lnSpc>
            </a:pPr>
            <a:r>
              <a:rPr altLang="en-US" lang="zh-CN" sz="1400">
                <a:solidFill>
                  <a:schemeClr val="bg1">
                    <a:lumMod val="50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9" name="AutoShape 41">
            <a:extLst>
              <a:ext uri="{FF2B5EF4-FFF2-40B4-BE49-F238E27FC236}">
                <a16:creationId xmlns:a16="http://schemas.microsoft.com/office/drawing/2014/main" id="{3F4CF360-8868-40DC-951D-3DA23976F96B}"/>
              </a:ext>
            </a:extLst>
          </p:cNvPr>
          <p:cNvSpPr/>
          <p:nvPr/>
        </p:nvSpPr>
        <p:spPr bwMode="auto">
          <a:xfrm>
            <a:off x="8439893" y="2885663"/>
            <a:ext cx="227013"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adFill>
            <a:gsLst>
              <a:gs pos="0">
                <a:srgbClr val="1A88D3"/>
              </a:gs>
              <a:gs pos="100000">
                <a:srgbClr val="21B2AD"/>
              </a:gs>
            </a:gsLst>
            <a:lin ang="2700000" scaled="0"/>
          </a:gradFill>
          <a:ln cap="flat" cmpd="sng" w="25400">
            <a:solidFill>
              <a:srgbClr val="000000">
                <a:alpha val="0"/>
              </a:srgbClr>
            </a:solidFill>
            <a:prstDash val="solid"/>
            <a:miter lim="0"/>
          </a:ln>
          <a:effectLst/>
        </p:spPr>
        <p:txBody>
          <a:bodyPr anchor="ctr" bIns="0" lIns="0" rIns="0" tIns="0"/>
          <a:lstStyle/>
          <a:p>
            <a:pPr defTabSz="307975" eaLnBrk="1" hangingPunct="1">
              <a:lnSpc>
                <a:spcPct val="120000"/>
              </a:lnSpc>
              <a:defRPr/>
            </a:pPr>
            <a:endParaRPr lang="es-ES" noProof="1" sz="2110">
              <a:solidFill>
                <a:schemeClr val="bg1">
                  <a:lumMod val="50000"/>
                </a:schemeClr>
              </a:solidFill>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10" name="AutoShape 48">
            <a:extLst>
              <a:ext uri="{FF2B5EF4-FFF2-40B4-BE49-F238E27FC236}">
                <a16:creationId xmlns:a16="http://schemas.microsoft.com/office/drawing/2014/main" id="{7DA0A084-40BB-4650-8EE1-26DF9EC2D81F}"/>
              </a:ext>
            </a:extLst>
          </p:cNvPr>
          <p:cNvSpPr>
            <a:spLocks noChangeArrowheads="1"/>
          </p:cNvSpPr>
          <p:nvPr/>
        </p:nvSpPr>
        <p:spPr bwMode="auto">
          <a:xfrm>
            <a:off x="1630098" y="4930363"/>
            <a:ext cx="1839912"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ctr" lvl="0">
              <a:lnSpc>
                <a:spcPct val="150000"/>
              </a:lnSpc>
            </a:pPr>
            <a:r>
              <a:rPr altLang="en-US" lang="zh-CN" sz="1050">
                <a:solidFill>
                  <a:schemeClr val="bg1">
                    <a:lumMod val="50000"/>
                  </a:schemeClr>
                </a:solidFill>
                <a:latin charset="-122" pitchFamily="34" typeface="微软雅黑"/>
                <a:ea charset="-122" pitchFamily="34" typeface="微软雅黑"/>
                <a:cs typeface="Lato Regular"/>
              </a:rPr>
              <a:t>点击此处更换文本编辑文字</a:t>
            </a:r>
          </a:p>
          <a:p>
            <a:pPr algn="ctr" lvl="0">
              <a:lnSpc>
                <a:spcPct val="150000"/>
              </a:lnSpc>
            </a:pPr>
            <a:r>
              <a:rPr altLang="en-US" lang="zh-CN" sz="105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11" name="AutoShape 49">
            <a:extLst>
              <a:ext uri="{FF2B5EF4-FFF2-40B4-BE49-F238E27FC236}">
                <a16:creationId xmlns:a16="http://schemas.microsoft.com/office/drawing/2014/main" id="{B8B2A7D6-64E8-454C-BB79-9181EEA82DAC}"/>
              </a:ext>
            </a:extLst>
          </p:cNvPr>
          <p:cNvSpPr>
            <a:spLocks noChangeArrowheads="1"/>
          </p:cNvSpPr>
          <p:nvPr/>
        </p:nvSpPr>
        <p:spPr bwMode="auto">
          <a:xfrm>
            <a:off x="2079360" y="4631913"/>
            <a:ext cx="1390650" cy="241300"/>
          </a:xfrm>
          <a:custGeom>
            <a:gdLst>
              <a:gd fmla="*/ 2147483646 w 21600" name="T0"/>
              <a:gd fmla="*/ 15043636 h 21600" name="T1"/>
              <a:gd fmla="*/ 2147483646 w 21600" name="T2"/>
              <a:gd fmla="*/ 15043636 h 21600" name="T3"/>
              <a:gd fmla="*/ 2147483646 w 21600" name="T4"/>
              <a:gd fmla="*/ 15043636 h 21600" name="T5"/>
              <a:gd fmla="*/ 2147483646 w 21600" name="T6"/>
              <a:gd fmla="*/ 15043636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algn="r" eaLnBrk="1" hangingPunct="1">
              <a:lnSpc>
                <a:spcPct val="120000"/>
              </a:lnSpc>
            </a:pPr>
            <a:r>
              <a:rPr altLang="en-US" lang="zh-CN" sz="1400">
                <a:solidFill>
                  <a:schemeClr val="bg1">
                    <a:lumMod val="50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12" name="AutoShape 50">
            <a:extLst>
              <a:ext uri="{FF2B5EF4-FFF2-40B4-BE49-F238E27FC236}">
                <a16:creationId xmlns:a16="http://schemas.microsoft.com/office/drawing/2014/main" id="{9227E5DA-92A6-4EA9-8600-272D0BDB56C2}"/>
              </a:ext>
            </a:extLst>
          </p:cNvPr>
          <p:cNvSpPr/>
          <p:nvPr/>
        </p:nvSpPr>
        <p:spPr bwMode="auto">
          <a:xfrm>
            <a:off x="3581135" y="4673188"/>
            <a:ext cx="228600"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adFill>
            <a:gsLst>
              <a:gs pos="0">
                <a:srgbClr val="1A88D3"/>
              </a:gs>
              <a:gs pos="100000">
                <a:srgbClr val="21B2AD"/>
              </a:gs>
            </a:gsLst>
            <a:lin ang="2700000" scaled="0"/>
          </a:gradFill>
          <a:ln cap="flat" cmpd="sng" w="25400">
            <a:solidFill>
              <a:srgbClr val="000000">
                <a:alpha val="0"/>
              </a:srgbClr>
            </a:solidFill>
            <a:prstDash val="solid"/>
            <a:miter lim="0"/>
          </a:ln>
          <a:effectLst/>
        </p:spPr>
        <p:txBody>
          <a:bodyPr anchor="ctr" bIns="0" lIns="0" rIns="0" tIns="0"/>
          <a:lstStyle/>
          <a:p>
            <a:pPr algn="r" defTabSz="307975" eaLnBrk="1" hangingPunct="1">
              <a:lnSpc>
                <a:spcPct val="120000"/>
              </a:lnSpc>
              <a:defRPr/>
            </a:pPr>
            <a:endParaRPr lang="es-ES" noProof="1" sz="2110">
              <a:solidFill>
                <a:schemeClr val="bg1">
                  <a:lumMod val="50000"/>
                </a:schemeClr>
              </a:solidFill>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13" name="AutoShape 51">
            <a:extLst>
              <a:ext uri="{FF2B5EF4-FFF2-40B4-BE49-F238E27FC236}">
                <a16:creationId xmlns:a16="http://schemas.microsoft.com/office/drawing/2014/main" id="{1533ADE3-7EA8-425F-B3B3-EC11BB354C69}"/>
              </a:ext>
            </a:extLst>
          </p:cNvPr>
          <p:cNvSpPr>
            <a:spLocks noChangeArrowheads="1"/>
          </p:cNvSpPr>
          <p:nvPr/>
        </p:nvSpPr>
        <p:spPr bwMode="auto">
          <a:xfrm>
            <a:off x="8705006" y="4930363"/>
            <a:ext cx="1787525" cy="549275"/>
          </a:xfrm>
          <a:custGeom>
            <a:gdLst>
              <a:gd fmla="*/ 2147483646 w 21600" name="T0"/>
              <a:gd fmla="*/ 177553805 h 21600" name="T1"/>
              <a:gd fmla="*/ 2147483646 w 21600" name="T2"/>
              <a:gd fmla="*/ 177553805 h 21600" name="T3"/>
              <a:gd fmla="*/ 2147483646 w 21600" name="T4"/>
              <a:gd fmla="*/ 177553805 h 21600" name="T5"/>
              <a:gd fmla="*/ 2147483646 w 21600" name="T6"/>
              <a:gd fmla="*/ 1775538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lstStyle/>
          <a:p>
            <a:pPr algn="ctr" lvl="0">
              <a:lnSpc>
                <a:spcPct val="150000"/>
              </a:lnSpc>
            </a:pPr>
            <a:r>
              <a:rPr altLang="en-US" lang="zh-CN" sz="1050">
                <a:solidFill>
                  <a:schemeClr val="bg1">
                    <a:lumMod val="50000"/>
                  </a:schemeClr>
                </a:solidFill>
                <a:latin charset="-122" pitchFamily="34" typeface="微软雅黑"/>
                <a:ea charset="-122" pitchFamily="34" typeface="微软雅黑"/>
                <a:cs typeface="Lato Regular"/>
              </a:rPr>
              <a:t>点击此处更换文本编辑文字</a:t>
            </a:r>
          </a:p>
          <a:p>
            <a:pPr algn="ctr" lvl="0">
              <a:lnSpc>
                <a:spcPct val="150000"/>
              </a:lnSpc>
            </a:pPr>
            <a:r>
              <a:rPr altLang="en-US" lang="zh-CN" sz="105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14" name="AutoShape 52">
            <a:extLst>
              <a:ext uri="{FF2B5EF4-FFF2-40B4-BE49-F238E27FC236}">
                <a16:creationId xmlns:a16="http://schemas.microsoft.com/office/drawing/2014/main" id="{1E15F77D-5F7D-4CA1-A448-07A7DE0C3825}"/>
              </a:ext>
            </a:extLst>
          </p:cNvPr>
          <p:cNvSpPr>
            <a:spLocks noChangeArrowheads="1"/>
          </p:cNvSpPr>
          <p:nvPr/>
        </p:nvSpPr>
        <p:spPr bwMode="auto">
          <a:xfrm>
            <a:off x="8697068" y="4631913"/>
            <a:ext cx="1430338" cy="269875"/>
          </a:xfrm>
          <a:custGeom>
            <a:gdLst>
              <a:gd fmla="*/ 2147483646 w 21600" name="T0"/>
              <a:gd fmla="*/ 21039105 h 21600" name="T1"/>
              <a:gd fmla="*/ 2147483646 w 21600" name="T2"/>
              <a:gd fmla="*/ 21039105 h 21600" name="T3"/>
              <a:gd fmla="*/ 2147483646 w 21600" name="T4"/>
              <a:gd fmla="*/ 21039105 h 21600" name="T5"/>
              <a:gd fmla="*/ 2147483646 w 21600" name="T6"/>
              <a:gd fmla="*/ 21039105 h 21600" name="T7"/>
              <a:gd fmla="*/ 0 60000 65536" name="T8"/>
              <a:gd fmla="*/ 0 60000 65536" name="T9"/>
              <a:gd fmla="*/ 0 60000 65536" name="T10"/>
              <a:gd fmla="*/ 0 60000 65536" name="T11"/>
              <a:gd fmla="*/ 0 w 21600" name="T12"/>
              <a:gd fmla="*/ 0 h 21600" name="T13"/>
              <a:gd fmla="*/ 21600 w 21600" name="T14"/>
              <a:gd fmla="*/ 21600 h 21600" name="T15"/>
            </a:gdLst>
            <a:cxnLst>
              <a:cxn ang="T8">
                <a:pos x="T0" y="T1"/>
              </a:cxn>
              <a:cxn ang="T9">
                <a:pos x="T2" y="T3"/>
              </a:cxn>
              <a:cxn ang="T10">
                <a:pos x="T4" y="T5"/>
              </a:cxn>
              <a:cxn ang="T11">
                <a:pos x="T6" y="T7"/>
              </a:cxn>
            </a:cxnLst>
            <a:rect b="T15" l="T12" r="T14" t="T13"/>
            <a:pathLst>
              <a:path h="21600" w="21600">
                <a:moveTo>
                  <a:pt x="0" y="0"/>
                </a:moveTo>
                <a:lnTo>
                  <a:pt x="21600" y="0"/>
                </a:lnTo>
                <a:lnTo>
                  <a:pt x="21600" y="21600"/>
                </a:lnTo>
                <a:lnTo>
                  <a:pt x="0" y="21600"/>
                </a:lnTo>
                <a:lnTo>
                  <a:pt x="0" y="0"/>
                </a:lnTo>
                <a:close/>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20091" lIns="20091" rIns="20091" tIns="20091"/>
          <a:lstStyle/>
          <a:p>
            <a:pPr eaLnBrk="1" hangingPunct="1">
              <a:lnSpc>
                <a:spcPct val="120000"/>
              </a:lnSpc>
            </a:pPr>
            <a:r>
              <a:rPr altLang="en-US" lang="zh-CN" sz="1400">
                <a:solidFill>
                  <a:schemeClr val="bg1">
                    <a:lumMod val="50000"/>
                  </a:schemeClr>
                </a:solidFill>
                <a:latin charset="0" panose="020b0604020202020204" pitchFamily="34" typeface="Arial"/>
                <a:ea charset="-122" pitchFamily="34" typeface="微软雅黑"/>
                <a:sym charset="0" panose="020b0604020202020204" pitchFamily="34" typeface="Arial"/>
              </a:rPr>
              <a:t>请替换文字内容</a:t>
            </a:r>
          </a:p>
        </p:txBody>
      </p:sp>
      <p:sp>
        <p:nvSpPr>
          <p:cNvPr id="15" name="AutoShape 53">
            <a:extLst>
              <a:ext uri="{FF2B5EF4-FFF2-40B4-BE49-F238E27FC236}">
                <a16:creationId xmlns:a16="http://schemas.microsoft.com/office/drawing/2014/main" id="{BB66E000-212D-4602-80D0-804762065269}"/>
              </a:ext>
            </a:extLst>
          </p:cNvPr>
          <p:cNvSpPr/>
          <p:nvPr/>
        </p:nvSpPr>
        <p:spPr bwMode="auto">
          <a:xfrm>
            <a:off x="8411318" y="4673188"/>
            <a:ext cx="227013" cy="228600"/>
          </a:xfrm>
          <a:custGeom>
            <a:gdLst>
              <a:gd fmla="+- 0 10800 961" name="T0"/>
              <a:gd fmla="*/ T0 w 19679" name="T1"/>
              <a:gd fmla="+- 0 10800 961" name="T2"/>
              <a:gd fmla="*/ 10800 h 19679" name="T3"/>
              <a:gd fmla="+- 0 10800 961" name="T4"/>
              <a:gd fmla="*/ T4 w 19679" name="T5"/>
              <a:gd fmla="+- 0 10800 961" name="T6"/>
              <a:gd fmla="*/ 10800 h 19679" name="T7"/>
              <a:gd fmla="+- 0 10800 961" name="T8"/>
              <a:gd fmla="*/ T8 w 19679" name="T9"/>
              <a:gd fmla="+- 0 10800 961" name="T10"/>
              <a:gd fmla="*/ 10800 h 19679" name="T11"/>
              <a:gd fmla="+- 0 10800 961" name="T12"/>
              <a:gd fmla="*/ T12 w 19679" name="T13"/>
              <a:gd fmla="+- 0 10800 961" name="T14"/>
              <a:gd fmla="*/ 10800 h 19679" name="T15"/>
            </a:gdLst>
            <a:cxnLst>
              <a:cxn ang="0">
                <a:pos x="T1" y="T3"/>
              </a:cxn>
              <a:cxn ang="0">
                <a:pos x="T5" y="T7"/>
              </a:cxn>
              <a:cxn ang="0">
                <a:pos x="T9" y="T11"/>
              </a:cxn>
              <a:cxn ang="0">
                <a:pos x="T13" y="T15"/>
              </a:cxn>
            </a:cxnLst>
            <a:rect b="b" l="0" r="r" t="0"/>
            <a:pathLst>
              <a:path h="19679" w="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gradFill>
            <a:gsLst>
              <a:gs pos="0">
                <a:srgbClr val="1A88D3"/>
              </a:gs>
              <a:gs pos="100000">
                <a:srgbClr val="21B2AD"/>
              </a:gs>
            </a:gsLst>
            <a:lin ang="2700000" scaled="0"/>
          </a:gradFill>
          <a:ln cap="flat" cmpd="sng" w="25400">
            <a:solidFill>
              <a:srgbClr val="000000">
                <a:alpha val="0"/>
              </a:srgbClr>
            </a:solidFill>
            <a:prstDash val="solid"/>
            <a:miter lim="0"/>
          </a:ln>
          <a:effectLst/>
        </p:spPr>
        <p:txBody>
          <a:bodyPr anchor="ctr" bIns="0" lIns="0" rIns="0" tIns="0"/>
          <a:lstStyle/>
          <a:p>
            <a:pPr defTabSz="307975" eaLnBrk="1" hangingPunct="1">
              <a:lnSpc>
                <a:spcPct val="120000"/>
              </a:lnSpc>
              <a:defRPr/>
            </a:pPr>
            <a:endParaRPr lang="es-ES" noProof="1" sz="2110">
              <a:solidFill>
                <a:schemeClr val="bg1">
                  <a:lumMod val="50000"/>
                </a:schemeClr>
              </a:solidFill>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grpSp>
        <p:nvGrpSpPr>
          <p:cNvPr id="16" name="组合 15">
            <a:extLst>
              <a:ext uri="{FF2B5EF4-FFF2-40B4-BE49-F238E27FC236}">
                <a16:creationId xmlns:a16="http://schemas.microsoft.com/office/drawing/2014/main" id="{A68395EC-4A44-4EC6-86ED-F6DF2FAA6689}"/>
              </a:ext>
            </a:extLst>
          </p:cNvPr>
          <p:cNvGrpSpPr/>
          <p:nvPr/>
        </p:nvGrpSpPr>
        <p:grpSpPr>
          <a:xfrm>
            <a:off x="4743277" y="1788514"/>
            <a:ext cx="2715450" cy="4313304"/>
            <a:chOff x="7364924" y="1650976"/>
            <a:chExt cx="2479406" cy="3938366"/>
          </a:xfrm>
          <a:gradFill>
            <a:gsLst>
              <a:gs pos="0">
                <a:srgbClr val="1A88D3"/>
              </a:gs>
              <a:gs pos="100000">
                <a:srgbClr val="21B2AD"/>
              </a:gs>
            </a:gsLst>
            <a:lin ang="2700000" scaled="0"/>
          </a:gradFill>
        </p:grpSpPr>
        <p:sp>
          <p:nvSpPr>
            <p:cNvPr id="17" name="Freeform 1">
              <a:extLst>
                <a:ext uri="{FF2B5EF4-FFF2-40B4-BE49-F238E27FC236}">
                  <a16:creationId xmlns:a16="http://schemas.microsoft.com/office/drawing/2014/main" id="{E50A718D-985D-4B6D-B000-56F885268FC8}"/>
                </a:ext>
              </a:extLst>
            </p:cNvPr>
            <p:cNvSpPr>
              <a:spLocks noChangeArrowheads="1"/>
            </p:cNvSpPr>
            <p:nvPr/>
          </p:nvSpPr>
          <p:spPr bwMode="auto">
            <a:xfrm>
              <a:off x="8690287" y="3187950"/>
              <a:ext cx="707351" cy="1034381"/>
            </a:xfrm>
            <a:custGeom>
              <a:gdLst>
                <a:gd fmla="*/ 2000 w 2969" name="T0"/>
                <a:gd fmla="*/ 656 h 4375" name="T1"/>
                <a:gd fmla="*/ 2000 w 2969" name="T2"/>
                <a:gd fmla="*/ 656 h 4375" name="T3"/>
                <a:gd fmla="*/ 2281 w 2969" name="T4"/>
                <a:gd fmla="*/ 562 h 4375" name="T5"/>
                <a:gd fmla="*/ 2750 w 2969" name="T6"/>
                <a:gd fmla="*/ 812 h 4375" name="T7"/>
                <a:gd fmla="*/ 2968 w 2969" name="T8"/>
                <a:gd fmla="*/ 812 h 4375" name="T9"/>
                <a:gd fmla="*/ 2968 w 2969" name="T10"/>
                <a:gd fmla="*/ 0 h 4375" name="T11"/>
                <a:gd fmla="*/ 0 w 2969" name="T12"/>
                <a:gd fmla="*/ 0 h 4375" name="T13"/>
                <a:gd fmla="*/ 0 w 2969" name="T14"/>
                <a:gd fmla="*/ 3186 h 4375" name="T15"/>
                <a:gd fmla="*/ 1062 w 2969" name="T16"/>
                <a:gd fmla="*/ 3186 h 4375" name="T17"/>
                <a:gd fmla="*/ 1156 w 2969" name="T18"/>
                <a:gd fmla="*/ 3249 h 4375" name="T19"/>
                <a:gd fmla="*/ 1156 w 2969" name="T20"/>
                <a:gd fmla="*/ 3624 h 4375" name="T21"/>
                <a:gd fmla="*/ 1125 w 2969" name="T22"/>
                <a:gd fmla="*/ 3686 h 4375" name="T23"/>
                <a:gd fmla="*/ 875 w 2969" name="T24"/>
                <a:gd fmla="*/ 4030 h 4375" name="T25"/>
                <a:gd fmla="*/ 968 w 2969" name="T26"/>
                <a:gd fmla="*/ 4249 h 4375" name="T27"/>
                <a:gd fmla="*/ 1250 w 2969" name="T28"/>
                <a:gd fmla="*/ 4374 h 4375" name="T29"/>
                <a:gd fmla="*/ 1718 w 2969" name="T30"/>
                <a:gd fmla="*/ 4093 h 4375" name="T31"/>
                <a:gd fmla="*/ 1437 w 2969" name="T32"/>
                <a:gd fmla="*/ 3655 h 4375" name="T33"/>
                <a:gd fmla="*/ 1406 w 2969" name="T34"/>
                <a:gd fmla="*/ 3593 h 4375" name="T35"/>
                <a:gd fmla="*/ 1406 w 2969" name="T36"/>
                <a:gd fmla="*/ 3249 h 4375" name="T37"/>
                <a:gd fmla="*/ 1468 w 2969" name="T38"/>
                <a:gd fmla="*/ 3155 h 4375" name="T39"/>
                <a:gd fmla="*/ 2968 w 2969" name="T40"/>
                <a:gd fmla="*/ 3155 h 4375" name="T41"/>
                <a:gd fmla="*/ 2968 w 2969" name="T42"/>
                <a:gd fmla="*/ 1375 h 4375" name="T43"/>
                <a:gd fmla="*/ 2812 w 2969" name="T44"/>
                <a:gd fmla="*/ 1375 h 4375" name="T45"/>
                <a:gd fmla="*/ 2312 w 2969" name="T46"/>
                <a:gd fmla="*/ 1687 h 4375" name="T47"/>
                <a:gd fmla="*/ 1843 w 2969" name="T48"/>
                <a:gd fmla="*/ 1125 h 4375" name="T49"/>
                <a:gd fmla="*/ 2000 w 2969" name="T50"/>
                <a:gd fmla="*/ 656 h 437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375" w="2969">
                  <a:moveTo>
                    <a:pt x="2000" y="656"/>
                  </a:moveTo>
                  <a:lnTo>
                    <a:pt x="2000" y="656"/>
                  </a:lnTo>
                  <a:cubicBezTo>
                    <a:pt x="2062" y="594"/>
                    <a:pt x="2156" y="562"/>
                    <a:pt x="2281" y="562"/>
                  </a:cubicBezTo>
                  <a:cubicBezTo>
                    <a:pt x="2468" y="562"/>
                    <a:pt x="2656" y="750"/>
                    <a:pt x="2750" y="812"/>
                  </a:cubicBezTo>
                  <a:cubicBezTo>
                    <a:pt x="2968" y="812"/>
                    <a:pt x="2968" y="812"/>
                    <a:pt x="2968" y="812"/>
                  </a:cubicBezTo>
                  <a:cubicBezTo>
                    <a:pt x="2968" y="0"/>
                    <a:pt x="2968" y="0"/>
                    <a:pt x="2968" y="0"/>
                  </a:cubicBezTo>
                  <a:cubicBezTo>
                    <a:pt x="0" y="0"/>
                    <a:pt x="0" y="0"/>
                    <a:pt x="0" y="0"/>
                  </a:cubicBezTo>
                  <a:cubicBezTo>
                    <a:pt x="0" y="3186"/>
                    <a:pt x="0" y="3186"/>
                    <a:pt x="0" y="3186"/>
                  </a:cubicBezTo>
                  <a:cubicBezTo>
                    <a:pt x="1062" y="3186"/>
                    <a:pt x="1062" y="3186"/>
                    <a:pt x="1062" y="3186"/>
                  </a:cubicBezTo>
                  <a:cubicBezTo>
                    <a:pt x="1125" y="3186"/>
                    <a:pt x="1156" y="3218"/>
                    <a:pt x="1156" y="3249"/>
                  </a:cubicBezTo>
                  <a:cubicBezTo>
                    <a:pt x="1156" y="3624"/>
                    <a:pt x="1156" y="3624"/>
                    <a:pt x="1156" y="3624"/>
                  </a:cubicBezTo>
                  <a:cubicBezTo>
                    <a:pt x="1156" y="3655"/>
                    <a:pt x="1125" y="3686"/>
                    <a:pt x="1125" y="3686"/>
                  </a:cubicBezTo>
                  <a:cubicBezTo>
                    <a:pt x="1062" y="3749"/>
                    <a:pt x="875" y="3905"/>
                    <a:pt x="875" y="4030"/>
                  </a:cubicBezTo>
                  <a:cubicBezTo>
                    <a:pt x="875" y="4093"/>
                    <a:pt x="906" y="4186"/>
                    <a:pt x="968" y="4249"/>
                  </a:cubicBezTo>
                  <a:cubicBezTo>
                    <a:pt x="1031" y="4311"/>
                    <a:pt x="1125" y="4374"/>
                    <a:pt x="1250" y="4374"/>
                  </a:cubicBezTo>
                  <a:cubicBezTo>
                    <a:pt x="1406" y="4374"/>
                    <a:pt x="1687" y="4311"/>
                    <a:pt x="1718" y="4093"/>
                  </a:cubicBezTo>
                  <a:cubicBezTo>
                    <a:pt x="1718" y="3843"/>
                    <a:pt x="1437" y="3655"/>
                    <a:pt x="1437" y="3655"/>
                  </a:cubicBezTo>
                  <a:cubicBezTo>
                    <a:pt x="1406" y="3655"/>
                    <a:pt x="1406" y="3624"/>
                    <a:pt x="1406" y="3593"/>
                  </a:cubicBezTo>
                  <a:cubicBezTo>
                    <a:pt x="1406" y="3249"/>
                    <a:pt x="1406" y="3249"/>
                    <a:pt x="1406" y="3249"/>
                  </a:cubicBezTo>
                  <a:cubicBezTo>
                    <a:pt x="1406" y="3186"/>
                    <a:pt x="1437" y="3155"/>
                    <a:pt x="1468" y="3155"/>
                  </a:cubicBezTo>
                  <a:cubicBezTo>
                    <a:pt x="2968" y="3155"/>
                    <a:pt x="2968" y="3155"/>
                    <a:pt x="2968" y="3155"/>
                  </a:cubicBezTo>
                  <a:cubicBezTo>
                    <a:pt x="2968" y="1375"/>
                    <a:pt x="2968" y="1375"/>
                    <a:pt x="2968" y="1375"/>
                  </a:cubicBezTo>
                  <a:cubicBezTo>
                    <a:pt x="2812" y="1375"/>
                    <a:pt x="2812" y="1375"/>
                    <a:pt x="2812" y="1375"/>
                  </a:cubicBezTo>
                  <a:cubicBezTo>
                    <a:pt x="2718" y="1469"/>
                    <a:pt x="2500" y="1687"/>
                    <a:pt x="2312" y="1687"/>
                  </a:cubicBezTo>
                  <a:cubicBezTo>
                    <a:pt x="2093" y="1687"/>
                    <a:pt x="1843" y="1531"/>
                    <a:pt x="1843" y="1125"/>
                  </a:cubicBezTo>
                  <a:cubicBezTo>
                    <a:pt x="1843" y="875"/>
                    <a:pt x="1937" y="719"/>
                    <a:pt x="2000" y="656"/>
                  </a:cubicBez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18" name="Freeform 2">
              <a:extLst>
                <a:ext uri="{FF2B5EF4-FFF2-40B4-BE49-F238E27FC236}">
                  <a16:creationId xmlns:a16="http://schemas.microsoft.com/office/drawing/2014/main" id="{40C93B05-499C-43A3-BC92-D63CED41CC2F}"/>
                </a:ext>
              </a:extLst>
            </p:cNvPr>
            <p:cNvSpPr>
              <a:spLocks noChangeArrowheads="1"/>
            </p:cNvSpPr>
            <p:nvPr/>
          </p:nvSpPr>
          <p:spPr bwMode="auto">
            <a:xfrm>
              <a:off x="7945099" y="3187950"/>
              <a:ext cx="708402" cy="753889"/>
            </a:xfrm>
            <a:custGeom>
              <a:gdLst>
                <a:gd fmla="*/ 2969 w 2970" name="T0"/>
                <a:gd fmla="*/ 0 h 3187" name="T1"/>
                <a:gd fmla="*/ 2969 w 2970" name="T2"/>
                <a:gd fmla="*/ 0 h 3187" name="T3"/>
                <a:gd fmla="*/ 0 w 2970" name="T4"/>
                <a:gd fmla="*/ 0 h 3187" name="T5"/>
                <a:gd fmla="*/ 0 w 2970" name="T6"/>
                <a:gd fmla="*/ 781 h 3187" name="T7"/>
                <a:gd fmla="*/ 219 w 2970" name="T8"/>
                <a:gd fmla="*/ 781 h 3187" name="T9"/>
                <a:gd fmla="*/ 719 w 2970" name="T10"/>
                <a:gd fmla="*/ 500 h 3187" name="T11"/>
                <a:gd fmla="*/ 1126 w 2970" name="T12"/>
                <a:gd fmla="*/ 1062 h 3187" name="T13"/>
                <a:gd fmla="*/ 1001 w 2970" name="T14"/>
                <a:gd fmla="*/ 1500 h 3187" name="T15"/>
                <a:gd fmla="*/ 688 w 2970" name="T16"/>
                <a:gd fmla="*/ 1625 h 3187" name="T17"/>
                <a:gd fmla="*/ 219 w 2970" name="T18"/>
                <a:gd fmla="*/ 1344 h 3187" name="T19"/>
                <a:gd fmla="*/ 0 w 2970" name="T20"/>
                <a:gd fmla="*/ 1344 h 3187" name="T21"/>
                <a:gd fmla="*/ 0 w 2970" name="T22"/>
                <a:gd fmla="*/ 3030 h 3187" name="T23"/>
                <a:gd fmla="*/ 63 w 2970" name="T24"/>
                <a:gd fmla="*/ 3186 h 3187" name="T25"/>
                <a:gd fmla="*/ 2969 w 2970" name="T26"/>
                <a:gd fmla="*/ 3186 h 3187" name="T27"/>
                <a:gd fmla="*/ 2969 w 2970" name="T28"/>
                <a:gd fmla="*/ 0 h 31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187" w="2970">
                  <a:moveTo>
                    <a:pt x="2969" y="0"/>
                  </a:moveTo>
                  <a:lnTo>
                    <a:pt x="2969" y="0"/>
                  </a:lnTo>
                  <a:cubicBezTo>
                    <a:pt x="0" y="0"/>
                    <a:pt x="0" y="0"/>
                    <a:pt x="0" y="0"/>
                  </a:cubicBezTo>
                  <a:cubicBezTo>
                    <a:pt x="0" y="781"/>
                    <a:pt x="0" y="781"/>
                    <a:pt x="0" y="781"/>
                  </a:cubicBezTo>
                  <a:cubicBezTo>
                    <a:pt x="219" y="781"/>
                    <a:pt x="219" y="781"/>
                    <a:pt x="219" y="781"/>
                  </a:cubicBezTo>
                  <a:cubicBezTo>
                    <a:pt x="251" y="687"/>
                    <a:pt x="407" y="500"/>
                    <a:pt x="719" y="500"/>
                  </a:cubicBezTo>
                  <a:cubicBezTo>
                    <a:pt x="1126" y="500"/>
                    <a:pt x="1126" y="937"/>
                    <a:pt x="1126" y="1062"/>
                  </a:cubicBezTo>
                  <a:cubicBezTo>
                    <a:pt x="1126" y="1281"/>
                    <a:pt x="1094" y="1406"/>
                    <a:pt x="1001" y="1500"/>
                  </a:cubicBezTo>
                  <a:cubicBezTo>
                    <a:pt x="907" y="1594"/>
                    <a:pt x="813" y="1625"/>
                    <a:pt x="688" y="1625"/>
                  </a:cubicBezTo>
                  <a:cubicBezTo>
                    <a:pt x="438" y="1594"/>
                    <a:pt x="282" y="1437"/>
                    <a:pt x="219" y="1344"/>
                  </a:cubicBezTo>
                  <a:cubicBezTo>
                    <a:pt x="0" y="1344"/>
                    <a:pt x="0" y="1344"/>
                    <a:pt x="0" y="1344"/>
                  </a:cubicBezTo>
                  <a:cubicBezTo>
                    <a:pt x="0" y="3030"/>
                    <a:pt x="0" y="3030"/>
                    <a:pt x="0" y="3030"/>
                  </a:cubicBezTo>
                  <a:cubicBezTo>
                    <a:pt x="32" y="3093"/>
                    <a:pt x="32" y="3124"/>
                    <a:pt x="63" y="3186"/>
                  </a:cubicBezTo>
                  <a:cubicBezTo>
                    <a:pt x="2969" y="3186"/>
                    <a:pt x="2969" y="3186"/>
                    <a:pt x="2969" y="3186"/>
                  </a:cubicBezTo>
                  <a:lnTo>
                    <a:pt x="2969" y="0"/>
                  </a:ln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19" name="Freeform 3">
              <a:extLst>
                <a:ext uri="{FF2B5EF4-FFF2-40B4-BE49-F238E27FC236}">
                  <a16:creationId xmlns:a16="http://schemas.microsoft.com/office/drawing/2014/main" id="{9D1ADB9C-279D-4E29-B3B5-AF761838ED7F}"/>
                </a:ext>
              </a:extLst>
            </p:cNvPr>
            <p:cNvSpPr>
              <a:spLocks noChangeArrowheads="1"/>
            </p:cNvSpPr>
            <p:nvPr/>
          </p:nvSpPr>
          <p:spPr bwMode="auto">
            <a:xfrm>
              <a:off x="7945099" y="1650976"/>
              <a:ext cx="1817250" cy="997886"/>
            </a:xfrm>
            <a:custGeom>
              <a:gdLst>
                <a:gd fmla="*/ 0 w 7626" name="T0"/>
                <a:gd fmla="*/ 3031 h 4220" name="T1"/>
                <a:gd fmla="*/ 0 w 7626" name="T2"/>
                <a:gd fmla="*/ 3031 h 4220" name="T3"/>
                <a:gd fmla="*/ 1282 w 7626" name="T4"/>
                <a:gd fmla="*/ 3031 h 4220" name="T5"/>
                <a:gd fmla="*/ 1344 w 7626" name="T6"/>
                <a:gd fmla="*/ 3094 h 4220" name="T7"/>
                <a:gd fmla="*/ 1344 w 7626" name="T8"/>
                <a:gd fmla="*/ 3500 h 4220" name="T9"/>
                <a:gd fmla="*/ 1313 w 7626" name="T10"/>
                <a:gd fmla="*/ 3562 h 4220" name="T11"/>
                <a:gd fmla="*/ 1094 w 7626" name="T12"/>
                <a:gd fmla="*/ 3875 h 4220" name="T13"/>
                <a:gd fmla="*/ 1469 w 7626" name="T14"/>
                <a:gd fmla="*/ 4219 h 4220" name="T15"/>
                <a:gd fmla="*/ 1907 w 7626" name="T16"/>
                <a:gd fmla="*/ 3906 h 4220" name="T17"/>
                <a:gd fmla="*/ 1657 w 7626" name="T18"/>
                <a:gd fmla="*/ 3531 h 4220" name="T19"/>
                <a:gd fmla="*/ 1594 w 7626" name="T20"/>
                <a:gd fmla="*/ 3469 h 4220" name="T21"/>
                <a:gd fmla="*/ 1626 w 7626" name="T22"/>
                <a:gd fmla="*/ 3125 h 4220" name="T23"/>
                <a:gd fmla="*/ 1688 w 7626" name="T24"/>
                <a:gd fmla="*/ 3062 h 4220" name="T25"/>
                <a:gd fmla="*/ 4437 w 7626" name="T26"/>
                <a:gd fmla="*/ 3062 h 4220" name="T27"/>
                <a:gd fmla="*/ 4437 w 7626" name="T28"/>
                <a:gd fmla="*/ 2812 h 4220" name="T29"/>
                <a:gd fmla="*/ 4156 w 7626" name="T30"/>
                <a:gd fmla="*/ 2312 h 4220" name="T31"/>
                <a:gd fmla="*/ 4687 w 7626" name="T32"/>
                <a:gd fmla="*/ 1906 h 4220" name="T33"/>
                <a:gd fmla="*/ 5250 w 7626" name="T34"/>
                <a:gd fmla="*/ 2312 h 4220" name="T35"/>
                <a:gd fmla="*/ 4968 w 7626" name="T36"/>
                <a:gd fmla="*/ 2812 h 4220" name="T37"/>
                <a:gd fmla="*/ 4968 w 7626" name="T38"/>
                <a:gd fmla="*/ 3031 h 4220" name="T39"/>
                <a:gd fmla="*/ 7625 w 7626" name="T40"/>
                <a:gd fmla="*/ 3031 h 4220" name="T41"/>
                <a:gd fmla="*/ 6531 w 7626" name="T42"/>
                <a:gd fmla="*/ 1375 h 4220" name="T43"/>
                <a:gd fmla="*/ 3156 w 7626" name="T44"/>
                <a:gd fmla="*/ 0 h 4220" name="T45"/>
                <a:gd fmla="*/ 0 w 7626" name="T46"/>
                <a:gd fmla="*/ 1000 h 4220" name="T47"/>
                <a:gd fmla="*/ 0 w 7626" name="T48"/>
                <a:gd fmla="*/ 3031 h 42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220" w="7625">
                  <a:moveTo>
                    <a:pt x="0" y="3031"/>
                  </a:moveTo>
                  <a:lnTo>
                    <a:pt x="0" y="3031"/>
                  </a:lnTo>
                  <a:cubicBezTo>
                    <a:pt x="1282" y="3031"/>
                    <a:pt x="1282" y="3031"/>
                    <a:pt x="1282" y="3031"/>
                  </a:cubicBezTo>
                  <a:cubicBezTo>
                    <a:pt x="1313" y="3031"/>
                    <a:pt x="1344" y="3062"/>
                    <a:pt x="1344" y="3094"/>
                  </a:cubicBezTo>
                  <a:cubicBezTo>
                    <a:pt x="1344" y="3500"/>
                    <a:pt x="1344" y="3500"/>
                    <a:pt x="1344" y="3500"/>
                  </a:cubicBezTo>
                  <a:cubicBezTo>
                    <a:pt x="1344" y="3500"/>
                    <a:pt x="1344" y="3531"/>
                    <a:pt x="1313" y="3562"/>
                  </a:cubicBezTo>
                  <a:cubicBezTo>
                    <a:pt x="1251" y="3594"/>
                    <a:pt x="1094" y="3719"/>
                    <a:pt x="1094" y="3875"/>
                  </a:cubicBezTo>
                  <a:cubicBezTo>
                    <a:pt x="1094" y="4031"/>
                    <a:pt x="1219" y="4219"/>
                    <a:pt x="1469" y="4219"/>
                  </a:cubicBezTo>
                  <a:cubicBezTo>
                    <a:pt x="1719" y="4219"/>
                    <a:pt x="1907" y="4062"/>
                    <a:pt x="1907" y="3906"/>
                  </a:cubicBezTo>
                  <a:cubicBezTo>
                    <a:pt x="1938" y="3656"/>
                    <a:pt x="1657" y="3531"/>
                    <a:pt x="1657" y="3531"/>
                  </a:cubicBezTo>
                  <a:cubicBezTo>
                    <a:pt x="1626" y="3531"/>
                    <a:pt x="1594" y="3500"/>
                    <a:pt x="1594" y="3469"/>
                  </a:cubicBezTo>
                  <a:cubicBezTo>
                    <a:pt x="1626" y="3125"/>
                    <a:pt x="1626" y="3125"/>
                    <a:pt x="1626" y="3125"/>
                  </a:cubicBezTo>
                  <a:cubicBezTo>
                    <a:pt x="1626" y="3094"/>
                    <a:pt x="1657" y="3062"/>
                    <a:pt x="1688" y="3062"/>
                  </a:cubicBezTo>
                  <a:cubicBezTo>
                    <a:pt x="4437" y="3062"/>
                    <a:pt x="4437" y="3062"/>
                    <a:pt x="4437" y="3062"/>
                  </a:cubicBezTo>
                  <a:cubicBezTo>
                    <a:pt x="4437" y="2812"/>
                    <a:pt x="4437" y="2812"/>
                    <a:pt x="4437" y="2812"/>
                  </a:cubicBezTo>
                  <a:cubicBezTo>
                    <a:pt x="4343" y="2750"/>
                    <a:pt x="4156" y="2594"/>
                    <a:pt x="4156" y="2312"/>
                  </a:cubicBezTo>
                  <a:cubicBezTo>
                    <a:pt x="4156" y="2031"/>
                    <a:pt x="4437" y="1906"/>
                    <a:pt x="4687" y="1906"/>
                  </a:cubicBezTo>
                  <a:cubicBezTo>
                    <a:pt x="4937" y="1906"/>
                    <a:pt x="5250" y="2000"/>
                    <a:pt x="5250" y="2312"/>
                  </a:cubicBezTo>
                  <a:cubicBezTo>
                    <a:pt x="5250" y="2594"/>
                    <a:pt x="5062" y="2750"/>
                    <a:pt x="4968" y="2812"/>
                  </a:cubicBezTo>
                  <a:cubicBezTo>
                    <a:pt x="4968" y="3031"/>
                    <a:pt x="4968" y="3031"/>
                    <a:pt x="4968" y="3031"/>
                  </a:cubicBezTo>
                  <a:cubicBezTo>
                    <a:pt x="7625" y="3031"/>
                    <a:pt x="7625" y="3031"/>
                    <a:pt x="7625" y="3031"/>
                  </a:cubicBezTo>
                  <a:cubicBezTo>
                    <a:pt x="7374" y="2437"/>
                    <a:pt x="6999" y="1812"/>
                    <a:pt x="6531" y="1375"/>
                  </a:cubicBezTo>
                  <a:cubicBezTo>
                    <a:pt x="5531" y="562"/>
                    <a:pt x="4625" y="31"/>
                    <a:pt x="3156" y="0"/>
                  </a:cubicBezTo>
                  <a:cubicBezTo>
                    <a:pt x="2251" y="0"/>
                    <a:pt x="1032" y="250"/>
                    <a:pt x="0" y="1000"/>
                  </a:cubicBezTo>
                  <a:lnTo>
                    <a:pt x="0" y="3031"/>
                  </a:ln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20" name="Freeform 4">
              <a:extLst>
                <a:ext uri="{FF2B5EF4-FFF2-40B4-BE49-F238E27FC236}">
                  <a16:creationId xmlns:a16="http://schemas.microsoft.com/office/drawing/2014/main" id="{4FAD3E11-872B-40F2-AEDB-C44C8052BD47}"/>
                </a:ext>
              </a:extLst>
            </p:cNvPr>
            <p:cNvSpPr>
              <a:spLocks noChangeArrowheads="1"/>
            </p:cNvSpPr>
            <p:nvPr/>
          </p:nvSpPr>
          <p:spPr bwMode="auto">
            <a:xfrm>
              <a:off x="8690287" y="2138970"/>
              <a:ext cx="975366" cy="1019783"/>
            </a:xfrm>
            <a:custGeom>
              <a:gdLst>
                <a:gd fmla="*/ 2968 w 4094" name="T0"/>
                <a:gd fmla="*/ 2875 h 4314" name="T1"/>
                <a:gd fmla="*/ 2968 w 4094" name="T2"/>
                <a:gd fmla="*/ 2875 h 4314" name="T3"/>
                <a:gd fmla="*/ 3031 w 4094" name="T4"/>
                <a:gd fmla="*/ 2813 h 4314" name="T5"/>
                <a:gd fmla="*/ 3375 w 4094" name="T6"/>
                <a:gd fmla="*/ 2813 h 4314" name="T7"/>
                <a:gd fmla="*/ 3406 w 4094" name="T8"/>
                <a:gd fmla="*/ 2844 h 4314" name="T9"/>
                <a:gd fmla="*/ 3812 w 4094" name="T10"/>
                <a:gd fmla="*/ 3063 h 4314" name="T11"/>
                <a:gd fmla="*/ 4093 w 4094" name="T12"/>
                <a:gd fmla="*/ 2657 h 4314" name="T13"/>
                <a:gd fmla="*/ 3812 w 4094" name="T14"/>
                <a:gd fmla="*/ 2282 h 4314" name="T15"/>
                <a:gd fmla="*/ 3406 w 4094" name="T16"/>
                <a:gd fmla="*/ 2532 h 4314" name="T17"/>
                <a:gd fmla="*/ 3343 w 4094" name="T18"/>
                <a:gd fmla="*/ 2563 h 4314" name="T19"/>
                <a:gd fmla="*/ 3000 w 4094" name="T20"/>
                <a:gd fmla="*/ 2563 h 4314" name="T21"/>
                <a:gd fmla="*/ 2937 w 4094" name="T22"/>
                <a:gd fmla="*/ 2500 h 4314" name="T23"/>
                <a:gd fmla="*/ 2937 w 4094" name="T24"/>
                <a:gd fmla="*/ 1125 h 4314" name="T25"/>
                <a:gd fmla="*/ 1781 w 4094" name="T26"/>
                <a:gd fmla="*/ 1125 h 4314" name="T27"/>
                <a:gd fmla="*/ 1718 w 4094" name="T28"/>
                <a:gd fmla="*/ 1063 h 4314" name="T29"/>
                <a:gd fmla="*/ 1718 w 4094" name="T30"/>
                <a:gd fmla="*/ 719 h 4314" name="T31"/>
                <a:gd fmla="*/ 1750 w 4094" name="T32"/>
                <a:gd fmla="*/ 657 h 4314" name="T33"/>
                <a:gd fmla="*/ 1968 w 4094" name="T34"/>
                <a:gd fmla="*/ 250 h 4314" name="T35"/>
                <a:gd fmla="*/ 1562 w 4094" name="T36"/>
                <a:gd fmla="*/ 0 h 4314" name="T37"/>
                <a:gd fmla="*/ 1187 w 4094" name="T38"/>
                <a:gd fmla="*/ 250 h 4314" name="T39"/>
                <a:gd fmla="*/ 1406 w 4094" name="T40"/>
                <a:gd fmla="*/ 657 h 4314" name="T41"/>
                <a:gd fmla="*/ 1468 w 4094" name="T42"/>
                <a:gd fmla="*/ 719 h 4314" name="T43"/>
                <a:gd fmla="*/ 1468 w 4094" name="T44"/>
                <a:gd fmla="*/ 1063 h 4314" name="T45"/>
                <a:gd fmla="*/ 1375 w 4094" name="T46"/>
                <a:gd fmla="*/ 1157 h 4314" name="T47"/>
                <a:gd fmla="*/ 0 w 4094" name="T48"/>
                <a:gd fmla="*/ 1157 h 4314" name="T49"/>
                <a:gd fmla="*/ 0 w 4094" name="T50"/>
                <a:gd fmla="*/ 4313 h 4314" name="T51"/>
                <a:gd fmla="*/ 2968 w 4094" name="T52"/>
                <a:gd fmla="*/ 4313 h 4314" name="T53"/>
                <a:gd fmla="*/ 2968 w 4094" name="T54"/>
                <a:gd fmla="*/ 2875 h 431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314" w="4094">
                  <a:moveTo>
                    <a:pt x="2968" y="2875"/>
                  </a:moveTo>
                  <a:lnTo>
                    <a:pt x="2968" y="2875"/>
                  </a:lnTo>
                  <a:cubicBezTo>
                    <a:pt x="2968" y="2844"/>
                    <a:pt x="3000" y="2813"/>
                    <a:pt x="3031" y="2813"/>
                  </a:cubicBezTo>
                  <a:cubicBezTo>
                    <a:pt x="3375" y="2813"/>
                    <a:pt x="3375" y="2813"/>
                    <a:pt x="3375" y="2813"/>
                  </a:cubicBezTo>
                  <a:cubicBezTo>
                    <a:pt x="3375" y="2813"/>
                    <a:pt x="3406" y="2813"/>
                    <a:pt x="3406" y="2844"/>
                  </a:cubicBezTo>
                  <a:cubicBezTo>
                    <a:pt x="3468" y="2907"/>
                    <a:pt x="3656" y="3063"/>
                    <a:pt x="3812" y="3063"/>
                  </a:cubicBezTo>
                  <a:cubicBezTo>
                    <a:pt x="3999" y="3063"/>
                    <a:pt x="4093" y="2844"/>
                    <a:pt x="4093" y="2657"/>
                  </a:cubicBezTo>
                  <a:cubicBezTo>
                    <a:pt x="4093" y="2407"/>
                    <a:pt x="3968" y="2282"/>
                    <a:pt x="3812" y="2282"/>
                  </a:cubicBezTo>
                  <a:cubicBezTo>
                    <a:pt x="3687" y="2282"/>
                    <a:pt x="3499" y="2438"/>
                    <a:pt x="3406" y="2532"/>
                  </a:cubicBezTo>
                  <a:cubicBezTo>
                    <a:pt x="3406" y="2563"/>
                    <a:pt x="3375" y="2563"/>
                    <a:pt x="3343" y="2563"/>
                  </a:cubicBezTo>
                  <a:cubicBezTo>
                    <a:pt x="3000" y="2563"/>
                    <a:pt x="3000" y="2563"/>
                    <a:pt x="3000" y="2563"/>
                  </a:cubicBezTo>
                  <a:cubicBezTo>
                    <a:pt x="2968" y="2563"/>
                    <a:pt x="2937" y="2532"/>
                    <a:pt x="2937" y="2500"/>
                  </a:cubicBezTo>
                  <a:cubicBezTo>
                    <a:pt x="2937" y="1125"/>
                    <a:pt x="2937" y="1125"/>
                    <a:pt x="2937" y="1125"/>
                  </a:cubicBezTo>
                  <a:cubicBezTo>
                    <a:pt x="1781" y="1125"/>
                    <a:pt x="1781" y="1125"/>
                    <a:pt x="1781" y="1125"/>
                  </a:cubicBezTo>
                  <a:cubicBezTo>
                    <a:pt x="1750" y="1125"/>
                    <a:pt x="1718" y="1094"/>
                    <a:pt x="1718" y="1063"/>
                  </a:cubicBezTo>
                  <a:cubicBezTo>
                    <a:pt x="1718" y="719"/>
                    <a:pt x="1718" y="719"/>
                    <a:pt x="1718" y="719"/>
                  </a:cubicBezTo>
                  <a:cubicBezTo>
                    <a:pt x="1718" y="688"/>
                    <a:pt x="1718" y="657"/>
                    <a:pt x="1750" y="657"/>
                  </a:cubicBezTo>
                  <a:cubicBezTo>
                    <a:pt x="1750" y="657"/>
                    <a:pt x="1968" y="500"/>
                    <a:pt x="1968" y="250"/>
                  </a:cubicBezTo>
                  <a:cubicBezTo>
                    <a:pt x="1968" y="0"/>
                    <a:pt x="1625" y="0"/>
                    <a:pt x="1562" y="0"/>
                  </a:cubicBezTo>
                  <a:cubicBezTo>
                    <a:pt x="1406" y="0"/>
                    <a:pt x="1187" y="32"/>
                    <a:pt x="1187" y="250"/>
                  </a:cubicBezTo>
                  <a:cubicBezTo>
                    <a:pt x="1187" y="500"/>
                    <a:pt x="1406" y="625"/>
                    <a:pt x="1406" y="657"/>
                  </a:cubicBezTo>
                  <a:cubicBezTo>
                    <a:pt x="1437" y="657"/>
                    <a:pt x="1468" y="688"/>
                    <a:pt x="1468" y="719"/>
                  </a:cubicBezTo>
                  <a:cubicBezTo>
                    <a:pt x="1468" y="1063"/>
                    <a:pt x="1468" y="1063"/>
                    <a:pt x="1468" y="1063"/>
                  </a:cubicBezTo>
                  <a:cubicBezTo>
                    <a:pt x="1468" y="1094"/>
                    <a:pt x="1406" y="1157"/>
                    <a:pt x="1375" y="1157"/>
                  </a:cubicBezTo>
                  <a:cubicBezTo>
                    <a:pt x="0" y="1157"/>
                    <a:pt x="0" y="1157"/>
                    <a:pt x="0" y="1157"/>
                  </a:cubicBezTo>
                  <a:cubicBezTo>
                    <a:pt x="0" y="4313"/>
                    <a:pt x="0" y="4313"/>
                    <a:pt x="0" y="4313"/>
                  </a:cubicBezTo>
                  <a:cubicBezTo>
                    <a:pt x="2968" y="4313"/>
                    <a:pt x="2968" y="4313"/>
                    <a:pt x="2968" y="4313"/>
                  </a:cubicBezTo>
                  <a:lnTo>
                    <a:pt x="2968" y="2875"/>
                  </a:ln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21" name="Freeform 5">
              <a:extLst>
                <a:ext uri="{FF2B5EF4-FFF2-40B4-BE49-F238E27FC236}">
                  <a16:creationId xmlns:a16="http://schemas.microsoft.com/office/drawing/2014/main" id="{86D9B89A-582F-44C8-9A60-BAE21F5B27EF}"/>
                </a:ext>
              </a:extLst>
            </p:cNvPr>
            <p:cNvSpPr>
              <a:spLocks noChangeArrowheads="1"/>
            </p:cNvSpPr>
            <p:nvPr/>
          </p:nvSpPr>
          <p:spPr bwMode="auto">
            <a:xfrm>
              <a:off x="9166409" y="2412164"/>
              <a:ext cx="677921" cy="1462941"/>
            </a:xfrm>
            <a:custGeom>
              <a:gdLst>
                <a:gd fmla="*/ 1093 w 2844" name="T0"/>
                <a:gd fmla="*/ 0 h 6187" name="T1"/>
                <a:gd fmla="*/ 1093 w 2844" name="T2"/>
                <a:gd fmla="*/ 0 h 6187" name="T3"/>
                <a:gd fmla="*/ 1093 w 2844" name="T4"/>
                <a:gd fmla="*/ 1250 h 6187" name="T5"/>
                <a:gd fmla="*/ 1312 w 2844" name="T6"/>
                <a:gd fmla="*/ 1250 h 6187" name="T7"/>
                <a:gd fmla="*/ 1812 w 2844" name="T8"/>
                <a:gd fmla="*/ 968 h 6187" name="T9"/>
                <a:gd fmla="*/ 2218 w 2844" name="T10"/>
                <a:gd fmla="*/ 1500 h 6187" name="T11"/>
                <a:gd fmla="*/ 1812 w 2844" name="T12"/>
                <a:gd fmla="*/ 2062 h 6187" name="T13"/>
                <a:gd fmla="*/ 1312 w 2844" name="T14"/>
                <a:gd fmla="*/ 1781 h 6187" name="T15"/>
                <a:gd fmla="*/ 1125 w 2844" name="T16"/>
                <a:gd fmla="*/ 1781 h 6187" name="T17"/>
                <a:gd fmla="*/ 1125 w 2844" name="T18"/>
                <a:gd fmla="*/ 4187 h 6187" name="T19"/>
                <a:gd fmla="*/ 1031 w 2844" name="T20"/>
                <a:gd fmla="*/ 4250 h 6187" name="T21"/>
                <a:gd fmla="*/ 718 w 2844" name="T22"/>
                <a:gd fmla="*/ 4250 h 6187" name="T23"/>
                <a:gd fmla="*/ 656 w 2844" name="T24"/>
                <a:gd fmla="*/ 4218 h 6187" name="T25"/>
                <a:gd fmla="*/ 281 w 2844" name="T26"/>
                <a:gd fmla="*/ 4000 h 6187" name="T27"/>
                <a:gd fmla="*/ 93 w 2844" name="T28"/>
                <a:gd fmla="*/ 4062 h 6187" name="T29"/>
                <a:gd fmla="*/ 0 w 2844" name="T30"/>
                <a:gd fmla="*/ 4406 h 6187" name="T31"/>
                <a:gd fmla="*/ 312 w 2844" name="T32"/>
                <a:gd fmla="*/ 4812 h 6187" name="T33"/>
                <a:gd fmla="*/ 718 w 2844" name="T34"/>
                <a:gd fmla="*/ 4531 h 6187" name="T35"/>
                <a:gd fmla="*/ 750 w 2844" name="T36"/>
                <a:gd fmla="*/ 4500 h 6187" name="T37"/>
                <a:gd fmla="*/ 1031 w 2844" name="T38"/>
                <a:gd fmla="*/ 4500 h 6187" name="T39"/>
                <a:gd fmla="*/ 1125 w 2844" name="T40"/>
                <a:gd fmla="*/ 4593 h 6187" name="T41"/>
                <a:gd fmla="*/ 1125 w 2844" name="T42"/>
                <a:gd fmla="*/ 6186 h 6187" name="T43"/>
                <a:gd fmla="*/ 2156 w 2844" name="T44"/>
                <a:gd fmla="*/ 3906 h 6187" name="T45"/>
                <a:gd fmla="*/ 2843 w 2844" name="T46"/>
                <a:gd fmla="*/ 1437 h 6187" name="T47"/>
                <a:gd fmla="*/ 2562 w 2844" name="T48"/>
                <a:gd fmla="*/ 0 h 6187" name="T49"/>
                <a:gd fmla="*/ 1093 w 2844" name="T50"/>
                <a:gd fmla="*/ 0 h 618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187" w="2844">
                  <a:moveTo>
                    <a:pt x="1093" y="0"/>
                  </a:moveTo>
                  <a:lnTo>
                    <a:pt x="1093" y="0"/>
                  </a:lnTo>
                  <a:cubicBezTo>
                    <a:pt x="1093" y="1250"/>
                    <a:pt x="1093" y="1250"/>
                    <a:pt x="1093" y="1250"/>
                  </a:cubicBezTo>
                  <a:cubicBezTo>
                    <a:pt x="1312" y="1250"/>
                    <a:pt x="1312" y="1250"/>
                    <a:pt x="1312" y="1250"/>
                  </a:cubicBezTo>
                  <a:cubicBezTo>
                    <a:pt x="1406" y="1187"/>
                    <a:pt x="1624" y="968"/>
                    <a:pt x="1812" y="968"/>
                  </a:cubicBezTo>
                  <a:cubicBezTo>
                    <a:pt x="1999" y="968"/>
                    <a:pt x="2218" y="1125"/>
                    <a:pt x="2218" y="1500"/>
                  </a:cubicBezTo>
                  <a:cubicBezTo>
                    <a:pt x="2218" y="1843"/>
                    <a:pt x="2062" y="2062"/>
                    <a:pt x="1812" y="2062"/>
                  </a:cubicBezTo>
                  <a:cubicBezTo>
                    <a:pt x="1593" y="2062"/>
                    <a:pt x="1406" y="1875"/>
                    <a:pt x="1312" y="1781"/>
                  </a:cubicBezTo>
                  <a:cubicBezTo>
                    <a:pt x="1125" y="1781"/>
                    <a:pt x="1125" y="1781"/>
                    <a:pt x="1125" y="1781"/>
                  </a:cubicBezTo>
                  <a:cubicBezTo>
                    <a:pt x="1125" y="4187"/>
                    <a:pt x="1125" y="4187"/>
                    <a:pt x="1125" y="4187"/>
                  </a:cubicBezTo>
                  <a:cubicBezTo>
                    <a:pt x="1125" y="4218"/>
                    <a:pt x="1062" y="4250"/>
                    <a:pt x="1031" y="4250"/>
                  </a:cubicBezTo>
                  <a:cubicBezTo>
                    <a:pt x="718" y="4250"/>
                    <a:pt x="718" y="4250"/>
                    <a:pt x="718" y="4250"/>
                  </a:cubicBezTo>
                  <a:cubicBezTo>
                    <a:pt x="687" y="4250"/>
                    <a:pt x="656" y="4250"/>
                    <a:pt x="656" y="4218"/>
                  </a:cubicBezTo>
                  <a:cubicBezTo>
                    <a:pt x="593" y="4156"/>
                    <a:pt x="406" y="4000"/>
                    <a:pt x="281" y="4000"/>
                  </a:cubicBezTo>
                  <a:cubicBezTo>
                    <a:pt x="187" y="4000"/>
                    <a:pt x="156" y="4000"/>
                    <a:pt x="93" y="4062"/>
                  </a:cubicBezTo>
                  <a:cubicBezTo>
                    <a:pt x="31" y="4125"/>
                    <a:pt x="0" y="4250"/>
                    <a:pt x="0" y="4406"/>
                  </a:cubicBezTo>
                  <a:cubicBezTo>
                    <a:pt x="0" y="4656"/>
                    <a:pt x="93" y="4812"/>
                    <a:pt x="312" y="4812"/>
                  </a:cubicBezTo>
                  <a:cubicBezTo>
                    <a:pt x="437" y="4812"/>
                    <a:pt x="656" y="4593"/>
                    <a:pt x="718" y="4531"/>
                  </a:cubicBezTo>
                  <a:lnTo>
                    <a:pt x="750" y="4500"/>
                  </a:lnTo>
                  <a:cubicBezTo>
                    <a:pt x="1031" y="4500"/>
                    <a:pt x="1031" y="4500"/>
                    <a:pt x="1031" y="4500"/>
                  </a:cubicBezTo>
                  <a:cubicBezTo>
                    <a:pt x="1062" y="4500"/>
                    <a:pt x="1125" y="4531"/>
                    <a:pt x="1125" y="4593"/>
                  </a:cubicBezTo>
                  <a:cubicBezTo>
                    <a:pt x="1125" y="6186"/>
                    <a:pt x="1125" y="6186"/>
                    <a:pt x="1125" y="6186"/>
                  </a:cubicBezTo>
                  <a:cubicBezTo>
                    <a:pt x="1406" y="5530"/>
                    <a:pt x="1843" y="4562"/>
                    <a:pt x="2156" y="3906"/>
                  </a:cubicBezTo>
                  <a:cubicBezTo>
                    <a:pt x="2687" y="2875"/>
                    <a:pt x="2843" y="2250"/>
                    <a:pt x="2843" y="1437"/>
                  </a:cubicBezTo>
                  <a:cubicBezTo>
                    <a:pt x="2843" y="1062"/>
                    <a:pt x="2750" y="531"/>
                    <a:pt x="2562" y="0"/>
                  </a:cubicBezTo>
                  <a:lnTo>
                    <a:pt x="1093" y="0"/>
                  </a:ln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22" name="Freeform 6">
              <a:extLst>
                <a:ext uri="{FF2B5EF4-FFF2-40B4-BE49-F238E27FC236}">
                  <a16:creationId xmlns:a16="http://schemas.microsoft.com/office/drawing/2014/main" id="{4600E17F-8880-420B-B8D3-8DE2EE10D91B}"/>
                </a:ext>
              </a:extLst>
            </p:cNvPr>
            <p:cNvSpPr>
              <a:spLocks noChangeArrowheads="1"/>
            </p:cNvSpPr>
            <p:nvPr/>
          </p:nvSpPr>
          <p:spPr bwMode="auto">
            <a:xfrm>
              <a:off x="7975579" y="3971036"/>
              <a:ext cx="1414702" cy="576626"/>
            </a:xfrm>
            <a:custGeom>
              <a:gdLst>
                <a:gd fmla="*/ 4530 w 5937" name="T0"/>
                <a:gd fmla="*/ 0 h 2439" name="T1"/>
                <a:gd fmla="*/ 4530 w 5937" name="T2"/>
                <a:gd fmla="*/ 0 h 2439" name="T3"/>
                <a:gd fmla="*/ 4530 w 5937" name="T4"/>
                <a:gd fmla="*/ 250 h 2439" name="T5"/>
                <a:gd fmla="*/ 4842 w 5937" name="T6"/>
                <a:gd fmla="*/ 782 h 2439" name="T7"/>
                <a:gd fmla="*/ 4249 w 5937" name="T8"/>
                <a:gd fmla="*/ 1188 h 2439" name="T9"/>
                <a:gd fmla="*/ 3842 w 5937" name="T10"/>
                <a:gd fmla="*/ 1032 h 2439" name="T11"/>
                <a:gd fmla="*/ 3717 w 5937" name="T12"/>
                <a:gd fmla="*/ 719 h 2439" name="T13"/>
                <a:gd fmla="*/ 3999 w 5937" name="T14"/>
                <a:gd fmla="*/ 282 h 2439" name="T15"/>
                <a:gd fmla="*/ 3999 w 5937" name="T16"/>
                <a:gd fmla="*/ 32 h 2439" name="T17"/>
                <a:gd fmla="*/ 0 w 5937" name="T18"/>
                <a:gd fmla="*/ 32 h 2439" name="T19"/>
                <a:gd fmla="*/ 156 w 5937" name="T20"/>
                <a:gd fmla="*/ 719 h 2439" name="T21"/>
                <a:gd fmla="*/ 1125 w 5937" name="T22"/>
                <a:gd fmla="*/ 2438 h 2439" name="T23"/>
                <a:gd fmla="*/ 4780 w 5937" name="T24"/>
                <a:gd fmla="*/ 2438 h 2439" name="T25"/>
                <a:gd fmla="*/ 5624 w 5937" name="T26"/>
                <a:gd fmla="*/ 1657 h 2439" name="T27"/>
                <a:gd fmla="*/ 5780 w 5937" name="T28"/>
                <a:gd fmla="*/ 344 h 2439" name="T29"/>
                <a:gd fmla="*/ 5936 w 5937" name="T30"/>
                <a:gd fmla="*/ 0 h 2439" name="T31"/>
                <a:gd fmla="*/ 4530 w 5937" name="T32"/>
                <a:gd fmla="*/ 0 h 24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39" w="5937">
                  <a:moveTo>
                    <a:pt x="4530" y="0"/>
                  </a:moveTo>
                  <a:lnTo>
                    <a:pt x="4530" y="0"/>
                  </a:lnTo>
                  <a:cubicBezTo>
                    <a:pt x="4530" y="250"/>
                    <a:pt x="4530" y="250"/>
                    <a:pt x="4530" y="250"/>
                  </a:cubicBezTo>
                  <a:cubicBezTo>
                    <a:pt x="4624" y="313"/>
                    <a:pt x="4874" y="500"/>
                    <a:pt x="4842" y="782"/>
                  </a:cubicBezTo>
                  <a:cubicBezTo>
                    <a:pt x="4842" y="1032"/>
                    <a:pt x="4624" y="1188"/>
                    <a:pt x="4249" y="1188"/>
                  </a:cubicBezTo>
                  <a:cubicBezTo>
                    <a:pt x="4030" y="1188"/>
                    <a:pt x="3905" y="1125"/>
                    <a:pt x="3842" y="1032"/>
                  </a:cubicBezTo>
                  <a:cubicBezTo>
                    <a:pt x="3749" y="969"/>
                    <a:pt x="3717" y="844"/>
                    <a:pt x="3717" y="719"/>
                  </a:cubicBezTo>
                  <a:cubicBezTo>
                    <a:pt x="3749" y="532"/>
                    <a:pt x="3936" y="344"/>
                    <a:pt x="3999" y="282"/>
                  </a:cubicBezTo>
                  <a:cubicBezTo>
                    <a:pt x="3999" y="32"/>
                    <a:pt x="3999" y="32"/>
                    <a:pt x="3999" y="32"/>
                  </a:cubicBezTo>
                  <a:cubicBezTo>
                    <a:pt x="0" y="32"/>
                    <a:pt x="0" y="32"/>
                    <a:pt x="0" y="32"/>
                  </a:cubicBezTo>
                  <a:cubicBezTo>
                    <a:pt x="93" y="313"/>
                    <a:pt x="187" y="563"/>
                    <a:pt x="156" y="719"/>
                  </a:cubicBezTo>
                  <a:cubicBezTo>
                    <a:pt x="125" y="2063"/>
                    <a:pt x="843" y="2438"/>
                    <a:pt x="1125" y="2438"/>
                  </a:cubicBezTo>
                  <a:cubicBezTo>
                    <a:pt x="2156" y="2438"/>
                    <a:pt x="4436" y="2438"/>
                    <a:pt x="4780" y="2438"/>
                  </a:cubicBezTo>
                  <a:cubicBezTo>
                    <a:pt x="5124" y="2438"/>
                    <a:pt x="5467" y="2000"/>
                    <a:pt x="5624" y="1657"/>
                  </a:cubicBezTo>
                  <a:cubicBezTo>
                    <a:pt x="5749" y="1313"/>
                    <a:pt x="5655" y="594"/>
                    <a:pt x="5780" y="344"/>
                  </a:cubicBezTo>
                  <a:cubicBezTo>
                    <a:pt x="5811" y="313"/>
                    <a:pt x="5842" y="188"/>
                    <a:pt x="5936" y="0"/>
                  </a:cubicBezTo>
                  <a:lnTo>
                    <a:pt x="4530" y="0"/>
                  </a:ln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23" name="Freeform 7">
              <a:extLst>
                <a:ext uri="{FF2B5EF4-FFF2-40B4-BE49-F238E27FC236}">
                  <a16:creationId xmlns:a16="http://schemas.microsoft.com/office/drawing/2014/main" id="{68938A9B-DCBE-4B76-BDAB-E6B226642CB0}"/>
                </a:ext>
              </a:extLst>
            </p:cNvPr>
            <p:cNvSpPr>
              <a:spLocks noChangeArrowheads="1"/>
            </p:cNvSpPr>
            <p:nvPr/>
          </p:nvSpPr>
          <p:spPr bwMode="auto">
            <a:xfrm>
              <a:off x="7364924" y="1916871"/>
              <a:ext cx="812455" cy="1913397"/>
            </a:xfrm>
            <a:custGeom>
              <a:gdLst>
                <a:gd fmla="*/ 2281 w 3407" name="T0"/>
                <a:gd fmla="*/ 6625 h 8094" name="T1"/>
                <a:gd fmla="*/ 2281 w 3407" name="T2"/>
                <a:gd fmla="*/ 6625 h 8094" name="T3"/>
                <a:gd fmla="*/ 2344 w 3407" name="T4"/>
                <a:gd fmla="*/ 6562 h 8094" name="T5"/>
                <a:gd fmla="*/ 2719 w 3407" name="T6"/>
                <a:gd fmla="*/ 6562 h 8094" name="T7"/>
                <a:gd fmla="*/ 2781 w 3407" name="T8"/>
                <a:gd fmla="*/ 6625 h 8094" name="T9"/>
                <a:gd fmla="*/ 3125 w 3407" name="T10"/>
                <a:gd fmla="*/ 6844 h 8094" name="T11"/>
                <a:gd fmla="*/ 3313 w 3407" name="T12"/>
                <a:gd fmla="*/ 6781 h 8094" name="T13"/>
                <a:gd fmla="*/ 3406 w 3407" name="T14"/>
                <a:gd fmla="*/ 6437 h 8094" name="T15"/>
                <a:gd fmla="*/ 3125 w 3407" name="T16"/>
                <a:gd fmla="*/ 6031 h 8094" name="T17"/>
                <a:gd fmla="*/ 2781 w 3407" name="T18"/>
                <a:gd fmla="*/ 6281 h 8094" name="T19"/>
                <a:gd fmla="*/ 2688 w 3407" name="T20"/>
                <a:gd fmla="*/ 6312 h 8094" name="T21"/>
                <a:gd fmla="*/ 2375 w 3407" name="T22"/>
                <a:gd fmla="*/ 6312 h 8094" name="T23"/>
                <a:gd fmla="*/ 2281 w 3407" name="T24"/>
                <a:gd fmla="*/ 6250 h 8094" name="T25"/>
                <a:gd fmla="*/ 2281 w 3407" name="T26"/>
                <a:gd fmla="*/ 5344 h 8094" name="T27"/>
                <a:gd fmla="*/ 2281 w 3407" name="T28"/>
                <a:gd fmla="*/ 5312 h 8094" name="T29"/>
                <a:gd fmla="*/ 2281 w 3407" name="T30"/>
                <a:gd fmla="*/ 5281 h 8094" name="T31"/>
                <a:gd fmla="*/ 2281 w 3407" name="T32"/>
                <a:gd fmla="*/ 0 h 8094" name="T33"/>
                <a:gd fmla="*/ 906 w 3407" name="T34"/>
                <a:gd fmla="*/ 1906 h 8094" name="T35"/>
                <a:gd fmla="*/ 1500 w 3407" name="T36"/>
                <a:gd fmla="*/ 6562 h 8094" name="T37"/>
                <a:gd fmla="*/ 2281 w 3407" name="T38"/>
                <a:gd fmla="*/ 8093 h 8094" name="T39"/>
                <a:gd fmla="*/ 2281 w 3407" name="T40"/>
                <a:gd fmla="*/ 6625 h 809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094" w="3407">
                  <a:moveTo>
                    <a:pt x="2281" y="6625"/>
                  </a:moveTo>
                  <a:lnTo>
                    <a:pt x="2281" y="6625"/>
                  </a:lnTo>
                  <a:cubicBezTo>
                    <a:pt x="2281" y="6594"/>
                    <a:pt x="2312" y="6562"/>
                    <a:pt x="2344" y="6562"/>
                  </a:cubicBezTo>
                  <a:cubicBezTo>
                    <a:pt x="2719" y="6562"/>
                    <a:pt x="2719" y="6562"/>
                    <a:pt x="2719" y="6562"/>
                  </a:cubicBezTo>
                  <a:cubicBezTo>
                    <a:pt x="2750" y="6562"/>
                    <a:pt x="2781" y="6594"/>
                    <a:pt x="2781" y="6625"/>
                  </a:cubicBezTo>
                  <a:cubicBezTo>
                    <a:pt x="2781" y="6625"/>
                    <a:pt x="2844" y="6844"/>
                    <a:pt x="3125" y="6844"/>
                  </a:cubicBezTo>
                  <a:cubicBezTo>
                    <a:pt x="3219" y="6844"/>
                    <a:pt x="3281" y="6812"/>
                    <a:pt x="3313" y="6781"/>
                  </a:cubicBezTo>
                  <a:cubicBezTo>
                    <a:pt x="3375" y="6719"/>
                    <a:pt x="3406" y="6594"/>
                    <a:pt x="3406" y="6437"/>
                  </a:cubicBezTo>
                  <a:cubicBezTo>
                    <a:pt x="3406" y="6187"/>
                    <a:pt x="3375" y="6031"/>
                    <a:pt x="3125" y="6031"/>
                  </a:cubicBezTo>
                  <a:cubicBezTo>
                    <a:pt x="2875" y="6000"/>
                    <a:pt x="2781" y="6250"/>
                    <a:pt x="2781" y="6281"/>
                  </a:cubicBezTo>
                  <a:cubicBezTo>
                    <a:pt x="2750" y="6281"/>
                    <a:pt x="2719" y="6312"/>
                    <a:pt x="2688" y="6312"/>
                  </a:cubicBezTo>
                  <a:cubicBezTo>
                    <a:pt x="2375" y="6312"/>
                    <a:pt x="2375" y="6312"/>
                    <a:pt x="2375" y="6312"/>
                  </a:cubicBezTo>
                  <a:cubicBezTo>
                    <a:pt x="2312" y="6312"/>
                    <a:pt x="2281" y="6281"/>
                    <a:pt x="2281" y="6250"/>
                  </a:cubicBezTo>
                  <a:cubicBezTo>
                    <a:pt x="2281" y="5344"/>
                    <a:pt x="2281" y="5344"/>
                    <a:pt x="2281" y="5344"/>
                  </a:cubicBezTo>
                  <a:cubicBezTo>
                    <a:pt x="2281" y="5344"/>
                    <a:pt x="2281" y="5344"/>
                    <a:pt x="2281" y="5312"/>
                  </a:cubicBezTo>
                  <a:lnTo>
                    <a:pt x="2281" y="5281"/>
                  </a:lnTo>
                  <a:cubicBezTo>
                    <a:pt x="2281" y="0"/>
                    <a:pt x="2281" y="0"/>
                    <a:pt x="2281" y="0"/>
                  </a:cubicBezTo>
                  <a:cubicBezTo>
                    <a:pt x="1719" y="469"/>
                    <a:pt x="1250" y="1094"/>
                    <a:pt x="906" y="1906"/>
                  </a:cubicBezTo>
                  <a:cubicBezTo>
                    <a:pt x="0" y="4219"/>
                    <a:pt x="1313" y="6156"/>
                    <a:pt x="1500" y="6562"/>
                  </a:cubicBezTo>
                  <a:cubicBezTo>
                    <a:pt x="1625" y="6781"/>
                    <a:pt x="1969" y="7436"/>
                    <a:pt x="2281" y="8093"/>
                  </a:cubicBezTo>
                  <a:lnTo>
                    <a:pt x="2281" y="6625"/>
                  </a:ln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24" name="Freeform 8">
              <a:extLst>
                <a:ext uri="{FF2B5EF4-FFF2-40B4-BE49-F238E27FC236}">
                  <a16:creationId xmlns:a16="http://schemas.microsoft.com/office/drawing/2014/main" id="{8E6D1ACD-3139-4849-9662-DD9541A9962E}"/>
                </a:ext>
              </a:extLst>
            </p:cNvPr>
            <p:cNvSpPr>
              <a:spLocks noChangeArrowheads="1"/>
            </p:cNvSpPr>
            <p:nvPr/>
          </p:nvSpPr>
          <p:spPr bwMode="auto">
            <a:xfrm>
              <a:off x="7945099" y="2404865"/>
              <a:ext cx="708402" cy="753889"/>
            </a:xfrm>
            <a:custGeom>
              <a:gdLst>
                <a:gd fmla="*/ 2969 w 2970" name="T0"/>
                <a:gd fmla="*/ 32 h 3189" name="T1"/>
                <a:gd fmla="*/ 2969 w 2970" name="T2"/>
                <a:gd fmla="*/ 32 h 3189" name="T3"/>
                <a:gd fmla="*/ 1751 w 2970" name="T4"/>
                <a:gd fmla="*/ 32 h 3189" name="T5"/>
                <a:gd fmla="*/ 1751 w 2970" name="T6"/>
                <a:gd fmla="*/ 219 h 3189" name="T7"/>
                <a:gd fmla="*/ 2063 w 2970" name="T8"/>
                <a:gd fmla="*/ 719 h 3189" name="T9"/>
                <a:gd fmla="*/ 1469 w 2970" name="T10"/>
                <a:gd fmla="*/ 1188 h 3189" name="T11"/>
                <a:gd fmla="*/ 969 w 2970" name="T12"/>
                <a:gd fmla="*/ 688 h 3189" name="T13"/>
                <a:gd fmla="*/ 1219 w 2970" name="T14"/>
                <a:gd fmla="*/ 250 h 3189" name="T15"/>
                <a:gd fmla="*/ 1219 w 2970" name="T16"/>
                <a:gd fmla="*/ 0 h 3189" name="T17"/>
                <a:gd fmla="*/ 0 w 2970" name="T18"/>
                <a:gd fmla="*/ 0 h 3189" name="T19"/>
                <a:gd fmla="*/ 0 w 2970" name="T20"/>
                <a:gd fmla="*/ 3188 h 3189" name="T21"/>
                <a:gd fmla="*/ 2969 w 2970" name="T22"/>
                <a:gd fmla="*/ 3188 h 3189" name="T23"/>
                <a:gd fmla="*/ 2969 w 2970" name="T24"/>
                <a:gd fmla="*/ 32 h 318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89" w="2970">
                  <a:moveTo>
                    <a:pt x="2969" y="32"/>
                  </a:moveTo>
                  <a:lnTo>
                    <a:pt x="2969" y="32"/>
                  </a:lnTo>
                  <a:cubicBezTo>
                    <a:pt x="1751" y="32"/>
                    <a:pt x="1751" y="32"/>
                    <a:pt x="1751" y="32"/>
                  </a:cubicBezTo>
                  <a:cubicBezTo>
                    <a:pt x="1751" y="219"/>
                    <a:pt x="1751" y="219"/>
                    <a:pt x="1751" y="219"/>
                  </a:cubicBezTo>
                  <a:cubicBezTo>
                    <a:pt x="1844" y="282"/>
                    <a:pt x="2063" y="438"/>
                    <a:pt x="2063" y="719"/>
                  </a:cubicBezTo>
                  <a:cubicBezTo>
                    <a:pt x="2063" y="969"/>
                    <a:pt x="1782" y="1188"/>
                    <a:pt x="1469" y="1188"/>
                  </a:cubicBezTo>
                  <a:cubicBezTo>
                    <a:pt x="1126" y="1188"/>
                    <a:pt x="969" y="907"/>
                    <a:pt x="969" y="688"/>
                  </a:cubicBezTo>
                  <a:cubicBezTo>
                    <a:pt x="969" y="469"/>
                    <a:pt x="1126" y="313"/>
                    <a:pt x="1219" y="250"/>
                  </a:cubicBezTo>
                  <a:cubicBezTo>
                    <a:pt x="1219" y="0"/>
                    <a:pt x="1219" y="0"/>
                    <a:pt x="1219" y="0"/>
                  </a:cubicBezTo>
                  <a:cubicBezTo>
                    <a:pt x="0" y="0"/>
                    <a:pt x="0" y="0"/>
                    <a:pt x="0" y="0"/>
                  </a:cubicBezTo>
                  <a:cubicBezTo>
                    <a:pt x="0" y="3188"/>
                    <a:pt x="0" y="3188"/>
                    <a:pt x="0" y="3188"/>
                  </a:cubicBezTo>
                  <a:cubicBezTo>
                    <a:pt x="2969" y="3188"/>
                    <a:pt x="2969" y="3188"/>
                    <a:pt x="2969" y="3188"/>
                  </a:cubicBezTo>
                  <a:lnTo>
                    <a:pt x="2969" y="32"/>
                  </a:ln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25" name="Freeform 9">
              <a:extLst>
                <a:ext uri="{FF2B5EF4-FFF2-40B4-BE49-F238E27FC236}">
                  <a16:creationId xmlns:a16="http://schemas.microsoft.com/office/drawing/2014/main" id="{017B0660-B84A-4FC0-BA2E-658368125FF9}"/>
                </a:ext>
              </a:extLst>
            </p:cNvPr>
            <p:cNvSpPr>
              <a:spLocks noChangeArrowheads="1"/>
            </p:cNvSpPr>
            <p:nvPr/>
          </p:nvSpPr>
          <p:spPr bwMode="auto">
            <a:xfrm>
              <a:off x="8146899" y="4547661"/>
              <a:ext cx="1049990" cy="953049"/>
            </a:xfrm>
            <a:custGeom>
              <a:gdLst>
                <a:gd fmla="*/ 63 w 4407" name="T0"/>
                <a:gd fmla="*/ 0 h 4032" name="T1"/>
                <a:gd fmla="*/ 63 w 4407" name="T2"/>
                <a:gd fmla="*/ 0 h 4032" name="T3"/>
                <a:gd fmla="*/ 4312 w 4407" name="T4"/>
                <a:gd fmla="*/ 0 h 4032" name="T5"/>
                <a:gd fmla="*/ 4312 w 4407" name="T6"/>
                <a:gd fmla="*/ 375 h 4032" name="T7"/>
                <a:gd fmla="*/ 4406 w 4407" name="T8"/>
                <a:gd fmla="*/ 562 h 4032" name="T9"/>
                <a:gd fmla="*/ 4187 w 4407" name="T10"/>
                <a:gd fmla="*/ 906 h 4032" name="T11"/>
                <a:gd fmla="*/ 4374 w 4407" name="T12"/>
                <a:gd fmla="*/ 1187 h 4032" name="T13"/>
                <a:gd fmla="*/ 4187 w 4407" name="T14"/>
                <a:gd fmla="*/ 1562 h 4032" name="T15"/>
                <a:gd fmla="*/ 4343 w 4407" name="T16"/>
                <a:gd fmla="*/ 1812 h 4032" name="T17"/>
                <a:gd fmla="*/ 4187 w 4407" name="T18"/>
                <a:gd fmla="*/ 2094 h 4032" name="T19"/>
                <a:gd fmla="*/ 4343 w 4407" name="T20"/>
                <a:gd fmla="*/ 2375 h 4032" name="T21"/>
                <a:gd fmla="*/ 4187 w 4407" name="T22"/>
                <a:gd fmla="*/ 2719 h 4032" name="T23"/>
                <a:gd fmla="*/ 4281 w 4407" name="T24"/>
                <a:gd fmla="*/ 2906 h 4032" name="T25"/>
                <a:gd fmla="*/ 3937 w 4407" name="T26"/>
                <a:gd fmla="*/ 3406 h 4032" name="T27"/>
                <a:gd fmla="*/ 3218 w 4407" name="T28"/>
                <a:gd fmla="*/ 4031 h 4032" name="T29"/>
                <a:gd fmla="*/ 1188 w 4407" name="T30"/>
                <a:gd fmla="*/ 4031 h 4032" name="T31"/>
                <a:gd fmla="*/ 282 w 4407" name="T32"/>
                <a:gd fmla="*/ 3281 h 4032" name="T33"/>
                <a:gd fmla="*/ 219 w 4407" name="T34"/>
                <a:gd fmla="*/ 2937 h 4032" name="T35"/>
                <a:gd fmla="*/ 32 w 4407" name="T36"/>
                <a:gd fmla="*/ 2656 h 4032" name="T37"/>
                <a:gd fmla="*/ 188 w 4407" name="T38"/>
                <a:gd fmla="*/ 2437 h 4032" name="T39"/>
                <a:gd fmla="*/ 32 w 4407" name="T40"/>
                <a:gd fmla="*/ 2031 h 4032" name="T41"/>
                <a:gd fmla="*/ 157 w 4407" name="T42"/>
                <a:gd fmla="*/ 1781 h 4032" name="T43"/>
                <a:gd fmla="*/ 32 w 4407" name="T44"/>
                <a:gd fmla="*/ 1469 h 4032" name="T45"/>
                <a:gd fmla="*/ 188 w 4407" name="T46"/>
                <a:gd fmla="*/ 1156 h 4032" name="T47"/>
                <a:gd fmla="*/ 32 w 4407" name="T48"/>
                <a:gd fmla="*/ 844 h 4032" name="T49"/>
                <a:gd fmla="*/ 63 w 4407" name="T50"/>
                <a:gd fmla="*/ 0 h 403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31" w="4407">
                  <a:moveTo>
                    <a:pt x="63" y="0"/>
                  </a:moveTo>
                  <a:lnTo>
                    <a:pt x="63" y="0"/>
                  </a:lnTo>
                  <a:cubicBezTo>
                    <a:pt x="4312" y="0"/>
                    <a:pt x="4312" y="0"/>
                    <a:pt x="4312" y="0"/>
                  </a:cubicBezTo>
                  <a:cubicBezTo>
                    <a:pt x="4312" y="375"/>
                    <a:pt x="4312" y="375"/>
                    <a:pt x="4312" y="375"/>
                  </a:cubicBezTo>
                  <a:cubicBezTo>
                    <a:pt x="4312" y="375"/>
                    <a:pt x="4406" y="437"/>
                    <a:pt x="4406" y="562"/>
                  </a:cubicBezTo>
                  <a:cubicBezTo>
                    <a:pt x="4406" y="687"/>
                    <a:pt x="4187" y="812"/>
                    <a:pt x="4187" y="906"/>
                  </a:cubicBezTo>
                  <a:cubicBezTo>
                    <a:pt x="4187" y="1000"/>
                    <a:pt x="4374" y="1062"/>
                    <a:pt x="4374" y="1187"/>
                  </a:cubicBezTo>
                  <a:cubicBezTo>
                    <a:pt x="4374" y="1312"/>
                    <a:pt x="4187" y="1406"/>
                    <a:pt x="4187" y="1562"/>
                  </a:cubicBezTo>
                  <a:cubicBezTo>
                    <a:pt x="4218" y="1687"/>
                    <a:pt x="4374" y="1687"/>
                    <a:pt x="4343" y="1812"/>
                  </a:cubicBezTo>
                  <a:cubicBezTo>
                    <a:pt x="4343" y="1906"/>
                    <a:pt x="4187" y="2000"/>
                    <a:pt x="4187" y="2094"/>
                  </a:cubicBezTo>
                  <a:cubicBezTo>
                    <a:pt x="4187" y="2218"/>
                    <a:pt x="4343" y="2281"/>
                    <a:pt x="4343" y="2375"/>
                  </a:cubicBezTo>
                  <a:cubicBezTo>
                    <a:pt x="4343" y="2500"/>
                    <a:pt x="4187" y="2594"/>
                    <a:pt x="4187" y="2719"/>
                  </a:cubicBezTo>
                  <a:cubicBezTo>
                    <a:pt x="4187" y="2812"/>
                    <a:pt x="4281" y="2844"/>
                    <a:pt x="4281" y="2906"/>
                  </a:cubicBezTo>
                  <a:cubicBezTo>
                    <a:pt x="4281" y="3000"/>
                    <a:pt x="4249" y="3156"/>
                    <a:pt x="3937" y="3406"/>
                  </a:cubicBezTo>
                  <a:cubicBezTo>
                    <a:pt x="3656" y="3656"/>
                    <a:pt x="3218" y="4031"/>
                    <a:pt x="3218" y="4031"/>
                  </a:cubicBezTo>
                  <a:cubicBezTo>
                    <a:pt x="1188" y="4031"/>
                    <a:pt x="1188" y="4031"/>
                    <a:pt x="1188" y="4031"/>
                  </a:cubicBezTo>
                  <a:cubicBezTo>
                    <a:pt x="282" y="3281"/>
                    <a:pt x="282" y="3281"/>
                    <a:pt x="282" y="3281"/>
                  </a:cubicBezTo>
                  <a:cubicBezTo>
                    <a:pt x="250" y="3187"/>
                    <a:pt x="250" y="3000"/>
                    <a:pt x="219" y="2937"/>
                  </a:cubicBezTo>
                  <a:cubicBezTo>
                    <a:pt x="219" y="2875"/>
                    <a:pt x="32" y="2781"/>
                    <a:pt x="32" y="2656"/>
                  </a:cubicBezTo>
                  <a:cubicBezTo>
                    <a:pt x="32" y="2562"/>
                    <a:pt x="188" y="2531"/>
                    <a:pt x="188" y="2437"/>
                  </a:cubicBezTo>
                  <a:cubicBezTo>
                    <a:pt x="188" y="2375"/>
                    <a:pt x="0" y="2156"/>
                    <a:pt x="32" y="2031"/>
                  </a:cubicBezTo>
                  <a:cubicBezTo>
                    <a:pt x="32" y="1875"/>
                    <a:pt x="157" y="1844"/>
                    <a:pt x="157" y="1781"/>
                  </a:cubicBezTo>
                  <a:cubicBezTo>
                    <a:pt x="188" y="1687"/>
                    <a:pt x="32" y="1594"/>
                    <a:pt x="32" y="1469"/>
                  </a:cubicBezTo>
                  <a:cubicBezTo>
                    <a:pt x="32" y="1375"/>
                    <a:pt x="188" y="1250"/>
                    <a:pt x="188" y="1156"/>
                  </a:cubicBezTo>
                  <a:cubicBezTo>
                    <a:pt x="188" y="1062"/>
                    <a:pt x="32" y="1000"/>
                    <a:pt x="32" y="844"/>
                  </a:cubicBezTo>
                  <a:cubicBezTo>
                    <a:pt x="0" y="656"/>
                    <a:pt x="63" y="0"/>
                    <a:pt x="63" y="0"/>
                  </a:cubicBez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sp>
          <p:nvSpPr>
            <p:cNvPr id="26" name="Freeform 10">
              <a:extLst>
                <a:ext uri="{FF2B5EF4-FFF2-40B4-BE49-F238E27FC236}">
                  <a16:creationId xmlns:a16="http://schemas.microsoft.com/office/drawing/2014/main" id="{A07484C4-30A4-47AB-8512-43100729646A}"/>
                </a:ext>
              </a:extLst>
            </p:cNvPr>
            <p:cNvSpPr>
              <a:spLocks noChangeArrowheads="1"/>
            </p:cNvSpPr>
            <p:nvPr/>
          </p:nvSpPr>
          <p:spPr bwMode="auto">
            <a:xfrm>
              <a:off x="8444343" y="5529906"/>
              <a:ext cx="431978" cy="59436"/>
            </a:xfrm>
            <a:custGeom>
              <a:gdLst>
                <a:gd fmla="*/ 0 w 1813" name="T0"/>
                <a:gd fmla="*/ 0 h 251" name="T1"/>
                <a:gd fmla="*/ 0 w 1813" name="T2"/>
                <a:gd fmla="*/ 0 h 251" name="T3"/>
                <a:gd fmla="*/ 1812 w 1813" name="T4"/>
                <a:gd fmla="*/ 0 h 251" name="T5"/>
                <a:gd fmla="*/ 1531 w 1813" name="T6"/>
                <a:gd fmla="*/ 250 h 251" name="T7"/>
                <a:gd fmla="*/ 344 w 1813" name="T8"/>
                <a:gd fmla="*/ 250 h 251" name="T9"/>
                <a:gd fmla="*/ 0 w 1813" name="T10"/>
                <a:gd fmla="*/ 0 h 251" name="T11"/>
              </a:gdLst>
              <a:cxnLst>
                <a:cxn ang="0">
                  <a:pos x="T0" y="T1"/>
                </a:cxn>
                <a:cxn ang="0">
                  <a:pos x="T2" y="T3"/>
                </a:cxn>
                <a:cxn ang="0">
                  <a:pos x="T4" y="T5"/>
                </a:cxn>
                <a:cxn ang="0">
                  <a:pos x="T6" y="T7"/>
                </a:cxn>
                <a:cxn ang="0">
                  <a:pos x="T8" y="T9"/>
                </a:cxn>
                <a:cxn ang="0">
                  <a:pos x="T10" y="T11"/>
                </a:cxn>
              </a:cxnLst>
              <a:rect b="b" l="0" r="r" t="0"/>
              <a:pathLst>
                <a:path h="251" w="1813">
                  <a:moveTo>
                    <a:pt x="0" y="0"/>
                  </a:moveTo>
                  <a:lnTo>
                    <a:pt x="0" y="0"/>
                  </a:lnTo>
                  <a:cubicBezTo>
                    <a:pt x="1812" y="0"/>
                    <a:pt x="1812" y="0"/>
                    <a:pt x="1812" y="0"/>
                  </a:cubicBezTo>
                  <a:cubicBezTo>
                    <a:pt x="1812" y="0"/>
                    <a:pt x="1624" y="250"/>
                    <a:pt x="1531" y="250"/>
                  </a:cubicBezTo>
                  <a:cubicBezTo>
                    <a:pt x="1406" y="250"/>
                    <a:pt x="407" y="250"/>
                    <a:pt x="344" y="250"/>
                  </a:cubicBezTo>
                  <a:cubicBezTo>
                    <a:pt x="250" y="250"/>
                    <a:pt x="0" y="0"/>
                    <a:pt x="0" y="0"/>
                  </a:cubicBezTo>
                </a:path>
              </a:pathLst>
            </a:custGeom>
            <a:grpFill/>
            <a:ln>
              <a:noFill/>
            </a:ln>
            <a:effectLst/>
            <a:extLst>
              <a:ext uri="{91240B29-F687-4F45-9708-019B960494DF}">
                <a14:hiddenLine w="9525">
                  <a:solidFill>
                    <a:srgbClr val="808080"/>
                  </a:solidFill>
                  <a:bevel/>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wrap="none"/>
            <a:lstStyle/>
            <a:p>
              <a:endParaRPr lang="en-US">
                <a:latin typeface="+mn-ea"/>
              </a:endParaRPr>
            </a:p>
          </p:txBody>
        </p:sp>
      </p:grpSp>
    </p:spTree>
    <p:extLst>
      <p:ext uri="{BB962C8B-B14F-4D97-AF65-F5344CB8AC3E}">
        <p14:creationId val="17722034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250" fill="hold" id="12"/>
                                        <p:tgtEl>
                                          <p:spTgt spid="4"/>
                                        </p:tgtEl>
                                        <p:attrNameLst>
                                          <p:attrName>ppt_x</p:attrName>
                                        </p:attrNameLst>
                                      </p:cBhvr>
                                      <p:tavLst>
                                        <p:tav tm="0">
                                          <p:val>
                                            <p:strVal val="0-#ppt_w/2"/>
                                          </p:val>
                                        </p:tav>
                                        <p:tav tm="100000">
                                          <p:val>
                                            <p:strVal val="#ppt_x"/>
                                          </p:val>
                                        </p:tav>
                                      </p:tavLst>
                                    </p:anim>
                                    <p:anim calcmode="lin" valueType="num">
                                      <p:cBhvr>
                                        <p:cTn dur="250" fill="hold" id="13"/>
                                        <p:tgtEl>
                                          <p:spTgt spid="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750"/>
                            </p:stCondLst>
                            <p:childTnLst>
                              <p:par>
                                <p:cTn fill="hold" grpId="0" id="15" nodeType="afterEffect" presetClass="entr" presetID="2" presetSubtype="8">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250" fill="hold" id="17"/>
                                        <p:tgtEl>
                                          <p:spTgt spid="3"/>
                                        </p:tgtEl>
                                        <p:attrNameLst>
                                          <p:attrName>ppt_x</p:attrName>
                                        </p:attrNameLst>
                                      </p:cBhvr>
                                      <p:tavLst>
                                        <p:tav tm="0">
                                          <p:val>
                                            <p:strVal val="0-#ppt_w/2"/>
                                          </p:val>
                                        </p:tav>
                                        <p:tav tm="100000">
                                          <p:val>
                                            <p:strVal val="#ppt_x"/>
                                          </p:val>
                                        </p:tav>
                                      </p:tavLst>
                                    </p:anim>
                                    <p:anim calcmode="lin" valueType="num">
                                      <p:cBhvr>
                                        <p:cTn dur="250" fill="hold" id="18"/>
                                        <p:tgtEl>
                                          <p:spTgt spid="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000"/>
                            </p:stCondLst>
                            <p:childTnLst>
                              <p:par>
                                <p:cTn fill="hold" id="20" nodeType="afterEffect" presetClass="entr" presetID="9"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dissolve" transition="in">
                                      <p:cBhvr>
                                        <p:cTn dur="250" id="22"/>
                                        <p:tgtEl>
                                          <p:spTgt spid="5"/>
                                        </p:tgtEl>
                                      </p:cBhvr>
                                    </p:animEffect>
                                  </p:childTnLst>
                                </p:cTn>
                              </p:par>
                            </p:childTnLst>
                          </p:cTn>
                        </p:par>
                        <p:par>
                          <p:cTn fill="hold" id="23" nodeType="afterGroup">
                            <p:stCondLst>
                              <p:cond delay="1250"/>
                            </p:stCondLst>
                            <p:childTnLst>
                              <p:par>
                                <p:cTn fill="hold" grpId="0" id="24" nodeType="afterEffect" presetClass="entr" presetID="2" presetSubtype="2">
                                  <p:stCondLst>
                                    <p:cond delay="0"/>
                                  </p:stCondLst>
                                  <p:childTnLst>
                                    <p:set>
                                      <p:cBhvr>
                                        <p:cTn dur="1" fill="hold" id="25">
                                          <p:stCondLst>
                                            <p:cond delay="0"/>
                                          </p:stCondLst>
                                        </p:cTn>
                                        <p:tgtEl>
                                          <p:spTgt spid="8"/>
                                        </p:tgtEl>
                                        <p:attrNameLst>
                                          <p:attrName>style.visibility</p:attrName>
                                        </p:attrNameLst>
                                      </p:cBhvr>
                                      <p:to>
                                        <p:strVal val="visible"/>
                                      </p:to>
                                    </p:set>
                                    <p:anim calcmode="lin" valueType="num">
                                      <p:cBhvr>
                                        <p:cTn dur="250" fill="hold" id="26"/>
                                        <p:tgtEl>
                                          <p:spTgt spid="8"/>
                                        </p:tgtEl>
                                        <p:attrNameLst>
                                          <p:attrName>ppt_x</p:attrName>
                                        </p:attrNameLst>
                                      </p:cBhvr>
                                      <p:tavLst>
                                        <p:tav tm="0">
                                          <p:val>
                                            <p:strVal val="1+#ppt_w/2"/>
                                          </p:val>
                                        </p:tav>
                                        <p:tav tm="100000">
                                          <p:val>
                                            <p:strVal val="#ppt_x"/>
                                          </p:val>
                                        </p:tav>
                                      </p:tavLst>
                                    </p:anim>
                                    <p:anim calcmode="lin" valueType="num">
                                      <p:cBhvr>
                                        <p:cTn dur="250" fill="hold" id="27"/>
                                        <p:tgtEl>
                                          <p:spTgt spid="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500"/>
                            </p:stCondLst>
                            <p:childTnLst>
                              <p:par>
                                <p:cTn fill="hold" grpId="0" id="29" nodeType="afterEffect" presetClass="entr" presetID="2" presetSubtype="2">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250" fill="hold" id="31"/>
                                        <p:tgtEl>
                                          <p:spTgt spid="6"/>
                                        </p:tgtEl>
                                        <p:attrNameLst>
                                          <p:attrName>ppt_x</p:attrName>
                                        </p:attrNameLst>
                                      </p:cBhvr>
                                      <p:tavLst>
                                        <p:tav tm="0">
                                          <p:val>
                                            <p:strVal val="1+#ppt_w/2"/>
                                          </p:val>
                                        </p:tav>
                                        <p:tav tm="100000">
                                          <p:val>
                                            <p:strVal val="#ppt_x"/>
                                          </p:val>
                                        </p:tav>
                                      </p:tavLst>
                                    </p:anim>
                                    <p:anim calcmode="lin" valueType="num">
                                      <p:cBhvr>
                                        <p:cTn dur="250" fill="hold" id="32"/>
                                        <p:tgtEl>
                                          <p:spTgt spid="6"/>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750"/>
                            </p:stCondLst>
                            <p:childTnLst>
                              <p:par>
                                <p:cTn fill="hold" id="34" nodeType="afterEffect" presetClass="entr" presetID="9"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dissolve" transition="in">
                                      <p:cBhvr>
                                        <p:cTn dur="250" id="36"/>
                                        <p:tgtEl>
                                          <p:spTgt spid="9"/>
                                        </p:tgtEl>
                                      </p:cBhvr>
                                    </p:animEffect>
                                  </p:childTnLst>
                                </p:cTn>
                              </p:par>
                            </p:childTnLst>
                          </p:cTn>
                        </p:par>
                        <p:par>
                          <p:cTn fill="hold" id="37" nodeType="afterGroup">
                            <p:stCondLst>
                              <p:cond delay="2000"/>
                            </p:stCondLst>
                            <p:childTnLst>
                              <p:par>
                                <p:cTn fill="hold" grpId="0" id="38" nodeType="afterEffect" presetClass="entr" presetID="2" presetSubtype="8">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p:cTn dur="250" fill="hold" id="40"/>
                                        <p:tgtEl>
                                          <p:spTgt spid="11"/>
                                        </p:tgtEl>
                                        <p:attrNameLst>
                                          <p:attrName>ppt_x</p:attrName>
                                        </p:attrNameLst>
                                      </p:cBhvr>
                                      <p:tavLst>
                                        <p:tav tm="0">
                                          <p:val>
                                            <p:strVal val="0-#ppt_w/2"/>
                                          </p:val>
                                        </p:tav>
                                        <p:tav tm="100000">
                                          <p:val>
                                            <p:strVal val="#ppt_x"/>
                                          </p:val>
                                        </p:tav>
                                      </p:tavLst>
                                    </p:anim>
                                    <p:anim calcmode="lin" valueType="num">
                                      <p:cBhvr>
                                        <p:cTn dur="250" fill="hold" id="41"/>
                                        <p:tgtEl>
                                          <p:spTgt spid="11"/>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2250"/>
                            </p:stCondLst>
                            <p:childTnLst>
                              <p:par>
                                <p:cTn fill="hold" grpId="0" id="43" nodeType="afterEffect" presetClass="entr" presetID="2" presetSubtype="8">
                                  <p:stCondLst>
                                    <p:cond delay="0"/>
                                  </p:stCondLst>
                                  <p:childTnLst>
                                    <p:set>
                                      <p:cBhvr>
                                        <p:cTn dur="1" fill="hold" id="44">
                                          <p:stCondLst>
                                            <p:cond delay="0"/>
                                          </p:stCondLst>
                                        </p:cTn>
                                        <p:tgtEl>
                                          <p:spTgt spid="10"/>
                                        </p:tgtEl>
                                        <p:attrNameLst>
                                          <p:attrName>style.visibility</p:attrName>
                                        </p:attrNameLst>
                                      </p:cBhvr>
                                      <p:to>
                                        <p:strVal val="visible"/>
                                      </p:to>
                                    </p:set>
                                    <p:anim calcmode="lin" valueType="num">
                                      <p:cBhvr>
                                        <p:cTn dur="250" fill="hold" id="45"/>
                                        <p:tgtEl>
                                          <p:spTgt spid="10"/>
                                        </p:tgtEl>
                                        <p:attrNameLst>
                                          <p:attrName>ppt_x</p:attrName>
                                        </p:attrNameLst>
                                      </p:cBhvr>
                                      <p:tavLst>
                                        <p:tav tm="0">
                                          <p:val>
                                            <p:strVal val="0-#ppt_w/2"/>
                                          </p:val>
                                        </p:tav>
                                        <p:tav tm="100000">
                                          <p:val>
                                            <p:strVal val="#ppt_x"/>
                                          </p:val>
                                        </p:tav>
                                      </p:tavLst>
                                    </p:anim>
                                    <p:anim calcmode="lin" valueType="num">
                                      <p:cBhvr>
                                        <p:cTn dur="250" fill="hold" id="46"/>
                                        <p:tgtEl>
                                          <p:spTgt spid="10"/>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2500"/>
                            </p:stCondLst>
                            <p:childTnLst>
                              <p:par>
                                <p:cTn fill="hold" id="48" nodeType="afterEffect" presetClass="entr" presetID="9" presetSubtype="0">
                                  <p:stCondLst>
                                    <p:cond delay="0"/>
                                  </p:stCondLst>
                                  <p:childTnLst>
                                    <p:set>
                                      <p:cBhvr>
                                        <p:cTn dur="1" fill="hold" id="49">
                                          <p:stCondLst>
                                            <p:cond delay="0"/>
                                          </p:stCondLst>
                                        </p:cTn>
                                        <p:tgtEl>
                                          <p:spTgt spid="12"/>
                                        </p:tgtEl>
                                        <p:attrNameLst>
                                          <p:attrName>style.visibility</p:attrName>
                                        </p:attrNameLst>
                                      </p:cBhvr>
                                      <p:to>
                                        <p:strVal val="visible"/>
                                      </p:to>
                                    </p:set>
                                    <p:animEffect filter="dissolve" transition="in">
                                      <p:cBhvr>
                                        <p:cTn dur="250" id="50"/>
                                        <p:tgtEl>
                                          <p:spTgt spid="12"/>
                                        </p:tgtEl>
                                      </p:cBhvr>
                                    </p:animEffect>
                                  </p:childTnLst>
                                </p:cTn>
                              </p:par>
                            </p:childTnLst>
                          </p:cTn>
                        </p:par>
                        <p:par>
                          <p:cTn fill="hold" id="51" nodeType="afterGroup">
                            <p:stCondLst>
                              <p:cond delay="2750"/>
                            </p:stCondLst>
                            <p:childTnLst>
                              <p:par>
                                <p:cTn fill="hold" grpId="0" id="52" nodeType="afterEffect" presetClass="entr" presetID="2" presetSubtype="2">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p:cTn dur="250" fill="hold" id="54"/>
                                        <p:tgtEl>
                                          <p:spTgt spid="14"/>
                                        </p:tgtEl>
                                        <p:attrNameLst>
                                          <p:attrName>ppt_x</p:attrName>
                                        </p:attrNameLst>
                                      </p:cBhvr>
                                      <p:tavLst>
                                        <p:tav tm="0">
                                          <p:val>
                                            <p:strVal val="1+#ppt_w/2"/>
                                          </p:val>
                                        </p:tav>
                                        <p:tav tm="100000">
                                          <p:val>
                                            <p:strVal val="#ppt_x"/>
                                          </p:val>
                                        </p:tav>
                                      </p:tavLst>
                                    </p:anim>
                                    <p:anim calcmode="lin" valueType="num">
                                      <p:cBhvr>
                                        <p:cTn dur="250" fill="hold" id="55"/>
                                        <p:tgtEl>
                                          <p:spTgt spid="14"/>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3000"/>
                            </p:stCondLst>
                            <p:childTnLst>
                              <p:par>
                                <p:cTn fill="hold" grpId="0" id="57" nodeType="afterEffect" presetClass="entr" presetID="2" presetSubtype="2">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p:cTn dur="250" fill="hold" id="59"/>
                                        <p:tgtEl>
                                          <p:spTgt spid="13"/>
                                        </p:tgtEl>
                                        <p:attrNameLst>
                                          <p:attrName>ppt_x</p:attrName>
                                        </p:attrNameLst>
                                      </p:cBhvr>
                                      <p:tavLst>
                                        <p:tav tm="0">
                                          <p:val>
                                            <p:strVal val="1+#ppt_w/2"/>
                                          </p:val>
                                        </p:tav>
                                        <p:tav tm="100000">
                                          <p:val>
                                            <p:strVal val="#ppt_x"/>
                                          </p:val>
                                        </p:tav>
                                      </p:tavLst>
                                    </p:anim>
                                    <p:anim calcmode="lin" valueType="num">
                                      <p:cBhvr>
                                        <p:cTn dur="250" fill="hold" id="60"/>
                                        <p:tgtEl>
                                          <p:spTgt spid="13"/>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3250"/>
                            </p:stCondLst>
                            <p:childTnLst>
                              <p:par>
                                <p:cTn fill="hold" id="62" nodeType="afterEffect" presetClass="entr" presetID="9" presetSubtype="0">
                                  <p:stCondLst>
                                    <p:cond delay="0"/>
                                  </p:stCondLst>
                                  <p:childTnLst>
                                    <p:set>
                                      <p:cBhvr>
                                        <p:cTn dur="1" fill="hold" id="63">
                                          <p:stCondLst>
                                            <p:cond delay="0"/>
                                          </p:stCondLst>
                                        </p:cTn>
                                        <p:tgtEl>
                                          <p:spTgt spid="15"/>
                                        </p:tgtEl>
                                        <p:attrNameLst>
                                          <p:attrName>style.visibility</p:attrName>
                                        </p:attrNameLst>
                                      </p:cBhvr>
                                      <p:to>
                                        <p:strVal val="visible"/>
                                      </p:to>
                                    </p:set>
                                    <p:animEffect filter="dissolve" transition="in">
                                      <p:cBhvr>
                                        <p:cTn dur="250" id="64"/>
                                        <p:tgtEl>
                                          <p:spTgt spid="15"/>
                                        </p:tgtEl>
                                      </p:cBhvr>
                                    </p:animEffect>
                                  </p:childTnLst>
                                </p:cTn>
                              </p:par>
                            </p:childTnLst>
                          </p:cTn>
                        </p:par>
                        <p:par>
                          <p:cTn fill="hold" id="65" nodeType="afterGroup">
                            <p:stCondLst>
                              <p:cond delay="3500"/>
                            </p:stCondLst>
                            <p:childTnLst>
                              <p:par>
                                <p:cTn fill="hold" id="66" nodeType="afterEffect" presetClass="entr" presetID="42" presetSubtype="0">
                                  <p:stCondLst>
                                    <p:cond delay="0"/>
                                  </p:stCondLst>
                                  <p:childTnLst>
                                    <p:set>
                                      <p:cBhvr>
                                        <p:cTn dur="1" fill="hold" id="67">
                                          <p:stCondLst>
                                            <p:cond delay="0"/>
                                          </p:stCondLst>
                                        </p:cTn>
                                        <p:tgtEl>
                                          <p:spTgt spid="16"/>
                                        </p:tgtEl>
                                        <p:attrNameLst>
                                          <p:attrName>style.visibility</p:attrName>
                                        </p:attrNameLst>
                                      </p:cBhvr>
                                      <p:to>
                                        <p:strVal val="visible"/>
                                      </p:to>
                                    </p:set>
                                    <p:animEffect filter="fade" transition="in">
                                      <p:cBhvr>
                                        <p:cTn dur="1000" id="68"/>
                                        <p:tgtEl>
                                          <p:spTgt spid="16"/>
                                        </p:tgtEl>
                                      </p:cBhvr>
                                    </p:animEffect>
                                    <p:anim calcmode="lin" valueType="num">
                                      <p:cBhvr>
                                        <p:cTn dur="1000" fill="hold" id="69"/>
                                        <p:tgtEl>
                                          <p:spTgt spid="16"/>
                                        </p:tgtEl>
                                        <p:attrNameLst>
                                          <p:attrName>ppt_x</p:attrName>
                                        </p:attrNameLst>
                                      </p:cBhvr>
                                      <p:tavLst>
                                        <p:tav tm="0">
                                          <p:val>
                                            <p:strVal val="#ppt_x"/>
                                          </p:val>
                                        </p:tav>
                                        <p:tav tm="100000">
                                          <p:val>
                                            <p:strVal val="#ppt_x"/>
                                          </p:val>
                                        </p:tav>
                                      </p:tavLst>
                                    </p:anim>
                                    <p:anim calcmode="lin" valueType="num">
                                      <p:cBhvr>
                                        <p:cTn dur="1000" fill="hold" id="70"/>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
      <p:bldP grpId="0" spid="4"/>
      <p:bldP grpId="0" spid="6"/>
      <p:bldP grpId="0" spid="8"/>
      <p:bldP grpId="0" spid="10"/>
      <p:bldP grpId="0" spid="11"/>
      <p:bldP grpId="0" spid="13"/>
      <p:bldP grpId="0" spid="1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企业未来规划</a:t>
            </a:r>
          </a:p>
        </p:txBody>
      </p:sp>
      <p:grpSp>
        <p:nvGrpSpPr>
          <p:cNvPr id="3" name="组合 2">
            <a:extLst>
              <a:ext uri="{FF2B5EF4-FFF2-40B4-BE49-F238E27FC236}">
                <a16:creationId xmlns:a16="http://schemas.microsoft.com/office/drawing/2014/main" id="{F70F8831-81D7-4BE3-8E69-5C0B5C758902}"/>
              </a:ext>
            </a:extLst>
          </p:cNvPr>
          <p:cNvGrpSpPr/>
          <p:nvPr/>
        </p:nvGrpSpPr>
        <p:grpSpPr>
          <a:xfrm>
            <a:off x="1831529" y="2133589"/>
            <a:ext cx="3634851" cy="3795369"/>
            <a:chOff x="4063354" y="1787807"/>
            <a:chExt cx="3796678" cy="3964344"/>
          </a:xfrm>
          <a:solidFill>
            <a:srgbClr val="529893"/>
          </a:solidFill>
        </p:grpSpPr>
        <p:sp>
          <p:nvSpPr>
            <p:cNvPr id="4" name="TextBox 34">
              <a:extLst>
                <a:ext uri="{FF2B5EF4-FFF2-40B4-BE49-F238E27FC236}">
                  <a16:creationId xmlns:a16="http://schemas.microsoft.com/office/drawing/2014/main" id="{54A8288F-FB9C-4530-BC7B-06992D180881}"/>
                </a:ext>
              </a:extLst>
            </p:cNvPr>
            <p:cNvSpPr txBox="1"/>
            <p:nvPr/>
          </p:nvSpPr>
          <p:spPr>
            <a:xfrm>
              <a:off x="6724901" y="3453623"/>
              <a:ext cx="950293" cy="668577"/>
            </a:xfrm>
            <a:prstGeom prst="rect">
              <a:avLst/>
            </a:prstGeom>
            <a:noFill/>
          </p:spPr>
          <p:txBody>
            <a:bodyPr bIns="0" lIns="0" rIns="0" rtlCol="0" tIns="0" wrap="square">
              <a:spAutoFit/>
            </a:bodyPr>
            <a:lstStyle/>
            <a:p>
              <a:pPr defTabSz="1218895" fontAlgn="auto">
                <a:spcBef>
                  <a:spcPct val="0"/>
                </a:spcBef>
                <a:spcAft>
                  <a:spcPct val="0"/>
                </a:spcAft>
                <a:defRPr/>
              </a:pPr>
              <a:r>
                <a:rPr altLang="en-US" kern="0" lang="zh-CN" sz="2100">
                  <a:solidFill>
                    <a:schemeClr val="bg1">
                      <a:lumMod val="50000"/>
                    </a:schemeClr>
                  </a:solidFill>
                  <a:latin charset="-122" pitchFamily="34" typeface="微软雅黑"/>
                  <a:ea charset="-122" pitchFamily="34" typeface="微软雅黑"/>
                </a:rPr>
                <a:t>文字</a:t>
              </a:r>
            </a:p>
            <a:p>
              <a:pPr defTabSz="1218895" fontAlgn="auto">
                <a:spcBef>
                  <a:spcPct val="0"/>
                </a:spcBef>
                <a:spcAft>
                  <a:spcPct val="0"/>
                </a:spcAft>
                <a:defRPr/>
              </a:pPr>
              <a:r>
                <a:rPr altLang="en-US" kern="0" lang="zh-CN" sz="2100">
                  <a:solidFill>
                    <a:schemeClr val="bg1">
                      <a:lumMod val="50000"/>
                    </a:schemeClr>
                  </a:solidFill>
                  <a:latin charset="-122" pitchFamily="34" typeface="微软雅黑"/>
                  <a:ea charset="-122" pitchFamily="34" typeface="微软雅黑"/>
                </a:rPr>
                <a:t>内容</a:t>
              </a:r>
            </a:p>
          </p:txBody>
        </p:sp>
        <p:sp>
          <p:nvSpPr>
            <p:cNvPr id="5" name="矩形 2">
              <a:extLst>
                <a:ext uri="{FF2B5EF4-FFF2-40B4-BE49-F238E27FC236}">
                  <a16:creationId xmlns:a16="http://schemas.microsoft.com/office/drawing/2014/main" id="{E45F71C2-7E35-4E32-A600-570A6FBE953B}"/>
                </a:ext>
              </a:extLst>
            </p:cNvPr>
            <p:cNvSpPr/>
            <p:nvPr/>
          </p:nvSpPr>
          <p:spPr>
            <a:xfrm rot="2700000">
              <a:off x="5748200" y="2677058"/>
              <a:ext cx="2112072" cy="2111593"/>
            </a:xfrm>
            <a:custGeom>
              <a:rect b="b" l="l" r="r" t="t"/>
              <a:pathLst>
                <a:path h="1584176" w="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gradFill>
              <a:gsLst>
                <a:gs pos="0">
                  <a:srgbClr val="1A88D3"/>
                </a:gs>
                <a:gs pos="100000">
                  <a:srgbClr val="21B2AD"/>
                </a:gs>
              </a:gsLst>
              <a:lin ang="2700000" scaled="0"/>
            </a:gradFill>
            <a:ln algn="ctr" cap="flat" cmpd="sng" w="25400">
              <a:noFill/>
              <a:prstDash val="solid"/>
            </a:ln>
            <a:effectLst/>
          </p:spPr>
          <p:txBody>
            <a:bodyPr anchor="ctr" bIns="60945" lIns="121890" rIns="121890" rtlCol="0" tIns="60945"/>
            <a:lstStyle/>
            <a:p>
              <a:pPr defTabSz="1218895" fontAlgn="auto">
                <a:spcBef>
                  <a:spcPct val="0"/>
                </a:spcBef>
                <a:spcAft>
                  <a:spcPct val="0"/>
                </a:spcAft>
                <a:defRPr/>
              </a:pPr>
              <a:endParaRPr altLang="en-US" b="0" kern="0" lang="zh-CN" sz="2400">
                <a:solidFill>
                  <a:sysClr lastClr="FFFFFF" val="window"/>
                </a:solidFill>
                <a:latin panose="020f0502020204030204" typeface="Calibri"/>
                <a:ea typeface="宋体"/>
              </a:endParaRPr>
            </a:p>
          </p:txBody>
        </p:sp>
        <p:sp>
          <p:nvSpPr>
            <p:cNvPr id="6" name="矩形 2">
              <a:extLst>
                <a:ext uri="{FF2B5EF4-FFF2-40B4-BE49-F238E27FC236}">
                  <a16:creationId xmlns:a16="http://schemas.microsoft.com/office/drawing/2014/main" id="{57D88DBB-F86F-471F-9991-46771E260212}"/>
                </a:ext>
              </a:extLst>
            </p:cNvPr>
            <p:cNvSpPr/>
            <p:nvPr/>
          </p:nvSpPr>
          <p:spPr>
            <a:xfrm rot="2700000">
              <a:off x="4063115" y="2677058"/>
              <a:ext cx="2112072" cy="2111593"/>
            </a:xfrm>
            <a:custGeom>
              <a:rect b="b" l="l" r="r" t="t"/>
              <a:pathLst>
                <a:path h="1584176" w="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gradFill>
              <a:gsLst>
                <a:gs pos="0">
                  <a:srgbClr val="1A88D3"/>
                </a:gs>
                <a:gs pos="100000">
                  <a:srgbClr val="21B2AD"/>
                </a:gs>
              </a:gsLst>
              <a:lin ang="2700000" scaled="0"/>
            </a:gradFill>
            <a:ln algn="ctr" cap="flat" cmpd="sng" w="25400">
              <a:noFill/>
              <a:prstDash val="solid"/>
            </a:ln>
            <a:effectLst/>
          </p:spPr>
          <p:txBody>
            <a:bodyPr anchor="ctr" bIns="60945" lIns="121890" rIns="121890" rtlCol="0" tIns="60945"/>
            <a:lstStyle/>
            <a:p>
              <a:pPr defTabSz="1218895" fontAlgn="auto">
                <a:spcBef>
                  <a:spcPct val="0"/>
                </a:spcBef>
                <a:spcAft>
                  <a:spcPct val="0"/>
                </a:spcAft>
                <a:defRPr/>
              </a:pPr>
              <a:endParaRPr altLang="en-US" b="0" kern="0" lang="zh-CN" sz="2400">
                <a:solidFill>
                  <a:sysClr lastClr="FFFFFF" val="window"/>
                </a:solidFill>
                <a:latin panose="020f0502020204030204" typeface="Calibri"/>
                <a:ea typeface="宋体"/>
              </a:endParaRPr>
            </a:p>
          </p:txBody>
        </p:sp>
        <p:sp>
          <p:nvSpPr>
            <p:cNvPr id="8" name="TextBox 37">
              <a:extLst>
                <a:ext uri="{FF2B5EF4-FFF2-40B4-BE49-F238E27FC236}">
                  <a16:creationId xmlns:a16="http://schemas.microsoft.com/office/drawing/2014/main" id="{88106109-8D6D-4ED0-9A55-1B9020062D31}"/>
                </a:ext>
              </a:extLst>
            </p:cNvPr>
            <p:cNvSpPr txBox="1"/>
            <p:nvPr/>
          </p:nvSpPr>
          <p:spPr>
            <a:xfrm>
              <a:off x="4431940" y="3433557"/>
              <a:ext cx="950293" cy="668577"/>
            </a:xfrm>
            <a:prstGeom prst="rect">
              <a:avLst/>
            </a:prstGeom>
            <a:noFill/>
          </p:spPr>
          <p:txBody>
            <a:bodyPr bIns="0" lIns="0" rIns="0" rtlCol="0" tIns="0" wrap="square">
              <a:spAutoFit/>
            </a:bodyPr>
            <a:lstStyle/>
            <a:p>
              <a:pPr defTabSz="1218895" fontAlgn="auto">
                <a:spcBef>
                  <a:spcPct val="0"/>
                </a:spcBef>
                <a:spcAft>
                  <a:spcPct val="0"/>
                </a:spcAft>
                <a:defRPr/>
              </a:pPr>
              <a:r>
                <a:rPr altLang="en-US" kern="0" lang="zh-CN" sz="2100">
                  <a:solidFill>
                    <a:schemeClr val="bg1">
                      <a:lumMod val="50000"/>
                    </a:schemeClr>
                  </a:solidFill>
                  <a:latin charset="-122" pitchFamily="34" typeface="微软雅黑"/>
                  <a:ea charset="-122" pitchFamily="34" typeface="微软雅黑"/>
                </a:rPr>
                <a:t>文字</a:t>
              </a:r>
            </a:p>
            <a:p>
              <a:pPr defTabSz="1218895" fontAlgn="auto">
                <a:spcBef>
                  <a:spcPct val="0"/>
                </a:spcBef>
                <a:spcAft>
                  <a:spcPct val="0"/>
                </a:spcAft>
                <a:defRPr/>
              </a:pPr>
              <a:r>
                <a:rPr altLang="en-US" kern="0" lang="zh-CN" sz="2100">
                  <a:solidFill>
                    <a:schemeClr val="bg1">
                      <a:lumMod val="50000"/>
                    </a:schemeClr>
                  </a:solidFill>
                  <a:latin charset="-122" pitchFamily="34" typeface="微软雅黑"/>
                  <a:ea charset="-122" pitchFamily="34" typeface="微软雅黑"/>
                </a:rPr>
                <a:t>内容</a:t>
              </a:r>
            </a:p>
          </p:txBody>
        </p:sp>
        <p:sp>
          <p:nvSpPr>
            <p:cNvPr id="9" name="矩形 8">
              <a:extLst>
                <a:ext uri="{FF2B5EF4-FFF2-40B4-BE49-F238E27FC236}">
                  <a16:creationId xmlns:a16="http://schemas.microsoft.com/office/drawing/2014/main" id="{D01BAFEF-F6B0-4D91-AF3D-3FCA5E4620E9}"/>
                </a:ext>
              </a:extLst>
            </p:cNvPr>
            <p:cNvSpPr/>
            <p:nvPr/>
          </p:nvSpPr>
          <p:spPr>
            <a:xfrm rot="2700000">
              <a:off x="5681996" y="1787870"/>
              <a:ext cx="559394" cy="559267"/>
            </a:xfrm>
            <a:prstGeom prst="rect">
              <a:avLst/>
            </a:prstGeom>
            <a:gradFill>
              <a:gsLst>
                <a:gs pos="0">
                  <a:srgbClr val="1A88D3"/>
                </a:gs>
                <a:gs pos="100000">
                  <a:srgbClr val="21B2AD"/>
                </a:gs>
              </a:gsLst>
              <a:lin ang="2700000" scaled="0"/>
            </a:gradFill>
            <a:ln algn="ctr" cap="flat" cmpd="sng" w="25400">
              <a:noFill/>
              <a:prstDash val="solid"/>
            </a:ln>
            <a:effectLst/>
          </p:spPr>
          <p:txBody>
            <a:bodyPr anchor="ctr" bIns="60945" lIns="121890" rIns="121890" rtlCol="0" tIns="60945"/>
            <a:lstStyle/>
            <a:p>
              <a:pPr defTabSz="1218895" fontAlgn="auto">
                <a:spcBef>
                  <a:spcPct val="0"/>
                </a:spcBef>
                <a:spcAft>
                  <a:spcPct val="0"/>
                </a:spcAft>
                <a:defRPr/>
              </a:pPr>
              <a:endParaRPr altLang="en-US" b="0" kern="0" lang="zh-CN" sz="2400">
                <a:solidFill>
                  <a:sysClr lastClr="FFFFFF" val="window"/>
                </a:solidFill>
                <a:latin panose="020f0502020204030204" typeface="Calibri"/>
                <a:ea typeface="宋体"/>
              </a:endParaRPr>
            </a:p>
          </p:txBody>
        </p:sp>
        <p:sp>
          <p:nvSpPr>
            <p:cNvPr id="10" name="矩形 9">
              <a:extLst>
                <a:ext uri="{FF2B5EF4-FFF2-40B4-BE49-F238E27FC236}">
                  <a16:creationId xmlns:a16="http://schemas.microsoft.com/office/drawing/2014/main" id="{78DFF592-C48B-4AD9-8F48-6D9A2E25D87D}"/>
                </a:ext>
              </a:extLst>
            </p:cNvPr>
            <p:cNvSpPr/>
            <p:nvPr/>
          </p:nvSpPr>
          <p:spPr>
            <a:xfrm rot="2700000">
              <a:off x="5681996" y="5192820"/>
              <a:ext cx="559394" cy="559267"/>
            </a:xfrm>
            <a:prstGeom prst="rect">
              <a:avLst/>
            </a:prstGeom>
            <a:gradFill>
              <a:gsLst>
                <a:gs pos="0">
                  <a:srgbClr val="1A88D3"/>
                </a:gs>
                <a:gs pos="100000">
                  <a:srgbClr val="21B2AD"/>
                </a:gs>
              </a:gsLst>
              <a:lin ang="2700000" scaled="0"/>
            </a:gradFill>
            <a:ln algn="ctr" cap="flat" cmpd="sng" w="25400">
              <a:noFill/>
              <a:prstDash val="solid"/>
            </a:ln>
            <a:effectLst/>
          </p:spPr>
          <p:txBody>
            <a:bodyPr anchor="ctr" bIns="60945" lIns="121890" rIns="121890" rtlCol="0" tIns="60945"/>
            <a:lstStyle/>
            <a:p>
              <a:pPr defTabSz="1218895" fontAlgn="auto">
                <a:spcBef>
                  <a:spcPct val="0"/>
                </a:spcBef>
                <a:spcAft>
                  <a:spcPct val="0"/>
                </a:spcAft>
                <a:defRPr/>
              </a:pPr>
              <a:endParaRPr altLang="en-US" b="0" kern="0" lang="zh-CN" sz="2400">
                <a:solidFill>
                  <a:sysClr lastClr="FFFFFF" val="window"/>
                </a:solidFill>
                <a:latin panose="020f0502020204030204" typeface="Calibri"/>
                <a:ea typeface="宋体"/>
              </a:endParaRPr>
            </a:p>
          </p:txBody>
        </p:sp>
      </p:grpSp>
      <p:grpSp>
        <p:nvGrpSpPr>
          <p:cNvPr id="11" name="组合 10">
            <a:extLst>
              <a:ext uri="{FF2B5EF4-FFF2-40B4-BE49-F238E27FC236}">
                <a16:creationId xmlns:a16="http://schemas.microsoft.com/office/drawing/2014/main" id="{166CFE1B-F553-4DAB-8E04-6ED581418EE1}"/>
              </a:ext>
            </a:extLst>
          </p:cNvPr>
          <p:cNvGrpSpPr/>
          <p:nvPr/>
        </p:nvGrpSpPr>
        <p:grpSpPr>
          <a:xfrm>
            <a:off x="6800171" y="2272567"/>
            <a:ext cx="3979146" cy="3598727"/>
            <a:chOff x="1717805" y="2062707"/>
            <a:chExt cx="4910346" cy="4440899"/>
          </a:xfrm>
        </p:grpSpPr>
        <p:sp>
          <p:nvSpPr>
            <p:cNvPr id="12" name="椭圆 11">
              <a:extLst>
                <a:ext uri="{FF2B5EF4-FFF2-40B4-BE49-F238E27FC236}">
                  <a16:creationId xmlns:a16="http://schemas.microsoft.com/office/drawing/2014/main" id="{18E13F0A-1970-490C-8895-5B92B4A41E1C}"/>
                </a:ext>
              </a:extLst>
            </p:cNvPr>
            <p:cNvSpPr/>
            <p:nvPr/>
          </p:nvSpPr>
          <p:spPr>
            <a:xfrm>
              <a:off x="1740307" y="2062707"/>
              <a:ext cx="576622" cy="576786"/>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atin charset="0" pitchFamily="34" typeface="Impact MT Std"/>
                  <a:ea charset="-122" pitchFamily="34" typeface="微软雅黑"/>
                </a:rPr>
                <a:t>1</a:t>
              </a:r>
            </a:p>
          </p:txBody>
        </p:sp>
        <p:cxnSp>
          <p:nvCxnSpPr>
            <p:cNvPr id="13" name="直接连接符 12">
              <a:extLst>
                <a:ext uri="{FF2B5EF4-FFF2-40B4-BE49-F238E27FC236}">
                  <a16:creationId xmlns:a16="http://schemas.microsoft.com/office/drawing/2014/main" id="{9C6C0629-64E5-4E24-ADC6-EC7391FE9B2C}"/>
                </a:ext>
              </a:extLst>
            </p:cNvPr>
            <p:cNvCxnSpPr/>
            <p:nvPr/>
          </p:nvCxnSpPr>
          <p:spPr>
            <a:xfrm>
              <a:off x="2304745" y="2329439"/>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4" name="标题 11">
              <a:extLst>
                <a:ext uri="{FF2B5EF4-FFF2-40B4-BE49-F238E27FC236}">
                  <a16:creationId xmlns:a16="http://schemas.microsoft.com/office/drawing/2014/main" id="{70B7B06C-B2DF-44D1-9701-376FC6DEF62E}"/>
                </a:ext>
              </a:extLst>
            </p:cNvPr>
            <p:cNvSpPr txBox="1"/>
            <p:nvPr/>
          </p:nvSpPr>
          <p:spPr>
            <a:xfrm>
              <a:off x="3334286" y="2108851"/>
              <a:ext cx="3293863"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1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15" name="椭圆 14">
              <a:extLst>
                <a:ext uri="{FF2B5EF4-FFF2-40B4-BE49-F238E27FC236}">
                  <a16:creationId xmlns:a16="http://schemas.microsoft.com/office/drawing/2014/main" id="{7F82DA39-01C9-4C26-9632-33EA1F26A2AA}"/>
                </a:ext>
              </a:extLst>
            </p:cNvPr>
            <p:cNvSpPr/>
            <p:nvPr/>
          </p:nvSpPr>
          <p:spPr>
            <a:xfrm>
              <a:off x="1740309" y="2994658"/>
              <a:ext cx="576622" cy="576786"/>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atin charset="0" pitchFamily="34" typeface="Impact MT Std"/>
                  <a:ea charset="-122" pitchFamily="34" typeface="微软雅黑"/>
                </a:rPr>
                <a:t>2</a:t>
              </a:r>
            </a:p>
          </p:txBody>
        </p:sp>
        <p:cxnSp>
          <p:nvCxnSpPr>
            <p:cNvPr id="16" name="直接连接符 15">
              <a:extLst>
                <a:ext uri="{FF2B5EF4-FFF2-40B4-BE49-F238E27FC236}">
                  <a16:creationId xmlns:a16="http://schemas.microsoft.com/office/drawing/2014/main" id="{C3396FA4-0F7D-476B-ACEC-0910C324C77C}"/>
                </a:ext>
              </a:extLst>
            </p:cNvPr>
            <p:cNvCxnSpPr/>
            <p:nvPr/>
          </p:nvCxnSpPr>
          <p:spPr>
            <a:xfrm>
              <a:off x="2304746" y="3261391"/>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17" name="标题 11">
              <a:extLst>
                <a:ext uri="{FF2B5EF4-FFF2-40B4-BE49-F238E27FC236}">
                  <a16:creationId xmlns:a16="http://schemas.microsoft.com/office/drawing/2014/main" id="{5DC2E725-9DCC-4CB8-99AE-1C7C63C96114}"/>
                </a:ext>
              </a:extLst>
            </p:cNvPr>
            <p:cNvSpPr txBox="1"/>
            <p:nvPr/>
          </p:nvSpPr>
          <p:spPr>
            <a:xfrm>
              <a:off x="3334287" y="3040803"/>
              <a:ext cx="3293863"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1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18" name="椭圆 17">
              <a:extLst>
                <a:ext uri="{FF2B5EF4-FFF2-40B4-BE49-F238E27FC236}">
                  <a16:creationId xmlns:a16="http://schemas.microsoft.com/office/drawing/2014/main" id="{3687FECB-8195-40D0-921D-C9E191AE0F08}"/>
                </a:ext>
              </a:extLst>
            </p:cNvPr>
            <p:cNvSpPr/>
            <p:nvPr/>
          </p:nvSpPr>
          <p:spPr>
            <a:xfrm>
              <a:off x="1740309" y="3909957"/>
              <a:ext cx="576622" cy="576786"/>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atin charset="0" pitchFamily="34" typeface="Impact MT Std"/>
                  <a:ea charset="-122" pitchFamily="34" typeface="微软雅黑"/>
                </a:rPr>
                <a:t>3</a:t>
              </a:r>
            </a:p>
          </p:txBody>
        </p:sp>
        <p:cxnSp>
          <p:nvCxnSpPr>
            <p:cNvPr id="19" name="直接连接符 18">
              <a:extLst>
                <a:ext uri="{FF2B5EF4-FFF2-40B4-BE49-F238E27FC236}">
                  <a16:creationId xmlns:a16="http://schemas.microsoft.com/office/drawing/2014/main" id="{CD261D04-7D06-48C0-A87F-9DD5908080BC}"/>
                </a:ext>
              </a:extLst>
            </p:cNvPr>
            <p:cNvCxnSpPr/>
            <p:nvPr/>
          </p:nvCxnSpPr>
          <p:spPr>
            <a:xfrm>
              <a:off x="2304746" y="4176689"/>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0" name="标题 11">
              <a:extLst>
                <a:ext uri="{FF2B5EF4-FFF2-40B4-BE49-F238E27FC236}">
                  <a16:creationId xmlns:a16="http://schemas.microsoft.com/office/drawing/2014/main" id="{5FA47B0C-16C4-48C3-BCB2-DA925B82E910}"/>
                </a:ext>
              </a:extLst>
            </p:cNvPr>
            <p:cNvSpPr txBox="1"/>
            <p:nvPr/>
          </p:nvSpPr>
          <p:spPr>
            <a:xfrm>
              <a:off x="3334287" y="3956101"/>
              <a:ext cx="3293863"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1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21" name="椭圆 20">
              <a:extLst>
                <a:ext uri="{FF2B5EF4-FFF2-40B4-BE49-F238E27FC236}">
                  <a16:creationId xmlns:a16="http://schemas.microsoft.com/office/drawing/2014/main" id="{FC39EDA0-4122-4947-9E5B-F58E30DEA53D}"/>
                </a:ext>
              </a:extLst>
            </p:cNvPr>
            <p:cNvSpPr/>
            <p:nvPr/>
          </p:nvSpPr>
          <p:spPr>
            <a:xfrm>
              <a:off x="1740309" y="4808455"/>
              <a:ext cx="576622" cy="576786"/>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atin charset="0" pitchFamily="34" typeface="Impact MT Std"/>
                  <a:ea charset="-122" pitchFamily="34" typeface="微软雅黑"/>
                </a:rPr>
                <a:t>4</a:t>
              </a:r>
            </a:p>
          </p:txBody>
        </p:sp>
        <p:cxnSp>
          <p:nvCxnSpPr>
            <p:cNvPr id="22" name="直接连接符 21">
              <a:extLst>
                <a:ext uri="{FF2B5EF4-FFF2-40B4-BE49-F238E27FC236}">
                  <a16:creationId xmlns:a16="http://schemas.microsoft.com/office/drawing/2014/main" id="{E2075E57-A105-421B-A00E-E2EA3DE1BAFA}"/>
                </a:ext>
              </a:extLst>
            </p:cNvPr>
            <p:cNvCxnSpPr/>
            <p:nvPr/>
          </p:nvCxnSpPr>
          <p:spPr>
            <a:xfrm>
              <a:off x="2304747" y="5075187"/>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3" name="标题 11">
              <a:extLst>
                <a:ext uri="{FF2B5EF4-FFF2-40B4-BE49-F238E27FC236}">
                  <a16:creationId xmlns:a16="http://schemas.microsoft.com/office/drawing/2014/main" id="{835C01A2-837B-4DE1-83D6-993D2B96979E}"/>
                </a:ext>
              </a:extLst>
            </p:cNvPr>
            <p:cNvSpPr txBox="1"/>
            <p:nvPr/>
          </p:nvSpPr>
          <p:spPr>
            <a:xfrm>
              <a:off x="3334288" y="4854599"/>
              <a:ext cx="3293863"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1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sp>
          <p:nvSpPr>
            <p:cNvPr id="24" name="椭圆 23">
              <a:extLst>
                <a:ext uri="{FF2B5EF4-FFF2-40B4-BE49-F238E27FC236}">
                  <a16:creationId xmlns:a16="http://schemas.microsoft.com/office/drawing/2014/main" id="{9E2BDB2D-EBC6-4A29-A960-6BB01DEA9A2B}"/>
                </a:ext>
              </a:extLst>
            </p:cNvPr>
            <p:cNvSpPr/>
            <p:nvPr/>
          </p:nvSpPr>
          <p:spPr>
            <a:xfrm>
              <a:off x="1717805" y="5660809"/>
              <a:ext cx="576622" cy="576785"/>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latin charset="0" pitchFamily="34" typeface="Impact MT Std"/>
                  <a:ea charset="-122" pitchFamily="34" typeface="微软雅黑"/>
                </a:rPr>
                <a:t>5</a:t>
              </a:r>
            </a:p>
          </p:txBody>
        </p:sp>
        <p:cxnSp>
          <p:nvCxnSpPr>
            <p:cNvPr id="25" name="直接连接符 24">
              <a:extLst>
                <a:ext uri="{FF2B5EF4-FFF2-40B4-BE49-F238E27FC236}">
                  <a16:creationId xmlns:a16="http://schemas.microsoft.com/office/drawing/2014/main" id="{7083DB77-668E-44BC-B418-6CE4CB9836E8}"/>
                </a:ext>
              </a:extLst>
            </p:cNvPr>
            <p:cNvCxnSpPr/>
            <p:nvPr/>
          </p:nvCxnSpPr>
          <p:spPr>
            <a:xfrm>
              <a:off x="2282243" y="5927542"/>
              <a:ext cx="1007039" cy="0"/>
            </a:xfrm>
            <a:prstGeom prst="line">
              <a:avLst/>
            </a:prstGeom>
            <a:ln w="6350">
              <a:solidFill>
                <a:schemeClr val="bg1">
                  <a:lumMod val="65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6" name="标题 11">
              <a:extLst>
                <a:ext uri="{FF2B5EF4-FFF2-40B4-BE49-F238E27FC236}">
                  <a16:creationId xmlns:a16="http://schemas.microsoft.com/office/drawing/2014/main" id="{B6EB8E41-1CFE-469A-AD04-A76B18DC57BA}"/>
                </a:ext>
              </a:extLst>
            </p:cNvPr>
            <p:cNvSpPr txBox="1"/>
            <p:nvPr/>
          </p:nvSpPr>
          <p:spPr>
            <a:xfrm>
              <a:off x="3311783" y="5706954"/>
              <a:ext cx="3293864"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100">
                  <a:solidFill>
                    <a:schemeClr val="bg1">
                      <a:lumMod val="50000"/>
                    </a:schemeClr>
                  </a:solidFill>
                  <a:latin charset="-122" pitchFamily="34" typeface="微软雅黑"/>
                  <a:ea charset="-122" pitchFamily="34" typeface="微软雅黑"/>
                </a:rPr>
                <a:t>请在此处输入详细的文字介绍信息和简介，表达图表的含义.表达图表的含义.</a:t>
              </a:r>
            </a:p>
          </p:txBody>
        </p:sp>
      </p:grpSp>
    </p:spTree>
    <p:extLst>
      <p:ext uri="{BB962C8B-B14F-4D97-AF65-F5344CB8AC3E}">
        <p14:creationId val="306622510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750" fill="hold" id="12"/>
                                        <p:tgtEl>
                                          <p:spTgt spid="3"/>
                                        </p:tgtEl>
                                        <p:attrNameLst>
                                          <p:attrName>ppt_x</p:attrName>
                                        </p:attrNameLst>
                                      </p:cBhvr>
                                      <p:tavLst>
                                        <p:tav tm="0">
                                          <p:val>
                                            <p:strVal val="#ppt_x"/>
                                          </p:val>
                                        </p:tav>
                                        <p:tav tm="100000">
                                          <p:val>
                                            <p:strVal val="#ppt_x"/>
                                          </p:val>
                                        </p:tav>
                                      </p:tavLst>
                                    </p:anim>
                                    <p:anim calcmode="lin" valueType="num">
                                      <p:cBhvr additive="base">
                                        <p:cTn dur="750" fill="hold" id="13"/>
                                        <p:tgtEl>
                                          <p:spTgt spid="3"/>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250"/>
                            </p:stCondLst>
                            <p:childTnLst>
                              <p:par>
                                <p:cTn fill="hold" id="15" nodeType="afterEffect" presetClass="entr" presetID="2" presetSubtype="2">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1+#ppt_w/2"/>
                                          </p:val>
                                        </p:tav>
                                        <p:tav tm="100000">
                                          <p:val>
                                            <p:strVal val="#ppt_x"/>
                                          </p:val>
                                        </p:tav>
                                      </p:tavLst>
                                    </p:anim>
                                    <p:anim calcmode="lin" valueType="num">
                                      <p:cBhvr additive="base">
                                        <p:cTn dur="500" fill="hold" id="18"/>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3C859BA7-5BB5-429A-B634-C52CFD0E5990}"/>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id="{26B3DB93-C5AF-4720-9536-F416E51C5565}"/>
              </a:ext>
            </a:extLst>
          </p:cNvPr>
          <p:cNvSpPr/>
          <p:nvPr/>
        </p:nvSpPr>
        <p:spPr>
          <a:xfrm flipH="1">
            <a:off x="2841170" y="1010556"/>
            <a:ext cx="9020627" cy="317862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PA_文本框 8">
            <a:extLst>
              <a:ext uri="{FF2B5EF4-FFF2-40B4-BE49-F238E27FC236}">
                <a16:creationId xmlns:a16="http://schemas.microsoft.com/office/drawing/2014/main" id="{FA0BB967-5571-44A8-871C-9AA79BBBB6DB}"/>
              </a:ext>
            </a:extLst>
          </p:cNvPr>
          <p:cNvSpPr txBox="1"/>
          <p:nvPr>
            <p:custDataLst>
              <p:tags r:id="rId4"/>
            </p:custDataLst>
          </p:nvPr>
        </p:nvSpPr>
        <p:spPr>
          <a:xfrm>
            <a:off x="6745892" y="1664622"/>
            <a:ext cx="4488392" cy="883920"/>
          </a:xfrm>
          <a:prstGeom prst="rect">
            <a:avLst/>
          </a:prstGeom>
          <a:noFill/>
        </p:spPr>
        <p:txBody>
          <a:bodyPr rtlCol="0" wrap="square">
            <a:spAutoFit/>
            <a:scene3d>
              <a:camera prst="orthographicFront"/>
              <a:lightRig dir="t" rig="sunset"/>
            </a:scene3d>
            <a:sp3d contourW="12700" prstMaterial="softEdge">
              <a:bevelB h="0" w="0"/>
              <a:extrusionClr>
                <a:srgbClr val="FFC000"/>
              </a:extrusionClr>
              <a:contourClr>
                <a:schemeClr val="accent6">
                  <a:lumMod val="75000"/>
                </a:schemeClr>
              </a:contourClr>
            </a:sp3d>
          </a:bodyPr>
          <a:lstStyle/>
          <a:p>
            <a:pPr algn="r" defTabSz="914217">
              <a:defRPr/>
            </a:pPr>
            <a:r>
              <a:rPr altLang="en-US" b="1" kern="0" lang="zh-CN" sz="5200">
                <a:solidFill>
                  <a:schemeClr val="bg1">
                    <a:lumMod val="95000"/>
                  </a:schemeClr>
                </a:solidFill>
                <a:latin charset="-122" pitchFamily="34" typeface="微软雅黑"/>
                <a:ea charset="-122" pitchFamily="34" typeface="微软雅黑"/>
              </a:rPr>
              <a:t>谢谢您的观看</a:t>
            </a:r>
          </a:p>
        </p:txBody>
      </p:sp>
      <p:sp>
        <p:nvSpPr>
          <p:cNvPr id="11" name="PA_文本框 9">
            <a:extLst>
              <a:ext uri="{FF2B5EF4-FFF2-40B4-BE49-F238E27FC236}">
                <a16:creationId xmlns:a16="http://schemas.microsoft.com/office/drawing/2014/main" id="{473046AB-46B1-41CA-BF7D-F419FC0F723D}"/>
              </a:ext>
            </a:extLst>
          </p:cNvPr>
          <p:cNvSpPr txBox="1"/>
          <p:nvPr>
            <p:custDataLst>
              <p:tags r:id="rId5"/>
            </p:custDataLst>
          </p:nvPr>
        </p:nvSpPr>
        <p:spPr>
          <a:xfrm>
            <a:off x="7151953" y="2639893"/>
            <a:ext cx="4069080" cy="320040"/>
          </a:xfrm>
          <a:prstGeom prst="rect">
            <a:avLst/>
          </a:prstGeom>
          <a:noFill/>
        </p:spPr>
        <p:txBody>
          <a:bodyPr rtlCol="0" wrap="none">
            <a:spAutoFit/>
            <a:scene3d>
              <a:camera prst="orthographicFront"/>
              <a:lightRig dir="t" rig="sunset"/>
            </a:scene3d>
            <a:sp3d prstMaterial="matte"/>
          </a:bodyPr>
          <a:lstStyle/>
          <a:p>
            <a:pPr algn="r" defTabSz="914217">
              <a:defRPr/>
            </a:pPr>
            <a:r>
              <a:rPr altLang="en-US" kern="0" lang="zh-CN" spc="300" sz="1500">
                <a:solidFill>
                  <a:schemeClr val="bg1">
                    <a:lumMod val="95000"/>
                  </a:schemeClr>
                </a:solidFill>
                <a:latin charset="-122" pitchFamily="34" typeface="微软雅黑"/>
                <a:ea charset="-122" pitchFamily="34" typeface="微软雅黑"/>
              </a:rPr>
              <a:t>构思全面、框架完整，适用于各种演示</a:t>
            </a:r>
          </a:p>
        </p:txBody>
      </p:sp>
      <p:grpSp>
        <p:nvGrpSpPr>
          <p:cNvPr id="12" name="组合 11">
            <a:extLst>
              <a:ext uri="{FF2B5EF4-FFF2-40B4-BE49-F238E27FC236}">
                <a16:creationId xmlns:a16="http://schemas.microsoft.com/office/drawing/2014/main" id="{D1841C18-C428-4E2B-B2AC-9F726469CD51}"/>
              </a:ext>
            </a:extLst>
          </p:cNvPr>
          <p:cNvGrpSpPr/>
          <p:nvPr/>
        </p:nvGrpSpPr>
        <p:grpSpPr>
          <a:xfrm>
            <a:off x="6263938" y="1786383"/>
            <a:ext cx="650306" cy="753632"/>
            <a:chOff x="5629371" y="1375768"/>
            <a:chExt cx="831792" cy="963957"/>
          </a:xfrm>
          <a:solidFill>
            <a:schemeClr val="bg1">
              <a:lumMod val="95000"/>
            </a:schemeClr>
          </a:solidFill>
        </p:grpSpPr>
        <p:sp>
          <p:nvSpPr>
            <p:cNvPr id="13" name="等腰三角形 12">
              <a:extLst>
                <a:ext uri="{FF2B5EF4-FFF2-40B4-BE49-F238E27FC236}">
                  <a16:creationId xmlns:a16="http://schemas.microsoft.com/office/drawing/2014/main" id="{DDBD95C8-70FC-4D22-AD5E-08F70D9C5C50}"/>
                </a:ext>
              </a:extLst>
            </p:cNvPr>
            <p:cNvSpPr/>
            <p:nvPr/>
          </p:nvSpPr>
          <p:spPr>
            <a:xfrm rot="5400000">
              <a:off x="5563686" y="1442248"/>
              <a:ext cx="963957" cy="83099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sp>
          <p:nvSpPr>
            <p:cNvPr id="14" name="等腰三角形 13">
              <a:extLst>
                <a:ext uri="{FF2B5EF4-FFF2-40B4-BE49-F238E27FC236}">
                  <a16:creationId xmlns:a16="http://schemas.microsoft.com/office/drawing/2014/main" id="{DB785DBB-93AB-4BFF-8519-14E994DA801B}"/>
                </a:ext>
              </a:extLst>
            </p:cNvPr>
            <p:cNvSpPr/>
            <p:nvPr/>
          </p:nvSpPr>
          <p:spPr>
            <a:xfrm rot="5400000">
              <a:off x="5589755" y="1804905"/>
              <a:ext cx="574436" cy="4952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95000"/>
                  </a:schemeClr>
                </a:solidFill>
              </a:endParaRPr>
            </a:p>
          </p:txBody>
        </p:sp>
      </p:grpSp>
      <p:sp>
        <p:nvSpPr>
          <p:cNvPr id="15" name="TextBox 5">
            <a:extLst>
              <a:ext uri="{FF2B5EF4-FFF2-40B4-BE49-F238E27FC236}">
                <a16:creationId xmlns:a16="http://schemas.microsoft.com/office/drawing/2014/main" id="{6944168B-5155-4DD2-97FC-665435767256}"/>
              </a:ext>
            </a:extLst>
          </p:cNvPr>
          <p:cNvSpPr txBox="1"/>
          <p:nvPr/>
        </p:nvSpPr>
        <p:spPr>
          <a:xfrm>
            <a:off x="7144660" y="3090143"/>
            <a:ext cx="4513942" cy="502920"/>
          </a:xfrm>
          <a:prstGeom prst="rect">
            <a:avLst/>
          </a:prstGeom>
          <a:noFill/>
        </p:spPr>
        <p:txBody>
          <a:bodyPr rtlCol="0" wrap="square">
            <a:spAutoFit/>
          </a:bodyPr>
          <a:lstStyle/>
          <a:p>
            <a:r>
              <a:rPr b="1" lang="en-US" sz="9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MARKETING &amp; MANAGEMENT FOR INFOGRAPHIC</a:t>
            </a:r>
          </a:p>
          <a:p>
            <a:r>
              <a:rPr b="1" lang="en-US" sz="9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Lid est laborum dolo rumes fugats untras. Etharums ser quidem rerum facilis </a:t>
            </a:r>
          </a:p>
          <a:p>
            <a:r>
              <a:rPr b="1" lang="en-US" sz="900">
                <a:solidFill>
                  <a:schemeClr val="bg1">
                    <a:lumMod val="95000"/>
                  </a:schemeClr>
                </a:solidFill>
                <a:latin charset="0" panose="020b0606030504020204" pitchFamily="34" typeface="Open Sans"/>
                <a:ea charset="0" panose="020b0606030504020204" pitchFamily="34" typeface="Open Sans"/>
                <a:cs charset="0" panose="020b0606030504020204" pitchFamily="34" typeface="Open Sans"/>
              </a:rPr>
              <a:t>dolores nemis omnis fugats vitaes nemo minima rerums unsers sadips amets.. </a:t>
            </a:r>
          </a:p>
        </p:txBody>
      </p:sp>
      <p:grpSp>
        <p:nvGrpSpPr>
          <p:cNvPr id="16" name="组合 15">
            <a:extLst>
              <a:ext uri="{FF2B5EF4-FFF2-40B4-BE49-F238E27FC236}">
                <a16:creationId xmlns:a16="http://schemas.microsoft.com/office/drawing/2014/main" id="{E001603C-010E-4554-ADF2-21D345650FC4}"/>
              </a:ext>
            </a:extLst>
          </p:cNvPr>
          <p:cNvGrpSpPr/>
          <p:nvPr/>
        </p:nvGrpSpPr>
        <p:grpSpPr>
          <a:xfrm>
            <a:off x="7796950" y="4705890"/>
            <a:ext cx="3941922" cy="352420"/>
            <a:chOff x="3049705" y="5495265"/>
            <a:chExt cx="4241889" cy="402274"/>
          </a:xfrm>
          <a:gradFill>
            <a:gsLst>
              <a:gs pos="0">
                <a:srgbClr val="1A88D3"/>
              </a:gs>
              <a:gs pos="100000">
                <a:srgbClr val="21B2AD"/>
              </a:gs>
            </a:gsLst>
            <a:lin ang="2700000" scaled="0"/>
          </a:gradFill>
        </p:grpSpPr>
        <p:sp>
          <p:nvSpPr>
            <p:cNvPr id="17" name="圆角矩形 486">
              <a:extLst>
                <a:ext uri="{FF2B5EF4-FFF2-40B4-BE49-F238E27FC236}">
                  <a16:creationId xmlns:a16="http://schemas.microsoft.com/office/drawing/2014/main" id="{B2C9D7EC-3747-4BCD-A73E-D92E7C7E6B71}"/>
                </a:ext>
              </a:extLst>
            </p:cNvPr>
            <p:cNvSpPr/>
            <p:nvPr/>
          </p:nvSpPr>
          <p:spPr>
            <a:xfrm>
              <a:off x="3049705" y="5495522"/>
              <a:ext cx="1774135" cy="402017"/>
            </a:xfrm>
            <a:prstGeom prst="roundRect">
              <a:avLst>
                <a:gd fmla="val 0" name="adj"/>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2" rIns="91422" rtlCol="0" tIns="45711"/>
            <a:lstStyle/>
            <a:p>
              <a:pPr algn="ctr"/>
              <a:endParaRPr altLang="en-US" b="1" lang="zh-CN" spc="300" sz="1100">
                <a:solidFill>
                  <a:schemeClr val="bg1">
                    <a:lumMod val="95000"/>
                  </a:schemeClr>
                </a:solidFill>
                <a:latin charset="-122" pitchFamily="34" typeface="微软雅黑"/>
                <a:ea charset="-122" pitchFamily="34" typeface="微软雅黑"/>
              </a:endParaRPr>
            </a:p>
          </p:txBody>
        </p:sp>
        <p:sp>
          <p:nvSpPr>
            <p:cNvPr id="18" name="_16">
              <a:extLst>
                <a:ext uri="{FF2B5EF4-FFF2-40B4-BE49-F238E27FC236}">
                  <a16:creationId xmlns:a16="http://schemas.microsoft.com/office/drawing/2014/main" id="{861879DF-84B2-4BBC-8421-11E27FE7A7EC}"/>
                </a:ext>
              </a:extLst>
            </p:cNvPr>
            <p:cNvSpPr txBox="1">
              <a:spLocks noChangeArrowheads="1"/>
            </p:cNvSpPr>
            <p:nvPr/>
          </p:nvSpPr>
          <p:spPr bwMode="auto">
            <a:xfrm>
              <a:off x="3049705" y="5613684"/>
              <a:ext cx="1774135" cy="188500"/>
            </a:xfrm>
            <a:prstGeom prst="rect">
              <a:avLst/>
            </a:prstGeom>
            <a:grpFill/>
            <a:ln w="9525">
              <a:noFill/>
              <a:miter lim="800000"/>
            </a:ln>
            <a:effectLs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pc="300" sz="1100">
                  <a:solidFill>
                    <a:schemeClr val="bg1">
                      <a:lumMod val="95000"/>
                    </a:schemeClr>
                  </a:solidFill>
                  <a:latin charset="-122" pitchFamily="34" typeface="微软雅黑"/>
                  <a:ea charset="-122" pitchFamily="34" typeface="微软雅黑"/>
                </a:rPr>
                <a:t>讲演人：优页PPT </a:t>
              </a:r>
            </a:p>
          </p:txBody>
        </p:sp>
        <p:sp>
          <p:nvSpPr>
            <p:cNvPr id="19" name="圆角矩形 488">
              <a:extLst>
                <a:ext uri="{FF2B5EF4-FFF2-40B4-BE49-F238E27FC236}">
                  <a16:creationId xmlns:a16="http://schemas.microsoft.com/office/drawing/2014/main" id="{C37E54B2-7FB1-4591-97AA-C59157A982B4}"/>
                </a:ext>
              </a:extLst>
            </p:cNvPr>
            <p:cNvSpPr/>
            <p:nvPr/>
          </p:nvSpPr>
          <p:spPr>
            <a:xfrm>
              <a:off x="5044594" y="5495265"/>
              <a:ext cx="2247000" cy="402019"/>
            </a:xfrm>
            <a:prstGeom prst="roundRect">
              <a:avLst>
                <a:gd fmla="val 0" name="adj"/>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bIns="45711" lIns="91422" rIns="91422" rtlCol="0" tIns="45711"/>
            <a:lstStyle/>
            <a:p>
              <a:pPr algn="ctr"/>
              <a:endParaRPr altLang="en-US" b="1" lang="zh-CN" spc="300" sz="1100">
                <a:solidFill>
                  <a:schemeClr val="bg1">
                    <a:lumMod val="95000"/>
                  </a:schemeClr>
                </a:solidFill>
                <a:latin charset="-122" pitchFamily="34" typeface="微软雅黑"/>
                <a:ea charset="-122" pitchFamily="34" typeface="微软雅黑"/>
              </a:endParaRPr>
            </a:p>
          </p:txBody>
        </p:sp>
        <p:sp>
          <p:nvSpPr>
            <p:cNvPr id="20" name="_16">
              <a:extLst>
                <a:ext uri="{FF2B5EF4-FFF2-40B4-BE49-F238E27FC236}">
                  <a16:creationId xmlns:a16="http://schemas.microsoft.com/office/drawing/2014/main" id="{19E77F08-C103-4F50-8F47-DFC91573F85C}"/>
                </a:ext>
              </a:extLst>
            </p:cNvPr>
            <p:cNvSpPr txBox="1">
              <a:spLocks noChangeArrowheads="1"/>
            </p:cNvSpPr>
            <p:nvPr/>
          </p:nvSpPr>
          <p:spPr bwMode="auto">
            <a:xfrm>
              <a:off x="5096792" y="5523629"/>
              <a:ext cx="2136409" cy="354347"/>
            </a:xfrm>
            <a:prstGeom prst="rect">
              <a:avLst/>
            </a:prstGeom>
            <a:grpFill/>
            <a:ln w="9525">
              <a:noFill/>
              <a:miter lim="800000"/>
            </a:ln>
            <a:effectLst/>
            <a:extLst/>
          </p:spPr>
          <p:txBody>
            <a:bodyPr anchor="ctr" anchorCtr="0" bIns="45711" compatLnSpc="1" lIns="91422" numCol="1" rIns="91422" tIns="45711"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en-US" lang="zh-CN" spc="300" sz="1100">
                  <a:solidFill>
                    <a:schemeClr val="bg1">
                      <a:lumMod val="95000"/>
                    </a:schemeClr>
                  </a:solidFill>
                  <a:latin charset="-122" pitchFamily="34" typeface="微软雅黑"/>
                  <a:ea charset="-122" pitchFamily="34" typeface="微软雅黑"/>
                </a:rPr>
                <a:t>日期：2018.05.28</a:t>
              </a:r>
            </a:p>
          </p:txBody>
        </p:sp>
      </p:grpSp>
    </p:spTree>
    <p:extLst>
      <p:ext uri="{BB962C8B-B14F-4D97-AF65-F5344CB8AC3E}">
        <p14:creationId val="107206885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750" id="7"/>
                                        <p:tgtEl>
                                          <p:spTgt spid="8"/>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750" fill="hold" id="11"/>
                                        <p:tgtEl>
                                          <p:spTgt spid="9"/>
                                        </p:tgtEl>
                                        <p:attrNameLst>
                                          <p:attrName>ppt_w</p:attrName>
                                        </p:attrNameLst>
                                      </p:cBhvr>
                                      <p:tavLst>
                                        <p:tav tm="0">
                                          <p:val>
                                            <p:fltVal val="0"/>
                                          </p:val>
                                        </p:tav>
                                        <p:tav tm="100000">
                                          <p:val>
                                            <p:strVal val="#ppt_w"/>
                                          </p:val>
                                        </p:tav>
                                      </p:tavLst>
                                    </p:anim>
                                    <p:anim calcmode="lin" valueType="num">
                                      <p:cBhvr>
                                        <p:cTn dur="750" fill="hold" id="12"/>
                                        <p:tgtEl>
                                          <p:spTgt spid="9"/>
                                        </p:tgtEl>
                                        <p:attrNameLst>
                                          <p:attrName>ppt_h</p:attrName>
                                        </p:attrNameLst>
                                      </p:cBhvr>
                                      <p:tavLst>
                                        <p:tav tm="0">
                                          <p:val>
                                            <p:fltVal val="0"/>
                                          </p:val>
                                        </p:tav>
                                        <p:tav tm="100000">
                                          <p:val>
                                            <p:strVal val="#ppt_h"/>
                                          </p:val>
                                        </p:tav>
                                      </p:tavLst>
                                    </p:anim>
                                    <p:animEffect filter="fade" transition="in">
                                      <p:cBhvr>
                                        <p:cTn dur="750" id="13"/>
                                        <p:tgtEl>
                                          <p:spTgt spid="9"/>
                                        </p:tgtEl>
                                      </p:cBhvr>
                                    </p:animEffect>
                                  </p:childTnLst>
                                </p:cTn>
                              </p:par>
                            </p:childTnLst>
                          </p:cTn>
                        </p:par>
                        <p:par>
                          <p:cTn fill="hold" id="14" nodeType="afterGroup">
                            <p:stCondLst>
                              <p:cond delay="1500"/>
                            </p:stCondLst>
                            <p:childTnLst>
                              <p:par>
                                <p:cTn fill="hold" id="15" nodeType="afterEffect" presetClass="entr" presetID="2" presetSubtype="8">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500" fill="hold" id="17"/>
                                        <p:tgtEl>
                                          <p:spTgt spid="12"/>
                                        </p:tgtEl>
                                        <p:attrNameLst>
                                          <p:attrName>ppt_x</p:attrName>
                                        </p:attrNameLst>
                                      </p:cBhvr>
                                      <p:tavLst>
                                        <p:tav tm="0">
                                          <p:val>
                                            <p:strVal val="0-#ppt_w/2"/>
                                          </p:val>
                                        </p:tav>
                                        <p:tav tm="100000">
                                          <p:val>
                                            <p:strVal val="#ppt_x"/>
                                          </p:val>
                                        </p:tav>
                                      </p:tavLst>
                                    </p:anim>
                                    <p:anim calcmode="lin" valueType="num">
                                      <p:cBhvr additive="base">
                                        <p:cTn dur="500" fill="hold" id="18"/>
                                        <p:tgtEl>
                                          <p:spTgt spid="1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47"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3000"/>
                            </p:stCondLst>
                            <p:childTnLst>
                              <p:par>
                                <p:cTn fill="hold" grpId="0" id="26" nodeType="afterEffect" presetClass="entr" presetID="42"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250" id="28"/>
                                        <p:tgtEl>
                                          <p:spTgt spid="11"/>
                                        </p:tgtEl>
                                      </p:cBhvr>
                                    </p:animEffect>
                                    <p:anim calcmode="lin" valueType="num">
                                      <p:cBhvr>
                                        <p:cTn dur="250" fill="hold" id="29"/>
                                        <p:tgtEl>
                                          <p:spTgt spid="11"/>
                                        </p:tgtEl>
                                        <p:attrNameLst>
                                          <p:attrName>ppt_x</p:attrName>
                                        </p:attrNameLst>
                                      </p:cBhvr>
                                      <p:tavLst>
                                        <p:tav tm="0">
                                          <p:val>
                                            <p:strVal val="#ppt_x"/>
                                          </p:val>
                                        </p:tav>
                                        <p:tav tm="100000">
                                          <p:val>
                                            <p:strVal val="#ppt_x"/>
                                          </p:val>
                                        </p:tav>
                                      </p:tavLst>
                                    </p:anim>
                                    <p:anim calcmode="lin" valueType="num">
                                      <p:cBhvr>
                                        <p:cTn dur="250" fill="hold" id="30"/>
                                        <p:tgtEl>
                                          <p:spTgt spid="1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250"/>
                            </p:stCondLst>
                            <p:childTnLst>
                              <p:par>
                                <p:cTn fill="hold" grpId="0" id="32" nodeType="afterEffect" presetClass="entr" presetID="42" presetSubtype="0">
                                  <p:stCondLst>
                                    <p:cond delay="0"/>
                                  </p:stCondLst>
                                  <p:childTnLst>
                                    <p:set>
                                      <p:cBhvr>
                                        <p:cTn dur="1" fill="hold" id="33">
                                          <p:stCondLst>
                                            <p:cond delay="0"/>
                                          </p:stCondLst>
                                        </p:cTn>
                                        <p:tgtEl>
                                          <p:spTgt spid="15"/>
                                        </p:tgtEl>
                                        <p:attrNameLst>
                                          <p:attrName>style.visibility</p:attrName>
                                        </p:attrNameLst>
                                      </p:cBhvr>
                                      <p:to>
                                        <p:strVal val="visible"/>
                                      </p:to>
                                    </p:set>
                                    <p:animEffect filter="fade" transition="in">
                                      <p:cBhvr>
                                        <p:cTn dur="250" id="34"/>
                                        <p:tgtEl>
                                          <p:spTgt spid="15"/>
                                        </p:tgtEl>
                                      </p:cBhvr>
                                    </p:animEffect>
                                    <p:anim calcmode="lin" valueType="num">
                                      <p:cBhvr>
                                        <p:cTn dur="250" fill="hold" id="35"/>
                                        <p:tgtEl>
                                          <p:spTgt spid="15"/>
                                        </p:tgtEl>
                                        <p:attrNameLst>
                                          <p:attrName>ppt_x</p:attrName>
                                        </p:attrNameLst>
                                      </p:cBhvr>
                                      <p:tavLst>
                                        <p:tav tm="0">
                                          <p:val>
                                            <p:strVal val="#ppt_x"/>
                                          </p:val>
                                        </p:tav>
                                        <p:tav tm="100000">
                                          <p:val>
                                            <p:strVal val="#ppt_x"/>
                                          </p:val>
                                        </p:tav>
                                      </p:tavLst>
                                    </p:anim>
                                    <p:anim calcmode="lin" valueType="num">
                                      <p:cBhvr>
                                        <p:cTn dur="250" fill="hold" id="36"/>
                                        <p:tgtEl>
                                          <p:spTgt spid="15"/>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500"/>
                                  </p:stCondLst>
                                  <p:childTnLst>
                                    <p:set>
                                      <p:cBhvr>
                                        <p:cTn dur="1" fill="hold" id="38">
                                          <p:stCondLst>
                                            <p:cond delay="0"/>
                                          </p:stCondLst>
                                        </p:cTn>
                                        <p:tgtEl>
                                          <p:spTgt spid="16"/>
                                        </p:tgtEl>
                                        <p:attrNameLst>
                                          <p:attrName>style.visibility</p:attrName>
                                        </p:attrNameLst>
                                      </p:cBhvr>
                                      <p:to>
                                        <p:strVal val="visible"/>
                                      </p:to>
                                    </p:set>
                                    <p:animEffect filter="fade" transition="in">
                                      <p:cBhvr>
                                        <p:cTn dur="1000" id="39"/>
                                        <p:tgtEl>
                                          <p:spTgt spid="16"/>
                                        </p:tgtEl>
                                      </p:cBhvr>
                                    </p:animEffect>
                                    <p:anim calcmode="lin" valueType="num">
                                      <p:cBhvr>
                                        <p:cTn dur="1000" fill="hold" id="40"/>
                                        <p:tgtEl>
                                          <p:spTgt spid="16"/>
                                        </p:tgtEl>
                                        <p:attrNameLst>
                                          <p:attrName>ppt_x</p:attrName>
                                        </p:attrNameLst>
                                      </p:cBhvr>
                                      <p:tavLst>
                                        <p:tav tm="0">
                                          <p:val>
                                            <p:strVal val="#ppt_x"/>
                                          </p:val>
                                        </p:tav>
                                        <p:tav tm="100000">
                                          <p:val>
                                            <p:strVal val="#ppt_x"/>
                                          </p:val>
                                        </p:tav>
                                      </p:tavLst>
                                    </p:anim>
                                    <p:anim calcmode="lin" valueType="num">
                                      <p:cBhvr>
                                        <p:cTn dur="1000" fill="hold" id="4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7C4C4968-C019-4E03-B16B-036BECA04093}"/>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03435B1-8A8B-4942-8C66-9B365B9A85D5}"/>
              </a:ext>
            </a:extLst>
          </p:cNvPr>
          <p:cNvSpPr/>
          <p:nvPr/>
        </p:nvSpPr>
        <p:spPr>
          <a:xfrm flipH="1">
            <a:off x="354012" y="342900"/>
            <a:ext cx="11482388" cy="617378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5">
            <a:extLst>
              <a:ext uri="{FF2B5EF4-FFF2-40B4-BE49-F238E27FC236}">
                <a16:creationId xmlns:a16="http://schemas.microsoft.com/office/drawing/2014/main" id="{4125FE54-A43A-455E-BA52-914879165729}"/>
              </a:ext>
            </a:extLst>
          </p:cNvPr>
          <p:cNvSpPr txBox="1"/>
          <p:nvPr/>
        </p:nvSpPr>
        <p:spPr>
          <a:xfrm>
            <a:off x="6475559" y="2812101"/>
            <a:ext cx="4334739" cy="914400"/>
          </a:xfrm>
          <a:prstGeom prst="rect">
            <a:avLst/>
          </a:prstGeom>
          <a:gradFill>
            <a:gsLst>
              <a:gs pos="0">
                <a:srgbClr val="1A88D3"/>
              </a:gs>
              <a:gs pos="100000">
                <a:srgbClr val="21B2AD"/>
              </a:gs>
            </a:gsLst>
            <a:lin ang="2700000" scaled="0"/>
          </a:gradFill>
          <a:ln>
            <a:noFill/>
          </a:ln>
        </p:spPr>
        <p:txBody>
          <a:bodyPr rtlCol="0" wrap="square">
            <a:spAutoFit/>
          </a:bodyPr>
          <a:lstStyle/>
          <a:p>
            <a:pPr algn="ctr"/>
            <a:r>
              <a:rPr altLang="en-US" b="1" lang="zh-CN" spc="600" sz="5400">
                <a:solidFill>
                  <a:schemeClr val="bg1">
                    <a:lumMod val="95000"/>
                  </a:schemeClr>
                </a:solidFill>
                <a:latin charset="-122" pitchFamily="34" typeface="微软雅黑"/>
                <a:ea charset="-122" pitchFamily="34" typeface="微软雅黑"/>
                <a:cs charset="0" typeface="Lato Black"/>
              </a:rPr>
              <a:t>第一部分</a:t>
            </a:r>
          </a:p>
        </p:txBody>
      </p:sp>
      <p:sp>
        <p:nvSpPr>
          <p:cNvPr id="13" name="矩形 12">
            <a:extLst>
              <a:ext uri="{FF2B5EF4-FFF2-40B4-BE49-F238E27FC236}">
                <a16:creationId xmlns:a16="http://schemas.microsoft.com/office/drawing/2014/main" id="{FFE38375-20E2-48D6-8E36-6DC929BFCF87}"/>
              </a:ext>
            </a:extLst>
          </p:cNvPr>
          <p:cNvSpPr/>
          <p:nvPr/>
        </p:nvSpPr>
        <p:spPr>
          <a:xfrm>
            <a:off x="6522608" y="3929872"/>
            <a:ext cx="4401991" cy="762000"/>
          </a:xfrm>
          <a:prstGeom prst="rect">
            <a:avLst/>
          </a:prstGeom>
        </p:spPr>
        <p:txBody>
          <a:bodyPr bIns="0" lIns="0" rIns="0" tIns="0" wrap="square">
            <a:spAutoFit/>
          </a:bodyPr>
          <a:lstStyle/>
          <a:p>
            <a:pPr eaLnBrk="1" hangingPunct="1">
              <a:defRPr/>
            </a:pPr>
            <a:r>
              <a:rPr altLang="en-US" b="1" lang="zh-CN" noProof="1" spc="600" sz="5000">
                <a:solidFill>
                  <a:schemeClr val="bg1">
                    <a:lumMod val="95000"/>
                  </a:schemeClr>
                </a:solidFill>
                <a:latin charset="-122" pitchFamily="34" typeface="微软雅黑"/>
                <a:ea charset="-122" pitchFamily="34" typeface="微软雅黑"/>
                <a:cs typeface="+mn-ea"/>
                <a:sym charset="0" panose="020b0604020202020204" pitchFamily="34" typeface="Arial"/>
              </a:rPr>
              <a:t>企业文化简介</a:t>
            </a:r>
          </a:p>
        </p:txBody>
      </p:sp>
      <p:sp>
        <p:nvSpPr>
          <p:cNvPr id="14" name="TextBox 11">
            <a:extLst>
              <a:ext uri="{FF2B5EF4-FFF2-40B4-BE49-F238E27FC236}">
                <a16:creationId xmlns:a16="http://schemas.microsoft.com/office/drawing/2014/main" id="{25BD87A3-E602-4568-AF6E-0E4E360A2C05}"/>
              </a:ext>
            </a:extLst>
          </p:cNvPr>
          <p:cNvSpPr txBox="1"/>
          <p:nvPr/>
        </p:nvSpPr>
        <p:spPr>
          <a:xfrm>
            <a:off x="6433707" y="4724371"/>
            <a:ext cx="4376591" cy="320040"/>
          </a:xfrm>
          <a:prstGeom prst="rect">
            <a:avLst/>
          </a:prstGeom>
          <a:noFill/>
        </p:spPr>
        <p:txBody>
          <a:bodyPr wrap="square">
            <a:spAutoFit/>
          </a:bodyPr>
          <a:lstStyle/>
          <a:p>
            <a:pPr lvl="1" marL="0">
              <a:defRPr/>
            </a:pPr>
            <a:r>
              <a:rPr altLang="en-US" lang="zh-CN" noProof="1" sz="1500">
                <a:solidFill>
                  <a:schemeClr val="bg1">
                    <a:lumMod val="95000"/>
                  </a:schemeClr>
                </a:solidFill>
                <a:latin charset="-122" pitchFamily="34" typeface="微软雅黑"/>
                <a:ea charset="-122" pitchFamily="34" typeface="微软雅黑"/>
                <a:cs typeface="+mn-ea"/>
                <a:sym charset="0" panose="020b0604020202020204" pitchFamily="34" typeface="Arial"/>
              </a:rPr>
              <a:t>添加相关标题文字添加相关标题文字相关标题文字</a:t>
            </a:r>
          </a:p>
        </p:txBody>
      </p:sp>
      <p:sp>
        <p:nvSpPr>
          <p:cNvPr id="15" name="TextBox 11">
            <a:extLst>
              <a:ext uri="{FF2B5EF4-FFF2-40B4-BE49-F238E27FC236}">
                <a16:creationId xmlns:a16="http://schemas.microsoft.com/office/drawing/2014/main" id="{FF227407-D594-42F5-953B-9FD24031B959}"/>
              </a:ext>
            </a:extLst>
          </p:cNvPr>
          <p:cNvSpPr txBox="1"/>
          <p:nvPr/>
        </p:nvSpPr>
        <p:spPr>
          <a:xfrm>
            <a:off x="6433707" y="4989256"/>
            <a:ext cx="4376591" cy="320040"/>
          </a:xfrm>
          <a:prstGeom prst="rect">
            <a:avLst/>
          </a:prstGeom>
          <a:noFill/>
        </p:spPr>
        <p:txBody>
          <a:bodyPr wrap="square">
            <a:spAutoFit/>
          </a:bodyPr>
          <a:lstStyle/>
          <a:p>
            <a:pPr lvl="1" marL="0">
              <a:defRPr/>
            </a:pPr>
            <a:r>
              <a:rPr altLang="en-US" lang="zh-CN" noProof="1" sz="1500">
                <a:solidFill>
                  <a:schemeClr val="bg1">
                    <a:lumMod val="95000"/>
                  </a:schemeClr>
                </a:solidFill>
                <a:latin charset="-122" pitchFamily="34" typeface="微软雅黑"/>
                <a:ea charset="-122" pitchFamily="34" typeface="微软雅黑"/>
                <a:cs typeface="+mn-ea"/>
                <a:sym charset="0" panose="020b0604020202020204" pitchFamily="34" typeface="Arial"/>
              </a:rPr>
              <a:t>添加相关标题文字添加相关标题文字相关标题文字</a:t>
            </a:r>
          </a:p>
        </p:txBody>
      </p:sp>
    </p:spTree>
    <p:extLst>
      <p:ext uri="{BB962C8B-B14F-4D97-AF65-F5344CB8AC3E}">
        <p14:creationId val="372137199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750" id="7"/>
                                        <p:tgtEl>
                                          <p:spTgt spid="9"/>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750" fill="hold" id="11"/>
                                        <p:tgtEl>
                                          <p:spTgt spid="10"/>
                                        </p:tgtEl>
                                        <p:attrNameLst>
                                          <p:attrName>ppt_w</p:attrName>
                                        </p:attrNameLst>
                                      </p:cBhvr>
                                      <p:tavLst>
                                        <p:tav tm="0">
                                          <p:val>
                                            <p:fltVal val="0"/>
                                          </p:val>
                                        </p:tav>
                                        <p:tav tm="100000">
                                          <p:val>
                                            <p:strVal val="#ppt_w"/>
                                          </p:val>
                                        </p:tav>
                                      </p:tavLst>
                                    </p:anim>
                                    <p:anim calcmode="lin" valueType="num">
                                      <p:cBhvr>
                                        <p:cTn dur="750" fill="hold" id="12"/>
                                        <p:tgtEl>
                                          <p:spTgt spid="10"/>
                                        </p:tgtEl>
                                        <p:attrNameLst>
                                          <p:attrName>ppt_h</p:attrName>
                                        </p:attrNameLst>
                                      </p:cBhvr>
                                      <p:tavLst>
                                        <p:tav tm="0">
                                          <p:val>
                                            <p:fltVal val="0"/>
                                          </p:val>
                                        </p:tav>
                                        <p:tav tm="100000">
                                          <p:val>
                                            <p:strVal val="#ppt_h"/>
                                          </p:val>
                                        </p:tav>
                                      </p:tavLst>
                                    </p:anim>
                                    <p:animEffect filter="fade" transition="in">
                                      <p:cBhvr>
                                        <p:cTn dur="750" id="13"/>
                                        <p:tgtEl>
                                          <p:spTgt spid="10"/>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750" id="17"/>
                                        <p:tgtEl>
                                          <p:spTgt spid="12"/>
                                        </p:tgtEl>
                                      </p:cBhvr>
                                    </p:animEffect>
                                    <p:anim calcmode="lin" valueType="num">
                                      <p:cBhvr>
                                        <p:cTn dur="750" fill="hold" id="18"/>
                                        <p:tgtEl>
                                          <p:spTgt spid="12"/>
                                        </p:tgtEl>
                                        <p:attrNameLst>
                                          <p:attrName>ppt_x</p:attrName>
                                        </p:attrNameLst>
                                      </p:cBhvr>
                                      <p:tavLst>
                                        <p:tav tm="0">
                                          <p:val>
                                            <p:strVal val="#ppt_x"/>
                                          </p:val>
                                        </p:tav>
                                        <p:tav tm="100000">
                                          <p:val>
                                            <p:strVal val="#ppt_x"/>
                                          </p:val>
                                        </p:tav>
                                      </p:tavLst>
                                    </p:anim>
                                    <p:anim calcmode="lin" valueType="num">
                                      <p:cBhvr>
                                        <p:cTn dur="75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grpId="0" id="21" nodeType="afterEffect" presetClass="entr" presetID="23" presetSubtype="3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strVal val="4*#ppt_w"/>
                                          </p:val>
                                        </p:tav>
                                        <p:tav tm="100000">
                                          <p:val>
                                            <p:strVal val="#ppt_w"/>
                                          </p:val>
                                        </p:tav>
                                      </p:tavLst>
                                    </p:anim>
                                    <p:anim calcmode="lin" valueType="num">
                                      <p:cBhvr>
                                        <p:cTn dur="500" fill="hold" id="24"/>
                                        <p:tgtEl>
                                          <p:spTgt spid="13"/>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2750"/>
                            </p:stCondLst>
                            <p:childTnLst>
                              <p:par>
                                <p:cTn fill="hold" grpId="0" id="26" nodeType="afterEffect" presetClass="entr" presetID="12" presetSubtype="8">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p:cTn dur="500" id="28"/>
                                        <p:tgtEl>
                                          <p:spTgt spid="14"/>
                                        </p:tgtEl>
                                        <p:attrNameLst>
                                          <p:attrName>ppt_x</p:attrName>
                                        </p:attrNameLst>
                                      </p:cBhvr>
                                      <p:tavLst>
                                        <p:tav tm="0">
                                          <p:val>
                                            <p:strVal val="#ppt_x-#ppt_w*1.125000"/>
                                          </p:val>
                                        </p:tav>
                                        <p:tav tm="100000">
                                          <p:val>
                                            <p:strVal val="#ppt_x"/>
                                          </p:val>
                                        </p:tav>
                                      </p:tavLst>
                                    </p:anim>
                                    <p:animEffect filter="wipe(right)" transition="in">
                                      <p:cBhvr>
                                        <p:cTn dur="500" id="29"/>
                                        <p:tgtEl>
                                          <p:spTgt spid="14"/>
                                        </p:tgtEl>
                                      </p:cBhvr>
                                    </p:animEffect>
                                  </p:childTnLst>
                                </p:cTn>
                              </p:par>
                            </p:childTnLst>
                          </p:cTn>
                        </p:par>
                        <p:par>
                          <p:cTn fill="hold" id="30" nodeType="afterGroup">
                            <p:stCondLst>
                              <p:cond delay="3250"/>
                            </p:stCondLst>
                            <p:childTnLst>
                              <p:par>
                                <p:cTn fill="hold" grpId="0" id="31" nodeType="afterEffect" presetClass="entr" presetID="12" presetSubtype="8">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id="33"/>
                                        <p:tgtEl>
                                          <p:spTgt spid="15"/>
                                        </p:tgtEl>
                                        <p:attrNameLst>
                                          <p:attrName>ppt_x</p:attrName>
                                        </p:attrNameLst>
                                      </p:cBhvr>
                                      <p:tavLst>
                                        <p:tav tm="0">
                                          <p:val>
                                            <p:strVal val="#ppt_x-#ppt_w*1.125000"/>
                                          </p:val>
                                        </p:tav>
                                        <p:tav tm="100000">
                                          <p:val>
                                            <p:strVal val="#ppt_x"/>
                                          </p:val>
                                        </p:tav>
                                      </p:tavLst>
                                    </p:anim>
                                    <p:animEffect filter="wipe(right)" transition="in">
                                      <p:cBhvr>
                                        <p:cTn dur="500" id="3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4"/>
      <p:bldP grpId="0" spid="1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企业文化简介</a:t>
            </a:r>
          </a:p>
        </p:txBody>
      </p:sp>
      <p:grpSp>
        <p:nvGrpSpPr>
          <p:cNvPr id="3" name="组合 2">
            <a:extLst>
              <a:ext uri="{FF2B5EF4-FFF2-40B4-BE49-F238E27FC236}">
                <a16:creationId xmlns:a16="http://schemas.microsoft.com/office/drawing/2014/main" id="{68658A21-405A-4A57-99D0-B945A3B38E07}"/>
              </a:ext>
            </a:extLst>
          </p:cNvPr>
          <p:cNvGrpSpPr/>
          <p:nvPr/>
        </p:nvGrpSpPr>
        <p:grpSpPr>
          <a:xfrm flipH="1">
            <a:off x="860703" y="2033645"/>
            <a:ext cx="5362658" cy="4122153"/>
            <a:chOff x="4451635" y="2076182"/>
            <a:chExt cx="3370292" cy="4032241"/>
          </a:xfrm>
        </p:grpSpPr>
        <p:sp>
          <p:nvSpPr>
            <p:cNvPr id="4" name="矩形 3">
              <a:extLst>
                <a:ext uri="{FF2B5EF4-FFF2-40B4-BE49-F238E27FC236}">
                  <a16:creationId xmlns:a16="http://schemas.microsoft.com/office/drawing/2014/main" id="{1E3EEC55-7320-435A-B7DD-C0C081F7DA5D}"/>
                </a:ext>
              </a:extLst>
            </p:cNvPr>
            <p:cNvSpPr/>
            <p:nvPr/>
          </p:nvSpPr>
          <p:spPr>
            <a:xfrm>
              <a:off x="4451635" y="2076182"/>
              <a:ext cx="3370291" cy="2479828"/>
            </a:xfrm>
            <a:prstGeom prst="rect">
              <a:avLst/>
            </a:prstGeom>
            <a:blipFill dpi="0" rotWithShape="1">
              <a:blip r:embed="rId3">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bIns="45719" lIns="91438" rIns="91438" rtlCol="0" tIns="45719"/>
            <a:lstStyle/>
            <a:p>
              <a:pPr algn="ctr"/>
              <a:endParaRPr altLang="en-US" kumimoji="1" lang="zh-CN" sz="1600">
                <a:solidFill>
                  <a:prstClr val="white"/>
                </a:solidFill>
                <a:latin charset="-122" pitchFamily="34" typeface="微软雅黑"/>
                <a:ea charset="-122" pitchFamily="34" typeface="微软雅黑"/>
              </a:endParaRPr>
            </a:p>
          </p:txBody>
        </p:sp>
        <p:sp>
          <p:nvSpPr>
            <p:cNvPr id="5" name="矩形 4">
              <a:extLst>
                <a:ext uri="{FF2B5EF4-FFF2-40B4-BE49-F238E27FC236}">
                  <a16:creationId xmlns:a16="http://schemas.microsoft.com/office/drawing/2014/main" id="{BA9A9B7E-900B-4B5F-85AC-08B78322ADB7}"/>
                </a:ext>
              </a:extLst>
            </p:cNvPr>
            <p:cNvSpPr/>
            <p:nvPr/>
          </p:nvSpPr>
          <p:spPr>
            <a:xfrm>
              <a:off x="4451636" y="4686951"/>
              <a:ext cx="3370291" cy="1421472"/>
            </a:xfrm>
            <a:prstGeom prst="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lang="zh-CN" sz="1200">
                  <a:latin charset="-122" pitchFamily="34" typeface="微软雅黑"/>
                  <a:ea charset="-122" pitchFamily="34" typeface="微软雅黑"/>
                </a:rPr>
                <a:t>此处添加详细文本描述，建议与标题相关并符合整体语言风格，语言描述尽量简洁生动。尽量将每页幻灯片的字数控制在  200字以内</a:t>
              </a:r>
            </a:p>
          </p:txBody>
        </p:sp>
      </p:grpSp>
      <p:sp>
        <p:nvSpPr>
          <p:cNvPr id="6" name="Text Box 10">
            <a:extLst>
              <a:ext uri="{FF2B5EF4-FFF2-40B4-BE49-F238E27FC236}">
                <a16:creationId xmlns:a16="http://schemas.microsoft.com/office/drawing/2014/main" id="{73F62BFF-89FC-4816-A1F7-9531A3BACBDC}"/>
              </a:ext>
            </a:extLst>
          </p:cNvPr>
          <p:cNvSpPr txBox="1">
            <a:spLocks noChangeArrowheads="1"/>
          </p:cNvSpPr>
          <p:nvPr/>
        </p:nvSpPr>
        <p:spPr bwMode="auto">
          <a:xfrm>
            <a:off x="5902616" y="2585524"/>
            <a:ext cx="3065230" cy="685800"/>
          </a:xfrm>
          <a:prstGeom prst="rect">
            <a:avLst/>
          </a:prstGeom>
          <a:noFill/>
          <a:ln w="9525">
            <a:noFill/>
            <a:miter lim="800000"/>
          </a:ln>
        </p:spPr>
        <p:txBody>
          <a:bodyPr bIns="22860" lIns="45720" rIns="45720" tIns="22860" wrap="square">
            <a:spAutoFit/>
          </a:bodyPr>
          <a:lstStyle/>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p:txBody>
      </p:sp>
      <p:sp>
        <p:nvSpPr>
          <p:cNvPr id="8" name="Text Box 10">
            <a:extLst>
              <a:ext uri="{FF2B5EF4-FFF2-40B4-BE49-F238E27FC236}">
                <a16:creationId xmlns:a16="http://schemas.microsoft.com/office/drawing/2014/main" id="{09765419-E009-4F13-A1F6-63D359B296E9}"/>
              </a:ext>
            </a:extLst>
          </p:cNvPr>
          <p:cNvSpPr txBox="1">
            <a:spLocks noChangeArrowheads="1"/>
          </p:cNvSpPr>
          <p:nvPr/>
        </p:nvSpPr>
        <p:spPr bwMode="auto">
          <a:xfrm>
            <a:off x="5925183" y="3751609"/>
            <a:ext cx="3065230" cy="685800"/>
          </a:xfrm>
          <a:prstGeom prst="rect">
            <a:avLst/>
          </a:prstGeom>
          <a:noFill/>
          <a:ln w="9525">
            <a:noFill/>
            <a:miter lim="800000"/>
          </a:ln>
        </p:spPr>
        <p:txBody>
          <a:bodyPr bIns="22860" lIns="45720" rIns="45720" tIns="22860" wrap="square">
            <a:spAutoFit/>
          </a:bodyPr>
          <a:lstStyle/>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p:txBody>
      </p:sp>
      <p:sp>
        <p:nvSpPr>
          <p:cNvPr id="9" name="Text Box 10">
            <a:extLst>
              <a:ext uri="{FF2B5EF4-FFF2-40B4-BE49-F238E27FC236}">
                <a16:creationId xmlns:a16="http://schemas.microsoft.com/office/drawing/2014/main" id="{21505843-88A6-4230-BF23-172CE3FAC2DE}"/>
              </a:ext>
            </a:extLst>
          </p:cNvPr>
          <p:cNvSpPr txBox="1">
            <a:spLocks noChangeArrowheads="1"/>
          </p:cNvSpPr>
          <p:nvPr/>
        </p:nvSpPr>
        <p:spPr bwMode="auto">
          <a:xfrm>
            <a:off x="5925183" y="5144987"/>
            <a:ext cx="3065230" cy="685800"/>
          </a:xfrm>
          <a:prstGeom prst="rect">
            <a:avLst/>
          </a:prstGeom>
          <a:noFill/>
          <a:ln w="9525">
            <a:noFill/>
            <a:miter lim="800000"/>
          </a:ln>
        </p:spPr>
        <p:txBody>
          <a:bodyPr bIns="22860" lIns="45720" rIns="45720" tIns="22860" wrap="square">
            <a:spAutoFit/>
          </a:bodyPr>
          <a:lstStyle/>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p:txBody>
      </p:sp>
      <p:sp>
        <p:nvSpPr>
          <p:cNvPr id="10" name="Text Box 10">
            <a:extLst>
              <a:ext uri="{FF2B5EF4-FFF2-40B4-BE49-F238E27FC236}">
                <a16:creationId xmlns:a16="http://schemas.microsoft.com/office/drawing/2014/main" id="{F9D34A3B-E708-40AD-A86C-EC868CA1F37D}"/>
              </a:ext>
            </a:extLst>
          </p:cNvPr>
          <p:cNvSpPr txBox="1">
            <a:spLocks noChangeArrowheads="1"/>
          </p:cNvSpPr>
          <p:nvPr/>
        </p:nvSpPr>
        <p:spPr bwMode="auto">
          <a:xfrm>
            <a:off x="8513832" y="2596276"/>
            <a:ext cx="3065230" cy="685800"/>
          </a:xfrm>
          <a:prstGeom prst="rect">
            <a:avLst/>
          </a:prstGeom>
          <a:noFill/>
          <a:ln w="9525">
            <a:noFill/>
            <a:miter lim="800000"/>
          </a:ln>
        </p:spPr>
        <p:txBody>
          <a:bodyPr bIns="22860" lIns="45720" rIns="45720" tIns="22860" wrap="square">
            <a:spAutoFit/>
          </a:bodyPr>
          <a:lstStyle/>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p:txBody>
      </p:sp>
      <p:sp>
        <p:nvSpPr>
          <p:cNvPr id="11" name="Text Box 10">
            <a:extLst>
              <a:ext uri="{FF2B5EF4-FFF2-40B4-BE49-F238E27FC236}">
                <a16:creationId xmlns:a16="http://schemas.microsoft.com/office/drawing/2014/main" id="{40C24318-DFF6-4617-9218-93D823122D93}"/>
              </a:ext>
            </a:extLst>
          </p:cNvPr>
          <p:cNvSpPr txBox="1">
            <a:spLocks noChangeArrowheads="1"/>
          </p:cNvSpPr>
          <p:nvPr/>
        </p:nvSpPr>
        <p:spPr bwMode="auto">
          <a:xfrm>
            <a:off x="8536398" y="3762361"/>
            <a:ext cx="3065230" cy="685800"/>
          </a:xfrm>
          <a:prstGeom prst="rect">
            <a:avLst/>
          </a:prstGeom>
          <a:noFill/>
          <a:ln w="9525">
            <a:noFill/>
            <a:miter lim="800000"/>
          </a:ln>
        </p:spPr>
        <p:txBody>
          <a:bodyPr bIns="22860" lIns="45720" rIns="45720" tIns="22860" wrap="square">
            <a:spAutoFit/>
          </a:bodyPr>
          <a:lstStyle/>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p:txBody>
      </p:sp>
      <p:sp>
        <p:nvSpPr>
          <p:cNvPr id="12" name="Text Box 10">
            <a:extLst>
              <a:ext uri="{FF2B5EF4-FFF2-40B4-BE49-F238E27FC236}">
                <a16:creationId xmlns:a16="http://schemas.microsoft.com/office/drawing/2014/main" id="{4D0F1315-DE31-4FCA-84E8-894A1A2ABF01}"/>
              </a:ext>
            </a:extLst>
          </p:cNvPr>
          <p:cNvSpPr txBox="1">
            <a:spLocks noChangeArrowheads="1"/>
          </p:cNvSpPr>
          <p:nvPr/>
        </p:nvSpPr>
        <p:spPr bwMode="auto">
          <a:xfrm>
            <a:off x="8536398" y="5155739"/>
            <a:ext cx="3065230" cy="685800"/>
          </a:xfrm>
          <a:prstGeom prst="rect">
            <a:avLst/>
          </a:prstGeom>
          <a:noFill/>
          <a:ln w="9525">
            <a:noFill/>
            <a:miter lim="800000"/>
          </a:ln>
        </p:spPr>
        <p:txBody>
          <a:bodyPr bIns="22860" lIns="45720" rIns="45720" tIns="22860" wrap="square">
            <a:spAutoFit/>
          </a:bodyPr>
          <a:lstStyle/>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a:p>
            <a:pPr algn="r" lvl="0"/>
            <a:r>
              <a:rPr altLang="en-US" lang="zh-CN" sz="1400">
                <a:solidFill>
                  <a:srgbClr val="FFFFFF">
                    <a:lumMod val="50000"/>
                  </a:srgbClr>
                </a:solidFill>
                <a:latin charset="-122" pitchFamily="34" typeface="微软雅黑"/>
                <a:ea charset="-122" pitchFamily="34" typeface="微软雅黑"/>
                <a:cs typeface="Lato Regular"/>
              </a:rPr>
              <a:t>点击此处更换文本编辑文字</a:t>
            </a:r>
          </a:p>
        </p:txBody>
      </p:sp>
    </p:spTree>
    <p:extLst>
      <p:ext uri="{BB962C8B-B14F-4D97-AF65-F5344CB8AC3E}">
        <p14:creationId val="1494895517"/>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2" presetSubtype="8">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250" fill="hold" id="18"/>
                                        <p:tgtEl>
                                          <p:spTgt spid="6"/>
                                        </p:tgtEl>
                                        <p:attrNameLst>
                                          <p:attrName>ppt_x</p:attrName>
                                        </p:attrNameLst>
                                      </p:cBhvr>
                                      <p:tavLst>
                                        <p:tav tm="0">
                                          <p:val>
                                            <p:strVal val="0-#ppt_w/2"/>
                                          </p:val>
                                        </p:tav>
                                        <p:tav tm="100000">
                                          <p:val>
                                            <p:strVal val="#ppt_x"/>
                                          </p:val>
                                        </p:tav>
                                      </p:tavLst>
                                    </p:anim>
                                    <p:anim calcmode="lin" valueType="num">
                                      <p:cBhvr additive="base">
                                        <p:cTn dur="250" fill="hold" id="19"/>
                                        <p:tgtEl>
                                          <p:spTgt spid="6"/>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750"/>
                            </p:stCondLst>
                            <p:childTnLst>
                              <p:par>
                                <p:cTn fill="hold" grpId="0" id="21" nodeType="afterEffect" presetClass="entr" presetID="2" presetSubtype="8">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250" fill="hold" id="23"/>
                                        <p:tgtEl>
                                          <p:spTgt spid="8"/>
                                        </p:tgtEl>
                                        <p:attrNameLst>
                                          <p:attrName>ppt_x</p:attrName>
                                        </p:attrNameLst>
                                      </p:cBhvr>
                                      <p:tavLst>
                                        <p:tav tm="0">
                                          <p:val>
                                            <p:strVal val="0-#ppt_w/2"/>
                                          </p:val>
                                        </p:tav>
                                        <p:tav tm="100000">
                                          <p:val>
                                            <p:strVal val="#ppt_x"/>
                                          </p:val>
                                        </p:tav>
                                      </p:tavLst>
                                    </p:anim>
                                    <p:anim calcmode="lin" valueType="num">
                                      <p:cBhvr additive="base">
                                        <p:cTn dur="250" fill="hold" id="24"/>
                                        <p:tgtEl>
                                          <p:spTgt spid="8"/>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8">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250" fill="hold" id="28"/>
                                        <p:tgtEl>
                                          <p:spTgt spid="9"/>
                                        </p:tgtEl>
                                        <p:attrNameLst>
                                          <p:attrName>ppt_x</p:attrName>
                                        </p:attrNameLst>
                                      </p:cBhvr>
                                      <p:tavLst>
                                        <p:tav tm="0">
                                          <p:val>
                                            <p:strVal val="0-#ppt_w/2"/>
                                          </p:val>
                                        </p:tav>
                                        <p:tav tm="100000">
                                          <p:val>
                                            <p:strVal val="#ppt_x"/>
                                          </p:val>
                                        </p:tav>
                                      </p:tavLst>
                                    </p:anim>
                                    <p:anim calcmode="lin" valueType="num">
                                      <p:cBhvr additive="base">
                                        <p:cTn dur="250" fill="hold" id="29"/>
                                        <p:tgtEl>
                                          <p:spTgt spid="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250"/>
                            </p:stCondLst>
                            <p:childTnLst>
                              <p:par>
                                <p:cTn fill="hold" grpId="0" id="31" nodeType="afterEffect" presetClass="entr" presetID="2" presetSubtype="8">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additive="base">
                                        <p:cTn dur="250" fill="hold" id="33"/>
                                        <p:tgtEl>
                                          <p:spTgt spid="10"/>
                                        </p:tgtEl>
                                        <p:attrNameLst>
                                          <p:attrName>ppt_x</p:attrName>
                                        </p:attrNameLst>
                                      </p:cBhvr>
                                      <p:tavLst>
                                        <p:tav tm="0">
                                          <p:val>
                                            <p:strVal val="0-#ppt_w/2"/>
                                          </p:val>
                                        </p:tav>
                                        <p:tav tm="100000">
                                          <p:val>
                                            <p:strVal val="#ppt_x"/>
                                          </p:val>
                                        </p:tav>
                                      </p:tavLst>
                                    </p:anim>
                                    <p:anim calcmode="lin" valueType="num">
                                      <p:cBhvr additive="base">
                                        <p:cTn dur="250" fill="hold" id="34"/>
                                        <p:tgtEl>
                                          <p:spTgt spid="10"/>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2" presetSubtype="8">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additive="base">
                                        <p:cTn dur="250" fill="hold" id="38"/>
                                        <p:tgtEl>
                                          <p:spTgt spid="11"/>
                                        </p:tgtEl>
                                        <p:attrNameLst>
                                          <p:attrName>ppt_x</p:attrName>
                                        </p:attrNameLst>
                                      </p:cBhvr>
                                      <p:tavLst>
                                        <p:tav tm="0">
                                          <p:val>
                                            <p:strVal val="0-#ppt_w/2"/>
                                          </p:val>
                                        </p:tav>
                                        <p:tav tm="100000">
                                          <p:val>
                                            <p:strVal val="#ppt_x"/>
                                          </p:val>
                                        </p:tav>
                                      </p:tavLst>
                                    </p:anim>
                                    <p:anim calcmode="lin" valueType="num">
                                      <p:cBhvr additive="base">
                                        <p:cTn dur="250" fill="hold" id="39"/>
                                        <p:tgtEl>
                                          <p:spTgt spid="11"/>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2750"/>
                            </p:stCondLst>
                            <p:childTnLst>
                              <p:par>
                                <p:cTn fill="hold" grpId="0" id="41" nodeType="afterEffect" presetClass="entr" presetID="2" presetSubtype="8">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additive="base">
                                        <p:cTn dur="250" fill="hold" id="43"/>
                                        <p:tgtEl>
                                          <p:spTgt spid="12"/>
                                        </p:tgtEl>
                                        <p:attrNameLst>
                                          <p:attrName>ppt_x</p:attrName>
                                        </p:attrNameLst>
                                      </p:cBhvr>
                                      <p:tavLst>
                                        <p:tav tm="0">
                                          <p:val>
                                            <p:strVal val="0-#ppt_w/2"/>
                                          </p:val>
                                        </p:tav>
                                        <p:tav tm="100000">
                                          <p:val>
                                            <p:strVal val="#ppt_x"/>
                                          </p:val>
                                        </p:tav>
                                      </p:tavLst>
                                    </p:anim>
                                    <p:anim calcmode="lin" valueType="num">
                                      <p:cBhvr additive="base">
                                        <p:cTn dur="250" fill="hold" id="44"/>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6"/>
      <p:bldP grpId="0" spid="8"/>
      <p:bldP grpId="0" spid="9"/>
      <p:bldP grpId="0" spid="10"/>
      <p:bldP grpId="0" spid="11"/>
      <p:bldP grpId="0"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企业文化简介</a:t>
            </a:r>
          </a:p>
        </p:txBody>
      </p:sp>
      <p:sp>
        <p:nvSpPr>
          <p:cNvPr id="3" name="圆角矩形 5">
            <a:extLst>
              <a:ext uri="{FF2B5EF4-FFF2-40B4-BE49-F238E27FC236}">
                <a16:creationId xmlns:a16="http://schemas.microsoft.com/office/drawing/2014/main" id="{04B8D6FB-846A-4F6F-BC62-10188431F46C}"/>
              </a:ext>
            </a:extLst>
          </p:cNvPr>
          <p:cNvSpPr/>
          <p:nvPr/>
        </p:nvSpPr>
        <p:spPr>
          <a:xfrm rot="2700000">
            <a:off x="2043543" y="3110248"/>
            <a:ext cx="1387642" cy="1387642"/>
          </a:xfrm>
          <a:prstGeom prst="roundRect">
            <a:avLst>
              <a:gd fmla="val 6319" name="adj"/>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65000"/>
                </a:schemeClr>
              </a:solidFill>
            </a:endParaRPr>
          </a:p>
        </p:txBody>
      </p:sp>
      <p:sp>
        <p:nvSpPr>
          <p:cNvPr id="4" name="圆角矩形 6">
            <a:extLst>
              <a:ext uri="{FF2B5EF4-FFF2-40B4-BE49-F238E27FC236}">
                <a16:creationId xmlns:a16="http://schemas.microsoft.com/office/drawing/2014/main" id="{779ADC8E-E11C-4D73-BB0B-95E5E6A803DC}"/>
              </a:ext>
            </a:extLst>
          </p:cNvPr>
          <p:cNvSpPr/>
          <p:nvPr/>
        </p:nvSpPr>
        <p:spPr>
          <a:xfrm rot="2700000">
            <a:off x="4335476" y="3110247"/>
            <a:ext cx="1387642" cy="1387642"/>
          </a:xfrm>
          <a:prstGeom prst="roundRect">
            <a:avLst>
              <a:gd fmla="val 6319" name="adj"/>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65000"/>
                </a:schemeClr>
              </a:solidFill>
            </a:endParaRPr>
          </a:p>
        </p:txBody>
      </p:sp>
      <p:sp>
        <p:nvSpPr>
          <p:cNvPr id="5" name="圆角矩形 7">
            <a:extLst>
              <a:ext uri="{FF2B5EF4-FFF2-40B4-BE49-F238E27FC236}">
                <a16:creationId xmlns:a16="http://schemas.microsoft.com/office/drawing/2014/main" id="{DAE2B457-C9B9-4059-AFA6-D4ACB3FAB0A7}"/>
              </a:ext>
            </a:extLst>
          </p:cNvPr>
          <p:cNvSpPr/>
          <p:nvPr/>
        </p:nvSpPr>
        <p:spPr>
          <a:xfrm rot="2700000">
            <a:off x="6607536" y="3088041"/>
            <a:ext cx="1387642" cy="1387642"/>
          </a:xfrm>
          <a:prstGeom prst="roundRect">
            <a:avLst>
              <a:gd fmla="val 6319" name="adj"/>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65000"/>
                </a:schemeClr>
              </a:solidFill>
            </a:endParaRPr>
          </a:p>
        </p:txBody>
      </p:sp>
      <p:sp>
        <p:nvSpPr>
          <p:cNvPr id="6" name="圆角矩形 8">
            <a:extLst>
              <a:ext uri="{FF2B5EF4-FFF2-40B4-BE49-F238E27FC236}">
                <a16:creationId xmlns:a16="http://schemas.microsoft.com/office/drawing/2014/main" id="{69A76A25-EA60-442D-A18B-2A5C0E5DB768}"/>
              </a:ext>
            </a:extLst>
          </p:cNvPr>
          <p:cNvSpPr/>
          <p:nvPr/>
        </p:nvSpPr>
        <p:spPr>
          <a:xfrm rot="2700000">
            <a:off x="8899468" y="3088040"/>
            <a:ext cx="1387642" cy="1387642"/>
          </a:xfrm>
          <a:prstGeom prst="roundRect">
            <a:avLst>
              <a:gd fmla="val 6319" name="adj"/>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65000"/>
                </a:schemeClr>
              </a:solidFill>
            </a:endParaRPr>
          </a:p>
        </p:txBody>
      </p:sp>
      <p:grpSp>
        <p:nvGrpSpPr>
          <p:cNvPr id="8" name="组合 7">
            <a:extLst>
              <a:ext uri="{FF2B5EF4-FFF2-40B4-BE49-F238E27FC236}">
                <a16:creationId xmlns:a16="http://schemas.microsoft.com/office/drawing/2014/main" id="{0FC01D1C-7753-44E5-A127-00960750975D}"/>
              </a:ext>
            </a:extLst>
          </p:cNvPr>
          <p:cNvGrpSpPr/>
          <p:nvPr/>
        </p:nvGrpSpPr>
        <p:grpSpPr>
          <a:xfrm>
            <a:off x="1354315" y="5230500"/>
            <a:ext cx="2666093" cy="956839"/>
            <a:chOff x="1351824" y="4950667"/>
            <a:chExt cx="2666093" cy="956839"/>
          </a:xfrm>
        </p:grpSpPr>
        <p:sp>
          <p:nvSpPr>
            <p:cNvPr id="9" name="文本框 48">
              <a:extLst>
                <a:ext uri="{FF2B5EF4-FFF2-40B4-BE49-F238E27FC236}">
                  <a16:creationId xmlns:a16="http://schemas.microsoft.com/office/drawing/2014/main" id="{3A3098F3-8DDF-454C-94D3-EF62B36D7216}"/>
                </a:ext>
              </a:extLst>
            </p:cNvPr>
            <p:cNvSpPr txBox="1"/>
            <p:nvPr/>
          </p:nvSpPr>
          <p:spPr>
            <a:xfrm>
              <a:off x="1723309" y="4950667"/>
              <a:ext cx="1923123" cy="335280"/>
            </a:xfrm>
            <a:prstGeom prst="rect">
              <a:avLst/>
            </a:prstGeom>
            <a:noFill/>
          </p:spPr>
          <p:txBody>
            <a:bodyPr rtlCol="0" wrap="square">
              <a:spAutoFit/>
            </a:bodyPr>
            <a:lstStyle/>
            <a:p>
              <a:pPr algn="ctr"/>
              <a:r>
                <a:rPr altLang="en-US" b="1" lang="zh-CN" sz="1600">
                  <a:solidFill>
                    <a:schemeClr val="bg1">
                      <a:lumMod val="50000"/>
                    </a:schemeClr>
                  </a:solidFill>
                  <a:latin typeface="微软雅黑"/>
                  <a:ea typeface="微软雅黑"/>
                </a:rPr>
                <a:t>点击添加标题</a:t>
              </a:r>
            </a:p>
          </p:txBody>
        </p:sp>
        <p:sp>
          <p:nvSpPr>
            <p:cNvPr id="10" name="矩形 9">
              <a:extLst>
                <a:ext uri="{FF2B5EF4-FFF2-40B4-BE49-F238E27FC236}">
                  <a16:creationId xmlns:a16="http://schemas.microsoft.com/office/drawing/2014/main" id="{E4FB90BD-83E7-4029-BD83-9012A56074FF}"/>
                </a:ext>
              </a:extLst>
            </p:cNvPr>
            <p:cNvSpPr/>
            <p:nvPr/>
          </p:nvSpPr>
          <p:spPr>
            <a:xfrm>
              <a:off x="1351824" y="5199621"/>
              <a:ext cx="2666093" cy="701040"/>
            </a:xfrm>
            <a:prstGeom prst="rect">
              <a:avLst/>
            </a:prstGeom>
          </p:spPr>
          <p:txBody>
            <a:bodyPr wrap="square">
              <a:spAutoFit/>
            </a:bodyPr>
            <a:lstStyle/>
            <a:p>
              <a:pPr algn="ctr"/>
              <a:r>
                <a:rPr altLang="en-US" lang="zh-CN" sz="10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点击此处更换文本编辑文字点击此处更换文本编辑文字点击此处更换文本编辑文字点击此处更换文本编辑文字点击此处更换文本编辑文字</a:t>
              </a:r>
            </a:p>
          </p:txBody>
        </p:sp>
      </p:grpSp>
      <p:grpSp>
        <p:nvGrpSpPr>
          <p:cNvPr id="11" name="组合 10">
            <a:extLst>
              <a:ext uri="{FF2B5EF4-FFF2-40B4-BE49-F238E27FC236}">
                <a16:creationId xmlns:a16="http://schemas.microsoft.com/office/drawing/2014/main" id="{F9A0EE6A-BF07-443A-AFAB-9B3D97AD1750}"/>
              </a:ext>
            </a:extLst>
          </p:cNvPr>
          <p:cNvGrpSpPr/>
          <p:nvPr/>
        </p:nvGrpSpPr>
        <p:grpSpPr>
          <a:xfrm>
            <a:off x="3676762" y="1689014"/>
            <a:ext cx="2666093" cy="956839"/>
            <a:chOff x="1351824" y="4950667"/>
            <a:chExt cx="2666093" cy="956839"/>
          </a:xfrm>
        </p:grpSpPr>
        <p:sp>
          <p:nvSpPr>
            <p:cNvPr id="12" name="文本框 51">
              <a:extLst>
                <a:ext uri="{FF2B5EF4-FFF2-40B4-BE49-F238E27FC236}">
                  <a16:creationId xmlns:a16="http://schemas.microsoft.com/office/drawing/2014/main" id="{2F940BCF-1439-49BF-8B16-4C2A16CC77E1}"/>
                </a:ext>
              </a:extLst>
            </p:cNvPr>
            <p:cNvSpPr txBox="1"/>
            <p:nvPr/>
          </p:nvSpPr>
          <p:spPr>
            <a:xfrm>
              <a:off x="1723310" y="4950666"/>
              <a:ext cx="1923123" cy="335280"/>
            </a:xfrm>
            <a:prstGeom prst="rect">
              <a:avLst/>
            </a:prstGeom>
            <a:noFill/>
          </p:spPr>
          <p:txBody>
            <a:bodyPr rtlCol="0" wrap="square">
              <a:spAutoFit/>
            </a:bodyPr>
            <a:lstStyle/>
            <a:p>
              <a:pPr algn="ctr"/>
              <a:r>
                <a:rPr altLang="en-US" b="1" lang="zh-CN" sz="1600">
                  <a:solidFill>
                    <a:schemeClr val="bg1">
                      <a:lumMod val="50000"/>
                    </a:schemeClr>
                  </a:solidFill>
                  <a:latin typeface="微软雅黑"/>
                  <a:ea typeface="微软雅黑"/>
                </a:rPr>
                <a:t>点击添加标题</a:t>
              </a:r>
            </a:p>
          </p:txBody>
        </p:sp>
        <p:sp>
          <p:nvSpPr>
            <p:cNvPr id="13" name="矩形 12">
              <a:extLst>
                <a:ext uri="{FF2B5EF4-FFF2-40B4-BE49-F238E27FC236}">
                  <a16:creationId xmlns:a16="http://schemas.microsoft.com/office/drawing/2014/main" id="{CC0D3A61-81EB-4736-8A96-2F4161802276}"/>
                </a:ext>
              </a:extLst>
            </p:cNvPr>
            <p:cNvSpPr/>
            <p:nvPr/>
          </p:nvSpPr>
          <p:spPr>
            <a:xfrm>
              <a:off x="1351824" y="5199620"/>
              <a:ext cx="2666093" cy="701040"/>
            </a:xfrm>
            <a:prstGeom prst="rect">
              <a:avLst/>
            </a:prstGeom>
          </p:spPr>
          <p:txBody>
            <a:bodyPr wrap="square">
              <a:spAutoFit/>
            </a:bodyPr>
            <a:lstStyle/>
            <a:p>
              <a:pPr algn="ctr"/>
              <a:r>
                <a:rPr altLang="en-US" lang="zh-CN" sz="10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点击此处更换文本编辑文字点击此处更换文本编辑文字点击此处更换文本编辑文字点击此处更换文本编辑文字点击此处更换文本编辑文字</a:t>
              </a:r>
            </a:p>
          </p:txBody>
        </p:sp>
      </p:grpSp>
      <p:grpSp>
        <p:nvGrpSpPr>
          <p:cNvPr id="14" name="组合 13">
            <a:extLst>
              <a:ext uri="{FF2B5EF4-FFF2-40B4-BE49-F238E27FC236}">
                <a16:creationId xmlns:a16="http://schemas.microsoft.com/office/drawing/2014/main" id="{D58E2404-4992-422B-877E-59327622A2DA}"/>
              </a:ext>
            </a:extLst>
          </p:cNvPr>
          <p:cNvGrpSpPr/>
          <p:nvPr/>
        </p:nvGrpSpPr>
        <p:grpSpPr>
          <a:xfrm>
            <a:off x="5955504" y="5230500"/>
            <a:ext cx="2666093" cy="956839"/>
            <a:chOff x="1351824" y="4950667"/>
            <a:chExt cx="2666093" cy="956839"/>
          </a:xfrm>
        </p:grpSpPr>
        <p:sp>
          <p:nvSpPr>
            <p:cNvPr id="15" name="文本框 54">
              <a:extLst>
                <a:ext uri="{FF2B5EF4-FFF2-40B4-BE49-F238E27FC236}">
                  <a16:creationId xmlns:a16="http://schemas.microsoft.com/office/drawing/2014/main" id="{43C80406-4AD6-4D2E-89E6-7BB8896C3992}"/>
                </a:ext>
              </a:extLst>
            </p:cNvPr>
            <p:cNvSpPr txBox="1"/>
            <p:nvPr/>
          </p:nvSpPr>
          <p:spPr>
            <a:xfrm>
              <a:off x="1723310" y="4950667"/>
              <a:ext cx="1923123" cy="335280"/>
            </a:xfrm>
            <a:prstGeom prst="rect">
              <a:avLst/>
            </a:prstGeom>
            <a:noFill/>
          </p:spPr>
          <p:txBody>
            <a:bodyPr rtlCol="0" wrap="square">
              <a:spAutoFit/>
            </a:bodyPr>
            <a:lstStyle/>
            <a:p>
              <a:pPr algn="ctr"/>
              <a:r>
                <a:rPr altLang="en-US" b="1" lang="zh-CN" sz="1600">
                  <a:solidFill>
                    <a:schemeClr val="bg1">
                      <a:lumMod val="50000"/>
                    </a:schemeClr>
                  </a:solidFill>
                  <a:latin typeface="微软雅黑"/>
                  <a:ea typeface="微软雅黑"/>
                </a:rPr>
                <a:t>点击添加标题</a:t>
              </a:r>
            </a:p>
          </p:txBody>
        </p:sp>
        <p:sp>
          <p:nvSpPr>
            <p:cNvPr id="16" name="矩形 15">
              <a:extLst>
                <a:ext uri="{FF2B5EF4-FFF2-40B4-BE49-F238E27FC236}">
                  <a16:creationId xmlns:a16="http://schemas.microsoft.com/office/drawing/2014/main" id="{AF97660E-9C28-4D5B-9A0B-BFFC4C47E12A}"/>
                </a:ext>
              </a:extLst>
            </p:cNvPr>
            <p:cNvSpPr/>
            <p:nvPr/>
          </p:nvSpPr>
          <p:spPr>
            <a:xfrm>
              <a:off x="1351824" y="5199621"/>
              <a:ext cx="2666093" cy="701040"/>
            </a:xfrm>
            <a:prstGeom prst="rect">
              <a:avLst/>
            </a:prstGeom>
          </p:spPr>
          <p:txBody>
            <a:bodyPr wrap="square">
              <a:spAutoFit/>
            </a:bodyPr>
            <a:lstStyle/>
            <a:p>
              <a:pPr algn="ctr"/>
              <a:r>
                <a:rPr altLang="en-US" lang="zh-CN" sz="10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点击此处更换文本编辑文字点击此处更换文本编辑文字点击此处更换文本编辑文字点击此处更换文本编辑文字点击此处更换文本编辑文字</a:t>
              </a:r>
            </a:p>
          </p:txBody>
        </p:sp>
      </p:grpSp>
      <p:grpSp>
        <p:nvGrpSpPr>
          <p:cNvPr id="17" name="组合 16">
            <a:extLst>
              <a:ext uri="{FF2B5EF4-FFF2-40B4-BE49-F238E27FC236}">
                <a16:creationId xmlns:a16="http://schemas.microsoft.com/office/drawing/2014/main" id="{237C38DF-7F6E-4F68-B61E-E815168D7074}"/>
              </a:ext>
            </a:extLst>
          </p:cNvPr>
          <p:cNvGrpSpPr/>
          <p:nvPr/>
        </p:nvGrpSpPr>
        <p:grpSpPr>
          <a:xfrm>
            <a:off x="8277629" y="1689014"/>
            <a:ext cx="2666093" cy="956839"/>
            <a:chOff x="1351824" y="4950667"/>
            <a:chExt cx="2666093" cy="956839"/>
          </a:xfrm>
        </p:grpSpPr>
        <p:sp>
          <p:nvSpPr>
            <p:cNvPr id="18" name="文本框 57">
              <a:extLst>
                <a:ext uri="{FF2B5EF4-FFF2-40B4-BE49-F238E27FC236}">
                  <a16:creationId xmlns:a16="http://schemas.microsoft.com/office/drawing/2014/main" id="{8EC63F01-2ABE-43F7-A3A8-F6B9BD63C42D}"/>
                </a:ext>
              </a:extLst>
            </p:cNvPr>
            <p:cNvSpPr txBox="1"/>
            <p:nvPr/>
          </p:nvSpPr>
          <p:spPr>
            <a:xfrm>
              <a:off x="1723310" y="4950666"/>
              <a:ext cx="1923123" cy="335280"/>
            </a:xfrm>
            <a:prstGeom prst="rect">
              <a:avLst/>
            </a:prstGeom>
            <a:noFill/>
          </p:spPr>
          <p:txBody>
            <a:bodyPr rtlCol="0" wrap="square">
              <a:spAutoFit/>
            </a:bodyPr>
            <a:lstStyle/>
            <a:p>
              <a:pPr algn="ctr"/>
              <a:r>
                <a:rPr altLang="en-US" b="1" lang="zh-CN" sz="1600">
                  <a:solidFill>
                    <a:schemeClr val="bg1">
                      <a:lumMod val="50000"/>
                    </a:schemeClr>
                  </a:solidFill>
                  <a:latin typeface="微软雅黑"/>
                  <a:ea typeface="微软雅黑"/>
                </a:rPr>
                <a:t>点击添加标题</a:t>
              </a:r>
            </a:p>
          </p:txBody>
        </p:sp>
        <p:sp>
          <p:nvSpPr>
            <p:cNvPr id="19" name="矩形 18">
              <a:extLst>
                <a:ext uri="{FF2B5EF4-FFF2-40B4-BE49-F238E27FC236}">
                  <a16:creationId xmlns:a16="http://schemas.microsoft.com/office/drawing/2014/main" id="{83727CD0-8FA8-486C-9D8C-5788B9FA203E}"/>
                </a:ext>
              </a:extLst>
            </p:cNvPr>
            <p:cNvSpPr/>
            <p:nvPr/>
          </p:nvSpPr>
          <p:spPr>
            <a:xfrm>
              <a:off x="1351824" y="5199620"/>
              <a:ext cx="2666093" cy="701040"/>
            </a:xfrm>
            <a:prstGeom prst="rect">
              <a:avLst/>
            </a:prstGeom>
          </p:spPr>
          <p:txBody>
            <a:bodyPr wrap="square">
              <a:spAutoFit/>
            </a:bodyPr>
            <a:lstStyle/>
            <a:p>
              <a:pPr algn="ctr"/>
              <a:r>
                <a:rPr altLang="en-US" lang="zh-CN" sz="10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点击此处更换文本编辑文字点击此处更换文本编辑文字点击此处更换文本编辑文字点击此处更换文本编辑文字点击此处更换文本编辑文字</a:t>
              </a:r>
            </a:p>
          </p:txBody>
        </p:sp>
      </p:grpSp>
      <p:grpSp>
        <p:nvGrpSpPr>
          <p:cNvPr id="20" name="组合 19">
            <a:extLst>
              <a:ext uri="{FF2B5EF4-FFF2-40B4-BE49-F238E27FC236}">
                <a16:creationId xmlns:a16="http://schemas.microsoft.com/office/drawing/2014/main" id="{9B10F81F-CEA0-4F5D-B35C-FF3E9EC8149A}"/>
              </a:ext>
            </a:extLst>
          </p:cNvPr>
          <p:cNvGrpSpPr/>
          <p:nvPr/>
        </p:nvGrpSpPr>
        <p:grpSpPr>
          <a:xfrm>
            <a:off x="2476944" y="3453421"/>
            <a:ext cx="481094" cy="701296"/>
            <a:chOff x="4081166" y="4301728"/>
            <a:chExt cx="239316" cy="348854"/>
          </a:xfrm>
          <a:solidFill>
            <a:schemeClr val="bg1"/>
          </a:solidFill>
        </p:grpSpPr>
        <p:sp>
          <p:nvSpPr>
            <p:cNvPr id="21" name="AutoShape 97">
              <a:extLst>
                <a:ext uri="{FF2B5EF4-FFF2-40B4-BE49-F238E27FC236}">
                  <a16:creationId xmlns:a16="http://schemas.microsoft.com/office/drawing/2014/main" id="{8925AD95-E115-4492-AB6B-60EFCEBC1B47}"/>
                </a:ext>
              </a:extLst>
            </p:cNvPr>
            <p:cNvSpPr/>
            <p:nvPr/>
          </p:nvSpPr>
          <p:spPr bwMode="auto">
            <a:xfrm>
              <a:off x="4081166" y="4301728"/>
              <a:ext cx="239316" cy="3488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22" name="AutoShape 98">
              <a:extLst>
                <a:ext uri="{FF2B5EF4-FFF2-40B4-BE49-F238E27FC236}">
                  <a16:creationId xmlns:a16="http://schemas.microsoft.com/office/drawing/2014/main" id="{9CEBA08E-3681-4111-8356-4B6458280C66}"/>
                </a:ext>
              </a:extLst>
            </p:cNvPr>
            <p:cNvSpPr/>
            <p:nvPr/>
          </p:nvSpPr>
          <p:spPr bwMode="auto">
            <a:xfrm>
              <a:off x="4178797" y="4334470"/>
              <a:ext cx="44053" cy="1071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23" name="AutoShape 99">
              <a:extLst>
                <a:ext uri="{FF2B5EF4-FFF2-40B4-BE49-F238E27FC236}">
                  <a16:creationId xmlns:a16="http://schemas.microsoft.com/office/drawing/2014/main" id="{A161D8D6-C564-44F1-BA19-5ACA51BF1871}"/>
                </a:ext>
              </a:extLst>
            </p:cNvPr>
            <p:cNvSpPr/>
            <p:nvPr/>
          </p:nvSpPr>
          <p:spPr bwMode="auto">
            <a:xfrm>
              <a:off x="4190108" y="4607123"/>
              <a:ext cx="21431" cy="1071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grpSp>
      <p:grpSp>
        <p:nvGrpSpPr>
          <p:cNvPr id="24" name="组合 23">
            <a:extLst>
              <a:ext uri="{FF2B5EF4-FFF2-40B4-BE49-F238E27FC236}">
                <a16:creationId xmlns:a16="http://schemas.microsoft.com/office/drawing/2014/main" id="{7935522B-C363-4E6D-AAEC-777441D50DA8}"/>
              </a:ext>
            </a:extLst>
          </p:cNvPr>
          <p:cNvGrpSpPr/>
          <p:nvPr/>
        </p:nvGrpSpPr>
        <p:grpSpPr>
          <a:xfrm>
            <a:off x="4671478" y="3466122"/>
            <a:ext cx="675893" cy="675893"/>
            <a:chOff x="6162378" y="2904530"/>
            <a:chExt cx="348258" cy="348258"/>
          </a:xfrm>
          <a:solidFill>
            <a:schemeClr val="bg1"/>
          </a:solidFill>
        </p:grpSpPr>
        <p:sp>
          <p:nvSpPr>
            <p:cNvPr id="25" name="AutoShape 52">
              <a:extLst>
                <a:ext uri="{FF2B5EF4-FFF2-40B4-BE49-F238E27FC236}">
                  <a16:creationId xmlns:a16="http://schemas.microsoft.com/office/drawing/2014/main" id="{46C6CEA2-9887-427A-92D5-E489441CFD7B}"/>
                </a:ext>
              </a:extLst>
            </p:cNvPr>
            <p:cNvSpPr/>
            <p:nvPr/>
          </p:nvSpPr>
          <p:spPr bwMode="auto">
            <a:xfrm>
              <a:off x="6162378" y="2904530"/>
              <a:ext cx="348258" cy="348258"/>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26" name="AutoShape 53">
              <a:extLst>
                <a:ext uri="{FF2B5EF4-FFF2-40B4-BE49-F238E27FC236}">
                  <a16:creationId xmlns:a16="http://schemas.microsoft.com/office/drawing/2014/main" id="{306721B8-0754-421C-A131-58B652C945CB}"/>
                </a:ext>
              </a:extLst>
            </p:cNvPr>
            <p:cNvSpPr/>
            <p:nvPr/>
          </p:nvSpPr>
          <p:spPr bwMode="auto">
            <a:xfrm>
              <a:off x="6293347" y="3024187"/>
              <a:ext cx="94060" cy="97631"/>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27" name="AutoShape 54">
              <a:extLst>
                <a:ext uri="{FF2B5EF4-FFF2-40B4-BE49-F238E27FC236}">
                  <a16:creationId xmlns:a16="http://schemas.microsoft.com/office/drawing/2014/main" id="{A11729F1-BC62-4128-B348-2F7AC45D21F8}"/>
                </a:ext>
              </a:extLst>
            </p:cNvPr>
            <p:cNvSpPr/>
            <p:nvPr/>
          </p:nvSpPr>
          <p:spPr bwMode="auto">
            <a:xfrm>
              <a:off x="6282035" y="3143845"/>
              <a:ext cx="52983" cy="55364"/>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28" name="AutoShape 55">
              <a:extLst>
                <a:ext uri="{FF2B5EF4-FFF2-40B4-BE49-F238E27FC236}">
                  <a16:creationId xmlns:a16="http://schemas.microsoft.com/office/drawing/2014/main" id="{27709B1B-5F5C-4BF9-9246-AD376AF0B899}"/>
                </a:ext>
              </a:extLst>
            </p:cNvPr>
            <p:cNvSpPr/>
            <p:nvPr/>
          </p:nvSpPr>
          <p:spPr bwMode="auto">
            <a:xfrm>
              <a:off x="6336804" y="2958703"/>
              <a:ext cx="53578" cy="55960"/>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grpSp>
      <p:grpSp>
        <p:nvGrpSpPr>
          <p:cNvPr id="29" name="Group 58">
            <a:extLst>
              <a:ext uri="{FF2B5EF4-FFF2-40B4-BE49-F238E27FC236}">
                <a16:creationId xmlns:a16="http://schemas.microsoft.com/office/drawing/2014/main" id="{31DE5461-F7CE-4EC1-954E-146A70CFEEAC}"/>
              </a:ext>
            </a:extLst>
          </p:cNvPr>
          <p:cNvGrpSpPr/>
          <p:nvPr/>
        </p:nvGrpSpPr>
        <p:grpSpPr>
          <a:xfrm>
            <a:off x="7015900" y="3513971"/>
            <a:ext cx="570915" cy="535782"/>
            <a:chOff x="10074275" y="1647825"/>
            <a:chExt cx="464344" cy="435769"/>
          </a:xfrm>
          <a:solidFill>
            <a:schemeClr val="bg1"/>
          </a:solidFill>
        </p:grpSpPr>
        <p:sp>
          <p:nvSpPr>
            <p:cNvPr id="30" name="AutoShape 69">
              <a:extLst>
                <a:ext uri="{FF2B5EF4-FFF2-40B4-BE49-F238E27FC236}">
                  <a16:creationId xmlns:a16="http://schemas.microsoft.com/office/drawing/2014/main" id="{29C9A941-C3C9-4D8B-B3E9-541237C76196}"/>
                </a:ext>
              </a:extLst>
            </p:cNvPr>
            <p:cNvSpPr/>
            <p:nvPr/>
          </p:nvSpPr>
          <p:spPr bwMode="auto">
            <a:xfrm>
              <a:off x="10074275" y="1647825"/>
              <a:ext cx="464344"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31" name="AutoShape 70">
              <a:extLst>
                <a:ext uri="{FF2B5EF4-FFF2-40B4-BE49-F238E27FC236}">
                  <a16:creationId xmlns:a16="http://schemas.microsoft.com/office/drawing/2014/main" id="{2064DEEE-AE2C-4F86-8313-B35298E3B127}"/>
                </a:ext>
              </a:extLst>
            </p:cNvPr>
            <p:cNvSpPr/>
            <p:nvPr/>
          </p:nvSpPr>
          <p:spPr bwMode="auto">
            <a:xfrm>
              <a:off x="10291763" y="1734344"/>
              <a:ext cx="873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32" name="AutoShape 71">
              <a:extLst>
                <a:ext uri="{FF2B5EF4-FFF2-40B4-BE49-F238E27FC236}">
                  <a16:creationId xmlns:a16="http://schemas.microsoft.com/office/drawing/2014/main" id="{AAB47135-FC99-4A64-9589-6937378BB50D}"/>
                </a:ext>
              </a:extLst>
            </p:cNvPr>
            <p:cNvSpPr/>
            <p:nvPr/>
          </p:nvSpPr>
          <p:spPr bwMode="auto">
            <a:xfrm>
              <a:off x="10291763" y="1778000"/>
              <a:ext cx="87313"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33" name="AutoShape 72">
              <a:extLst>
                <a:ext uri="{FF2B5EF4-FFF2-40B4-BE49-F238E27FC236}">
                  <a16:creationId xmlns:a16="http://schemas.microsoft.com/office/drawing/2014/main" id="{AF875287-5F5C-46AF-B1F3-6563E2E64C0B}"/>
                </a:ext>
              </a:extLst>
            </p:cNvPr>
            <p:cNvSpPr/>
            <p:nvPr/>
          </p:nvSpPr>
          <p:spPr bwMode="auto">
            <a:xfrm>
              <a:off x="10291763" y="1821657"/>
              <a:ext cx="188913"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34" name="AutoShape 73">
              <a:extLst>
                <a:ext uri="{FF2B5EF4-FFF2-40B4-BE49-F238E27FC236}">
                  <a16:creationId xmlns:a16="http://schemas.microsoft.com/office/drawing/2014/main" id="{817AF00B-3DA8-4F76-913E-C4FE42411891}"/>
                </a:ext>
              </a:extLst>
            </p:cNvPr>
            <p:cNvSpPr/>
            <p:nvPr/>
          </p:nvSpPr>
          <p:spPr bwMode="auto">
            <a:xfrm>
              <a:off x="10132219" y="1908969"/>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35" name="AutoShape 74">
              <a:extLst>
                <a:ext uri="{FF2B5EF4-FFF2-40B4-BE49-F238E27FC236}">
                  <a16:creationId xmlns:a16="http://schemas.microsoft.com/office/drawing/2014/main" id="{3A54B88F-5267-4A1C-B9B3-0E85BF5425FD}"/>
                </a:ext>
              </a:extLst>
            </p:cNvPr>
            <p:cNvSpPr/>
            <p:nvPr/>
          </p:nvSpPr>
          <p:spPr bwMode="auto">
            <a:xfrm>
              <a:off x="10132219" y="1952625"/>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36" name="AutoShape 75">
              <a:extLst>
                <a:ext uri="{FF2B5EF4-FFF2-40B4-BE49-F238E27FC236}">
                  <a16:creationId xmlns:a16="http://schemas.microsoft.com/office/drawing/2014/main" id="{863C229E-9795-49D5-B92C-5439332D1283}"/>
                </a:ext>
              </a:extLst>
            </p:cNvPr>
            <p:cNvSpPr/>
            <p:nvPr/>
          </p:nvSpPr>
          <p:spPr bwMode="auto">
            <a:xfrm>
              <a:off x="10132219" y="1996282"/>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37" name="AutoShape 76">
              <a:extLst>
                <a:ext uri="{FF2B5EF4-FFF2-40B4-BE49-F238E27FC236}">
                  <a16:creationId xmlns:a16="http://schemas.microsoft.com/office/drawing/2014/main" id="{6F8C6BA6-932F-4821-932C-376F7846A154}"/>
                </a:ext>
              </a:extLst>
            </p:cNvPr>
            <p:cNvSpPr/>
            <p:nvPr/>
          </p:nvSpPr>
          <p:spPr bwMode="auto">
            <a:xfrm>
              <a:off x="10132219" y="1865313"/>
              <a:ext cx="348456"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38" name="AutoShape 77">
              <a:extLst>
                <a:ext uri="{FF2B5EF4-FFF2-40B4-BE49-F238E27FC236}">
                  <a16:creationId xmlns:a16="http://schemas.microsoft.com/office/drawing/2014/main" id="{09D579C7-2E6D-422F-9A05-E4CBD97AD11C}"/>
                </a:ext>
              </a:extLst>
            </p:cNvPr>
            <p:cNvSpPr/>
            <p:nvPr/>
          </p:nvSpPr>
          <p:spPr bwMode="auto">
            <a:xfrm>
              <a:off x="10132219" y="1720057"/>
              <a:ext cx="130969" cy="1166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grpSp>
      <p:grpSp>
        <p:nvGrpSpPr>
          <p:cNvPr id="39" name="组合 38">
            <a:extLst>
              <a:ext uri="{FF2B5EF4-FFF2-40B4-BE49-F238E27FC236}">
                <a16:creationId xmlns:a16="http://schemas.microsoft.com/office/drawing/2014/main" id="{26C53CAF-8FAD-44C2-8AE8-5C0E3C7C2F17}"/>
              </a:ext>
            </a:extLst>
          </p:cNvPr>
          <p:cNvGrpSpPr/>
          <p:nvPr/>
        </p:nvGrpSpPr>
        <p:grpSpPr>
          <a:xfrm>
            <a:off x="9270832" y="3499092"/>
            <a:ext cx="644916" cy="565540"/>
            <a:chOff x="1239739" y="2232422"/>
            <a:chExt cx="348258" cy="305396"/>
          </a:xfrm>
          <a:solidFill>
            <a:schemeClr val="bg1"/>
          </a:solidFill>
        </p:grpSpPr>
        <p:sp>
          <p:nvSpPr>
            <p:cNvPr id="40" name="AutoShape 147">
              <a:extLst>
                <a:ext uri="{FF2B5EF4-FFF2-40B4-BE49-F238E27FC236}">
                  <a16:creationId xmlns:a16="http://schemas.microsoft.com/office/drawing/2014/main" id="{8ED2A70E-E35C-4629-B790-EAA3FEED7632}"/>
                </a:ext>
              </a:extLst>
            </p:cNvPr>
            <p:cNvSpPr/>
            <p:nvPr/>
          </p:nvSpPr>
          <p:spPr bwMode="auto">
            <a:xfrm>
              <a:off x="1239739" y="2232422"/>
              <a:ext cx="348258" cy="305396"/>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sp>
          <p:nvSpPr>
            <p:cNvPr id="41" name="AutoShape 148">
              <a:extLst>
                <a:ext uri="{FF2B5EF4-FFF2-40B4-BE49-F238E27FC236}">
                  <a16:creationId xmlns:a16="http://schemas.microsoft.com/office/drawing/2014/main" id="{B6A48C6B-6B32-45B6-9F03-630B2E9037B9}"/>
                </a:ext>
              </a:extLst>
            </p:cNvPr>
            <p:cNvSpPr/>
            <p:nvPr/>
          </p:nvSpPr>
          <p:spPr bwMode="auto">
            <a:xfrm>
              <a:off x="1293912" y="2287190"/>
              <a:ext cx="51792" cy="5179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4288" lIns="14288" rIns="14288" tIns="14288"/>
            <a:lstStyle/>
            <a:p>
              <a:pPr algn="ctr" defTabSz="171442" fontAlgn="base" hangingPunct="0">
                <a:spcBef>
                  <a:spcPct val="0"/>
                </a:spcBef>
                <a:spcAft>
                  <a:spcPct val="0"/>
                </a:spcAft>
              </a:pPr>
              <a:endParaRPr lang="en-US" sz="1125">
                <a:solidFill>
                  <a:schemeClr val="bg1">
                    <a:lumMod val="65000"/>
                  </a:schemeClr>
                </a:solidFill>
                <a:effectLst>
                  <a:outerShdw algn="tl" blurRad="38100" dir="2700000" dist="38100">
                    <a:srgbClr val="000000"/>
                  </a:outerShdw>
                </a:effectLst>
                <a:latin charset="0" typeface="Gill Sans"/>
                <a:sym charset="0" typeface="Gill Sans"/>
              </a:endParaRPr>
            </a:p>
          </p:txBody>
        </p:sp>
      </p:grpSp>
    </p:spTree>
    <p:extLst>
      <p:ext uri="{BB962C8B-B14F-4D97-AF65-F5344CB8AC3E}">
        <p14:creationId val="38003738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grpId="0" id="15" nodeType="afterEffect" presetClass="entr" presetID="23" presetSubtype="16">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childTnLst>
                                </p:cTn>
                              </p:par>
                            </p:childTnLst>
                          </p:cTn>
                        </p:par>
                        <p:par>
                          <p:cTn fill="hold" id="19" nodeType="afterGroup">
                            <p:stCondLst>
                              <p:cond delay="1500"/>
                            </p:stCondLst>
                            <p:childTnLst>
                              <p:par>
                                <p:cTn fill="hold" grpId="0" id="20" nodeType="afterEffect" presetClass="entr" presetID="23" presetSubtype="16">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childTnLst>
                                </p:cTn>
                              </p:par>
                            </p:childTnLst>
                          </p:cTn>
                        </p:par>
                        <p:par>
                          <p:cTn fill="hold" id="24" nodeType="afterGroup">
                            <p:stCondLst>
                              <p:cond delay="2000"/>
                            </p:stCondLst>
                            <p:childTnLst>
                              <p:par>
                                <p:cTn fill="hold" grpId="0" id="25" nodeType="afterEffect" presetClass="entr" presetID="23" presetSubtype="16">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fltVal val="0"/>
                                          </p:val>
                                        </p:tav>
                                        <p:tav tm="100000">
                                          <p:val>
                                            <p:strVal val="#ppt_h"/>
                                          </p:val>
                                        </p:tav>
                                      </p:tavLst>
                                    </p:anim>
                                  </p:childTnLst>
                                </p:cTn>
                              </p:par>
                            </p:childTnLst>
                          </p:cTn>
                        </p:par>
                        <p:par>
                          <p:cTn fill="hold" id="29" nodeType="afterGroup">
                            <p:stCondLst>
                              <p:cond delay="2500"/>
                            </p:stCondLst>
                            <p:childTnLst>
                              <p:par>
                                <p:cTn fill="hold" id="30" nodeType="afterEffect" presetClass="entr" presetID="23" presetSubtype="16">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childTnLst>
                                </p:cTn>
                              </p:par>
                            </p:childTnLst>
                          </p:cTn>
                        </p:par>
                        <p:par>
                          <p:cTn fill="hold" id="34" nodeType="afterGroup">
                            <p:stCondLst>
                              <p:cond delay="3000"/>
                            </p:stCondLst>
                            <p:childTnLst>
                              <p:par>
                                <p:cTn fill="hold" id="35" nodeType="afterEffect" presetClass="entr" presetID="23" presetSubtype="16">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childTnLst>
                                </p:cTn>
                              </p:par>
                            </p:childTnLst>
                          </p:cTn>
                        </p:par>
                        <p:par>
                          <p:cTn fill="hold" id="39" nodeType="afterGroup">
                            <p:stCondLst>
                              <p:cond delay="3500"/>
                            </p:stCondLst>
                            <p:childTnLst>
                              <p:par>
                                <p:cTn fill="hold" id="40" nodeType="afterEffect" presetClass="entr" presetID="23" presetSubtype="16">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childTnLst>
                                </p:cTn>
                              </p:par>
                            </p:childTnLst>
                          </p:cTn>
                        </p:par>
                        <p:par>
                          <p:cTn fill="hold" id="44" nodeType="afterGroup">
                            <p:stCondLst>
                              <p:cond delay="4000"/>
                            </p:stCondLst>
                            <p:childTnLst>
                              <p:par>
                                <p:cTn fill="hold" id="45" nodeType="afterEffect" presetClass="entr" presetID="23" presetSubtype="16">
                                  <p:stCondLst>
                                    <p:cond delay="0"/>
                                  </p:stCondLst>
                                  <p:childTnLst>
                                    <p:set>
                                      <p:cBhvr>
                                        <p:cTn dur="1" fill="hold" id="46">
                                          <p:stCondLst>
                                            <p:cond delay="0"/>
                                          </p:stCondLst>
                                        </p:cTn>
                                        <p:tgtEl>
                                          <p:spTgt spid="17"/>
                                        </p:tgtEl>
                                        <p:attrNameLst>
                                          <p:attrName>style.visibility</p:attrName>
                                        </p:attrNameLst>
                                      </p:cBhvr>
                                      <p:to>
                                        <p:strVal val="visible"/>
                                      </p:to>
                                    </p:set>
                                    <p:anim calcmode="lin" valueType="num">
                                      <p:cBhvr>
                                        <p:cTn dur="500" fill="hold" id="47"/>
                                        <p:tgtEl>
                                          <p:spTgt spid="17"/>
                                        </p:tgtEl>
                                        <p:attrNameLst>
                                          <p:attrName>ppt_w</p:attrName>
                                        </p:attrNameLst>
                                      </p:cBhvr>
                                      <p:tavLst>
                                        <p:tav tm="0">
                                          <p:val>
                                            <p:fltVal val="0"/>
                                          </p:val>
                                        </p:tav>
                                        <p:tav tm="100000">
                                          <p:val>
                                            <p:strVal val="#ppt_w"/>
                                          </p:val>
                                        </p:tav>
                                      </p:tavLst>
                                    </p:anim>
                                    <p:anim calcmode="lin" valueType="num">
                                      <p:cBhvr>
                                        <p:cTn dur="500" fill="hold" id="48"/>
                                        <p:tgtEl>
                                          <p:spTgt spid="17"/>
                                        </p:tgtEl>
                                        <p:attrNameLst>
                                          <p:attrName>ppt_h</p:attrName>
                                        </p:attrNameLst>
                                      </p:cBhvr>
                                      <p:tavLst>
                                        <p:tav tm="0">
                                          <p:val>
                                            <p:fltVal val="0"/>
                                          </p:val>
                                        </p:tav>
                                        <p:tav tm="100000">
                                          <p:val>
                                            <p:strVal val="#ppt_h"/>
                                          </p:val>
                                        </p:tav>
                                      </p:tavLst>
                                    </p:anim>
                                  </p:childTnLst>
                                </p:cTn>
                              </p:par>
                            </p:childTnLst>
                          </p:cTn>
                        </p:par>
                        <p:par>
                          <p:cTn fill="hold" id="49" nodeType="afterGroup">
                            <p:stCondLst>
                              <p:cond delay="4500"/>
                            </p:stCondLst>
                            <p:childTnLst>
                              <p:par>
                                <p:cTn fill="hold" id="50" nodeType="afterEffect" presetClass="entr" presetID="23" presetSubtype="16">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p:cTn dur="500" fill="hold" id="52"/>
                                        <p:tgtEl>
                                          <p:spTgt spid="20"/>
                                        </p:tgtEl>
                                        <p:attrNameLst>
                                          <p:attrName>ppt_w</p:attrName>
                                        </p:attrNameLst>
                                      </p:cBhvr>
                                      <p:tavLst>
                                        <p:tav tm="0">
                                          <p:val>
                                            <p:fltVal val="0"/>
                                          </p:val>
                                        </p:tav>
                                        <p:tav tm="100000">
                                          <p:val>
                                            <p:strVal val="#ppt_w"/>
                                          </p:val>
                                        </p:tav>
                                      </p:tavLst>
                                    </p:anim>
                                    <p:anim calcmode="lin" valueType="num">
                                      <p:cBhvr>
                                        <p:cTn dur="500" fill="hold" id="53"/>
                                        <p:tgtEl>
                                          <p:spTgt spid="20"/>
                                        </p:tgtEl>
                                        <p:attrNameLst>
                                          <p:attrName>ppt_h</p:attrName>
                                        </p:attrNameLst>
                                      </p:cBhvr>
                                      <p:tavLst>
                                        <p:tav tm="0">
                                          <p:val>
                                            <p:fltVal val="0"/>
                                          </p:val>
                                        </p:tav>
                                        <p:tav tm="100000">
                                          <p:val>
                                            <p:strVal val="#ppt_h"/>
                                          </p:val>
                                        </p:tav>
                                      </p:tavLst>
                                    </p:anim>
                                  </p:childTnLst>
                                </p:cTn>
                              </p:par>
                            </p:childTnLst>
                          </p:cTn>
                        </p:par>
                        <p:par>
                          <p:cTn fill="hold" id="54" nodeType="afterGroup">
                            <p:stCondLst>
                              <p:cond delay="5000"/>
                            </p:stCondLst>
                            <p:childTnLst>
                              <p:par>
                                <p:cTn fill="hold" id="55" nodeType="afterEffect" presetClass="entr" presetID="23" presetSubtype="16">
                                  <p:stCondLst>
                                    <p:cond delay="0"/>
                                  </p:stCondLst>
                                  <p:childTnLst>
                                    <p:set>
                                      <p:cBhvr>
                                        <p:cTn dur="1" fill="hold" id="56">
                                          <p:stCondLst>
                                            <p:cond delay="0"/>
                                          </p:stCondLst>
                                        </p:cTn>
                                        <p:tgtEl>
                                          <p:spTgt spid="24"/>
                                        </p:tgtEl>
                                        <p:attrNameLst>
                                          <p:attrName>style.visibility</p:attrName>
                                        </p:attrNameLst>
                                      </p:cBhvr>
                                      <p:to>
                                        <p:strVal val="visible"/>
                                      </p:to>
                                    </p:set>
                                    <p:anim calcmode="lin" valueType="num">
                                      <p:cBhvr>
                                        <p:cTn dur="500" fill="hold" id="57"/>
                                        <p:tgtEl>
                                          <p:spTgt spid="24"/>
                                        </p:tgtEl>
                                        <p:attrNameLst>
                                          <p:attrName>ppt_w</p:attrName>
                                        </p:attrNameLst>
                                      </p:cBhvr>
                                      <p:tavLst>
                                        <p:tav tm="0">
                                          <p:val>
                                            <p:fltVal val="0"/>
                                          </p:val>
                                        </p:tav>
                                        <p:tav tm="100000">
                                          <p:val>
                                            <p:strVal val="#ppt_w"/>
                                          </p:val>
                                        </p:tav>
                                      </p:tavLst>
                                    </p:anim>
                                    <p:anim calcmode="lin" valueType="num">
                                      <p:cBhvr>
                                        <p:cTn dur="500" fill="hold" id="58"/>
                                        <p:tgtEl>
                                          <p:spTgt spid="24"/>
                                        </p:tgtEl>
                                        <p:attrNameLst>
                                          <p:attrName>ppt_h</p:attrName>
                                        </p:attrNameLst>
                                      </p:cBhvr>
                                      <p:tavLst>
                                        <p:tav tm="0">
                                          <p:val>
                                            <p:fltVal val="0"/>
                                          </p:val>
                                        </p:tav>
                                        <p:tav tm="100000">
                                          <p:val>
                                            <p:strVal val="#ppt_h"/>
                                          </p:val>
                                        </p:tav>
                                      </p:tavLst>
                                    </p:anim>
                                  </p:childTnLst>
                                </p:cTn>
                              </p:par>
                            </p:childTnLst>
                          </p:cTn>
                        </p:par>
                        <p:par>
                          <p:cTn fill="hold" id="59" nodeType="afterGroup">
                            <p:stCondLst>
                              <p:cond delay="5500"/>
                            </p:stCondLst>
                            <p:childTnLst>
                              <p:par>
                                <p:cTn fill="hold" id="60" nodeType="afterEffect" presetClass="entr" presetID="23" presetSubtype="16">
                                  <p:stCondLst>
                                    <p:cond delay="0"/>
                                  </p:stCondLst>
                                  <p:childTnLst>
                                    <p:set>
                                      <p:cBhvr>
                                        <p:cTn dur="1" fill="hold" id="61">
                                          <p:stCondLst>
                                            <p:cond delay="0"/>
                                          </p:stCondLst>
                                        </p:cTn>
                                        <p:tgtEl>
                                          <p:spTgt spid="29"/>
                                        </p:tgtEl>
                                        <p:attrNameLst>
                                          <p:attrName>style.visibility</p:attrName>
                                        </p:attrNameLst>
                                      </p:cBhvr>
                                      <p:to>
                                        <p:strVal val="visible"/>
                                      </p:to>
                                    </p:set>
                                    <p:anim calcmode="lin" valueType="num">
                                      <p:cBhvr>
                                        <p:cTn dur="500" fill="hold" id="62"/>
                                        <p:tgtEl>
                                          <p:spTgt spid="29"/>
                                        </p:tgtEl>
                                        <p:attrNameLst>
                                          <p:attrName>ppt_w</p:attrName>
                                        </p:attrNameLst>
                                      </p:cBhvr>
                                      <p:tavLst>
                                        <p:tav tm="0">
                                          <p:val>
                                            <p:fltVal val="0"/>
                                          </p:val>
                                        </p:tav>
                                        <p:tav tm="100000">
                                          <p:val>
                                            <p:strVal val="#ppt_w"/>
                                          </p:val>
                                        </p:tav>
                                      </p:tavLst>
                                    </p:anim>
                                    <p:anim calcmode="lin" valueType="num">
                                      <p:cBhvr>
                                        <p:cTn dur="500" fill="hold" id="63"/>
                                        <p:tgtEl>
                                          <p:spTgt spid="29"/>
                                        </p:tgtEl>
                                        <p:attrNameLst>
                                          <p:attrName>ppt_h</p:attrName>
                                        </p:attrNameLst>
                                      </p:cBhvr>
                                      <p:tavLst>
                                        <p:tav tm="0">
                                          <p:val>
                                            <p:fltVal val="0"/>
                                          </p:val>
                                        </p:tav>
                                        <p:tav tm="100000">
                                          <p:val>
                                            <p:strVal val="#ppt_h"/>
                                          </p:val>
                                        </p:tav>
                                      </p:tavLst>
                                    </p:anim>
                                  </p:childTnLst>
                                </p:cTn>
                              </p:par>
                            </p:childTnLst>
                          </p:cTn>
                        </p:par>
                        <p:par>
                          <p:cTn fill="hold" id="64" nodeType="afterGroup">
                            <p:stCondLst>
                              <p:cond delay="6000"/>
                            </p:stCondLst>
                            <p:childTnLst>
                              <p:par>
                                <p:cTn fill="hold" id="65" nodeType="afterEffect" presetClass="entr" presetID="23" presetSubtype="16">
                                  <p:stCondLst>
                                    <p:cond delay="0"/>
                                  </p:stCondLst>
                                  <p:childTnLst>
                                    <p:set>
                                      <p:cBhvr>
                                        <p:cTn dur="1" fill="hold" id="66">
                                          <p:stCondLst>
                                            <p:cond delay="0"/>
                                          </p:stCondLst>
                                        </p:cTn>
                                        <p:tgtEl>
                                          <p:spTgt spid="39"/>
                                        </p:tgtEl>
                                        <p:attrNameLst>
                                          <p:attrName>style.visibility</p:attrName>
                                        </p:attrNameLst>
                                      </p:cBhvr>
                                      <p:to>
                                        <p:strVal val="visible"/>
                                      </p:to>
                                    </p:set>
                                    <p:anim calcmode="lin" valueType="num">
                                      <p:cBhvr>
                                        <p:cTn dur="500" fill="hold" id="67"/>
                                        <p:tgtEl>
                                          <p:spTgt spid="39"/>
                                        </p:tgtEl>
                                        <p:attrNameLst>
                                          <p:attrName>ppt_w</p:attrName>
                                        </p:attrNameLst>
                                      </p:cBhvr>
                                      <p:tavLst>
                                        <p:tav tm="0">
                                          <p:val>
                                            <p:fltVal val="0"/>
                                          </p:val>
                                        </p:tav>
                                        <p:tav tm="100000">
                                          <p:val>
                                            <p:strVal val="#ppt_w"/>
                                          </p:val>
                                        </p:tav>
                                      </p:tavLst>
                                    </p:anim>
                                    <p:anim calcmode="lin" valueType="num">
                                      <p:cBhvr>
                                        <p:cTn dur="500" fill="hold" id="68"/>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
      <p:bldP grpId="0" spid="4"/>
      <p:bldP grpId="0" spid="5"/>
      <p:bldP grpId="0" spid="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企业文化简介</a:t>
            </a:r>
          </a:p>
        </p:txBody>
      </p:sp>
      <p:sp>
        <p:nvSpPr>
          <p:cNvPr id="3" name="Rectangle 22">
            <a:extLst>
              <a:ext uri="{FF2B5EF4-FFF2-40B4-BE49-F238E27FC236}">
                <a16:creationId xmlns:a16="http://schemas.microsoft.com/office/drawing/2014/main" id="{999B8EB3-C81E-4CDC-A071-70477B5D13DC}"/>
              </a:ext>
            </a:extLst>
          </p:cNvPr>
          <p:cNvSpPr/>
          <p:nvPr/>
        </p:nvSpPr>
        <p:spPr>
          <a:xfrm>
            <a:off x="5737677" y="2508616"/>
            <a:ext cx="5575100" cy="1554480"/>
          </a:xfrm>
          <a:prstGeom prst="rect">
            <a:avLst/>
          </a:prstGeom>
        </p:spPr>
        <p:txBody>
          <a:bodyPr wrap="square">
            <a:spAutoFit/>
          </a:bodyPr>
          <a:lstStyle/>
          <a:p>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点击此处更换文本编辑文字点击此处更换文本编辑文字点击此处更换文本编辑文字点击此处更换文本编辑文字</a:t>
            </a:r>
          </a:p>
          <a:p>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6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p:txBody>
      </p:sp>
      <p:sp>
        <p:nvSpPr>
          <p:cNvPr id="4" name="TextBox 22">
            <a:extLst>
              <a:ext uri="{FF2B5EF4-FFF2-40B4-BE49-F238E27FC236}">
                <a16:creationId xmlns:a16="http://schemas.microsoft.com/office/drawing/2014/main" id="{84674F7F-BFA3-4EE2-932E-2053721E856A}"/>
              </a:ext>
            </a:extLst>
          </p:cNvPr>
          <p:cNvSpPr txBox="1"/>
          <p:nvPr/>
        </p:nvSpPr>
        <p:spPr>
          <a:xfrm>
            <a:off x="5819688" y="2007634"/>
            <a:ext cx="1402080" cy="335280"/>
          </a:xfrm>
          <a:prstGeom prst="roundRect">
            <a:avLst/>
          </a:prstGeom>
          <a:gradFill>
            <a:gsLst>
              <a:gs pos="0">
                <a:srgbClr val="1A88D3"/>
              </a:gs>
              <a:gs pos="100000">
                <a:srgbClr val="21B2AD"/>
              </a:gs>
            </a:gsLst>
            <a:lin ang="2700000" scaled="0"/>
          </a:gradFill>
        </p:spPr>
        <p:txBody>
          <a:bodyPr rtlCol="0" wrap="none">
            <a:spAutoFit/>
          </a:bodyPr>
          <a:lstStyle/>
          <a:p>
            <a:r>
              <a:rPr altLang="en-US" lang="zh-CN" sz="1600">
                <a:solidFill>
                  <a:schemeClr val="bg1"/>
                </a:solidFill>
                <a:latin charset="0" panose="020b0606030504020204" pitchFamily="34" typeface="Open Sans"/>
                <a:ea charset="0" panose="020b0606030504020204" pitchFamily="34" typeface="Open Sans"/>
                <a:cs charset="0" panose="020b0606030504020204" pitchFamily="34" typeface="Open Sans"/>
              </a:rPr>
              <a:t>加入标题描述</a:t>
            </a:r>
          </a:p>
        </p:txBody>
      </p:sp>
      <p:sp>
        <p:nvSpPr>
          <p:cNvPr id="5" name="Rectangle 26">
            <a:extLst>
              <a:ext uri="{FF2B5EF4-FFF2-40B4-BE49-F238E27FC236}">
                <a16:creationId xmlns:a16="http://schemas.microsoft.com/office/drawing/2014/main" id="{1C4D4BE5-9F7D-4D83-9445-EEA963AD2FB5}"/>
              </a:ext>
            </a:extLst>
          </p:cNvPr>
          <p:cNvSpPr/>
          <p:nvPr/>
        </p:nvSpPr>
        <p:spPr>
          <a:xfrm>
            <a:off x="5737677" y="4153620"/>
            <a:ext cx="4836590" cy="2011681"/>
          </a:xfrm>
          <a:prstGeom prst="rect">
            <a:avLst/>
          </a:prstGeom>
        </p:spPr>
        <p:txBody>
          <a:bodyPr wrap="square">
            <a:spAutoFit/>
          </a:bodyPr>
          <a:lstStyle/>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endParaRPr altLang="en-US" lang="zh-CN" sz="1400">
              <a:solidFill>
                <a:schemeClr val="bg1">
                  <a:lumMod val="50000"/>
                </a:schemeClr>
              </a:solidFill>
              <a:latin charset="-122" pitchFamily="34" typeface="微软雅黑"/>
              <a:ea charset="-122" pitchFamily="34" typeface="微软雅黑"/>
              <a:cs typeface="Lato Regular"/>
            </a:endParaRP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a:p>
            <a:r>
              <a:rPr altLang="en-US" lang="zh-CN" sz="1400">
                <a:solidFill>
                  <a:schemeClr val="bg1">
                    <a:lumMod val="50000"/>
                  </a:schemeClr>
                </a:solidFill>
                <a:latin charset="-122" pitchFamily="34" typeface="微软雅黑"/>
                <a:ea charset="-122" pitchFamily="34" typeface="微软雅黑"/>
                <a:cs typeface="Lato Regular"/>
              </a:rPr>
              <a:t>点击此处更换文本编辑文字点击此处更换文本编辑文字</a:t>
            </a:r>
          </a:p>
        </p:txBody>
      </p:sp>
      <p:grpSp>
        <p:nvGrpSpPr>
          <p:cNvPr id="6" name="Group 26">
            <a:extLst>
              <a:ext uri="{FF2B5EF4-FFF2-40B4-BE49-F238E27FC236}">
                <a16:creationId xmlns:a16="http://schemas.microsoft.com/office/drawing/2014/main" id="{9422B52F-D712-491C-B1FF-6874006D62A9}"/>
              </a:ext>
            </a:extLst>
          </p:cNvPr>
          <p:cNvGrpSpPr/>
          <p:nvPr/>
        </p:nvGrpSpPr>
        <p:grpSpPr>
          <a:xfrm>
            <a:off x="1286953" y="2167150"/>
            <a:ext cx="4134996" cy="3970578"/>
            <a:chOff x="1931489" y="2379662"/>
            <a:chExt cx="3473450" cy="3335338"/>
          </a:xfrm>
          <a:solidFill>
            <a:srgbClr val="4FC34E"/>
          </a:solidFill>
        </p:grpSpPr>
        <p:sp>
          <p:nvSpPr>
            <p:cNvPr id="8" name="Freeform 5">
              <a:extLst>
                <a:ext uri="{FF2B5EF4-FFF2-40B4-BE49-F238E27FC236}">
                  <a16:creationId xmlns:a16="http://schemas.microsoft.com/office/drawing/2014/main" id="{F4C6D127-00A0-4CC0-AD9D-D0BCB9223D34}"/>
                </a:ext>
              </a:extLst>
            </p:cNvPr>
            <p:cNvSpPr/>
            <p:nvPr/>
          </p:nvSpPr>
          <p:spPr bwMode="auto">
            <a:xfrm>
              <a:off x="3458664" y="2379662"/>
              <a:ext cx="947738" cy="1335088"/>
            </a:xfrm>
            <a:custGeom>
              <a:cxnLst>
                <a:cxn ang="0">
                  <a:pos x="307" y="353"/>
                </a:cxn>
                <a:cxn ang="0">
                  <a:pos x="284" y="409"/>
                </a:cxn>
                <a:cxn ang="0">
                  <a:pos x="229" y="432"/>
                </a:cxn>
                <a:cxn ang="0">
                  <a:pos x="173" y="409"/>
                </a:cxn>
                <a:cxn ang="0">
                  <a:pos x="157" y="385"/>
                </a:cxn>
                <a:cxn ang="0">
                  <a:pos x="155" y="381"/>
                </a:cxn>
                <a:cxn ang="0">
                  <a:pos x="0" y="0"/>
                </a:cxn>
                <a:cxn ang="0">
                  <a:pos x="167" y="19"/>
                </a:cxn>
                <a:cxn ang="0">
                  <a:pos x="298" y="317"/>
                </a:cxn>
                <a:cxn ang="0">
                  <a:pos x="307" y="353"/>
                </a:cxn>
              </a:cxnLst>
              <a:rect b="b" l="0" r="r" t="0"/>
              <a:pathLst>
                <a:path h="432" w="307">
                  <a:moveTo>
                    <a:pt x="307" y="353"/>
                  </a:moveTo>
                  <a:cubicBezTo>
                    <a:pt x="307" y="375"/>
                    <a:pt x="299" y="393"/>
                    <a:pt x="284" y="409"/>
                  </a:cubicBezTo>
                  <a:cubicBezTo>
                    <a:pt x="269" y="424"/>
                    <a:pt x="250" y="432"/>
                    <a:pt x="229" y="432"/>
                  </a:cubicBezTo>
                  <a:cubicBezTo>
                    <a:pt x="207" y="432"/>
                    <a:pt x="189" y="424"/>
                    <a:pt x="173" y="409"/>
                  </a:cubicBezTo>
                  <a:cubicBezTo>
                    <a:pt x="166" y="402"/>
                    <a:pt x="161" y="394"/>
                    <a:pt x="157" y="385"/>
                  </a:cubicBezTo>
                  <a:cubicBezTo>
                    <a:pt x="156" y="384"/>
                    <a:pt x="156" y="382"/>
                    <a:pt x="155" y="381"/>
                  </a:cubicBezTo>
                  <a:cubicBezTo>
                    <a:pt x="0" y="0"/>
                    <a:pt x="0" y="0"/>
                    <a:pt x="0" y="0"/>
                  </a:cubicBezTo>
                  <a:cubicBezTo>
                    <a:pt x="167" y="19"/>
                    <a:pt x="167" y="19"/>
                    <a:pt x="167" y="19"/>
                  </a:cubicBezTo>
                  <a:cubicBezTo>
                    <a:pt x="298" y="317"/>
                    <a:pt x="298" y="317"/>
                    <a:pt x="298" y="317"/>
                  </a:cubicBezTo>
                  <a:cubicBezTo>
                    <a:pt x="304" y="328"/>
                    <a:pt x="307" y="340"/>
                    <a:pt x="307" y="353"/>
                  </a:cubicBezTo>
                  <a:close/>
                </a:path>
              </a:pathLst>
            </a:custGeom>
            <a:solidFill>
              <a:schemeClr val="bg1">
                <a:lumMod val="6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 name="Freeform 6">
              <a:extLst>
                <a:ext uri="{FF2B5EF4-FFF2-40B4-BE49-F238E27FC236}">
                  <a16:creationId xmlns:a16="http://schemas.microsoft.com/office/drawing/2014/main" id="{782B876C-00CC-4FA4-B659-45BAFC69979D}"/>
                </a:ext>
              </a:extLst>
            </p:cNvPr>
            <p:cNvSpPr/>
            <p:nvPr/>
          </p:nvSpPr>
          <p:spPr bwMode="auto">
            <a:xfrm>
              <a:off x="2936377" y="2379662"/>
              <a:ext cx="1038225" cy="1335088"/>
            </a:xfrm>
            <a:custGeom>
              <a:cxnLst>
                <a:cxn ang="0">
                  <a:pos x="336" y="19"/>
                </a:cxn>
                <a:cxn ang="0">
                  <a:pos x="153" y="380"/>
                </a:cxn>
                <a:cxn ang="0">
                  <a:pos x="134" y="409"/>
                </a:cxn>
                <a:cxn ang="0">
                  <a:pos x="79" y="432"/>
                </a:cxn>
                <a:cxn ang="0">
                  <a:pos x="23" y="409"/>
                </a:cxn>
                <a:cxn ang="0">
                  <a:pos x="0" y="353"/>
                </a:cxn>
                <a:cxn ang="0">
                  <a:pos x="8" y="318"/>
                </a:cxn>
                <a:cxn ang="0">
                  <a:pos x="11" y="314"/>
                </a:cxn>
                <a:cxn ang="0">
                  <a:pos x="169" y="0"/>
                </a:cxn>
                <a:cxn ang="0">
                  <a:pos x="336" y="19"/>
                </a:cxn>
              </a:cxnLst>
              <a:rect b="b" l="0" r="r" t="0"/>
              <a:pathLst>
                <a:path h="432" w="336">
                  <a:moveTo>
                    <a:pt x="336" y="19"/>
                  </a:moveTo>
                  <a:cubicBezTo>
                    <a:pt x="153" y="380"/>
                    <a:pt x="153" y="380"/>
                    <a:pt x="153" y="380"/>
                  </a:cubicBezTo>
                  <a:cubicBezTo>
                    <a:pt x="149" y="391"/>
                    <a:pt x="143" y="400"/>
                    <a:pt x="134" y="409"/>
                  </a:cubicBezTo>
                  <a:cubicBezTo>
                    <a:pt x="119" y="424"/>
                    <a:pt x="100" y="432"/>
                    <a:pt x="79" y="432"/>
                  </a:cubicBezTo>
                  <a:cubicBezTo>
                    <a:pt x="57" y="432"/>
                    <a:pt x="39" y="424"/>
                    <a:pt x="23" y="409"/>
                  </a:cubicBezTo>
                  <a:cubicBezTo>
                    <a:pt x="8" y="393"/>
                    <a:pt x="0" y="375"/>
                    <a:pt x="0" y="353"/>
                  </a:cubicBezTo>
                  <a:cubicBezTo>
                    <a:pt x="0" y="341"/>
                    <a:pt x="3" y="329"/>
                    <a:pt x="8" y="318"/>
                  </a:cubicBezTo>
                  <a:cubicBezTo>
                    <a:pt x="9" y="317"/>
                    <a:pt x="10" y="316"/>
                    <a:pt x="11" y="314"/>
                  </a:cubicBezTo>
                  <a:cubicBezTo>
                    <a:pt x="169" y="0"/>
                    <a:pt x="169" y="0"/>
                    <a:pt x="169" y="0"/>
                  </a:cubicBezTo>
                  <a:lnTo>
                    <a:pt x="336" y="19"/>
                  </a:lnTo>
                  <a:close/>
                </a:path>
              </a:pathLst>
            </a:custGeom>
            <a:gradFill>
              <a:gsLst>
                <a:gs pos="0">
                  <a:srgbClr val="1A88D3"/>
                </a:gs>
                <a:gs pos="100000">
                  <a:srgbClr val="21B2AD"/>
                </a:gs>
              </a:gsLst>
              <a:lin ang="2700000" scaled="0"/>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 name="Freeform 7">
              <a:extLst>
                <a:ext uri="{FF2B5EF4-FFF2-40B4-BE49-F238E27FC236}">
                  <a16:creationId xmlns:a16="http://schemas.microsoft.com/office/drawing/2014/main" id="{DEF844F9-8022-4AF7-8CAC-6D9CC82EA24F}"/>
                </a:ext>
              </a:extLst>
            </p:cNvPr>
            <p:cNvSpPr/>
            <p:nvPr/>
          </p:nvSpPr>
          <p:spPr bwMode="auto">
            <a:xfrm>
              <a:off x="4249239" y="3359150"/>
              <a:ext cx="1155700" cy="1285875"/>
            </a:xfrm>
            <a:custGeom>
              <a:cxnLst>
                <a:cxn ang="0">
                  <a:pos x="30" y="275"/>
                </a:cxn>
                <a:cxn ang="0">
                  <a:pos x="334" y="0"/>
                </a:cxn>
                <a:cxn ang="0">
                  <a:pos x="374" y="163"/>
                </a:cxn>
                <a:cxn ang="0">
                  <a:pos x="139" y="388"/>
                </a:cxn>
                <a:cxn ang="0">
                  <a:pos x="108" y="409"/>
                </a:cxn>
                <a:cxn ang="0">
                  <a:pos x="48" y="406"/>
                </a:cxn>
                <a:cxn ang="0">
                  <a:pos x="7" y="362"/>
                </a:cxn>
                <a:cxn ang="0">
                  <a:pos x="10" y="302"/>
                </a:cxn>
                <a:cxn ang="0">
                  <a:pos x="26" y="278"/>
                </a:cxn>
                <a:cxn ang="0">
                  <a:pos x="30" y="275"/>
                </a:cxn>
              </a:cxnLst>
              <a:rect b="b" l="0" r="r" t="0"/>
              <a:pathLst>
                <a:path h="416" w="374">
                  <a:moveTo>
                    <a:pt x="30" y="275"/>
                  </a:moveTo>
                  <a:cubicBezTo>
                    <a:pt x="334" y="0"/>
                    <a:pt x="334" y="0"/>
                    <a:pt x="334" y="0"/>
                  </a:cubicBezTo>
                  <a:cubicBezTo>
                    <a:pt x="374" y="163"/>
                    <a:pt x="374" y="163"/>
                    <a:pt x="374" y="163"/>
                  </a:cubicBezTo>
                  <a:cubicBezTo>
                    <a:pt x="139" y="388"/>
                    <a:pt x="139" y="388"/>
                    <a:pt x="139" y="388"/>
                  </a:cubicBezTo>
                  <a:cubicBezTo>
                    <a:pt x="131" y="397"/>
                    <a:pt x="120" y="404"/>
                    <a:pt x="108" y="409"/>
                  </a:cubicBezTo>
                  <a:cubicBezTo>
                    <a:pt x="87" y="416"/>
                    <a:pt x="67" y="415"/>
                    <a:pt x="48" y="406"/>
                  </a:cubicBezTo>
                  <a:cubicBezTo>
                    <a:pt x="28" y="397"/>
                    <a:pt x="14" y="382"/>
                    <a:pt x="7" y="362"/>
                  </a:cubicBezTo>
                  <a:cubicBezTo>
                    <a:pt x="0" y="342"/>
                    <a:pt x="1" y="322"/>
                    <a:pt x="10" y="302"/>
                  </a:cubicBezTo>
                  <a:cubicBezTo>
                    <a:pt x="14" y="293"/>
                    <a:pt x="20" y="285"/>
                    <a:pt x="26" y="278"/>
                  </a:cubicBezTo>
                  <a:cubicBezTo>
                    <a:pt x="27" y="277"/>
                    <a:pt x="29" y="276"/>
                    <a:pt x="30" y="275"/>
                  </a:cubicBezTo>
                  <a:close/>
                </a:path>
              </a:pathLst>
            </a:custGeom>
            <a:solidFill>
              <a:schemeClr val="bg1">
                <a:lumMod val="6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 name="Freeform 8">
              <a:extLst>
                <a:ext uri="{FF2B5EF4-FFF2-40B4-BE49-F238E27FC236}">
                  <a16:creationId xmlns:a16="http://schemas.microsoft.com/office/drawing/2014/main" id="{EFB15720-F5E0-4923-850B-C11FBBE32AE2}"/>
                </a:ext>
              </a:extLst>
            </p:cNvPr>
            <p:cNvSpPr/>
            <p:nvPr/>
          </p:nvSpPr>
          <p:spPr bwMode="auto">
            <a:xfrm>
              <a:off x="3912689" y="3224212"/>
              <a:ext cx="1492250" cy="639763"/>
            </a:xfrm>
            <a:custGeom>
              <a:cxnLst>
                <a:cxn ang="0">
                  <a:pos x="483" y="207"/>
                </a:cxn>
                <a:cxn ang="0">
                  <a:pos x="81" y="158"/>
                </a:cxn>
                <a:cxn ang="0">
                  <a:pos x="48" y="151"/>
                </a:cxn>
                <a:cxn ang="0">
                  <a:pos x="7" y="106"/>
                </a:cxn>
                <a:cxn ang="0">
                  <a:pos x="10" y="46"/>
                </a:cxn>
                <a:cxn ang="0">
                  <a:pos x="54" y="6"/>
                </a:cxn>
                <a:cxn ang="0">
                  <a:pos x="90" y="2"/>
                </a:cxn>
                <a:cxn ang="0">
                  <a:pos x="94" y="2"/>
                </a:cxn>
                <a:cxn ang="0">
                  <a:pos x="443" y="44"/>
                </a:cxn>
                <a:cxn ang="0">
                  <a:pos x="483" y="207"/>
                </a:cxn>
              </a:cxnLst>
              <a:rect b="b" l="0" r="r" t="0"/>
              <a:pathLst>
                <a:path h="206" w="482">
                  <a:moveTo>
                    <a:pt x="483" y="207"/>
                  </a:moveTo>
                  <a:cubicBezTo>
                    <a:pt x="81" y="158"/>
                    <a:pt x="81" y="158"/>
                    <a:pt x="81" y="158"/>
                  </a:cubicBezTo>
                  <a:cubicBezTo>
                    <a:pt x="70" y="158"/>
                    <a:pt x="59" y="156"/>
                    <a:pt x="48" y="151"/>
                  </a:cubicBezTo>
                  <a:cubicBezTo>
                    <a:pt x="28" y="141"/>
                    <a:pt x="14" y="127"/>
                    <a:pt x="7" y="106"/>
                  </a:cubicBezTo>
                  <a:cubicBezTo>
                    <a:pt x="0" y="86"/>
                    <a:pt x="1" y="66"/>
                    <a:pt x="10" y="46"/>
                  </a:cubicBezTo>
                  <a:cubicBezTo>
                    <a:pt x="19" y="27"/>
                    <a:pt x="34" y="13"/>
                    <a:pt x="54" y="6"/>
                  </a:cubicBezTo>
                  <a:cubicBezTo>
                    <a:pt x="66" y="2"/>
                    <a:pt x="78" y="0"/>
                    <a:pt x="90" y="2"/>
                  </a:cubicBezTo>
                  <a:cubicBezTo>
                    <a:pt x="91" y="2"/>
                    <a:pt x="93" y="2"/>
                    <a:pt x="94" y="2"/>
                  </a:cubicBezTo>
                  <a:cubicBezTo>
                    <a:pt x="443" y="44"/>
                    <a:pt x="443" y="44"/>
                    <a:pt x="443" y="44"/>
                  </a:cubicBezTo>
                  <a:lnTo>
                    <a:pt x="483" y="207"/>
                  </a:lnTo>
                  <a:close/>
                </a:path>
              </a:pathLst>
            </a:custGeom>
            <a:gradFill>
              <a:gsLst>
                <a:gs pos="0">
                  <a:srgbClr val="1A88D3"/>
                </a:gs>
                <a:gs pos="100000">
                  <a:srgbClr val="21B2AD"/>
                </a:gs>
              </a:gsLst>
              <a:lin ang="2700000" scaled="0"/>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 name="Freeform 9">
              <a:extLst>
                <a:ext uri="{FF2B5EF4-FFF2-40B4-BE49-F238E27FC236}">
                  <a16:creationId xmlns:a16="http://schemas.microsoft.com/office/drawing/2014/main" id="{7846FBCF-CC02-414D-907F-E8F7AB7808D9}"/>
                </a:ext>
              </a:extLst>
            </p:cNvPr>
            <p:cNvSpPr/>
            <p:nvPr/>
          </p:nvSpPr>
          <p:spPr bwMode="auto">
            <a:xfrm>
              <a:off x="1931489" y="3227387"/>
              <a:ext cx="1498600" cy="608013"/>
            </a:xfrm>
            <a:custGeom>
              <a:cxnLst>
                <a:cxn ang="0">
                  <a:pos x="409" y="158"/>
                </a:cxn>
                <a:cxn ang="0">
                  <a:pos x="0" y="197"/>
                </a:cxn>
                <a:cxn ang="0">
                  <a:pos x="66" y="43"/>
                </a:cxn>
                <a:cxn ang="0">
                  <a:pos x="389" y="3"/>
                </a:cxn>
                <a:cxn ang="0">
                  <a:pos x="426" y="5"/>
                </a:cxn>
                <a:cxn ang="0">
                  <a:pos x="473" y="43"/>
                </a:cxn>
                <a:cxn ang="0">
                  <a:pos x="479" y="102"/>
                </a:cxn>
                <a:cxn ang="0">
                  <a:pos x="441" y="149"/>
                </a:cxn>
                <a:cxn ang="0">
                  <a:pos x="414" y="158"/>
                </a:cxn>
                <a:cxn ang="0">
                  <a:pos x="409" y="158"/>
                </a:cxn>
              </a:cxnLst>
              <a:rect b="b" l="0" r="r" t="0"/>
              <a:pathLst>
                <a:path h="197" w="485">
                  <a:moveTo>
                    <a:pt x="409" y="158"/>
                  </a:moveTo>
                  <a:cubicBezTo>
                    <a:pt x="0" y="197"/>
                    <a:pt x="0" y="197"/>
                    <a:pt x="0" y="197"/>
                  </a:cubicBezTo>
                  <a:cubicBezTo>
                    <a:pt x="66" y="43"/>
                    <a:pt x="66" y="43"/>
                    <a:pt x="66" y="43"/>
                  </a:cubicBezTo>
                  <a:cubicBezTo>
                    <a:pt x="389" y="3"/>
                    <a:pt x="389" y="3"/>
                    <a:pt x="389" y="3"/>
                  </a:cubicBezTo>
                  <a:cubicBezTo>
                    <a:pt x="401" y="0"/>
                    <a:pt x="413" y="1"/>
                    <a:pt x="426" y="5"/>
                  </a:cubicBezTo>
                  <a:cubicBezTo>
                    <a:pt x="447" y="11"/>
                    <a:pt x="463" y="24"/>
                    <a:pt x="473" y="43"/>
                  </a:cubicBezTo>
                  <a:cubicBezTo>
                    <a:pt x="483" y="62"/>
                    <a:pt x="485" y="82"/>
                    <a:pt x="479" y="102"/>
                  </a:cubicBezTo>
                  <a:cubicBezTo>
                    <a:pt x="473" y="123"/>
                    <a:pt x="460" y="138"/>
                    <a:pt x="441" y="149"/>
                  </a:cubicBezTo>
                  <a:cubicBezTo>
                    <a:pt x="432" y="154"/>
                    <a:pt x="423" y="157"/>
                    <a:pt x="414" y="158"/>
                  </a:cubicBezTo>
                  <a:cubicBezTo>
                    <a:pt x="412" y="158"/>
                    <a:pt x="411" y="158"/>
                    <a:pt x="409" y="158"/>
                  </a:cubicBezTo>
                  <a:close/>
                </a:path>
              </a:pathLst>
            </a:custGeom>
            <a:solidFill>
              <a:schemeClr val="bg1">
                <a:lumMod val="6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 name="Freeform 10">
              <a:extLst>
                <a:ext uri="{FF2B5EF4-FFF2-40B4-BE49-F238E27FC236}">
                  <a16:creationId xmlns:a16="http://schemas.microsoft.com/office/drawing/2014/main" id="{0960E966-D07D-45B9-A24F-58A44E71011E}"/>
                </a:ext>
              </a:extLst>
            </p:cNvPr>
            <p:cNvSpPr/>
            <p:nvPr/>
          </p:nvSpPr>
          <p:spPr bwMode="auto">
            <a:xfrm>
              <a:off x="1931489" y="3359150"/>
              <a:ext cx="1217613" cy="1308100"/>
            </a:xfrm>
            <a:custGeom>
              <a:cxnLst>
                <a:cxn ang="0">
                  <a:pos x="66" y="0"/>
                </a:cxn>
                <a:cxn ang="0">
                  <a:pos x="359" y="279"/>
                </a:cxn>
                <a:cxn ang="0">
                  <a:pos x="381" y="305"/>
                </a:cxn>
                <a:cxn ang="0">
                  <a:pos x="387" y="364"/>
                </a:cxn>
                <a:cxn ang="0">
                  <a:pos x="350" y="411"/>
                </a:cxn>
                <a:cxn ang="0">
                  <a:pos x="290" y="417"/>
                </a:cxn>
                <a:cxn ang="0">
                  <a:pos x="259" y="399"/>
                </a:cxn>
                <a:cxn ang="0">
                  <a:pos x="256" y="396"/>
                </a:cxn>
                <a:cxn ang="0">
                  <a:pos x="0" y="154"/>
                </a:cxn>
                <a:cxn ang="0">
                  <a:pos x="66" y="0"/>
                </a:cxn>
              </a:cxnLst>
              <a:rect b="b" l="0" r="r" t="0"/>
              <a:pathLst>
                <a:path h="422" w="394">
                  <a:moveTo>
                    <a:pt x="66" y="0"/>
                  </a:moveTo>
                  <a:cubicBezTo>
                    <a:pt x="359" y="279"/>
                    <a:pt x="359" y="279"/>
                    <a:pt x="359" y="279"/>
                  </a:cubicBezTo>
                  <a:cubicBezTo>
                    <a:pt x="368" y="285"/>
                    <a:pt x="376" y="294"/>
                    <a:pt x="381" y="305"/>
                  </a:cubicBezTo>
                  <a:cubicBezTo>
                    <a:pt x="392" y="324"/>
                    <a:pt x="394" y="344"/>
                    <a:pt x="387" y="364"/>
                  </a:cubicBezTo>
                  <a:cubicBezTo>
                    <a:pt x="381" y="385"/>
                    <a:pt x="369" y="401"/>
                    <a:pt x="350" y="411"/>
                  </a:cubicBezTo>
                  <a:cubicBezTo>
                    <a:pt x="331" y="421"/>
                    <a:pt x="311" y="423"/>
                    <a:pt x="290" y="417"/>
                  </a:cubicBezTo>
                  <a:cubicBezTo>
                    <a:pt x="278" y="413"/>
                    <a:pt x="267" y="407"/>
                    <a:pt x="259" y="399"/>
                  </a:cubicBezTo>
                  <a:cubicBezTo>
                    <a:pt x="257" y="398"/>
                    <a:pt x="256" y="397"/>
                    <a:pt x="256" y="396"/>
                  </a:cubicBezTo>
                  <a:cubicBezTo>
                    <a:pt x="0" y="154"/>
                    <a:pt x="0" y="154"/>
                    <a:pt x="0" y="154"/>
                  </a:cubicBezTo>
                  <a:lnTo>
                    <a:pt x="66" y="0"/>
                  </a:lnTo>
                  <a:close/>
                </a:path>
              </a:pathLst>
            </a:custGeom>
            <a:gradFill>
              <a:gsLst>
                <a:gs pos="0">
                  <a:srgbClr val="1A88D3"/>
                </a:gs>
                <a:gs pos="100000">
                  <a:srgbClr val="21B2AD"/>
                </a:gs>
              </a:gsLst>
              <a:lin ang="2700000" scaled="0"/>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 name="Freeform 11">
              <a:extLst>
                <a:ext uri="{FF2B5EF4-FFF2-40B4-BE49-F238E27FC236}">
                  <a16:creationId xmlns:a16="http://schemas.microsoft.com/office/drawing/2014/main" id="{48096F0C-678C-4002-B5DB-A1154CC78EEE}"/>
                </a:ext>
              </a:extLst>
            </p:cNvPr>
            <p:cNvSpPr/>
            <p:nvPr/>
          </p:nvSpPr>
          <p:spPr bwMode="auto">
            <a:xfrm>
              <a:off x="2469652" y="4165600"/>
              <a:ext cx="669925" cy="1549400"/>
            </a:xfrm>
            <a:custGeom>
              <a:cxnLst>
                <a:cxn ang="0">
                  <a:pos x="183" y="17"/>
                </a:cxn>
                <a:cxn ang="0">
                  <a:pos x="215" y="67"/>
                </a:cxn>
                <a:cxn ang="0">
                  <a:pos x="215" y="96"/>
                </a:cxn>
                <a:cxn ang="0">
                  <a:pos x="214" y="100"/>
                </a:cxn>
                <a:cxn ang="0">
                  <a:pos x="126" y="501"/>
                </a:cxn>
                <a:cxn ang="0">
                  <a:pos x="0" y="391"/>
                </a:cxn>
                <a:cxn ang="0">
                  <a:pos x="60" y="72"/>
                </a:cxn>
                <a:cxn ang="0">
                  <a:pos x="74" y="37"/>
                </a:cxn>
                <a:cxn ang="0">
                  <a:pos x="124" y="4"/>
                </a:cxn>
                <a:cxn ang="0">
                  <a:pos x="183" y="17"/>
                </a:cxn>
              </a:cxnLst>
              <a:rect b="b" l="0" r="r" t="0"/>
              <a:pathLst>
                <a:path h="501" w="216">
                  <a:moveTo>
                    <a:pt x="183" y="17"/>
                  </a:moveTo>
                  <a:cubicBezTo>
                    <a:pt x="201" y="29"/>
                    <a:pt x="211" y="46"/>
                    <a:pt x="215" y="67"/>
                  </a:cubicBezTo>
                  <a:cubicBezTo>
                    <a:pt x="217" y="77"/>
                    <a:pt x="217" y="87"/>
                    <a:pt x="215" y="96"/>
                  </a:cubicBezTo>
                  <a:cubicBezTo>
                    <a:pt x="215" y="97"/>
                    <a:pt x="215" y="99"/>
                    <a:pt x="214" y="100"/>
                  </a:cubicBezTo>
                  <a:cubicBezTo>
                    <a:pt x="126" y="501"/>
                    <a:pt x="126" y="501"/>
                    <a:pt x="126" y="501"/>
                  </a:cubicBezTo>
                  <a:cubicBezTo>
                    <a:pt x="0" y="391"/>
                    <a:pt x="0" y="391"/>
                    <a:pt x="0" y="391"/>
                  </a:cubicBezTo>
                  <a:cubicBezTo>
                    <a:pt x="60" y="72"/>
                    <a:pt x="60" y="72"/>
                    <a:pt x="60" y="72"/>
                  </a:cubicBezTo>
                  <a:cubicBezTo>
                    <a:pt x="62" y="59"/>
                    <a:pt x="66" y="48"/>
                    <a:pt x="74" y="37"/>
                  </a:cubicBezTo>
                  <a:cubicBezTo>
                    <a:pt x="86" y="19"/>
                    <a:pt x="103" y="8"/>
                    <a:pt x="124" y="4"/>
                  </a:cubicBezTo>
                  <a:cubicBezTo>
                    <a:pt x="146" y="0"/>
                    <a:pt x="165" y="4"/>
                    <a:pt x="183" y="17"/>
                  </a:cubicBezTo>
                  <a:close/>
                </a:path>
              </a:pathLst>
            </a:custGeom>
            <a:solidFill>
              <a:schemeClr val="bg1">
                <a:lumMod val="6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 name="Freeform 13">
              <a:extLst>
                <a:ext uri="{FF2B5EF4-FFF2-40B4-BE49-F238E27FC236}">
                  <a16:creationId xmlns:a16="http://schemas.microsoft.com/office/drawing/2014/main" id="{C50D5CC0-A1BF-4D5D-AEF1-FCFF9B3AF86C}"/>
                </a:ext>
              </a:extLst>
            </p:cNvPr>
            <p:cNvSpPr/>
            <p:nvPr/>
          </p:nvSpPr>
          <p:spPr bwMode="auto">
            <a:xfrm>
              <a:off x="3452314" y="4722812"/>
              <a:ext cx="1458913" cy="976313"/>
            </a:xfrm>
            <a:custGeom>
              <a:cxnLst>
                <a:cxn ang="0">
                  <a:pos x="325" y="316"/>
                </a:cxn>
                <a:cxn ang="0">
                  <a:pos x="46" y="151"/>
                </a:cxn>
                <a:cxn ang="0">
                  <a:pos x="17" y="126"/>
                </a:cxn>
                <a:cxn ang="0">
                  <a:pos x="3" y="68"/>
                </a:cxn>
                <a:cxn ang="0">
                  <a:pos x="34" y="17"/>
                </a:cxn>
                <a:cxn ang="0">
                  <a:pos x="93" y="3"/>
                </a:cxn>
                <a:cxn ang="0">
                  <a:pos x="120" y="13"/>
                </a:cxn>
                <a:cxn ang="0">
                  <a:pos x="124" y="15"/>
                </a:cxn>
                <a:cxn ang="0">
                  <a:pos x="472" y="234"/>
                </a:cxn>
                <a:cxn ang="0">
                  <a:pos x="325" y="316"/>
                </a:cxn>
              </a:cxnLst>
              <a:rect b="b" l="0" r="r" t="0"/>
              <a:pathLst>
                <a:path h="316" w="472">
                  <a:moveTo>
                    <a:pt x="325" y="316"/>
                  </a:moveTo>
                  <a:cubicBezTo>
                    <a:pt x="46" y="151"/>
                    <a:pt x="46" y="151"/>
                    <a:pt x="46" y="151"/>
                  </a:cubicBezTo>
                  <a:cubicBezTo>
                    <a:pt x="34" y="145"/>
                    <a:pt x="24" y="137"/>
                    <a:pt x="17" y="126"/>
                  </a:cubicBezTo>
                  <a:cubicBezTo>
                    <a:pt x="4" y="109"/>
                    <a:pt x="0" y="89"/>
                    <a:pt x="3" y="68"/>
                  </a:cubicBezTo>
                  <a:cubicBezTo>
                    <a:pt x="6" y="47"/>
                    <a:pt x="17" y="30"/>
                    <a:pt x="34" y="17"/>
                  </a:cubicBezTo>
                  <a:cubicBezTo>
                    <a:pt x="52" y="4"/>
                    <a:pt x="71" y="0"/>
                    <a:pt x="93" y="3"/>
                  </a:cubicBezTo>
                  <a:cubicBezTo>
                    <a:pt x="103" y="5"/>
                    <a:pt x="112" y="8"/>
                    <a:pt x="120" y="13"/>
                  </a:cubicBezTo>
                  <a:cubicBezTo>
                    <a:pt x="121" y="14"/>
                    <a:pt x="123" y="15"/>
                    <a:pt x="124" y="15"/>
                  </a:cubicBezTo>
                  <a:cubicBezTo>
                    <a:pt x="472" y="234"/>
                    <a:pt x="472" y="234"/>
                    <a:pt x="472" y="234"/>
                  </a:cubicBezTo>
                  <a:lnTo>
                    <a:pt x="325" y="316"/>
                  </a:lnTo>
                  <a:close/>
                </a:path>
              </a:pathLst>
            </a:custGeom>
            <a:solidFill>
              <a:schemeClr val="bg1">
                <a:lumMod val="6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6" name="Freeform 12">
              <a:extLst>
                <a:ext uri="{FF2B5EF4-FFF2-40B4-BE49-F238E27FC236}">
                  <a16:creationId xmlns:a16="http://schemas.microsoft.com/office/drawing/2014/main" id="{1CDB9141-A697-41AA-9E2B-E07AA88F4D69}"/>
                </a:ext>
              </a:extLst>
            </p:cNvPr>
            <p:cNvSpPr/>
            <p:nvPr/>
          </p:nvSpPr>
          <p:spPr bwMode="auto">
            <a:xfrm>
              <a:off x="2469652" y="4725987"/>
              <a:ext cx="1485900" cy="989013"/>
            </a:xfrm>
            <a:custGeom>
              <a:cxnLst>
                <a:cxn ang="0">
                  <a:pos x="386" y="4"/>
                </a:cxn>
                <a:cxn ang="0">
                  <a:pos x="445" y="16"/>
                </a:cxn>
                <a:cxn ang="0">
                  <a:pos x="478" y="67"/>
                </a:cxn>
                <a:cxn ang="0">
                  <a:pos x="465" y="125"/>
                </a:cxn>
                <a:cxn ang="0">
                  <a:pos x="439" y="150"/>
                </a:cxn>
                <a:cxn ang="0">
                  <a:pos x="435" y="151"/>
                </a:cxn>
                <a:cxn ang="0">
                  <a:pos x="126" y="320"/>
                </a:cxn>
                <a:cxn ang="0">
                  <a:pos x="0" y="210"/>
                </a:cxn>
                <a:cxn ang="0">
                  <a:pos x="355" y="17"/>
                </a:cxn>
                <a:cxn ang="0">
                  <a:pos x="386" y="4"/>
                </a:cxn>
              </a:cxnLst>
              <a:rect b="b" l="0" r="r" t="0"/>
              <a:pathLst>
                <a:path h="320" w="481">
                  <a:moveTo>
                    <a:pt x="386" y="4"/>
                  </a:moveTo>
                  <a:cubicBezTo>
                    <a:pt x="408" y="0"/>
                    <a:pt x="427" y="4"/>
                    <a:pt x="445" y="16"/>
                  </a:cubicBezTo>
                  <a:cubicBezTo>
                    <a:pt x="463" y="28"/>
                    <a:pt x="474" y="45"/>
                    <a:pt x="478" y="67"/>
                  </a:cubicBezTo>
                  <a:cubicBezTo>
                    <a:pt x="481" y="88"/>
                    <a:pt x="477" y="107"/>
                    <a:pt x="465" y="125"/>
                  </a:cubicBezTo>
                  <a:cubicBezTo>
                    <a:pt x="458" y="136"/>
                    <a:pt x="449" y="144"/>
                    <a:pt x="439" y="150"/>
                  </a:cubicBezTo>
                  <a:cubicBezTo>
                    <a:pt x="437" y="150"/>
                    <a:pt x="436" y="151"/>
                    <a:pt x="435" y="151"/>
                  </a:cubicBezTo>
                  <a:cubicBezTo>
                    <a:pt x="126" y="320"/>
                    <a:pt x="126" y="320"/>
                    <a:pt x="126" y="320"/>
                  </a:cubicBezTo>
                  <a:cubicBezTo>
                    <a:pt x="0" y="210"/>
                    <a:pt x="0" y="210"/>
                    <a:pt x="0" y="210"/>
                  </a:cubicBezTo>
                  <a:cubicBezTo>
                    <a:pt x="355" y="17"/>
                    <a:pt x="355" y="17"/>
                    <a:pt x="355" y="17"/>
                  </a:cubicBezTo>
                  <a:cubicBezTo>
                    <a:pt x="364" y="10"/>
                    <a:pt x="375" y="6"/>
                    <a:pt x="386" y="4"/>
                  </a:cubicBezTo>
                  <a:close/>
                </a:path>
              </a:pathLst>
            </a:custGeom>
            <a:gradFill>
              <a:gsLst>
                <a:gs pos="0">
                  <a:srgbClr val="1A88D3"/>
                </a:gs>
                <a:gs pos="100000">
                  <a:srgbClr val="21B2AD"/>
                </a:gs>
              </a:gsLst>
              <a:lin ang="2700000" scaled="0"/>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7" name="Freeform 14">
              <a:extLst>
                <a:ext uri="{FF2B5EF4-FFF2-40B4-BE49-F238E27FC236}">
                  <a16:creationId xmlns:a16="http://schemas.microsoft.com/office/drawing/2014/main" id="{D87AE73B-8A67-49C8-8A45-6295227FFAEB}"/>
                </a:ext>
              </a:extLst>
            </p:cNvPr>
            <p:cNvSpPr/>
            <p:nvPr/>
          </p:nvSpPr>
          <p:spPr bwMode="auto">
            <a:xfrm>
              <a:off x="4255589" y="4148137"/>
              <a:ext cx="655638" cy="1550988"/>
            </a:xfrm>
            <a:custGeom>
              <a:cxnLst>
                <a:cxn ang="0">
                  <a:pos x="143" y="35"/>
                </a:cxn>
                <a:cxn ang="0">
                  <a:pos x="156" y="68"/>
                </a:cxn>
                <a:cxn ang="0">
                  <a:pos x="157" y="72"/>
                </a:cxn>
                <a:cxn ang="0">
                  <a:pos x="212" y="420"/>
                </a:cxn>
                <a:cxn ang="0">
                  <a:pos x="65" y="502"/>
                </a:cxn>
                <a:cxn ang="0">
                  <a:pos x="3" y="102"/>
                </a:cxn>
                <a:cxn ang="0">
                  <a:pos x="2" y="68"/>
                </a:cxn>
                <a:cxn ang="0">
                  <a:pos x="33" y="17"/>
                </a:cxn>
                <a:cxn ang="0">
                  <a:pos x="92" y="3"/>
                </a:cxn>
                <a:cxn ang="0">
                  <a:pos x="143" y="35"/>
                </a:cxn>
              </a:cxnLst>
              <a:rect b="b" l="0" r="r" t="0"/>
              <a:pathLst>
                <a:path h="502" w="211">
                  <a:moveTo>
                    <a:pt x="143" y="35"/>
                  </a:moveTo>
                  <a:cubicBezTo>
                    <a:pt x="150" y="45"/>
                    <a:pt x="154" y="56"/>
                    <a:pt x="156" y="68"/>
                  </a:cubicBezTo>
                  <a:cubicBezTo>
                    <a:pt x="157" y="70"/>
                    <a:pt x="157" y="71"/>
                    <a:pt x="157" y="72"/>
                  </a:cubicBezTo>
                  <a:cubicBezTo>
                    <a:pt x="212" y="420"/>
                    <a:pt x="212" y="420"/>
                    <a:pt x="212" y="420"/>
                  </a:cubicBezTo>
                  <a:cubicBezTo>
                    <a:pt x="65" y="502"/>
                    <a:pt x="65" y="502"/>
                    <a:pt x="65" y="502"/>
                  </a:cubicBezTo>
                  <a:cubicBezTo>
                    <a:pt x="3" y="102"/>
                    <a:pt x="3" y="102"/>
                    <a:pt x="3" y="102"/>
                  </a:cubicBezTo>
                  <a:cubicBezTo>
                    <a:pt x="0" y="91"/>
                    <a:pt x="0" y="80"/>
                    <a:pt x="2" y="68"/>
                  </a:cubicBezTo>
                  <a:cubicBezTo>
                    <a:pt x="5" y="46"/>
                    <a:pt x="16" y="29"/>
                    <a:pt x="33" y="17"/>
                  </a:cubicBezTo>
                  <a:cubicBezTo>
                    <a:pt x="51" y="4"/>
                    <a:pt x="70" y="0"/>
                    <a:pt x="92" y="3"/>
                  </a:cubicBezTo>
                  <a:cubicBezTo>
                    <a:pt x="113" y="7"/>
                    <a:pt x="130" y="17"/>
                    <a:pt x="143" y="35"/>
                  </a:cubicBezTo>
                  <a:close/>
                </a:path>
              </a:pathLst>
            </a:custGeom>
            <a:gradFill>
              <a:gsLst>
                <a:gs pos="0">
                  <a:srgbClr val="1A88D3"/>
                </a:gs>
                <a:gs pos="100000">
                  <a:srgbClr val="21B2AD"/>
                </a:gs>
              </a:gsLst>
              <a:lin ang="2700000" scaled="0"/>
            </a:gradFill>
            <a:ln w="9525">
              <a:noFill/>
              <a:round/>
            </a:ln>
          </p:spPr>
          <p:txBody>
            <a:bodyPr anchor="t" anchorCtr="0" bIns="45720" compatLnSpc="1" lIns="91440" numCol="1" rIns="91440" tIns="45720" vert="horz" wrap="square">
              <a:prstTxWarp prst="textNoShape">
                <a:avLst/>
              </a:prstTxWarp>
            </a:bodyPr>
            <a:lstStyle/>
            <a:p>
              <a:endParaRPr lang="en-US"/>
            </a:p>
          </p:txBody>
        </p:sp>
      </p:grpSp>
    </p:spTree>
    <p:extLst>
      <p:ext uri="{BB962C8B-B14F-4D97-AF65-F5344CB8AC3E}">
        <p14:creationId val="285533149"/>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750" id="11"/>
                                        <p:tgtEl>
                                          <p:spTgt spid="3"/>
                                        </p:tgtEl>
                                      </p:cBhvr>
                                    </p:animEffect>
                                    <p:anim calcmode="lin" valueType="num">
                                      <p:cBhvr>
                                        <p:cTn dur="750" fill="hold" id="12"/>
                                        <p:tgtEl>
                                          <p:spTgt spid="3"/>
                                        </p:tgtEl>
                                        <p:attrNameLst>
                                          <p:attrName>ppt_x</p:attrName>
                                        </p:attrNameLst>
                                      </p:cBhvr>
                                      <p:tavLst>
                                        <p:tav tm="0">
                                          <p:val>
                                            <p:strVal val="#ppt_x"/>
                                          </p:val>
                                        </p:tav>
                                        <p:tav tm="100000">
                                          <p:val>
                                            <p:strVal val="#ppt_x"/>
                                          </p:val>
                                        </p:tav>
                                      </p:tavLst>
                                    </p:anim>
                                    <p:anim calcmode="lin" valueType="num">
                                      <p:cBhvr>
                                        <p:cTn dur="750" fill="hold" id="13"/>
                                        <p:tgtEl>
                                          <p:spTgt spid="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750" id="16"/>
                                        <p:tgtEl>
                                          <p:spTgt spid="4"/>
                                        </p:tgtEl>
                                      </p:cBhvr>
                                    </p:animEffect>
                                    <p:anim calcmode="lin" valueType="num">
                                      <p:cBhvr>
                                        <p:cTn dur="750" fill="hold" id="17"/>
                                        <p:tgtEl>
                                          <p:spTgt spid="4"/>
                                        </p:tgtEl>
                                        <p:attrNameLst>
                                          <p:attrName>ppt_x</p:attrName>
                                        </p:attrNameLst>
                                      </p:cBhvr>
                                      <p:tavLst>
                                        <p:tav tm="0">
                                          <p:val>
                                            <p:strVal val="#ppt_x"/>
                                          </p:val>
                                        </p:tav>
                                        <p:tav tm="100000">
                                          <p:val>
                                            <p:strVal val="#ppt_x"/>
                                          </p:val>
                                        </p:tav>
                                      </p:tavLst>
                                    </p:anim>
                                    <p:anim calcmode="lin" valueType="num">
                                      <p:cBhvr>
                                        <p:cTn dur="750" fill="hold" id="18"/>
                                        <p:tgtEl>
                                          <p:spTgt spid="4"/>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750" id="21"/>
                                        <p:tgtEl>
                                          <p:spTgt spid="5"/>
                                        </p:tgtEl>
                                      </p:cBhvr>
                                    </p:animEffect>
                                    <p:anim calcmode="lin" valueType="num">
                                      <p:cBhvr>
                                        <p:cTn dur="750" fill="hold" id="22"/>
                                        <p:tgtEl>
                                          <p:spTgt spid="5"/>
                                        </p:tgtEl>
                                        <p:attrNameLst>
                                          <p:attrName>ppt_x</p:attrName>
                                        </p:attrNameLst>
                                      </p:cBhvr>
                                      <p:tavLst>
                                        <p:tav tm="0">
                                          <p:val>
                                            <p:strVal val="#ppt_x"/>
                                          </p:val>
                                        </p:tav>
                                        <p:tav tm="100000">
                                          <p:val>
                                            <p:strVal val="#ppt_x"/>
                                          </p:val>
                                        </p:tav>
                                      </p:tavLst>
                                    </p:anim>
                                    <p:anim calcmode="lin" valueType="num">
                                      <p:cBhvr>
                                        <p:cTn dur="750" fill="hold" id="23"/>
                                        <p:tgtEl>
                                          <p:spTgt spid="5"/>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750"/>
                            </p:stCondLst>
                            <p:childTnLst>
                              <p:par>
                                <p:cTn fill="hold" id="25" nodeType="afterEffect" presetClass="entr" presetID="42"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250" id="27"/>
                                        <p:tgtEl>
                                          <p:spTgt spid="6"/>
                                        </p:tgtEl>
                                      </p:cBhvr>
                                    </p:animEffect>
                                    <p:anim calcmode="lin" valueType="num">
                                      <p:cBhvr>
                                        <p:cTn dur="250" fill="hold" id="28"/>
                                        <p:tgtEl>
                                          <p:spTgt spid="6"/>
                                        </p:tgtEl>
                                        <p:attrNameLst>
                                          <p:attrName>ppt_x</p:attrName>
                                        </p:attrNameLst>
                                      </p:cBhvr>
                                      <p:tavLst>
                                        <p:tav tm="0">
                                          <p:val>
                                            <p:strVal val="#ppt_x"/>
                                          </p:val>
                                        </p:tav>
                                        <p:tav tm="100000">
                                          <p:val>
                                            <p:strVal val="#ppt_x"/>
                                          </p:val>
                                        </p:tav>
                                      </p:tavLst>
                                    </p:anim>
                                    <p:anim calcmode="lin" valueType="num">
                                      <p:cBhvr>
                                        <p:cTn dur="250" fill="hold" id="2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3"/>
      <p:bldP grpId="0" spid="4"/>
      <p:bldP grpId="0" spid="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企业文化简介</a:t>
            </a:r>
          </a:p>
        </p:txBody>
      </p:sp>
      <p:grpSp>
        <p:nvGrpSpPr>
          <p:cNvPr id="3" name="组合 2">
            <a:extLst>
              <a:ext uri="{FF2B5EF4-FFF2-40B4-BE49-F238E27FC236}">
                <a16:creationId xmlns:a16="http://schemas.microsoft.com/office/drawing/2014/main" id="{208EFE6A-E336-435B-BD3F-740D32390263}"/>
              </a:ext>
            </a:extLst>
          </p:cNvPr>
          <p:cNvGrpSpPr/>
          <p:nvPr/>
        </p:nvGrpSpPr>
        <p:grpSpPr>
          <a:xfrm>
            <a:off x="1422116" y="1985885"/>
            <a:ext cx="9360184" cy="4041218"/>
            <a:chOff x="1386201" y="1479474"/>
            <a:chExt cx="6275192" cy="2709289"/>
          </a:xfrm>
          <a:gradFill>
            <a:gsLst>
              <a:gs pos="0">
                <a:srgbClr val="1A88D3"/>
              </a:gs>
              <a:gs pos="100000">
                <a:srgbClr val="21B2AD"/>
              </a:gs>
            </a:gsLst>
            <a:lin ang="2700000" scaled="0"/>
          </a:gradFill>
        </p:grpSpPr>
        <p:sp>
          <p:nvSpPr>
            <p:cNvPr id="4" name="圆角矩形 53">
              <a:extLst>
                <a:ext uri="{FF2B5EF4-FFF2-40B4-BE49-F238E27FC236}">
                  <a16:creationId xmlns:a16="http://schemas.microsoft.com/office/drawing/2014/main" id="{C2B35C01-B6FC-44BA-98F8-5F86C1F74089}"/>
                </a:ext>
              </a:extLst>
            </p:cNvPr>
            <p:cNvSpPr/>
            <p:nvPr/>
          </p:nvSpPr>
          <p:spPr>
            <a:xfrm>
              <a:off x="1386201" y="1479474"/>
              <a:ext cx="1971514" cy="1913382"/>
            </a:xfrm>
            <a:prstGeom prst="roundRect">
              <a:avLst>
                <a:gd fmla="val 5243"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3" lIns="82808" rIns="82808" rtlCol="0" tIns="41403"/>
            <a:lstStyle/>
            <a:p>
              <a:pPr algn="ctr"/>
              <a:endParaRPr altLang="en-US" lang="zh-CN" sz="2400"/>
            </a:p>
          </p:txBody>
        </p:sp>
        <p:sp>
          <p:nvSpPr>
            <p:cNvPr id="5" name="TextBox 55">
              <a:extLst>
                <a:ext uri="{FF2B5EF4-FFF2-40B4-BE49-F238E27FC236}">
                  <a16:creationId xmlns:a16="http://schemas.microsoft.com/office/drawing/2014/main" id="{02E448BE-3159-4B2C-9945-E1E536970949}"/>
                </a:ext>
              </a:extLst>
            </p:cNvPr>
            <p:cNvSpPr txBox="1"/>
            <p:nvPr/>
          </p:nvSpPr>
          <p:spPr>
            <a:xfrm>
              <a:off x="1524265" y="1627712"/>
              <a:ext cx="1584605" cy="1036357"/>
            </a:xfrm>
            <a:prstGeom prst="rect">
              <a:avLst/>
            </a:prstGeom>
            <a:grpFill/>
          </p:spPr>
          <p:txBody>
            <a:bodyPr bIns="41403" lIns="82808" rIns="82808" rtlCol="0" tIns="41403" wrap="square">
              <a:spAutoFit/>
            </a:bodyPr>
            <a:lstStyle/>
            <a:p>
              <a:pPr algn="ctr" fontAlgn="base">
                <a:lnSpc>
                  <a:spcPct val="120000"/>
                </a:lnSpc>
                <a:spcBef>
                  <a:spcPct val="0"/>
                </a:spcBef>
                <a:spcAft>
                  <a:spcPct val="0"/>
                </a:spcAft>
              </a:pPr>
              <a:r>
                <a:rPr altLang="en-US" lang="zh-CN" sz="1600">
                  <a:solidFill>
                    <a:schemeClr val="bg1"/>
                  </a:solidFill>
                  <a:latin charset="-122" pitchFamily="34" typeface="微软雅黑"/>
                  <a:ea charset="-122" pitchFamily="34" typeface="微软雅黑"/>
                </a:rPr>
                <a:t>单击此处添加文字单击此处添加文字单击此处添加文字单击此处添加文字单击此处添加文字单击此处添加文字</a:t>
              </a:r>
            </a:p>
          </p:txBody>
        </p:sp>
        <p:sp>
          <p:nvSpPr>
            <p:cNvPr id="6" name="半闭框 5">
              <a:extLst>
                <a:ext uri="{FF2B5EF4-FFF2-40B4-BE49-F238E27FC236}">
                  <a16:creationId xmlns:a16="http://schemas.microsoft.com/office/drawing/2014/main" id="{7975CD14-24B0-4EEA-AE6B-A14F77374376}"/>
                </a:ext>
              </a:extLst>
            </p:cNvPr>
            <p:cNvSpPr/>
            <p:nvPr/>
          </p:nvSpPr>
          <p:spPr>
            <a:xfrm rot="13497610">
              <a:off x="2244667" y="3334863"/>
              <a:ext cx="254585" cy="25467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3" lIns="82808" rIns="82808" rtlCol="0" tIns="41403"/>
            <a:lstStyle/>
            <a:p>
              <a:pPr algn="ctr"/>
              <a:endParaRPr altLang="en-US" lang="zh-CN" sz="2400">
                <a:solidFill>
                  <a:schemeClr val="tx1"/>
                </a:solidFill>
              </a:endParaRPr>
            </a:p>
          </p:txBody>
        </p:sp>
        <p:sp>
          <p:nvSpPr>
            <p:cNvPr id="8" name="圆角矩形 58">
              <a:extLst>
                <a:ext uri="{FF2B5EF4-FFF2-40B4-BE49-F238E27FC236}">
                  <a16:creationId xmlns:a16="http://schemas.microsoft.com/office/drawing/2014/main" id="{9874C394-A5E4-4DF1-ABFB-51F4266E5E65}"/>
                </a:ext>
              </a:extLst>
            </p:cNvPr>
            <p:cNvSpPr/>
            <p:nvPr/>
          </p:nvSpPr>
          <p:spPr>
            <a:xfrm>
              <a:off x="3538040" y="1479474"/>
              <a:ext cx="1971514" cy="1913382"/>
            </a:xfrm>
            <a:prstGeom prst="roundRect">
              <a:avLst>
                <a:gd fmla="val 5243"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3" lIns="82808" rIns="82808" rtlCol="0" tIns="41403"/>
            <a:lstStyle/>
            <a:p>
              <a:pPr algn="ctr"/>
              <a:endParaRPr altLang="en-US" lang="zh-CN" sz="2400"/>
            </a:p>
          </p:txBody>
        </p:sp>
        <p:sp>
          <p:nvSpPr>
            <p:cNvPr id="9" name="TextBox 60">
              <a:extLst>
                <a:ext uri="{FF2B5EF4-FFF2-40B4-BE49-F238E27FC236}">
                  <a16:creationId xmlns:a16="http://schemas.microsoft.com/office/drawing/2014/main" id="{2095E571-D5F4-4750-BDE9-CD14B80414D3}"/>
                </a:ext>
              </a:extLst>
            </p:cNvPr>
            <p:cNvSpPr txBox="1"/>
            <p:nvPr/>
          </p:nvSpPr>
          <p:spPr>
            <a:xfrm>
              <a:off x="3721679" y="1627712"/>
              <a:ext cx="1584605" cy="1036357"/>
            </a:xfrm>
            <a:prstGeom prst="rect">
              <a:avLst/>
            </a:prstGeom>
            <a:grpFill/>
          </p:spPr>
          <p:txBody>
            <a:bodyPr bIns="41403" lIns="82808" rIns="82808" rtlCol="0" tIns="41403" wrap="square">
              <a:spAutoFit/>
            </a:bodyPr>
            <a:lstStyle/>
            <a:p>
              <a:pPr algn="ctr" fontAlgn="base">
                <a:lnSpc>
                  <a:spcPct val="120000"/>
                </a:lnSpc>
                <a:spcBef>
                  <a:spcPct val="0"/>
                </a:spcBef>
                <a:spcAft>
                  <a:spcPct val="0"/>
                </a:spcAft>
              </a:pPr>
              <a:r>
                <a:rPr altLang="en-US" lang="zh-CN" sz="1600">
                  <a:solidFill>
                    <a:schemeClr val="bg1"/>
                  </a:solidFill>
                  <a:latin charset="-122" pitchFamily="34" typeface="微软雅黑"/>
                  <a:ea charset="-122" pitchFamily="34" typeface="微软雅黑"/>
                </a:rPr>
                <a:t>单击此处添加文字单击此处添加文字单击此处添加文字单击此处添加文字单击此处添加文字单击此处添加文字</a:t>
              </a:r>
            </a:p>
          </p:txBody>
        </p:sp>
        <p:sp>
          <p:nvSpPr>
            <p:cNvPr id="10" name="半闭框 9">
              <a:extLst>
                <a:ext uri="{FF2B5EF4-FFF2-40B4-BE49-F238E27FC236}">
                  <a16:creationId xmlns:a16="http://schemas.microsoft.com/office/drawing/2014/main" id="{132E060A-24DA-4A06-BD3F-F764541EEEC7}"/>
                </a:ext>
              </a:extLst>
            </p:cNvPr>
            <p:cNvSpPr/>
            <p:nvPr/>
          </p:nvSpPr>
          <p:spPr>
            <a:xfrm rot="13497610">
              <a:off x="4396506" y="3334863"/>
              <a:ext cx="254585" cy="25467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3" lIns="82808" rIns="82808" rtlCol="0" tIns="41403"/>
            <a:lstStyle/>
            <a:p>
              <a:pPr algn="ctr"/>
              <a:endParaRPr altLang="en-US" lang="zh-CN" sz="2400">
                <a:solidFill>
                  <a:schemeClr val="tx1"/>
                </a:solidFill>
              </a:endParaRPr>
            </a:p>
          </p:txBody>
        </p:sp>
        <p:sp>
          <p:nvSpPr>
            <p:cNvPr id="11" name="圆角矩形 63">
              <a:extLst>
                <a:ext uri="{FF2B5EF4-FFF2-40B4-BE49-F238E27FC236}">
                  <a16:creationId xmlns:a16="http://schemas.microsoft.com/office/drawing/2014/main" id="{5BB56369-60CF-4D1F-813F-6D34F0B6C469}"/>
                </a:ext>
              </a:extLst>
            </p:cNvPr>
            <p:cNvSpPr/>
            <p:nvPr/>
          </p:nvSpPr>
          <p:spPr>
            <a:xfrm>
              <a:off x="5689879" y="1479474"/>
              <a:ext cx="1971514" cy="1913382"/>
            </a:xfrm>
            <a:prstGeom prst="roundRect">
              <a:avLst>
                <a:gd fmla="val 5243"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3" lIns="82808" rIns="82808" rtlCol="0" tIns="41403"/>
            <a:lstStyle/>
            <a:p>
              <a:pPr algn="ctr"/>
              <a:endParaRPr altLang="en-US" lang="zh-CN" sz="2400"/>
            </a:p>
          </p:txBody>
        </p:sp>
        <p:sp>
          <p:nvSpPr>
            <p:cNvPr id="12" name="TextBox 65">
              <a:extLst>
                <a:ext uri="{FF2B5EF4-FFF2-40B4-BE49-F238E27FC236}">
                  <a16:creationId xmlns:a16="http://schemas.microsoft.com/office/drawing/2014/main" id="{EC64AB65-DA75-4A07-B449-AA7488642F07}"/>
                </a:ext>
              </a:extLst>
            </p:cNvPr>
            <p:cNvSpPr txBox="1"/>
            <p:nvPr/>
          </p:nvSpPr>
          <p:spPr>
            <a:xfrm>
              <a:off x="5893151" y="1627712"/>
              <a:ext cx="1584605" cy="1036357"/>
            </a:xfrm>
            <a:prstGeom prst="rect">
              <a:avLst/>
            </a:prstGeom>
            <a:grpFill/>
          </p:spPr>
          <p:txBody>
            <a:bodyPr bIns="41403" lIns="82808" rIns="82808" rtlCol="0" tIns="41403" wrap="square">
              <a:spAutoFit/>
            </a:bodyPr>
            <a:lstStyle/>
            <a:p>
              <a:pPr algn="ctr" fontAlgn="base">
                <a:lnSpc>
                  <a:spcPct val="120000"/>
                </a:lnSpc>
                <a:spcBef>
                  <a:spcPct val="0"/>
                </a:spcBef>
                <a:spcAft>
                  <a:spcPct val="0"/>
                </a:spcAft>
              </a:pPr>
              <a:r>
                <a:rPr altLang="en-US" lang="zh-CN" sz="1600">
                  <a:solidFill>
                    <a:schemeClr val="bg1"/>
                  </a:solidFill>
                  <a:latin charset="-122" pitchFamily="34" typeface="微软雅黑"/>
                  <a:ea charset="-122" pitchFamily="34" typeface="微软雅黑"/>
                </a:rPr>
                <a:t>单击此处添加文字单击此处添加文字单击此处添加文字单击此处添加文字单击此处添加文字单击此处添加文字</a:t>
              </a:r>
            </a:p>
          </p:txBody>
        </p:sp>
        <p:sp>
          <p:nvSpPr>
            <p:cNvPr id="13" name="半闭框 12">
              <a:extLst>
                <a:ext uri="{FF2B5EF4-FFF2-40B4-BE49-F238E27FC236}">
                  <a16:creationId xmlns:a16="http://schemas.microsoft.com/office/drawing/2014/main" id="{482DD3FF-004F-474B-B3E1-A38E21514AC5}"/>
                </a:ext>
              </a:extLst>
            </p:cNvPr>
            <p:cNvSpPr/>
            <p:nvPr/>
          </p:nvSpPr>
          <p:spPr>
            <a:xfrm rot="13497610">
              <a:off x="6548345" y="3334863"/>
              <a:ext cx="254585" cy="254672"/>
            </a:xfrm>
            <a:prstGeom prst="halfFram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1403" lIns="82808" rIns="82808" rtlCol="0" tIns="41403"/>
            <a:lstStyle/>
            <a:p>
              <a:pPr algn="ctr"/>
              <a:endParaRPr altLang="en-US" lang="zh-CN" sz="2400">
                <a:solidFill>
                  <a:schemeClr val="tx1"/>
                </a:solidFill>
              </a:endParaRPr>
            </a:p>
          </p:txBody>
        </p:sp>
        <p:grpSp>
          <p:nvGrpSpPr>
            <p:cNvPr id="14" name="组合 13">
              <a:extLst>
                <a:ext uri="{FF2B5EF4-FFF2-40B4-BE49-F238E27FC236}">
                  <a16:creationId xmlns:a16="http://schemas.microsoft.com/office/drawing/2014/main" id="{AF711633-3E14-48CA-93B6-3C4AF4AD7A15}"/>
                </a:ext>
              </a:extLst>
            </p:cNvPr>
            <p:cNvGrpSpPr/>
            <p:nvPr/>
          </p:nvGrpSpPr>
          <p:grpSpPr>
            <a:xfrm>
              <a:off x="1386201" y="3768819"/>
              <a:ext cx="6275192" cy="419944"/>
              <a:chOff x="1107170" y="4083918"/>
              <a:chExt cx="6929660" cy="463583"/>
            </a:xfrm>
            <a:grpFill/>
          </p:grpSpPr>
          <p:sp>
            <p:nvSpPr>
              <p:cNvPr id="15" name="圆角矩形 68">
                <a:extLst>
                  <a:ext uri="{FF2B5EF4-FFF2-40B4-BE49-F238E27FC236}">
                    <a16:creationId xmlns:a16="http://schemas.microsoft.com/office/drawing/2014/main" id="{9FB175EA-7F1C-4D21-A21C-6F9BB60B3874}"/>
                  </a:ext>
                </a:extLst>
              </p:cNvPr>
              <p:cNvSpPr/>
              <p:nvPr/>
            </p:nvSpPr>
            <p:spPr>
              <a:xfrm>
                <a:off x="1107170" y="4083918"/>
                <a:ext cx="6929660" cy="4635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6" name="TextBox 69">
                <a:extLst>
                  <a:ext uri="{FF2B5EF4-FFF2-40B4-BE49-F238E27FC236}">
                    <a16:creationId xmlns:a16="http://schemas.microsoft.com/office/drawing/2014/main" id="{0D57E4CB-EAC6-4352-B567-3BE9F9224B9F}"/>
                  </a:ext>
                </a:extLst>
              </p:cNvPr>
              <p:cNvSpPr txBox="1"/>
              <p:nvPr/>
            </p:nvSpPr>
            <p:spPr>
              <a:xfrm>
                <a:off x="3099849" y="4146432"/>
                <a:ext cx="2944311" cy="270692"/>
              </a:xfrm>
              <a:prstGeom prst="rect">
                <a:avLst/>
              </a:prstGeom>
              <a:grpFill/>
            </p:spPr>
            <p:txBody>
              <a:bodyPr rtlCol="0" wrap="none">
                <a:spAutoFit/>
              </a:bodyPr>
              <a:lstStyle/>
              <a:p>
                <a:pPr algn="ctr"/>
                <a:r>
                  <a:rPr altLang="en-US" lang="zh-CN">
                    <a:solidFill>
                      <a:schemeClr val="bg1"/>
                    </a:solidFill>
                    <a:latin charset="-122" pitchFamily="34" typeface="微软雅黑"/>
                    <a:ea charset="-122" pitchFamily="34" typeface="微软雅黑"/>
                  </a:rPr>
                  <a:t>点击添加文字模板  点击添加文字模板</a:t>
                </a:r>
              </a:p>
            </p:txBody>
          </p:sp>
        </p:grpSp>
      </p:grpSp>
    </p:spTree>
    <p:extLst>
      <p:ext uri="{BB962C8B-B14F-4D97-AF65-F5344CB8AC3E}">
        <p14:creationId val="428074183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TextBox 8">
            <a:extLst>
              <a:ext uri="{FF2B5EF4-FFF2-40B4-BE49-F238E27FC236}">
                <a16:creationId xmlns:a16="http://schemas.microsoft.com/office/drawing/2014/main" id="{174079C3-0A87-427F-886A-505B2E3D9B05}"/>
              </a:ext>
            </a:extLst>
          </p:cNvPr>
          <p:cNvSpPr txBox="1">
            <a:spLocks noChangeArrowheads="1"/>
          </p:cNvSpPr>
          <p:nvPr/>
        </p:nvSpPr>
        <p:spPr bwMode="auto">
          <a:xfrm>
            <a:off x="4354545" y="303404"/>
            <a:ext cx="3482910"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bodyPr>
          <a:lstStyle/>
          <a:p>
            <a:pPr algn="ctr" eaLnBrk="1" hangingPunct="1"/>
            <a:r>
              <a:rPr altLang="en-US" b="1" lang="zh-CN" spc="300" sz="3300">
                <a:solidFill>
                  <a:schemeClr val="bg1">
                    <a:lumMod val="95000"/>
                  </a:schemeClr>
                </a:solidFill>
                <a:latin charset="-122" pitchFamily="34" typeface="微软雅黑"/>
                <a:ea charset="-122" pitchFamily="34" typeface="微软雅黑"/>
                <a:sym charset="0" panose="020b0604020202020204" pitchFamily="34" typeface="Arial"/>
              </a:rPr>
              <a:t>企业文化简介</a:t>
            </a:r>
          </a:p>
        </p:txBody>
      </p:sp>
      <p:grpSp>
        <p:nvGrpSpPr>
          <p:cNvPr id="3" name="组合 2">
            <a:extLst>
              <a:ext uri="{FF2B5EF4-FFF2-40B4-BE49-F238E27FC236}">
                <a16:creationId xmlns:a16="http://schemas.microsoft.com/office/drawing/2014/main" id="{0502F040-49D2-4EEE-977E-7BAEC0923D36}"/>
              </a:ext>
            </a:extLst>
          </p:cNvPr>
          <p:cNvGrpSpPr/>
          <p:nvPr/>
        </p:nvGrpSpPr>
        <p:grpSpPr>
          <a:xfrm>
            <a:off x="1694138" y="2426471"/>
            <a:ext cx="5055181" cy="3342398"/>
            <a:chOff x="608256" y="2182443"/>
            <a:chExt cx="5700713" cy="3769213"/>
          </a:xfrm>
        </p:grpSpPr>
        <p:sp>
          <p:nvSpPr>
            <p:cNvPr id="4" name="椭圆 3">
              <a:extLst>
                <a:ext uri="{FF2B5EF4-FFF2-40B4-BE49-F238E27FC236}">
                  <a16:creationId xmlns:a16="http://schemas.microsoft.com/office/drawing/2014/main" id="{5A6A0E70-B017-4513-9330-D0A12E053784}"/>
                </a:ext>
              </a:extLst>
            </p:cNvPr>
            <p:cNvSpPr/>
            <p:nvPr/>
          </p:nvSpPr>
          <p:spPr>
            <a:xfrm>
              <a:off x="822569" y="2651245"/>
              <a:ext cx="1884362" cy="1884362"/>
            </a:xfrm>
            <a:prstGeom prst="ellipse">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chemeClr val="bg1">
                    <a:lumMod val="50000"/>
                  </a:schemeClr>
                </a:solidFill>
              </a:endParaRPr>
            </a:p>
          </p:txBody>
        </p:sp>
        <p:sp>
          <p:nvSpPr>
            <p:cNvPr id="5" name="椭圆 4">
              <a:extLst>
                <a:ext uri="{FF2B5EF4-FFF2-40B4-BE49-F238E27FC236}">
                  <a16:creationId xmlns:a16="http://schemas.microsoft.com/office/drawing/2014/main" id="{16B05E2D-7B01-47C2-B36A-5ED6019F2DFE}"/>
                </a:ext>
              </a:extLst>
            </p:cNvPr>
            <p:cNvSpPr/>
            <p:nvPr/>
          </p:nvSpPr>
          <p:spPr>
            <a:xfrm>
              <a:off x="1327394" y="4272082"/>
              <a:ext cx="914400" cy="914400"/>
            </a:xfrm>
            <a:prstGeom prst="ellipse">
              <a:avLst/>
            </a:prstGeom>
            <a:gradFill>
              <a:gsLst>
                <a:gs pos="0">
                  <a:srgbClr val="1A88D3"/>
                </a:gs>
                <a:gs pos="100000">
                  <a:srgbClr val="21B2AD"/>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chemeClr val="bg1">
                    <a:lumMod val="50000"/>
                  </a:schemeClr>
                </a:solidFill>
              </a:endParaRPr>
            </a:p>
          </p:txBody>
        </p:sp>
        <p:sp>
          <p:nvSpPr>
            <p:cNvPr id="6" name="弧形 5">
              <a:extLst>
                <a:ext uri="{FF2B5EF4-FFF2-40B4-BE49-F238E27FC236}">
                  <a16:creationId xmlns:a16="http://schemas.microsoft.com/office/drawing/2014/main" id="{8FD80BF3-D10B-46AD-9070-AE14B72257A8}"/>
                </a:ext>
              </a:extLst>
            </p:cNvPr>
            <p:cNvSpPr/>
            <p:nvPr/>
          </p:nvSpPr>
          <p:spPr>
            <a:xfrm>
              <a:off x="608256" y="2435345"/>
              <a:ext cx="2312988" cy="2314575"/>
            </a:xfrm>
            <a:prstGeom prst="arc">
              <a:avLst>
                <a:gd fmla="val 6642635" name="adj1"/>
                <a:gd fmla="val 4215182" name="adj2"/>
              </a:avLst>
            </a:prstGeom>
            <a:ln w="12700">
              <a:solidFill>
                <a:srgbClr val="1E9D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sz="1600">
                <a:solidFill>
                  <a:schemeClr val="bg1">
                    <a:lumMod val="50000"/>
                  </a:schemeClr>
                </a:solidFill>
              </a:endParaRPr>
            </a:p>
          </p:txBody>
        </p:sp>
        <p:sp>
          <p:nvSpPr>
            <p:cNvPr id="8" name="椭圆 7">
              <a:extLst>
                <a:ext uri="{FF2B5EF4-FFF2-40B4-BE49-F238E27FC236}">
                  <a16:creationId xmlns:a16="http://schemas.microsoft.com/office/drawing/2014/main" id="{CF86F698-0B9F-4363-93B6-F8BC1AD1EBB6}"/>
                </a:ext>
              </a:extLst>
            </p:cNvPr>
            <p:cNvSpPr/>
            <p:nvPr/>
          </p:nvSpPr>
          <p:spPr>
            <a:xfrm>
              <a:off x="2222744" y="2379782"/>
              <a:ext cx="914400" cy="914400"/>
            </a:xfrm>
            <a:prstGeom prst="ellipse">
              <a:avLst/>
            </a:prstGeom>
            <a:gradFill>
              <a:gsLst>
                <a:gs pos="0">
                  <a:srgbClr val="1A88D3"/>
                </a:gs>
                <a:gs pos="100000">
                  <a:srgbClr val="21B2AD"/>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chemeClr val="bg1">
                    <a:lumMod val="50000"/>
                  </a:schemeClr>
                </a:solidFill>
              </a:endParaRPr>
            </a:p>
          </p:txBody>
        </p:sp>
        <p:sp>
          <p:nvSpPr>
            <p:cNvPr id="9" name="椭圆 8">
              <a:extLst>
                <a:ext uri="{FF2B5EF4-FFF2-40B4-BE49-F238E27FC236}">
                  <a16:creationId xmlns:a16="http://schemas.microsoft.com/office/drawing/2014/main" id="{5CAC03F0-9F71-4E9D-98EB-5E9EAAFA9265}"/>
                </a:ext>
              </a:extLst>
            </p:cNvPr>
            <p:cNvSpPr/>
            <p:nvPr/>
          </p:nvSpPr>
          <p:spPr>
            <a:xfrm>
              <a:off x="2329106" y="3565645"/>
              <a:ext cx="914400" cy="914400"/>
            </a:xfrm>
            <a:prstGeom prst="ellipse">
              <a:avLst/>
            </a:prstGeom>
            <a:gradFill>
              <a:gsLst>
                <a:gs pos="0">
                  <a:srgbClr val="1A88D3"/>
                </a:gs>
                <a:gs pos="100000">
                  <a:srgbClr val="21B2AD"/>
                </a:gs>
              </a:gsLst>
              <a:lin ang="27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chemeClr val="bg1">
                    <a:lumMod val="50000"/>
                  </a:schemeClr>
                </a:solidFill>
              </a:endParaRPr>
            </a:p>
          </p:txBody>
        </p:sp>
        <p:sp>
          <p:nvSpPr>
            <p:cNvPr id="10" name="KSO_Shape">
              <a:extLst>
                <a:ext uri="{FF2B5EF4-FFF2-40B4-BE49-F238E27FC236}">
                  <a16:creationId xmlns:a16="http://schemas.microsoft.com/office/drawing/2014/main" id="{FEB57F33-5FFC-4461-98D3-3143B2B008B4}"/>
                </a:ext>
              </a:extLst>
            </p:cNvPr>
            <p:cNvSpPr/>
            <p:nvPr/>
          </p:nvSpPr>
          <p:spPr>
            <a:xfrm>
              <a:off x="1540119" y="4567357"/>
              <a:ext cx="487362" cy="322263"/>
            </a:xfrm>
            <a:custGeom>
              <a:gdLst>
                <a:gd fmla="*/ 880442 w 1224136" name="connsiteX0"/>
                <a:gd fmla="*/ 361080 h 883138" name="connsiteY0"/>
                <a:gd fmla="*/ 1006456 w 1224136" name="connsiteX1"/>
                <a:gd fmla="*/ 487094 h 883138" name="connsiteY1"/>
                <a:gd fmla="*/ 880442 w 1224136" name="connsiteX2"/>
                <a:gd fmla="*/ 613108 h 883138" name="connsiteY2"/>
                <a:gd fmla="*/ 754428 w 1224136" name="connsiteX3"/>
                <a:gd fmla="*/ 487094 h 883138" name="connsiteY3"/>
                <a:gd fmla="*/ 880442 w 1224136" name="connsiteX4"/>
                <a:gd fmla="*/ 361080 h 883138" name="connsiteY4"/>
                <a:gd fmla="*/ 880442 w 1224136" name="connsiteX5"/>
                <a:gd fmla="*/ 235066 h 883138" name="connsiteY5"/>
                <a:gd fmla="*/ 628414 w 1224136" name="connsiteX6"/>
                <a:gd fmla="*/ 487094 h 883138" name="connsiteY6"/>
                <a:gd fmla="*/ 880442 w 1224136" name="connsiteX7"/>
                <a:gd fmla="*/ 739122 h 883138" name="connsiteY7"/>
                <a:gd fmla="*/ 1132470 w 1224136" name="connsiteX8"/>
                <a:gd fmla="*/ 487094 h 883138" name="connsiteY8"/>
                <a:gd fmla="*/ 880442 w 1224136" name="connsiteX9"/>
                <a:gd fmla="*/ 235066 h 883138" name="connsiteY9"/>
                <a:gd fmla="*/ 132017 w 1224136" name="connsiteX10"/>
                <a:gd fmla="*/ 91050 h 883138" name="connsiteY10"/>
                <a:gd fmla="*/ 1092119 w 1224136" name="connsiteX11"/>
                <a:gd fmla="*/ 91050 h 883138" name="connsiteY11"/>
                <a:gd fmla="*/ 1224136 w 1224136" name="connsiteX12"/>
                <a:gd fmla="*/ 223067 h 883138" name="connsiteY12"/>
                <a:gd fmla="*/ 1224136 w 1224136" name="connsiteX13"/>
                <a:gd fmla="*/ 751121 h 883138" name="connsiteY13"/>
                <a:gd fmla="*/ 1092119 w 1224136" name="connsiteX14"/>
                <a:gd fmla="*/ 883138 h 883138" name="connsiteY14"/>
                <a:gd fmla="*/ 132017 w 1224136" name="connsiteX15"/>
                <a:gd fmla="*/ 883138 h 883138" name="connsiteY15"/>
                <a:gd fmla="*/ 0 w 1224136" name="connsiteX16"/>
                <a:gd fmla="*/ 751121 h 883138" name="connsiteY16"/>
                <a:gd fmla="*/ 0 w 1224136" name="connsiteX17"/>
                <a:gd fmla="*/ 223067 h 883138" name="connsiteY17"/>
                <a:gd fmla="*/ 132017 w 1224136" name="connsiteX18"/>
                <a:gd fmla="*/ 91050 h 883138" name="connsiteY18"/>
                <a:gd fmla="*/ 156016 w 1224136" name="connsiteX19"/>
                <a:gd fmla="*/ 0 h 883138" name="connsiteY19"/>
                <a:gd fmla="*/ 348040 w 1224136" name="connsiteX20"/>
                <a:gd fmla="*/ 0 h 883138" name="connsiteY20"/>
                <a:gd fmla="*/ 360040 w 1224136" name="connsiteX21"/>
                <a:gd fmla="*/ 12000 h 883138" name="connsiteY21"/>
                <a:gd fmla="*/ 360040 w 1224136" name="connsiteX22"/>
                <a:gd fmla="*/ 60000 h 883138" name="connsiteY22"/>
                <a:gd fmla="*/ 348040 w 1224136" name="connsiteX23"/>
                <a:gd fmla="*/ 72000 h 883138" name="connsiteY23"/>
                <a:gd fmla="*/ 156016 w 1224136" name="connsiteX24"/>
                <a:gd fmla="*/ 72000 h 883138" name="connsiteY24"/>
                <a:gd fmla="*/ 144016 w 1224136" name="connsiteX25"/>
                <a:gd fmla="*/ 60000 h 883138" name="connsiteY25"/>
                <a:gd fmla="*/ 144016 w 1224136" name="connsiteX26"/>
                <a:gd fmla="*/ 12000 h 883138" name="connsiteY26"/>
                <a:gd fmla="*/ 156016 w 1224136" name="connsiteX27"/>
                <a:gd fmla="*/ 0 h 883138"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883138" w="1224136">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chemeClr val="bg1">
                    <a:lumMod val="50000"/>
                  </a:schemeClr>
                </a:solidFill>
              </a:endParaRPr>
            </a:p>
          </p:txBody>
        </p:sp>
        <p:sp>
          <p:nvSpPr>
            <p:cNvPr id="11" name="KSO_Shape">
              <a:extLst>
                <a:ext uri="{FF2B5EF4-FFF2-40B4-BE49-F238E27FC236}">
                  <a16:creationId xmlns:a16="http://schemas.microsoft.com/office/drawing/2014/main" id="{F92C9177-4BFE-4FE3-BDDF-2E05046C753B}"/>
                </a:ext>
              </a:extLst>
            </p:cNvPr>
            <p:cNvSpPr/>
            <p:nvPr/>
          </p:nvSpPr>
          <p:spPr>
            <a:xfrm>
              <a:off x="2452931" y="2667120"/>
              <a:ext cx="452438" cy="341312"/>
            </a:xfrm>
            <a:custGeom>
              <a:gdLst>
                <a:gd fmla="*/ 367281 w 529316" name="connsiteX0"/>
                <a:gd fmla="*/ 196274 h 401026" name="connsiteY0"/>
                <a:gd fmla="*/ 355293 w 529316" name="connsiteX1"/>
                <a:gd fmla="*/ 208263 h 401026" name="connsiteY1"/>
                <a:gd fmla="*/ 465090 w 529316" name="connsiteX2"/>
                <a:gd fmla="*/ 318060 h 401026" name="connsiteY2"/>
                <a:gd fmla="*/ 466739 w 529316" name="connsiteX3"/>
                <a:gd fmla="*/ 320716 h 401026" name="connsiteY3"/>
                <a:gd fmla="*/ 491723 w 529316" name="connsiteX4"/>
                <a:gd fmla="*/ 320716 h 401026" name="connsiteY4"/>
                <a:gd fmla="*/ 162035 w 529316" name="connsiteX5"/>
                <a:gd fmla="*/ 196274 h 401026" name="connsiteY5"/>
                <a:gd fmla="*/ 37593 w 529316" name="connsiteX6"/>
                <a:gd fmla="*/ 320716 h 401026" name="connsiteY6"/>
                <a:gd fmla="*/ 62577 w 529316" name="connsiteX7"/>
                <a:gd fmla="*/ 320716 h 401026" name="connsiteY7"/>
                <a:gd fmla="*/ 64225 w 529316" name="connsiteX8"/>
                <a:gd fmla="*/ 318061 h 401026" name="connsiteY8"/>
                <a:gd fmla="*/ 174023 w 529316" name="connsiteX9"/>
                <a:gd fmla="*/ 208263 h 401026" name="connsiteY9"/>
                <a:gd fmla="*/ 46349 w 529316" name="connsiteX10"/>
                <a:gd fmla="*/ 80311 h 401026" name="connsiteY10"/>
                <a:gd fmla="*/ 222791 w 529316" name="connsiteX11"/>
                <a:gd fmla="*/ 256753 h 401026" name="connsiteY11"/>
                <a:gd fmla="*/ 263500 w 529316" name="connsiteX12"/>
                <a:gd fmla="*/ 273616 h 401026" name="connsiteY12"/>
                <a:gd fmla="*/ 264659 w 529316" name="connsiteX13"/>
                <a:gd fmla="*/ 273504 h 401026" name="connsiteY13"/>
                <a:gd fmla="*/ 306525 w 529316" name="connsiteX14"/>
                <a:gd fmla="*/ 256753 h 401026" name="connsiteY14"/>
                <a:gd fmla="*/ 482968 w 529316" name="connsiteX15"/>
                <a:gd fmla="*/ 80311 h 401026" name="connsiteY15"/>
                <a:gd fmla="*/ 458990 w 529316" name="connsiteX16"/>
                <a:gd fmla="*/ 80311 h 401026" name="connsiteY16"/>
                <a:gd fmla="*/ 300904 w 529316" name="connsiteX17"/>
                <a:gd fmla="*/ 238397 h 401026" name="connsiteY17"/>
                <a:gd fmla="*/ 264659 w 529316" name="connsiteX18"/>
                <a:gd fmla="*/ 252899 h 401026" name="connsiteY18"/>
                <a:gd fmla="*/ 263656 w 529316" name="connsiteX19"/>
                <a:gd fmla="*/ 252995 h 401026" name="connsiteY19"/>
                <a:gd fmla="*/ 228412 w 529316" name="connsiteX20"/>
                <a:gd fmla="*/ 238397 h 401026" name="connsiteY20"/>
                <a:gd fmla="*/ 70326 w 529316" name="connsiteX21"/>
                <a:gd fmla="*/ 80311 h 401026" name="connsiteY21"/>
                <a:gd fmla="*/ 92015 w 529316" name="connsiteX22"/>
                <a:gd fmla="*/ 0 h 401026" name="connsiteY22"/>
                <a:gd fmla="*/ 437301 w 529316" name="connsiteX23"/>
                <a:gd fmla="*/ 0 h 401026" name="connsiteY23"/>
                <a:gd fmla="*/ 529316 w 529316" name="connsiteX24"/>
                <a:gd fmla="*/ 92015 h 401026" name="connsiteY24"/>
                <a:gd fmla="*/ 529316 w 529316" name="connsiteX25"/>
                <a:gd fmla="*/ 309011 h 401026" name="connsiteY25"/>
                <a:gd fmla="*/ 437301 w 529316" name="connsiteX26"/>
                <a:gd fmla="*/ 401026 h 401026" name="connsiteY26"/>
                <a:gd fmla="*/ 92015 w 529316" name="connsiteX27"/>
                <a:gd fmla="*/ 401026 h 401026" name="connsiteY27"/>
                <a:gd fmla="*/ 0 w 529316" name="connsiteX28"/>
                <a:gd fmla="*/ 309011 h 401026" name="connsiteY28"/>
                <a:gd fmla="*/ 0 w 529316" name="connsiteX29"/>
                <a:gd fmla="*/ 92015 h 401026" name="connsiteY29"/>
                <a:gd fmla="*/ 92015 w 529316" name="connsiteX30"/>
                <a:gd fmla="*/ 0 h 401026"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401026" w="52931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1600">
                <a:solidFill>
                  <a:schemeClr val="bg1">
                    <a:lumMod val="50000"/>
                  </a:schemeClr>
                </a:solidFill>
              </a:endParaRPr>
            </a:p>
          </p:txBody>
        </p:sp>
        <p:sp>
          <p:nvSpPr>
            <p:cNvPr id="12" name="KSO_Shape">
              <a:extLst>
                <a:ext uri="{FF2B5EF4-FFF2-40B4-BE49-F238E27FC236}">
                  <a16:creationId xmlns:a16="http://schemas.microsoft.com/office/drawing/2014/main" id="{B0D63667-F929-43F1-8802-BCF66A2859EE}"/>
                </a:ext>
              </a:extLst>
            </p:cNvPr>
            <p:cNvSpPr/>
            <p:nvPr/>
          </p:nvSpPr>
          <p:spPr>
            <a:xfrm>
              <a:off x="2576756" y="3865682"/>
              <a:ext cx="419100" cy="314325"/>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600">
                <a:solidFill>
                  <a:schemeClr val="bg1">
                    <a:lumMod val="50000"/>
                  </a:schemeClr>
                </a:solidFill>
              </a:endParaRPr>
            </a:p>
          </p:txBody>
        </p:sp>
        <p:grpSp>
          <p:nvGrpSpPr>
            <p:cNvPr id="13" name="组合 12">
              <a:extLst>
                <a:ext uri="{FF2B5EF4-FFF2-40B4-BE49-F238E27FC236}">
                  <a16:creationId xmlns:a16="http://schemas.microsoft.com/office/drawing/2014/main" id="{8196A9F0-6925-463D-B4CA-C01803206D5A}"/>
                </a:ext>
              </a:extLst>
            </p:cNvPr>
            <p:cNvGrpSpPr/>
            <p:nvPr/>
          </p:nvGrpSpPr>
          <p:grpSpPr>
            <a:xfrm>
              <a:off x="1325806" y="3008432"/>
              <a:ext cx="877888" cy="1168400"/>
              <a:chOff x="2443163" y="2125663"/>
              <a:chExt cx="315913" cy="511175"/>
            </a:xfrm>
          </p:grpSpPr>
          <p:sp>
            <p:nvSpPr>
              <p:cNvPr id="17" name="Freeform 78">
                <a:extLst>
                  <a:ext uri="{FF2B5EF4-FFF2-40B4-BE49-F238E27FC236}">
                    <a16:creationId xmlns:a16="http://schemas.microsoft.com/office/drawing/2014/main" id="{B876E72A-B2C0-438D-BCA4-80F4C2944FE7}"/>
                  </a:ext>
                </a:extLst>
              </p:cNvPr>
              <p:cNvSpPr/>
              <p:nvPr/>
            </p:nvSpPr>
            <p:spPr bwMode="auto">
              <a:xfrm>
                <a:off x="2443163" y="2125663"/>
                <a:ext cx="315913" cy="396875"/>
              </a:xfrm>
              <a:custGeom>
                <a:gdLst>
                  <a:gd fmla="*/ 137085297 w 362" name="T0"/>
                  <a:gd fmla="*/ 0 h 455" name="T1"/>
                  <a:gd fmla="*/ 761856 w 362" name="T2"/>
                  <a:gd fmla="*/ 137709519 h 455" name="T3"/>
                  <a:gd fmla="*/ 55595452 w 362" name="T4"/>
                  <a:gd fmla="*/ 245746745 h 455" name="T5"/>
                  <a:gd fmla="*/ 83012686 w 362" name="T6"/>
                  <a:gd fmla="*/ 327915570 h 455" name="T7"/>
                  <a:gd fmla="*/ 137847154 w 362" name="T8"/>
                  <a:gd fmla="*/ 346175309 h 455" name="T9"/>
                  <a:gd fmla="*/ 192680749 w 362" name="T10"/>
                  <a:gd fmla="*/ 327915570 h 455" name="T11"/>
                  <a:gd fmla="*/ 192680749 w 362" name="T12"/>
                  <a:gd fmla="*/ 327915570 h 455" name="T13"/>
                  <a:gd fmla="*/ 220097983 w 362" name="T14"/>
                  <a:gd fmla="*/ 245746745 h 455" name="T15"/>
                  <a:gd fmla="*/ 274931579 w 362" name="T16"/>
                  <a:gd fmla="*/ 137709519 h 455" name="T17"/>
                  <a:gd fmla="*/ 139369994 w 362" name="T18"/>
                  <a:gd fmla="*/ 0 h 455" name="T19"/>
                  <a:gd fmla="*/ 137085297 w 362" name="T20"/>
                  <a:gd fmla="*/ 0 h 45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55" w="362">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noFill/>
              <a:ln cap="flat" w="34925">
                <a:solidFill>
                  <a:srgbClr val="FFFFFF"/>
                </a:solidFill>
                <a:prstDash val="solid"/>
                <a:round/>
              </a:ln>
              <a:extLst>
                <a:ext uri="{909E8E84-426E-40DD-AFC4-6F175D3DCCD1}">
                  <a14:hiddenFill>
                    <a:solidFill>
                      <a:srgbClr val="FFFFFF"/>
                    </a:solidFill>
                  </a14:hiddenFill>
                </a:ext>
              </a:extLst>
            </p:spPr>
            <p:txBody>
              <a:bodyPr/>
              <a:lstStyle/>
              <a:p>
                <a:endParaRPr altLang="en-US" lang="zh-CN" sz="1600">
                  <a:solidFill>
                    <a:schemeClr val="bg1">
                      <a:lumMod val="50000"/>
                    </a:schemeClr>
                  </a:solidFill>
                </a:endParaRPr>
              </a:p>
            </p:txBody>
          </p:sp>
          <p:sp>
            <p:nvSpPr>
              <p:cNvPr id="18" name="Freeform 79">
                <a:extLst>
                  <a:ext uri="{FF2B5EF4-FFF2-40B4-BE49-F238E27FC236}">
                    <a16:creationId xmlns:a16="http://schemas.microsoft.com/office/drawing/2014/main" id="{386FC278-E5DC-4351-B4AE-147602B31F39}"/>
                  </a:ext>
                </a:extLst>
              </p:cNvPr>
              <p:cNvSpPr/>
              <p:nvPr/>
            </p:nvSpPr>
            <p:spPr bwMode="auto">
              <a:xfrm>
                <a:off x="2530475" y="2508250"/>
                <a:ext cx="69850" cy="55563"/>
              </a:xfrm>
              <a:custGeom>
                <a:gdLst>
                  <a:gd fmla="*/ 9666895 w 81" name="T0"/>
                  <a:gd fmla="*/ 0 h 64" name="T1"/>
                  <a:gd fmla="*/ 3718435 w 81" name="T2"/>
                  <a:gd fmla="*/ 21104390 h 64" name="T3"/>
                  <a:gd fmla="*/ 60234846 w 81" name="T4"/>
                  <a:gd fmla="*/ 48238234 h 64" name="T5"/>
                  <a:gd fmla="*/ 0 60000 65536" name="T6"/>
                  <a:gd fmla="*/ 0 60000 65536" name="T7"/>
                  <a:gd fmla="*/ 0 60000 65536" name="T8"/>
                </a:gdLst>
                <a:cxnLst>
                  <a:cxn ang="T6">
                    <a:pos x="T0" y="T1"/>
                  </a:cxn>
                  <a:cxn ang="T7">
                    <a:pos x="T2" y="T3"/>
                  </a:cxn>
                  <a:cxn ang="T8">
                    <a:pos x="T4" y="T5"/>
                  </a:cxn>
                </a:cxnLst>
                <a:rect b="b" l="0" r="r" t="0"/>
                <a:pathLst>
                  <a:path h="64" w="81">
                    <a:moveTo>
                      <a:pt x="13" y="0"/>
                    </a:moveTo>
                    <a:cubicBezTo>
                      <a:pt x="8" y="14"/>
                      <a:pt x="0" y="16"/>
                      <a:pt x="5" y="28"/>
                    </a:cubicBezTo>
                    <a:cubicBezTo>
                      <a:pt x="11" y="40"/>
                      <a:pt x="42" y="64"/>
                      <a:pt x="81" y="64"/>
                    </a:cubicBezTo>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sz="1600">
                  <a:solidFill>
                    <a:schemeClr val="bg1">
                      <a:lumMod val="50000"/>
                    </a:schemeClr>
                  </a:solidFill>
                </a:endParaRPr>
              </a:p>
            </p:txBody>
          </p:sp>
          <p:sp>
            <p:nvSpPr>
              <p:cNvPr id="19" name="Freeform 80">
                <a:extLst>
                  <a:ext uri="{FF2B5EF4-FFF2-40B4-BE49-F238E27FC236}">
                    <a16:creationId xmlns:a16="http://schemas.microsoft.com/office/drawing/2014/main" id="{BFDF25B4-89AB-484F-A4CB-FFA54324939B}"/>
                  </a:ext>
                </a:extLst>
              </p:cNvPr>
              <p:cNvSpPr/>
              <p:nvPr/>
            </p:nvSpPr>
            <p:spPr bwMode="auto">
              <a:xfrm>
                <a:off x="2600325" y="2508250"/>
                <a:ext cx="71438" cy="55563"/>
              </a:xfrm>
              <a:custGeom>
                <a:gdLst>
                  <a:gd fmla="*/ 51610470 w 82" name="T0"/>
                  <a:gd fmla="*/ 0 h 64" name="T1"/>
                  <a:gd fmla="*/ 57682700 w 82" name="T2"/>
                  <a:gd fmla="*/ 21104390 h 64" name="T3"/>
                  <a:gd fmla="*/ 0 w 82" name="T4"/>
                  <a:gd fmla="*/ 48238234 h 64" name="T5"/>
                  <a:gd fmla="*/ 0 60000 65536" name="T6"/>
                  <a:gd fmla="*/ 0 60000 65536" name="T7"/>
                  <a:gd fmla="*/ 0 60000 65536" name="T8"/>
                </a:gdLst>
                <a:cxnLst>
                  <a:cxn ang="T6">
                    <a:pos x="T0" y="T1"/>
                  </a:cxn>
                  <a:cxn ang="T7">
                    <a:pos x="T2" y="T3"/>
                  </a:cxn>
                  <a:cxn ang="T8">
                    <a:pos x="T4" y="T5"/>
                  </a:cxn>
                </a:cxnLst>
                <a:rect b="b" l="0" r="r" t="0"/>
                <a:pathLst>
                  <a:path h="64" w="82">
                    <a:moveTo>
                      <a:pt x="68" y="0"/>
                    </a:moveTo>
                    <a:cubicBezTo>
                      <a:pt x="74" y="14"/>
                      <a:pt x="82" y="16"/>
                      <a:pt x="76" y="28"/>
                    </a:cubicBezTo>
                    <a:cubicBezTo>
                      <a:pt x="71" y="40"/>
                      <a:pt x="40" y="64"/>
                      <a:pt x="0" y="64"/>
                    </a:cubicBezTo>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sz="1600">
                  <a:solidFill>
                    <a:schemeClr val="bg1">
                      <a:lumMod val="50000"/>
                    </a:schemeClr>
                  </a:solidFill>
                </a:endParaRPr>
              </a:p>
            </p:txBody>
          </p:sp>
          <p:sp>
            <p:nvSpPr>
              <p:cNvPr id="20" name="Freeform 81">
                <a:extLst>
                  <a:ext uri="{FF2B5EF4-FFF2-40B4-BE49-F238E27FC236}">
                    <a16:creationId xmlns:a16="http://schemas.microsoft.com/office/drawing/2014/main" id="{82E168D0-262A-41A4-8F3B-412453B19E19}"/>
                  </a:ext>
                </a:extLst>
              </p:cNvPr>
              <p:cNvSpPr/>
              <p:nvPr/>
            </p:nvSpPr>
            <p:spPr bwMode="auto">
              <a:xfrm>
                <a:off x="2530475" y="2551113"/>
                <a:ext cx="69850" cy="55563"/>
              </a:xfrm>
              <a:custGeom>
                <a:gdLst>
                  <a:gd fmla="*/ 9666895 w 81" name="T0"/>
                  <a:gd fmla="*/ 0 h 64" name="T1"/>
                  <a:gd fmla="*/ 3718435 w 81" name="T2"/>
                  <a:gd fmla="*/ 21104390 h 64" name="T3"/>
                  <a:gd fmla="*/ 60234846 w 81" name="T4"/>
                  <a:gd fmla="*/ 48238234 h 64" name="T5"/>
                  <a:gd fmla="*/ 0 60000 65536" name="T6"/>
                  <a:gd fmla="*/ 0 60000 65536" name="T7"/>
                  <a:gd fmla="*/ 0 60000 65536" name="T8"/>
                </a:gdLst>
                <a:cxnLst>
                  <a:cxn ang="T6">
                    <a:pos x="T0" y="T1"/>
                  </a:cxn>
                  <a:cxn ang="T7">
                    <a:pos x="T2" y="T3"/>
                  </a:cxn>
                  <a:cxn ang="T8">
                    <a:pos x="T4" y="T5"/>
                  </a:cxn>
                </a:cxnLst>
                <a:rect b="b" l="0" r="r" t="0"/>
                <a:pathLst>
                  <a:path h="64" w="81">
                    <a:moveTo>
                      <a:pt x="13" y="0"/>
                    </a:moveTo>
                    <a:cubicBezTo>
                      <a:pt x="8" y="14"/>
                      <a:pt x="0" y="16"/>
                      <a:pt x="5" y="28"/>
                    </a:cubicBezTo>
                    <a:cubicBezTo>
                      <a:pt x="11" y="40"/>
                      <a:pt x="42" y="64"/>
                      <a:pt x="81" y="64"/>
                    </a:cubicBezTo>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sz="1600">
                  <a:solidFill>
                    <a:schemeClr val="bg1">
                      <a:lumMod val="50000"/>
                    </a:schemeClr>
                  </a:solidFill>
                </a:endParaRPr>
              </a:p>
            </p:txBody>
          </p:sp>
          <p:sp>
            <p:nvSpPr>
              <p:cNvPr id="21" name="Freeform 82">
                <a:extLst>
                  <a:ext uri="{FF2B5EF4-FFF2-40B4-BE49-F238E27FC236}">
                    <a16:creationId xmlns:a16="http://schemas.microsoft.com/office/drawing/2014/main" id="{99B2DE37-BEC0-459A-B496-CAB265B02C8C}"/>
                  </a:ext>
                </a:extLst>
              </p:cNvPr>
              <p:cNvSpPr/>
              <p:nvPr/>
            </p:nvSpPr>
            <p:spPr bwMode="auto">
              <a:xfrm>
                <a:off x="2600325" y="2551113"/>
                <a:ext cx="71438" cy="55563"/>
              </a:xfrm>
              <a:custGeom>
                <a:gdLst>
                  <a:gd fmla="*/ 51610470 w 82" name="T0"/>
                  <a:gd fmla="*/ 0 h 64" name="T1"/>
                  <a:gd fmla="*/ 57682700 w 82" name="T2"/>
                  <a:gd fmla="*/ 21104390 h 64" name="T3"/>
                  <a:gd fmla="*/ 0 w 82" name="T4"/>
                  <a:gd fmla="*/ 48238234 h 64" name="T5"/>
                  <a:gd fmla="*/ 0 60000 65536" name="T6"/>
                  <a:gd fmla="*/ 0 60000 65536" name="T7"/>
                  <a:gd fmla="*/ 0 60000 65536" name="T8"/>
                </a:gdLst>
                <a:cxnLst>
                  <a:cxn ang="T6">
                    <a:pos x="T0" y="T1"/>
                  </a:cxn>
                  <a:cxn ang="T7">
                    <a:pos x="T2" y="T3"/>
                  </a:cxn>
                  <a:cxn ang="T8">
                    <a:pos x="T4" y="T5"/>
                  </a:cxn>
                </a:cxnLst>
                <a:rect b="b" l="0" r="r" t="0"/>
                <a:pathLst>
                  <a:path h="64" w="82">
                    <a:moveTo>
                      <a:pt x="68" y="0"/>
                    </a:moveTo>
                    <a:cubicBezTo>
                      <a:pt x="74" y="14"/>
                      <a:pt x="82" y="16"/>
                      <a:pt x="76" y="28"/>
                    </a:cubicBezTo>
                    <a:cubicBezTo>
                      <a:pt x="71" y="40"/>
                      <a:pt x="40" y="64"/>
                      <a:pt x="0" y="64"/>
                    </a:cubicBezTo>
                  </a:path>
                </a:pathLst>
              </a:custGeom>
              <a:noFill/>
              <a:ln cap="rnd" w="34925">
                <a:solidFill>
                  <a:srgbClr val="FFFFFF"/>
                </a:solidFill>
                <a:prstDash val="solid"/>
                <a:round/>
              </a:ln>
              <a:extLst>
                <a:ext uri="{909E8E84-426E-40DD-AFC4-6F175D3DCCD1}">
                  <a14:hiddenFill>
                    <a:solidFill>
                      <a:srgbClr val="FFFFFF"/>
                    </a:solidFill>
                  </a14:hiddenFill>
                </a:ext>
              </a:extLst>
            </p:spPr>
            <p:txBody>
              <a:bodyPr/>
              <a:lstStyle/>
              <a:p>
                <a:endParaRPr altLang="en-US" lang="zh-CN" sz="1600">
                  <a:solidFill>
                    <a:schemeClr val="bg1">
                      <a:lumMod val="50000"/>
                    </a:schemeClr>
                  </a:solidFill>
                </a:endParaRPr>
              </a:p>
            </p:txBody>
          </p:sp>
          <p:sp>
            <p:nvSpPr>
              <p:cNvPr id="22" name="Freeform 83">
                <a:extLst>
                  <a:ext uri="{FF2B5EF4-FFF2-40B4-BE49-F238E27FC236}">
                    <a16:creationId xmlns:a16="http://schemas.microsoft.com/office/drawing/2014/main" id="{F1EC008D-8C04-418A-9EEC-E1C7FD730375}"/>
                  </a:ext>
                </a:extLst>
              </p:cNvPr>
              <p:cNvSpPr/>
              <p:nvPr/>
            </p:nvSpPr>
            <p:spPr bwMode="auto">
              <a:xfrm>
                <a:off x="2562225" y="2613025"/>
                <a:ext cx="77788" cy="23813"/>
              </a:xfrm>
              <a:custGeom>
                <a:gdLst>
                  <a:gd fmla="*/ 68761056 w 88" name="T0"/>
                  <a:gd fmla="*/ 0 h 27" name="T1"/>
                  <a:gd fmla="*/ 34380528 w 88" name="T2"/>
                  <a:gd fmla="*/ 21002184 h 27" name="T3"/>
                  <a:gd fmla="*/ 0 w 88" name="T4"/>
                  <a:gd fmla="*/ 0 h 27" name="T5"/>
                  <a:gd fmla="*/ 0 60000 65536" name="T6"/>
                  <a:gd fmla="*/ 0 60000 65536" name="T7"/>
                  <a:gd fmla="*/ 0 60000 65536" name="T8"/>
                </a:gdLst>
                <a:cxnLst>
                  <a:cxn ang="T6">
                    <a:pos x="T0" y="T1"/>
                  </a:cxn>
                  <a:cxn ang="T7">
                    <a:pos x="T2" y="T3"/>
                  </a:cxn>
                  <a:cxn ang="T8">
                    <a:pos x="T4" y="T5"/>
                  </a:cxn>
                </a:cxnLst>
                <a:rect b="b" l="0" r="r" t="0"/>
                <a:pathLst>
                  <a:path h="27" w="88">
                    <a:moveTo>
                      <a:pt x="88" y="0"/>
                    </a:moveTo>
                    <a:cubicBezTo>
                      <a:pt x="88" y="0"/>
                      <a:pt x="69" y="27"/>
                      <a:pt x="44" y="27"/>
                    </a:cubicBezTo>
                    <a:cubicBezTo>
                      <a:pt x="20" y="27"/>
                      <a:pt x="0" y="0"/>
                      <a:pt x="0" y="0"/>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sz="1600">
                  <a:solidFill>
                    <a:schemeClr val="bg1">
                      <a:lumMod val="50000"/>
                    </a:schemeClr>
                  </a:solidFill>
                </a:endParaRPr>
              </a:p>
            </p:txBody>
          </p:sp>
          <p:sp>
            <p:nvSpPr>
              <p:cNvPr id="23" name="Freeform 84">
                <a:extLst>
                  <a:ext uri="{FF2B5EF4-FFF2-40B4-BE49-F238E27FC236}">
                    <a16:creationId xmlns:a16="http://schemas.microsoft.com/office/drawing/2014/main" id="{13B73E88-48BA-4862-B638-6A3AF4D38B8D}"/>
                  </a:ext>
                </a:extLst>
              </p:cNvPr>
              <p:cNvSpPr/>
              <p:nvPr/>
            </p:nvSpPr>
            <p:spPr bwMode="auto">
              <a:xfrm>
                <a:off x="2544763" y="2297113"/>
                <a:ext cx="112713" cy="219075"/>
              </a:xfrm>
              <a:custGeom>
                <a:gdLst>
                  <a:gd fmla="*/ 60484018 w 71" name="T0"/>
                  <a:gd fmla="*/ 347781563 h 138" name="T1"/>
                  <a:gd fmla="*/ 0 w 71" name="T2"/>
                  <a:gd fmla="*/ 25201563 h 138" name="T3"/>
                  <a:gd fmla="*/ 15121005 w 71" name="T4"/>
                  <a:gd fmla="*/ 0 h 138" name="T5"/>
                  <a:gd fmla="*/ 40322679 w 71" name="T6"/>
                  <a:gd fmla="*/ 50403125 h 138" name="T7"/>
                  <a:gd fmla="*/ 63004979 w 71" name="T8"/>
                  <a:gd fmla="*/ 0 h 138" name="T9"/>
                  <a:gd fmla="*/ 88206654 w 71" name="T10"/>
                  <a:gd fmla="*/ 50403125 h 138" name="T11"/>
                  <a:gd fmla="*/ 113408328 w 71" name="T12"/>
                  <a:gd fmla="*/ 0 h 138" name="T13"/>
                  <a:gd fmla="*/ 138610002 w 71" name="T14"/>
                  <a:gd fmla="*/ 50403125 h 138" name="T15"/>
                  <a:gd fmla="*/ 163811677 w 71" name="T16"/>
                  <a:gd fmla="*/ 0 h 138" name="T17"/>
                  <a:gd fmla="*/ 178932681 w 71" name="T18"/>
                  <a:gd fmla="*/ 25201563 h 138" name="T19"/>
                  <a:gd fmla="*/ 115927702 w 71" name="T20"/>
                  <a:gd fmla="*/ 347781563 h 13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38" w="71">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noFill/>
              <a:ln cap="rnd" w="11113">
                <a:solidFill>
                  <a:srgbClr val="FFFFFF"/>
                </a:solidFill>
                <a:prstDash val="solid"/>
                <a:round/>
              </a:ln>
              <a:extLst>
                <a:ext uri="{909E8E84-426E-40DD-AFC4-6F175D3DCCD1}">
                  <a14:hiddenFill>
                    <a:solidFill>
                      <a:srgbClr val="FFFFFF"/>
                    </a:solidFill>
                  </a14:hiddenFill>
                </a:ext>
              </a:extLst>
            </p:spPr>
            <p:txBody>
              <a:bodyPr/>
              <a:lstStyle/>
              <a:p>
                <a:endParaRPr altLang="en-US" lang="zh-CN" sz="1600">
                  <a:solidFill>
                    <a:schemeClr val="bg1">
                      <a:lumMod val="50000"/>
                    </a:schemeClr>
                  </a:solidFill>
                </a:endParaRPr>
              </a:p>
            </p:txBody>
          </p:sp>
        </p:grpSp>
        <p:sp>
          <p:nvSpPr>
            <p:cNvPr id="14" name="矩形 13">
              <a:extLst>
                <a:ext uri="{FF2B5EF4-FFF2-40B4-BE49-F238E27FC236}">
                  <a16:creationId xmlns:a16="http://schemas.microsoft.com/office/drawing/2014/main" id="{B29D683E-357C-4BF4-B5D6-F7A3C2F609C1}"/>
                </a:ext>
              </a:extLst>
            </p:cNvPr>
            <p:cNvSpPr>
              <a:spLocks noChangeArrowheads="1"/>
            </p:cNvSpPr>
            <p:nvPr/>
          </p:nvSpPr>
          <p:spPr bwMode="auto">
            <a:xfrm>
              <a:off x="3238746" y="2182443"/>
              <a:ext cx="2879724" cy="928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15" name="矩形 14">
              <a:extLst>
                <a:ext uri="{FF2B5EF4-FFF2-40B4-BE49-F238E27FC236}">
                  <a16:creationId xmlns:a16="http://schemas.microsoft.com/office/drawing/2014/main" id="{CA38CD48-91BA-40E6-AE73-741F8091503C}"/>
                </a:ext>
              </a:extLst>
            </p:cNvPr>
            <p:cNvSpPr>
              <a:spLocks noChangeArrowheads="1"/>
            </p:cNvSpPr>
            <p:nvPr/>
          </p:nvSpPr>
          <p:spPr bwMode="auto">
            <a:xfrm>
              <a:off x="3429245" y="3598494"/>
              <a:ext cx="2879724" cy="928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16" name="矩形 23">
              <a:extLst>
                <a:ext uri="{FF2B5EF4-FFF2-40B4-BE49-F238E27FC236}">
                  <a16:creationId xmlns:a16="http://schemas.microsoft.com/office/drawing/2014/main" id="{9F463320-A3E2-4921-9305-873FFE39A792}"/>
                </a:ext>
              </a:extLst>
            </p:cNvPr>
            <p:cNvSpPr>
              <a:spLocks noChangeArrowheads="1"/>
            </p:cNvSpPr>
            <p:nvPr/>
          </p:nvSpPr>
          <p:spPr bwMode="auto">
            <a:xfrm>
              <a:off x="2203695" y="5014543"/>
              <a:ext cx="2879725" cy="928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p:txBody>
        </p:sp>
      </p:grpSp>
      <p:grpSp>
        <p:nvGrpSpPr>
          <p:cNvPr id="24" name="组合 23">
            <a:extLst>
              <a:ext uri="{FF2B5EF4-FFF2-40B4-BE49-F238E27FC236}">
                <a16:creationId xmlns:a16="http://schemas.microsoft.com/office/drawing/2014/main" id="{2DA74398-913C-4C35-BFEA-5527258CBC4C}"/>
              </a:ext>
            </a:extLst>
          </p:cNvPr>
          <p:cNvGrpSpPr/>
          <p:nvPr/>
        </p:nvGrpSpPr>
        <p:grpSpPr>
          <a:xfrm>
            <a:off x="7424280" y="1846462"/>
            <a:ext cx="3195067" cy="4247811"/>
            <a:chOff x="7147155" y="1090387"/>
            <a:chExt cx="3810244" cy="5065684"/>
          </a:xfrm>
        </p:grpSpPr>
        <p:sp>
          <p:nvSpPr>
            <p:cNvPr id="25" name="Rounded Rectangle 3">
              <a:extLst>
                <a:ext uri="{FF2B5EF4-FFF2-40B4-BE49-F238E27FC236}">
                  <a16:creationId xmlns:a16="http://schemas.microsoft.com/office/drawing/2014/main" id="{14D4BE3A-D3A1-4444-BD3A-8E581955817D}"/>
                </a:ext>
              </a:extLst>
            </p:cNvPr>
            <p:cNvSpPr/>
            <p:nvPr/>
          </p:nvSpPr>
          <p:spPr>
            <a:xfrm>
              <a:off x="7147155" y="4453437"/>
              <a:ext cx="67594" cy="676987"/>
            </a:xfrm>
            <a:prstGeom prst="round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solidFill>
                  <a:schemeClr val="bg1">
                    <a:lumMod val="50000"/>
                  </a:schemeClr>
                </a:solidFill>
                <a:latin charset="0" typeface="Lato Light"/>
              </a:endParaRPr>
            </a:p>
          </p:txBody>
        </p:sp>
        <p:sp>
          <p:nvSpPr>
            <p:cNvPr id="26" name="TextBox 72">
              <a:extLst>
                <a:ext uri="{FF2B5EF4-FFF2-40B4-BE49-F238E27FC236}">
                  <a16:creationId xmlns:a16="http://schemas.microsoft.com/office/drawing/2014/main" id="{7FC7E946-1582-4A31-A5C8-21C1D48773D3}"/>
                </a:ext>
              </a:extLst>
            </p:cNvPr>
            <p:cNvSpPr txBox="1"/>
            <p:nvPr/>
          </p:nvSpPr>
          <p:spPr>
            <a:xfrm>
              <a:off x="7433671" y="4662868"/>
              <a:ext cx="3523729" cy="436183"/>
            </a:xfrm>
            <a:prstGeom prst="rect">
              <a:avLst/>
            </a:prstGeom>
            <a:noFill/>
          </p:spPr>
          <p:txBody>
            <a:bodyPr bIns="0" lIns="0" rIns="0" rtlCol="0" tIns="0" wrap="square">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27" name="TextBox 87">
              <a:extLst>
                <a:ext uri="{FF2B5EF4-FFF2-40B4-BE49-F238E27FC236}">
                  <a16:creationId xmlns:a16="http://schemas.microsoft.com/office/drawing/2014/main" id="{EF2F6892-D1D4-4769-880E-B7E21DA1DF28}"/>
                </a:ext>
              </a:extLst>
            </p:cNvPr>
            <p:cNvSpPr txBox="1"/>
            <p:nvPr/>
          </p:nvSpPr>
          <p:spPr>
            <a:xfrm>
              <a:off x="7433670" y="4353982"/>
              <a:ext cx="848134" cy="262467"/>
            </a:xfrm>
            <a:prstGeom prst="rect">
              <a:avLst/>
            </a:prstGeom>
            <a:noFill/>
          </p:spPr>
          <p:txBody>
            <a:bodyPr bIns="0" lIns="0" rIns="0" rtlCol="0" tIns="0" wrap="none">
              <a:spAutoFit/>
            </a:bodyPr>
            <a:lstStyle/>
            <a:p>
              <a:pPr>
                <a:lnSpc>
                  <a:spcPts val="1733"/>
                </a:lnSpc>
                <a:spcAft>
                  <a:spcPts val="1600"/>
                </a:spcAft>
              </a:pPr>
              <a:r>
                <a:rPr altLang="en-US" b="1" lang="zh-CN" sz="1400">
                  <a:solidFill>
                    <a:schemeClr val="bg1">
                      <a:lumMod val="50000"/>
                    </a:schemeClr>
                  </a:solidFill>
                  <a:latin charset="0" typeface="Lato Bold"/>
                  <a:ea charset="0" typeface="Lato Bold"/>
                  <a:cs charset="0" typeface="Lato Bold"/>
                </a:rPr>
                <a:t>加入标题</a:t>
              </a:r>
            </a:p>
          </p:txBody>
        </p:sp>
        <p:sp>
          <p:nvSpPr>
            <p:cNvPr id="28" name="Rounded Rectangle 88">
              <a:extLst>
                <a:ext uri="{FF2B5EF4-FFF2-40B4-BE49-F238E27FC236}">
                  <a16:creationId xmlns:a16="http://schemas.microsoft.com/office/drawing/2014/main" id="{067B083F-2A8A-4A6B-81F0-80B2F7B10624}"/>
                </a:ext>
              </a:extLst>
            </p:cNvPr>
            <p:cNvSpPr/>
            <p:nvPr/>
          </p:nvSpPr>
          <p:spPr>
            <a:xfrm>
              <a:off x="7147155" y="3360018"/>
              <a:ext cx="67594" cy="676987"/>
            </a:xfrm>
            <a:prstGeom prst="round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solidFill>
                  <a:schemeClr val="bg1">
                    <a:lumMod val="50000"/>
                  </a:schemeClr>
                </a:solidFill>
                <a:latin charset="0" typeface="Lato Light"/>
              </a:endParaRPr>
            </a:p>
          </p:txBody>
        </p:sp>
        <p:sp>
          <p:nvSpPr>
            <p:cNvPr id="29" name="TextBox 89">
              <a:extLst>
                <a:ext uri="{FF2B5EF4-FFF2-40B4-BE49-F238E27FC236}">
                  <a16:creationId xmlns:a16="http://schemas.microsoft.com/office/drawing/2014/main" id="{BA77EE82-DC4E-4710-ADF9-EC742904422C}"/>
                </a:ext>
              </a:extLst>
            </p:cNvPr>
            <p:cNvSpPr txBox="1"/>
            <p:nvPr/>
          </p:nvSpPr>
          <p:spPr>
            <a:xfrm>
              <a:off x="7433671" y="3569450"/>
              <a:ext cx="3523729" cy="436183"/>
            </a:xfrm>
            <a:prstGeom prst="rect">
              <a:avLst/>
            </a:prstGeom>
            <a:noFill/>
          </p:spPr>
          <p:txBody>
            <a:bodyPr bIns="0" lIns="0" rIns="0" rtlCol="0" tIns="0" wrap="square">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30" name="TextBox 90">
              <a:extLst>
                <a:ext uri="{FF2B5EF4-FFF2-40B4-BE49-F238E27FC236}">
                  <a16:creationId xmlns:a16="http://schemas.microsoft.com/office/drawing/2014/main" id="{4992F5FC-23E4-4855-8683-7EE065D9CD97}"/>
                </a:ext>
              </a:extLst>
            </p:cNvPr>
            <p:cNvSpPr txBox="1"/>
            <p:nvPr/>
          </p:nvSpPr>
          <p:spPr>
            <a:xfrm>
              <a:off x="7433670" y="3260560"/>
              <a:ext cx="848134" cy="262467"/>
            </a:xfrm>
            <a:prstGeom prst="rect">
              <a:avLst/>
            </a:prstGeom>
            <a:noFill/>
          </p:spPr>
          <p:txBody>
            <a:bodyPr bIns="0" lIns="0" rIns="0" rtlCol="0" tIns="0" wrap="none">
              <a:spAutoFit/>
            </a:bodyPr>
            <a:lstStyle/>
            <a:p>
              <a:pPr>
                <a:lnSpc>
                  <a:spcPts val="1733"/>
                </a:lnSpc>
                <a:spcAft>
                  <a:spcPts val="1600"/>
                </a:spcAft>
              </a:pPr>
              <a:r>
                <a:rPr altLang="en-US" b="1" lang="zh-CN" sz="1400">
                  <a:solidFill>
                    <a:schemeClr val="bg1">
                      <a:lumMod val="50000"/>
                    </a:schemeClr>
                  </a:solidFill>
                  <a:latin charset="0" typeface="Lato Bold"/>
                  <a:ea charset="0" typeface="Lato Bold"/>
                  <a:cs charset="0" typeface="Lato Bold"/>
                </a:rPr>
                <a:t>加入标题</a:t>
              </a:r>
            </a:p>
          </p:txBody>
        </p:sp>
        <p:sp>
          <p:nvSpPr>
            <p:cNvPr id="31" name="Rounded Rectangle 94">
              <a:extLst>
                <a:ext uri="{FF2B5EF4-FFF2-40B4-BE49-F238E27FC236}">
                  <a16:creationId xmlns:a16="http://schemas.microsoft.com/office/drawing/2014/main" id="{5B38D56E-0FEA-4ED7-A207-C305EC6F210E}"/>
                </a:ext>
              </a:extLst>
            </p:cNvPr>
            <p:cNvSpPr/>
            <p:nvPr/>
          </p:nvSpPr>
          <p:spPr>
            <a:xfrm>
              <a:off x="7147155" y="2283262"/>
              <a:ext cx="67594" cy="676987"/>
            </a:xfrm>
            <a:prstGeom prst="round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solidFill>
                  <a:schemeClr val="bg1">
                    <a:lumMod val="50000"/>
                  </a:schemeClr>
                </a:solidFill>
                <a:latin charset="0" typeface="Lato Light"/>
              </a:endParaRPr>
            </a:p>
          </p:txBody>
        </p:sp>
        <p:sp>
          <p:nvSpPr>
            <p:cNvPr id="32" name="TextBox 95">
              <a:extLst>
                <a:ext uri="{FF2B5EF4-FFF2-40B4-BE49-F238E27FC236}">
                  <a16:creationId xmlns:a16="http://schemas.microsoft.com/office/drawing/2014/main" id="{EB16AFB1-94C5-4061-A924-52B8F9635907}"/>
                </a:ext>
              </a:extLst>
            </p:cNvPr>
            <p:cNvSpPr txBox="1"/>
            <p:nvPr/>
          </p:nvSpPr>
          <p:spPr>
            <a:xfrm>
              <a:off x="7433671" y="2492693"/>
              <a:ext cx="3523729" cy="436183"/>
            </a:xfrm>
            <a:prstGeom prst="rect">
              <a:avLst/>
            </a:prstGeom>
            <a:noFill/>
          </p:spPr>
          <p:txBody>
            <a:bodyPr bIns="0" lIns="0" rIns="0" rtlCol="0" tIns="0" wrap="square">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33" name="TextBox 96">
              <a:extLst>
                <a:ext uri="{FF2B5EF4-FFF2-40B4-BE49-F238E27FC236}">
                  <a16:creationId xmlns:a16="http://schemas.microsoft.com/office/drawing/2014/main" id="{40D27592-A58B-4F22-A811-AFBEFE711472}"/>
                </a:ext>
              </a:extLst>
            </p:cNvPr>
            <p:cNvSpPr txBox="1"/>
            <p:nvPr/>
          </p:nvSpPr>
          <p:spPr>
            <a:xfrm>
              <a:off x="7433670" y="2183807"/>
              <a:ext cx="848134" cy="262467"/>
            </a:xfrm>
            <a:prstGeom prst="rect">
              <a:avLst/>
            </a:prstGeom>
            <a:noFill/>
          </p:spPr>
          <p:txBody>
            <a:bodyPr bIns="0" lIns="0" rIns="0" rtlCol="0" tIns="0" wrap="none">
              <a:spAutoFit/>
            </a:bodyPr>
            <a:lstStyle/>
            <a:p>
              <a:pPr>
                <a:lnSpc>
                  <a:spcPts val="1733"/>
                </a:lnSpc>
                <a:spcAft>
                  <a:spcPts val="1600"/>
                </a:spcAft>
              </a:pPr>
              <a:r>
                <a:rPr altLang="en-US" b="1" lang="zh-CN" sz="1400">
                  <a:solidFill>
                    <a:schemeClr val="bg1">
                      <a:lumMod val="50000"/>
                    </a:schemeClr>
                  </a:solidFill>
                  <a:latin charset="0" typeface="Lato Bold"/>
                  <a:ea charset="0" typeface="Lato Bold"/>
                  <a:cs charset="0" typeface="Lato Bold"/>
                </a:rPr>
                <a:t>加入标题</a:t>
              </a:r>
            </a:p>
          </p:txBody>
        </p:sp>
        <p:sp>
          <p:nvSpPr>
            <p:cNvPr id="34" name="Rounded Rectangle 97">
              <a:extLst>
                <a:ext uri="{FF2B5EF4-FFF2-40B4-BE49-F238E27FC236}">
                  <a16:creationId xmlns:a16="http://schemas.microsoft.com/office/drawing/2014/main" id="{71BA2B9E-62F3-4AB5-BDD4-E2660A9755C6}"/>
                </a:ext>
              </a:extLst>
            </p:cNvPr>
            <p:cNvSpPr/>
            <p:nvPr/>
          </p:nvSpPr>
          <p:spPr>
            <a:xfrm>
              <a:off x="7147155" y="1189843"/>
              <a:ext cx="67594" cy="676987"/>
            </a:xfrm>
            <a:prstGeom prst="round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solidFill>
                  <a:schemeClr val="bg1">
                    <a:lumMod val="50000"/>
                  </a:schemeClr>
                </a:solidFill>
                <a:latin charset="0" typeface="Lato Light"/>
              </a:endParaRPr>
            </a:p>
          </p:txBody>
        </p:sp>
        <p:sp>
          <p:nvSpPr>
            <p:cNvPr id="35" name="TextBox 98">
              <a:extLst>
                <a:ext uri="{FF2B5EF4-FFF2-40B4-BE49-F238E27FC236}">
                  <a16:creationId xmlns:a16="http://schemas.microsoft.com/office/drawing/2014/main" id="{4DB90778-1AD5-4632-BB64-482DDE56D597}"/>
                </a:ext>
              </a:extLst>
            </p:cNvPr>
            <p:cNvSpPr txBox="1"/>
            <p:nvPr/>
          </p:nvSpPr>
          <p:spPr>
            <a:xfrm>
              <a:off x="7433671" y="1399274"/>
              <a:ext cx="3523729" cy="436183"/>
            </a:xfrm>
            <a:prstGeom prst="rect">
              <a:avLst/>
            </a:prstGeom>
            <a:noFill/>
          </p:spPr>
          <p:txBody>
            <a:bodyPr bIns="0" lIns="0" rIns="0" rtlCol="0" tIns="0" wrap="square">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36" name="TextBox 99">
              <a:extLst>
                <a:ext uri="{FF2B5EF4-FFF2-40B4-BE49-F238E27FC236}">
                  <a16:creationId xmlns:a16="http://schemas.microsoft.com/office/drawing/2014/main" id="{E517D7EC-DA29-427A-B013-EE7E98466861}"/>
                </a:ext>
              </a:extLst>
            </p:cNvPr>
            <p:cNvSpPr txBox="1"/>
            <p:nvPr/>
          </p:nvSpPr>
          <p:spPr>
            <a:xfrm>
              <a:off x="7433670" y="1090387"/>
              <a:ext cx="848134" cy="262467"/>
            </a:xfrm>
            <a:prstGeom prst="rect">
              <a:avLst/>
            </a:prstGeom>
            <a:noFill/>
          </p:spPr>
          <p:txBody>
            <a:bodyPr bIns="0" lIns="0" rIns="0" rtlCol="0" tIns="0" wrap="none">
              <a:spAutoFit/>
            </a:bodyPr>
            <a:lstStyle/>
            <a:p>
              <a:pPr>
                <a:lnSpc>
                  <a:spcPts val="1733"/>
                </a:lnSpc>
                <a:spcAft>
                  <a:spcPts val="1600"/>
                </a:spcAft>
              </a:pPr>
              <a:r>
                <a:rPr altLang="en-US" b="1" lang="zh-CN" sz="1400">
                  <a:solidFill>
                    <a:schemeClr val="bg1">
                      <a:lumMod val="50000"/>
                    </a:schemeClr>
                  </a:solidFill>
                  <a:latin charset="0" typeface="Lato Bold"/>
                  <a:ea charset="0" typeface="Lato Bold"/>
                  <a:cs charset="0" typeface="Lato Bold"/>
                </a:rPr>
                <a:t>加入标题</a:t>
              </a:r>
            </a:p>
          </p:txBody>
        </p:sp>
        <p:sp>
          <p:nvSpPr>
            <p:cNvPr id="37" name="Rounded Rectangle 3">
              <a:extLst>
                <a:ext uri="{FF2B5EF4-FFF2-40B4-BE49-F238E27FC236}">
                  <a16:creationId xmlns:a16="http://schemas.microsoft.com/office/drawing/2014/main" id="{F9947421-8E57-4C96-AB8A-4893F59A43F3}"/>
                </a:ext>
              </a:extLst>
            </p:cNvPr>
            <p:cNvSpPr/>
            <p:nvPr/>
          </p:nvSpPr>
          <p:spPr>
            <a:xfrm>
              <a:off x="7147155" y="5479084"/>
              <a:ext cx="67594" cy="676987"/>
            </a:xfrm>
            <a:prstGeom prst="roundRect">
              <a:avLst/>
            </a:prstGeom>
            <a:gradFill>
              <a:gsLst>
                <a:gs pos="0">
                  <a:srgbClr val="1A88D3"/>
                </a:gs>
                <a:gs pos="100000">
                  <a:srgbClr val="21B2A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800">
                <a:solidFill>
                  <a:schemeClr val="bg1">
                    <a:lumMod val="50000"/>
                  </a:schemeClr>
                </a:solidFill>
                <a:latin charset="0" typeface="Lato Light"/>
              </a:endParaRPr>
            </a:p>
          </p:txBody>
        </p:sp>
        <p:sp>
          <p:nvSpPr>
            <p:cNvPr id="38" name="TextBox 72">
              <a:extLst>
                <a:ext uri="{FF2B5EF4-FFF2-40B4-BE49-F238E27FC236}">
                  <a16:creationId xmlns:a16="http://schemas.microsoft.com/office/drawing/2014/main" id="{32C66435-7747-42CA-8576-4A030AFF95FF}"/>
                </a:ext>
              </a:extLst>
            </p:cNvPr>
            <p:cNvSpPr txBox="1"/>
            <p:nvPr/>
          </p:nvSpPr>
          <p:spPr>
            <a:xfrm>
              <a:off x="7433671" y="5688515"/>
              <a:ext cx="3523729" cy="436183"/>
            </a:xfrm>
            <a:prstGeom prst="rect">
              <a:avLst/>
            </a:prstGeom>
            <a:noFill/>
          </p:spPr>
          <p:txBody>
            <a:bodyPr bIns="0" lIns="0" rIns="0" rtlCol="0" tIns="0" wrap="square">
              <a:spAutoFit/>
            </a:bodyPr>
            <a:lstStyle/>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a:p>
              <a:r>
                <a:rPr altLang="en-US" lang="zh-CN" sz="1200">
                  <a:solidFill>
                    <a:schemeClr val="bg1">
                      <a:lumMod val="50000"/>
                    </a:schemeClr>
                  </a:solidFill>
                  <a:latin charset="-122" pitchFamily="34" typeface="微软雅黑"/>
                  <a:ea charset="-122" pitchFamily="34" typeface="微软雅黑"/>
                  <a:cs typeface="Lato Regular"/>
                </a:rPr>
                <a:t>点击此处更换文本编辑文字</a:t>
              </a:r>
            </a:p>
          </p:txBody>
        </p:sp>
        <p:sp>
          <p:nvSpPr>
            <p:cNvPr id="39" name="TextBox 87">
              <a:extLst>
                <a:ext uri="{FF2B5EF4-FFF2-40B4-BE49-F238E27FC236}">
                  <a16:creationId xmlns:a16="http://schemas.microsoft.com/office/drawing/2014/main" id="{9516BBB4-F57C-4F76-A870-1805DDC7B366}"/>
                </a:ext>
              </a:extLst>
            </p:cNvPr>
            <p:cNvSpPr txBox="1"/>
            <p:nvPr/>
          </p:nvSpPr>
          <p:spPr>
            <a:xfrm>
              <a:off x="7433670" y="5379629"/>
              <a:ext cx="848134" cy="262467"/>
            </a:xfrm>
            <a:prstGeom prst="rect">
              <a:avLst/>
            </a:prstGeom>
            <a:noFill/>
          </p:spPr>
          <p:txBody>
            <a:bodyPr bIns="0" lIns="0" rIns="0" rtlCol="0" tIns="0" wrap="none">
              <a:spAutoFit/>
            </a:bodyPr>
            <a:lstStyle/>
            <a:p>
              <a:pPr>
                <a:lnSpc>
                  <a:spcPts val="1733"/>
                </a:lnSpc>
                <a:spcAft>
                  <a:spcPts val="1600"/>
                </a:spcAft>
              </a:pPr>
              <a:r>
                <a:rPr altLang="en-US" b="1" lang="zh-CN" sz="1400">
                  <a:solidFill>
                    <a:schemeClr val="bg1">
                      <a:lumMod val="50000"/>
                    </a:schemeClr>
                  </a:solidFill>
                  <a:latin charset="0" typeface="Lato Bold"/>
                  <a:ea charset="0" typeface="Lato Bold"/>
                  <a:cs charset="0" typeface="Lato Bold"/>
                </a:rPr>
                <a:t>加入标题</a:t>
              </a:r>
            </a:p>
          </p:txBody>
        </p:sp>
      </p:grpSp>
    </p:spTree>
    <p:extLst>
      <p:ext uri="{BB962C8B-B14F-4D97-AF65-F5344CB8AC3E}">
        <p14:creationId val="2885952713"/>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anim calcmode="lin" valueType="num">
                                      <p:cBhvr>
                                        <p:cTn dur="500" fill="hold" id="13"/>
                                        <p:tgtEl>
                                          <p:spTgt spid="3"/>
                                        </p:tgtEl>
                                        <p:attrNameLst>
                                          <p:attrName>ppt_x</p:attrName>
                                        </p:attrNameLst>
                                      </p:cBhvr>
                                      <p:tavLst>
                                        <p:tav tm="0">
                                          <p:val>
                                            <p:strVal val="#ppt_x"/>
                                          </p:val>
                                        </p:tav>
                                        <p:tav tm="100000">
                                          <p:val>
                                            <p:strVal val="#ppt_x"/>
                                          </p:val>
                                        </p:tav>
                                      </p:tavLst>
                                    </p:anim>
                                    <p:anim calcmode="lin" valueType="num">
                                      <p:cBhvr>
                                        <p:cTn dur="5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4">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additive="base">
                                        <p:cTn dur="500" fill="hold" id="18"/>
                                        <p:tgtEl>
                                          <p:spTgt spid="24"/>
                                        </p:tgtEl>
                                        <p:attrNameLst>
                                          <p:attrName>ppt_x</p:attrName>
                                        </p:attrNameLst>
                                      </p:cBhvr>
                                      <p:tavLst>
                                        <p:tav tm="0">
                                          <p:val>
                                            <p:strVal val="#ppt_x"/>
                                          </p:val>
                                        </p:tav>
                                        <p:tav tm="100000">
                                          <p:val>
                                            <p:strVal val="#ppt_x"/>
                                          </p:val>
                                        </p:tav>
                                      </p:tavLst>
                                    </p:anim>
                                    <p:anim calcmode="lin" valueType="num">
                                      <p:cBhvr additive="base">
                                        <p:cTn dur="500" fill="hold" id="19"/>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7C4C4968-C019-4E03-B16B-036BECA04093}"/>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0" name="矩形 9">
            <a:extLst>
              <a:ext uri="{FF2B5EF4-FFF2-40B4-BE49-F238E27FC236}">
                <a16:creationId xmlns:a16="http://schemas.microsoft.com/office/drawing/2014/main" id="{D03435B1-8A8B-4942-8C66-9B365B9A85D5}"/>
              </a:ext>
            </a:extLst>
          </p:cNvPr>
          <p:cNvSpPr/>
          <p:nvPr/>
        </p:nvSpPr>
        <p:spPr>
          <a:xfrm flipH="1">
            <a:off x="354012" y="342900"/>
            <a:ext cx="11482388" cy="617378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5">
            <a:extLst>
              <a:ext uri="{FF2B5EF4-FFF2-40B4-BE49-F238E27FC236}">
                <a16:creationId xmlns:a16="http://schemas.microsoft.com/office/drawing/2014/main" id="{4125FE54-A43A-455E-BA52-914879165729}"/>
              </a:ext>
            </a:extLst>
          </p:cNvPr>
          <p:cNvSpPr txBox="1"/>
          <p:nvPr/>
        </p:nvSpPr>
        <p:spPr>
          <a:xfrm>
            <a:off x="6475559" y="2812101"/>
            <a:ext cx="4334739" cy="914400"/>
          </a:xfrm>
          <a:prstGeom prst="rect">
            <a:avLst/>
          </a:prstGeom>
          <a:gradFill>
            <a:gsLst>
              <a:gs pos="0">
                <a:srgbClr val="1A88D3"/>
              </a:gs>
              <a:gs pos="100000">
                <a:srgbClr val="21B2AD"/>
              </a:gs>
            </a:gsLst>
            <a:lin ang="2700000" scaled="0"/>
          </a:gradFill>
          <a:ln>
            <a:noFill/>
          </a:ln>
        </p:spPr>
        <p:txBody>
          <a:bodyPr rtlCol="0" wrap="square">
            <a:spAutoFit/>
          </a:bodyPr>
          <a:lstStyle/>
          <a:p>
            <a:pPr algn="ctr"/>
            <a:r>
              <a:rPr altLang="en-US" b="1" lang="zh-CN" spc="600" sz="5400">
                <a:solidFill>
                  <a:schemeClr val="bg1">
                    <a:lumMod val="95000"/>
                  </a:schemeClr>
                </a:solidFill>
                <a:latin charset="-122" pitchFamily="34" typeface="微软雅黑"/>
                <a:ea charset="-122" pitchFamily="34" typeface="微软雅黑"/>
                <a:cs charset="0" typeface="Lato Black"/>
              </a:rPr>
              <a:t>第二部分</a:t>
            </a:r>
          </a:p>
        </p:txBody>
      </p:sp>
      <p:sp>
        <p:nvSpPr>
          <p:cNvPr id="13" name="矩形 12">
            <a:extLst>
              <a:ext uri="{FF2B5EF4-FFF2-40B4-BE49-F238E27FC236}">
                <a16:creationId xmlns:a16="http://schemas.microsoft.com/office/drawing/2014/main" id="{FFE38375-20E2-48D6-8E36-6DC929BFCF87}"/>
              </a:ext>
            </a:extLst>
          </p:cNvPr>
          <p:cNvSpPr/>
          <p:nvPr/>
        </p:nvSpPr>
        <p:spPr>
          <a:xfrm>
            <a:off x="6522608" y="3929872"/>
            <a:ext cx="4401991" cy="762000"/>
          </a:xfrm>
          <a:prstGeom prst="rect">
            <a:avLst/>
          </a:prstGeom>
        </p:spPr>
        <p:txBody>
          <a:bodyPr bIns="0" lIns="0" rIns="0" tIns="0" wrap="square">
            <a:spAutoFit/>
          </a:bodyPr>
          <a:lstStyle/>
          <a:p>
            <a:pPr eaLnBrk="1" hangingPunct="1">
              <a:defRPr/>
            </a:pPr>
            <a:r>
              <a:rPr altLang="en-US" b="1" lang="zh-CN" noProof="1" spc="600" sz="5000">
                <a:solidFill>
                  <a:schemeClr val="bg1">
                    <a:lumMod val="95000"/>
                  </a:schemeClr>
                </a:solidFill>
                <a:latin charset="-122" pitchFamily="34" typeface="微软雅黑"/>
                <a:ea charset="-122" pitchFamily="34" typeface="微软雅黑"/>
                <a:cs typeface="+mn-ea"/>
                <a:sym charset="0" panose="020b0604020202020204" pitchFamily="34" typeface="Arial"/>
              </a:rPr>
              <a:t>企业项目介绍</a:t>
            </a:r>
          </a:p>
        </p:txBody>
      </p:sp>
      <p:sp>
        <p:nvSpPr>
          <p:cNvPr id="14" name="TextBox 11">
            <a:extLst>
              <a:ext uri="{FF2B5EF4-FFF2-40B4-BE49-F238E27FC236}">
                <a16:creationId xmlns:a16="http://schemas.microsoft.com/office/drawing/2014/main" id="{25BD87A3-E602-4568-AF6E-0E4E360A2C05}"/>
              </a:ext>
            </a:extLst>
          </p:cNvPr>
          <p:cNvSpPr txBox="1"/>
          <p:nvPr/>
        </p:nvSpPr>
        <p:spPr>
          <a:xfrm>
            <a:off x="6433707" y="4724371"/>
            <a:ext cx="4376591" cy="320040"/>
          </a:xfrm>
          <a:prstGeom prst="rect">
            <a:avLst/>
          </a:prstGeom>
          <a:noFill/>
        </p:spPr>
        <p:txBody>
          <a:bodyPr wrap="square">
            <a:spAutoFit/>
          </a:bodyPr>
          <a:lstStyle/>
          <a:p>
            <a:pPr lvl="1" marL="0">
              <a:defRPr/>
            </a:pPr>
            <a:r>
              <a:rPr altLang="en-US" lang="zh-CN" noProof="1" sz="1500">
                <a:solidFill>
                  <a:schemeClr val="bg1">
                    <a:lumMod val="95000"/>
                  </a:schemeClr>
                </a:solidFill>
                <a:latin charset="-122" pitchFamily="34" typeface="微软雅黑"/>
                <a:ea charset="-122" pitchFamily="34" typeface="微软雅黑"/>
                <a:cs typeface="+mn-ea"/>
                <a:sym charset="0" panose="020b0604020202020204" pitchFamily="34" typeface="Arial"/>
              </a:rPr>
              <a:t>添加相关标题文字添加相关标题文字相关标题文字</a:t>
            </a:r>
          </a:p>
        </p:txBody>
      </p:sp>
      <p:sp>
        <p:nvSpPr>
          <p:cNvPr id="15" name="TextBox 11">
            <a:extLst>
              <a:ext uri="{FF2B5EF4-FFF2-40B4-BE49-F238E27FC236}">
                <a16:creationId xmlns:a16="http://schemas.microsoft.com/office/drawing/2014/main" id="{FF227407-D594-42F5-953B-9FD24031B959}"/>
              </a:ext>
            </a:extLst>
          </p:cNvPr>
          <p:cNvSpPr txBox="1"/>
          <p:nvPr/>
        </p:nvSpPr>
        <p:spPr>
          <a:xfrm>
            <a:off x="6433707" y="4989256"/>
            <a:ext cx="4376591" cy="320040"/>
          </a:xfrm>
          <a:prstGeom prst="rect">
            <a:avLst/>
          </a:prstGeom>
          <a:noFill/>
        </p:spPr>
        <p:txBody>
          <a:bodyPr wrap="square">
            <a:spAutoFit/>
          </a:bodyPr>
          <a:lstStyle/>
          <a:p>
            <a:pPr lvl="1" marL="0">
              <a:defRPr/>
            </a:pPr>
            <a:r>
              <a:rPr altLang="en-US" lang="zh-CN" noProof="1" sz="1500">
                <a:solidFill>
                  <a:schemeClr val="bg1">
                    <a:lumMod val="95000"/>
                  </a:schemeClr>
                </a:solidFill>
                <a:latin charset="-122" pitchFamily="34" typeface="微软雅黑"/>
                <a:ea charset="-122" pitchFamily="34" typeface="微软雅黑"/>
                <a:cs typeface="+mn-ea"/>
                <a:sym charset="0" panose="020b0604020202020204" pitchFamily="34" typeface="Arial"/>
              </a:rPr>
              <a:t>添加相关标题文字添加相关标题文字相关标题文字</a:t>
            </a:r>
          </a:p>
        </p:txBody>
      </p:sp>
    </p:spTree>
    <p:extLst>
      <p:ext uri="{BB962C8B-B14F-4D97-AF65-F5344CB8AC3E}">
        <p14:creationId val="962422884"/>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9"/>
                                        </p:tgtEl>
                                        <p:attrNameLst>
                                          <p:attrName>style.visibility</p:attrName>
                                        </p:attrNameLst>
                                      </p:cBhvr>
                                      <p:to>
                                        <p:strVal val="visible"/>
                                      </p:to>
                                    </p:set>
                                    <p:animEffect filter="barn(inVertical)" transition="in">
                                      <p:cBhvr>
                                        <p:cTn dur="750" id="7"/>
                                        <p:tgtEl>
                                          <p:spTgt spid="9"/>
                                        </p:tgtEl>
                                      </p:cBhvr>
                                    </p:animEffect>
                                  </p:childTnLst>
                                </p:cTn>
                              </p:par>
                            </p:childTnLst>
                          </p:cTn>
                        </p:par>
                        <p:par>
                          <p:cTn fill="hold" id="8" nodeType="afterGroup">
                            <p:stCondLst>
                              <p:cond delay="750"/>
                            </p:stCondLst>
                            <p:childTnLst>
                              <p:par>
                                <p:cTn fill="hold" grpId="0"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750" fill="hold" id="11"/>
                                        <p:tgtEl>
                                          <p:spTgt spid="10"/>
                                        </p:tgtEl>
                                        <p:attrNameLst>
                                          <p:attrName>ppt_w</p:attrName>
                                        </p:attrNameLst>
                                      </p:cBhvr>
                                      <p:tavLst>
                                        <p:tav tm="0">
                                          <p:val>
                                            <p:fltVal val="0"/>
                                          </p:val>
                                        </p:tav>
                                        <p:tav tm="100000">
                                          <p:val>
                                            <p:strVal val="#ppt_w"/>
                                          </p:val>
                                        </p:tav>
                                      </p:tavLst>
                                    </p:anim>
                                    <p:anim calcmode="lin" valueType="num">
                                      <p:cBhvr>
                                        <p:cTn dur="750" fill="hold" id="12"/>
                                        <p:tgtEl>
                                          <p:spTgt spid="10"/>
                                        </p:tgtEl>
                                        <p:attrNameLst>
                                          <p:attrName>ppt_h</p:attrName>
                                        </p:attrNameLst>
                                      </p:cBhvr>
                                      <p:tavLst>
                                        <p:tav tm="0">
                                          <p:val>
                                            <p:fltVal val="0"/>
                                          </p:val>
                                        </p:tav>
                                        <p:tav tm="100000">
                                          <p:val>
                                            <p:strVal val="#ppt_h"/>
                                          </p:val>
                                        </p:tav>
                                      </p:tavLst>
                                    </p:anim>
                                    <p:animEffect filter="fade" transition="in">
                                      <p:cBhvr>
                                        <p:cTn dur="750" id="13"/>
                                        <p:tgtEl>
                                          <p:spTgt spid="10"/>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12"/>
                                        </p:tgtEl>
                                        <p:attrNameLst>
                                          <p:attrName>style.visibility</p:attrName>
                                        </p:attrNameLst>
                                      </p:cBhvr>
                                      <p:to>
                                        <p:strVal val="visible"/>
                                      </p:to>
                                    </p:set>
                                    <p:animEffect filter="fade" transition="in">
                                      <p:cBhvr>
                                        <p:cTn dur="750" id="17"/>
                                        <p:tgtEl>
                                          <p:spTgt spid="12"/>
                                        </p:tgtEl>
                                      </p:cBhvr>
                                    </p:animEffect>
                                    <p:anim calcmode="lin" valueType="num">
                                      <p:cBhvr>
                                        <p:cTn dur="750" fill="hold" id="18"/>
                                        <p:tgtEl>
                                          <p:spTgt spid="12"/>
                                        </p:tgtEl>
                                        <p:attrNameLst>
                                          <p:attrName>ppt_x</p:attrName>
                                        </p:attrNameLst>
                                      </p:cBhvr>
                                      <p:tavLst>
                                        <p:tav tm="0">
                                          <p:val>
                                            <p:strVal val="#ppt_x"/>
                                          </p:val>
                                        </p:tav>
                                        <p:tav tm="100000">
                                          <p:val>
                                            <p:strVal val="#ppt_x"/>
                                          </p:val>
                                        </p:tav>
                                      </p:tavLst>
                                    </p:anim>
                                    <p:anim calcmode="lin" valueType="num">
                                      <p:cBhvr>
                                        <p:cTn dur="750" fill="hold" id="19"/>
                                        <p:tgtEl>
                                          <p:spTgt spid="12"/>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grpId="0" id="21" nodeType="afterEffect" presetClass="entr" presetID="23" presetSubtype="32">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strVal val="4*#ppt_w"/>
                                          </p:val>
                                        </p:tav>
                                        <p:tav tm="100000">
                                          <p:val>
                                            <p:strVal val="#ppt_w"/>
                                          </p:val>
                                        </p:tav>
                                      </p:tavLst>
                                    </p:anim>
                                    <p:anim calcmode="lin" valueType="num">
                                      <p:cBhvr>
                                        <p:cTn dur="500" fill="hold" id="24"/>
                                        <p:tgtEl>
                                          <p:spTgt spid="13"/>
                                        </p:tgtEl>
                                        <p:attrNameLst>
                                          <p:attrName>ppt_h</p:attrName>
                                        </p:attrNameLst>
                                      </p:cBhvr>
                                      <p:tavLst>
                                        <p:tav tm="0">
                                          <p:val>
                                            <p:strVal val="4*#ppt_h"/>
                                          </p:val>
                                        </p:tav>
                                        <p:tav tm="100000">
                                          <p:val>
                                            <p:strVal val="#ppt_h"/>
                                          </p:val>
                                        </p:tav>
                                      </p:tavLst>
                                    </p:anim>
                                  </p:childTnLst>
                                </p:cTn>
                              </p:par>
                            </p:childTnLst>
                          </p:cTn>
                        </p:par>
                        <p:par>
                          <p:cTn fill="hold" id="25" nodeType="afterGroup">
                            <p:stCondLst>
                              <p:cond delay="2750"/>
                            </p:stCondLst>
                            <p:childTnLst>
                              <p:par>
                                <p:cTn fill="hold" grpId="0" id="26" nodeType="afterEffect" presetClass="entr" presetID="12" presetSubtype="8">
                                  <p:stCondLst>
                                    <p:cond delay="0"/>
                                  </p:stCondLst>
                                  <p:childTnLst>
                                    <p:set>
                                      <p:cBhvr>
                                        <p:cTn dur="1" fill="hold" id="27">
                                          <p:stCondLst>
                                            <p:cond delay="0"/>
                                          </p:stCondLst>
                                        </p:cTn>
                                        <p:tgtEl>
                                          <p:spTgt spid="14"/>
                                        </p:tgtEl>
                                        <p:attrNameLst>
                                          <p:attrName>style.visibility</p:attrName>
                                        </p:attrNameLst>
                                      </p:cBhvr>
                                      <p:to>
                                        <p:strVal val="visible"/>
                                      </p:to>
                                    </p:set>
                                    <p:anim calcmode="lin" valueType="num">
                                      <p:cBhvr>
                                        <p:cTn dur="500" id="28"/>
                                        <p:tgtEl>
                                          <p:spTgt spid="14"/>
                                        </p:tgtEl>
                                        <p:attrNameLst>
                                          <p:attrName>ppt_x</p:attrName>
                                        </p:attrNameLst>
                                      </p:cBhvr>
                                      <p:tavLst>
                                        <p:tav tm="0">
                                          <p:val>
                                            <p:strVal val="#ppt_x-#ppt_w*1.125000"/>
                                          </p:val>
                                        </p:tav>
                                        <p:tav tm="100000">
                                          <p:val>
                                            <p:strVal val="#ppt_x"/>
                                          </p:val>
                                        </p:tav>
                                      </p:tavLst>
                                    </p:anim>
                                    <p:animEffect filter="wipe(right)" transition="in">
                                      <p:cBhvr>
                                        <p:cTn dur="500" id="29"/>
                                        <p:tgtEl>
                                          <p:spTgt spid="14"/>
                                        </p:tgtEl>
                                      </p:cBhvr>
                                    </p:animEffect>
                                  </p:childTnLst>
                                </p:cTn>
                              </p:par>
                            </p:childTnLst>
                          </p:cTn>
                        </p:par>
                        <p:par>
                          <p:cTn fill="hold" id="30" nodeType="afterGroup">
                            <p:stCondLst>
                              <p:cond delay="3250"/>
                            </p:stCondLst>
                            <p:childTnLst>
                              <p:par>
                                <p:cTn fill="hold" grpId="0" id="31" nodeType="afterEffect" presetClass="entr" presetID="12" presetSubtype="8">
                                  <p:stCondLst>
                                    <p:cond delay="0"/>
                                  </p:stCondLst>
                                  <p:childTnLst>
                                    <p:set>
                                      <p:cBhvr>
                                        <p:cTn dur="1" fill="hold" id="32">
                                          <p:stCondLst>
                                            <p:cond delay="0"/>
                                          </p:stCondLst>
                                        </p:cTn>
                                        <p:tgtEl>
                                          <p:spTgt spid="15"/>
                                        </p:tgtEl>
                                        <p:attrNameLst>
                                          <p:attrName>style.visibility</p:attrName>
                                        </p:attrNameLst>
                                      </p:cBhvr>
                                      <p:to>
                                        <p:strVal val="visible"/>
                                      </p:to>
                                    </p:set>
                                    <p:anim calcmode="lin" valueType="num">
                                      <p:cBhvr>
                                        <p:cTn dur="500" id="33"/>
                                        <p:tgtEl>
                                          <p:spTgt spid="15"/>
                                        </p:tgtEl>
                                        <p:attrNameLst>
                                          <p:attrName>ppt_x</p:attrName>
                                        </p:attrNameLst>
                                      </p:cBhvr>
                                      <p:tavLst>
                                        <p:tav tm="0">
                                          <p:val>
                                            <p:strVal val="#ppt_x-#ppt_w*1.125000"/>
                                          </p:val>
                                        </p:tav>
                                        <p:tav tm="100000">
                                          <p:val>
                                            <p:strVal val="#ppt_x"/>
                                          </p:val>
                                        </p:tav>
                                      </p:tavLst>
                                    </p:anim>
                                    <p:animEffect filter="wipe(right)" transition="in">
                                      <p:cBhvr>
                                        <p:cTn dur="500" id="34"/>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4"/>
      <p:bldP grpId="0" spid="15"/>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271</Paragraphs>
  <Slides>24</Slides>
  <Notes>24</Notes>
  <TotalTime>1215</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等线 Light</vt:lpstr>
      <vt:lpstr>等线</vt:lpstr>
      <vt:lpstr>Calibri Light</vt:lpstr>
      <vt:lpstr>Calibri</vt:lpstr>
      <vt:lpstr>微软雅黑</vt:lpstr>
      <vt:lpstr>Open Sans</vt:lpstr>
      <vt:lpstr>仿宋_GB2312</vt:lpstr>
      <vt:lpstr>Lato Black</vt:lpstr>
      <vt:lpstr>Lato Regular</vt:lpstr>
      <vt:lpstr>Gill Sans</vt:lpstr>
      <vt:lpstr>Lato Light</vt:lpstr>
      <vt:lpstr>Lato Bold</vt:lpstr>
      <vt:lpstr>Arial Unicode MS</vt:lpstr>
      <vt:lpstr>宋体</vt:lpstr>
      <vt:lpstr>方正中等线简体</vt:lpstr>
      <vt:lpstr>微软雅黑 Light</vt:lpstr>
      <vt:lpstr>Impact MT Std</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2018-02-23T07:21:57Z</dcterms:created>
  <cp:lastModifiedBy>优品PPT</cp:lastModifiedBy>
  <dcterms:modified xsi:type="dcterms:W3CDTF">2021-08-20T10:50:54Z</dcterms:modified>
  <cp:revision>239</cp:revision>
  <dc:title>PowerPoint 演示文稿</dc:title>
</cp:coreProperties>
</file>