
<file path=[Content_Types].xml><?xml version="1.0" encoding="utf-8"?>
<Types xmlns="http://schemas.openxmlformats.org/package/2006/content-types">
  <Default ContentType="application/vnd.openxmlformats-officedocument.oleObject" Extension="bin"/>
  <Default ContentType="image/gif" Extension="gi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Colors+xml" PartName="/ppt/diagrams/colors4.xml"/>
  <Override ContentType="application/vnd.openxmlformats-officedocument.drawingml.diagramColors+xml" PartName="/ppt/diagrams/colors5.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openxmlformats-officedocument.drawingml.diagramData+xml" PartName="/ppt/diagrams/data4.xml"/>
  <Override ContentType="application/vnd.openxmlformats-officedocument.drawingml.diagramData+xml" PartName="/ppt/diagrams/data5.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ms-office.drawingml.diagramDrawing+xml" PartName="/ppt/diagrams/drawing4.xml"/>
  <Override ContentType="application/vnd.ms-office.drawingml.diagramDrawing+xml" PartName="/ppt/diagrams/drawing5.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Layout+xml" PartName="/ppt/diagrams/layout4.xml"/>
  <Override ContentType="application/vnd.openxmlformats-officedocument.drawingml.diagramLayout+xml" PartName="/ppt/diagrams/layout5.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drawingml.diagramStyle+xml" PartName="/ppt/diagrams/quickStyle4.xml"/>
  <Override ContentType="application/vnd.openxmlformats-officedocument.drawingml.diagramStyle+xml" PartName="/ppt/diagrams/quickStyle5.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9" r:id="rId2"/>
  </p:sldMasterIdLst>
  <p:notesMasterIdLst>
    <p:notesMasterId r:id="rId3"/>
  </p:notesMasterIdLst>
  <p:handoutMasterIdLst>
    <p:handoutMasterId r:id="rId4"/>
  </p:handoutMasterIdLst>
  <p:sldIdLst>
    <p:sldId id="256" r:id="rId5"/>
    <p:sldId id="257" r:id="rId6"/>
    <p:sldId id="263" r:id="rId7"/>
    <p:sldId id="258" r:id="rId8"/>
    <p:sldId id="264" r:id="rId9"/>
    <p:sldId id="265" r:id="rId10"/>
    <p:sldId id="266" r:id="rId11"/>
    <p:sldId id="262" r:id="rId12"/>
    <p:sldId id="267" r:id="rId13"/>
    <p:sldId id="268" r:id="rId14"/>
    <p:sldId id="269" r:id="rId15"/>
    <p:sldId id="278" r:id="rId16"/>
    <p:sldId id="271" r:id="rId17"/>
    <p:sldId id="279" r:id="rId18"/>
    <p:sldId id="280" r:id="rId19"/>
    <p:sldId id="270" r:id="rId20"/>
    <p:sldId id="274" r:id="rId21"/>
    <p:sldId id="275" r:id="rId22"/>
    <p:sldId id="276" r:id="rId23"/>
    <p:sldId id="277"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6" autoAdjust="0"/>
    <p:restoredTop sz="94464" autoAdjust="0"/>
  </p:normalViewPr>
  <p:slideViewPr>
    <p:cSldViewPr snapToGrid="0">
      <p:cViewPr varScale="1">
        <p:scale>
          <a:sx n="113" d="100"/>
          <a:sy n="113" d="100"/>
        </p:scale>
        <p:origin x="32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66" d="100"/>
          <a:sy n="66" d="100"/>
        </p:scale>
        <p:origin x="2628" y="60"/>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varyColors val="0"/>
        <c:ser>
          <c:idx val="0"/>
          <c:order val="0"/>
          <c:tx>
            <c:strRef>
              <c:f>Sheet1!$B$1</c:f>
              <c:strCache>
                <c:ptCount val="1"/>
                <c:pt idx="0">
                  <c:v>April</c:v>
                </c:pt>
              </c:strCache>
            </c:strRef>
          </c:tx>
          <c:spPr>
            <a:solidFill>
              <a:srgbClr val="3DB39E">
                <a:alpha val="50196"/>
              </a:srgbClr>
            </a:solidFill>
            <a:ln>
              <a:noFill/>
            </a:ln>
            <a:effectLst/>
          </c:spPr>
          <c:cat>
            <c:strRef>
              <c:f>Sheet1!$A$2:$A$6</c:f>
              <c:strCache>
                <c:ptCount val="5"/>
                <c:pt idx="0">
                  <c:v>Lee</c:v>
                </c:pt>
                <c:pt idx="1">
                  <c:v>David</c:v>
                </c:pt>
                <c:pt idx="2">
                  <c:v>Mia</c:v>
                </c:pt>
                <c:pt idx="3">
                  <c:v>Sandia</c:v>
                </c:pt>
                <c:pt idx="4">
                  <c:v>Judy</c:v>
                </c:pt>
              </c:strCache>
            </c:strRef>
          </c:cat>
          <c:val>
            <c:numRef>
              <c:f>Sheet1!$B$2:$B$6</c:f>
              <c:numCache>
                <c:formatCode>General</c:formatCode>
                <c:ptCount val="5"/>
                <c:pt idx="0">
                  <c:v>19</c:v>
                </c:pt>
                <c:pt idx="1">
                  <c:v>29</c:v>
                </c:pt>
                <c:pt idx="2">
                  <c:v>28</c:v>
                </c:pt>
                <c:pt idx="3">
                  <c:v>23</c:v>
                </c:pt>
                <c:pt idx="4">
                  <c:v>23</c:v>
                </c:pt>
              </c:numCache>
            </c:numRef>
          </c:val>
          <c:extLst>
            <c:ext xmlns:c16="http://schemas.microsoft.com/office/drawing/2014/chart" uri="{C3380CC4-5D6E-409C-BE32-E72D297353CC}">
              <c16:uniqueId val="{00000000-D316-4C93-A4CD-B9401B98FCFA}"/>
            </c:ext>
          </c:extLst>
        </c:ser>
        <c:ser>
          <c:idx val="1"/>
          <c:order val="1"/>
          <c:tx>
            <c:strRef>
              <c:f>Sheet1!$C$1</c:f>
              <c:strCache>
                <c:ptCount val="1"/>
                <c:pt idx="0">
                  <c:v>May</c:v>
                </c:pt>
              </c:strCache>
            </c:strRef>
          </c:tx>
          <c:spPr>
            <a:solidFill>
              <a:srgbClr val="3DB39E">
                <a:alpha val="60000"/>
              </a:srgbClr>
            </a:solidFill>
            <a:ln>
              <a:noFill/>
            </a:ln>
            <a:effectLst/>
          </c:spPr>
          <c:cat>
            <c:strRef>
              <c:f>Sheet1!$A$2:$A$6</c:f>
              <c:strCache>
                <c:ptCount val="5"/>
                <c:pt idx="0">
                  <c:v>Lee</c:v>
                </c:pt>
                <c:pt idx="1">
                  <c:v>David</c:v>
                </c:pt>
                <c:pt idx="2">
                  <c:v>Mia</c:v>
                </c:pt>
                <c:pt idx="3">
                  <c:v>Sandia</c:v>
                </c:pt>
                <c:pt idx="4">
                  <c:v>Judy</c:v>
                </c:pt>
              </c:strCache>
            </c:strRef>
          </c:cat>
          <c:val>
            <c:numRef>
              <c:f>Sheet1!$C$2:$C$6</c:f>
              <c:numCache>
                <c:formatCode>General</c:formatCode>
                <c:ptCount val="5"/>
                <c:pt idx="0">
                  <c:v>12</c:v>
                </c:pt>
                <c:pt idx="1">
                  <c:v>12</c:v>
                </c:pt>
                <c:pt idx="2">
                  <c:v>12</c:v>
                </c:pt>
                <c:pt idx="3">
                  <c:v>21</c:v>
                </c:pt>
                <c:pt idx="4">
                  <c:v>16</c:v>
                </c:pt>
              </c:numCache>
            </c:numRef>
          </c:val>
          <c:extLst>
            <c:ext xmlns:c16="http://schemas.microsoft.com/office/drawing/2014/chart" uri="{C3380CC4-5D6E-409C-BE32-E72D297353CC}">
              <c16:uniqueId val="{00000001-D316-4C93-A4CD-B9401B98FCFA}"/>
            </c:ext>
          </c:extLst>
        </c:ser>
        <c:ser>
          <c:idx val="2"/>
          <c:order val="2"/>
          <c:tx>
            <c:strRef>
              <c:f>Sheet1!$D$1</c:f>
              <c:strCache>
                <c:ptCount val="1"/>
                <c:pt idx="0">
                  <c:v>June</c:v>
                </c:pt>
              </c:strCache>
            </c:strRef>
          </c:tx>
          <c:spPr>
            <a:solidFill>
              <a:srgbClr val="3DB39E">
                <a:alpha val="69804"/>
              </a:srgbClr>
            </a:solidFill>
            <a:ln w="25400">
              <a:noFill/>
            </a:ln>
            <a:effectLst/>
          </c:spPr>
          <c:cat>
            <c:strRef>
              <c:f>Sheet1!$A$2:$A$6</c:f>
              <c:strCache>
                <c:ptCount val="5"/>
                <c:pt idx="0">
                  <c:v>Lee</c:v>
                </c:pt>
                <c:pt idx="1">
                  <c:v>David</c:v>
                </c:pt>
                <c:pt idx="2">
                  <c:v>Mia</c:v>
                </c:pt>
                <c:pt idx="3">
                  <c:v>Sandia</c:v>
                </c:pt>
                <c:pt idx="4">
                  <c:v>Judy</c:v>
                </c:pt>
              </c:strCache>
            </c:strRef>
          </c:cat>
          <c:val>
            <c:numRef>
              <c:f>Sheet1!$D$2:$D$6</c:f>
              <c:numCache>
                <c:formatCode>General</c:formatCode>
                <c:ptCount val="5"/>
                <c:pt idx="0">
                  <c:v>5</c:v>
                </c:pt>
                <c:pt idx="1">
                  <c:v>7</c:v>
                </c:pt>
                <c:pt idx="2">
                  <c:v>11</c:v>
                </c:pt>
                <c:pt idx="3">
                  <c:v>8</c:v>
                </c:pt>
                <c:pt idx="4">
                  <c:v>12</c:v>
                </c:pt>
              </c:numCache>
            </c:numRef>
          </c:val>
          <c:extLst>
            <c:ext xmlns:c16="http://schemas.microsoft.com/office/drawing/2014/chart" uri="{C3380CC4-5D6E-409C-BE32-E72D297353CC}">
              <c16:uniqueId val="{00000002-D316-4C93-A4CD-B9401B98FCFA}"/>
            </c:ext>
          </c:extLst>
        </c:ser>
        <c:dLbls>
          <c:showLegendKey val="0"/>
          <c:showVal val="0"/>
          <c:showCatName val="0"/>
          <c:showSerName val="0"/>
          <c:showPercent val="0"/>
          <c:showBubbleSize val="0"/>
          <c:showLeaderLines val="0"/>
        </c:dLbls>
        <c:axId val="131359072"/>
        <c:axId val="131359632"/>
      </c:areaChart>
      <c:catAx>
        <c:axId val="131359072"/>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400" b="0" i="0" u="none" strike="noStrike" kern="1200" baseline="0" smtId="4294967295">
                <a:solidFill>
                  <a:schemeClr val="tx1">
                    <a:lumMod val="65000"/>
                    <a:lumOff val="35000"/>
                  </a:schemeClr>
                </a:solidFill>
                <a:latin typeface="+mn-lt"/>
                <a:ea typeface="+mn-ea"/>
                <a:cs typeface="+mn-cs"/>
              </a:defRPr>
            </a:pPr>
            <a:endParaRPr sz="1400" b="0" i="0" u="none" strike="noStrike" kern="1200" baseline="0" smtId="4294967295">
              <a:solidFill>
                <a:schemeClr val="tx1">
                  <a:lumMod val="65000"/>
                  <a:lumOff val="35000"/>
                </a:schemeClr>
              </a:solidFill>
              <a:latin typeface="+mn-lt"/>
              <a:ea typeface="+mn-ea"/>
              <a:cs typeface="+mn-cs"/>
            </a:endParaRPr>
          </a:p>
        </c:txPr>
        <c:crossAx val="131359632"/>
        <c:crosses val="autoZero"/>
        <c:auto val="0"/>
        <c:lblAlgn val="ctr"/>
        <c:lblOffset/>
        <c:noMultiLvlLbl val="0"/>
      </c:catAx>
      <c:valAx>
        <c:axId val="13135963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200" b="0" i="0" u="none" strike="noStrike" kern="1200" baseline="0" smtId="4294967295">
                <a:solidFill>
                  <a:schemeClr val="tx1">
                    <a:lumMod val="65000"/>
                    <a:lumOff val="35000"/>
                  </a:schemeClr>
                </a:solidFill>
                <a:latin typeface="+mn-lt"/>
                <a:ea typeface="+mn-ea"/>
                <a:cs typeface="+mn-cs"/>
              </a:defRPr>
            </a:pPr>
            <a:endParaRPr sz="1200" b="0" i="0" u="none" strike="noStrike" kern="1200" baseline="0" smtId="4294967295">
              <a:solidFill>
                <a:schemeClr val="tx1">
                  <a:lumMod val="65000"/>
                  <a:lumOff val="35000"/>
                </a:schemeClr>
              </a:solidFill>
              <a:latin typeface="+mn-lt"/>
              <a:ea typeface="+mn-ea"/>
              <a:cs typeface="+mn-cs"/>
            </a:endParaRPr>
          </a:p>
        </c:txPr>
        <c:crossAx val="131359072"/>
        <c:crosses val="autoZero"/>
        <c:crossBetween val="midCat"/>
      </c:valAx>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r>
              <a:rPr lang="en-US" altLang="zh-CN" smtClean="0">
                <a:latin typeface="微软雅黑 Light" panose="020b0502040204020203" pitchFamily="34" charset="-122"/>
                <a:ea typeface="微软雅黑 Light" panose="020b0502040204020203" pitchFamily="34" charset="-122"/>
              </a:rPr>
              <a:t>2015 Quarterly Production</a:t>
            </a:r>
            <a:endParaRPr lang="zh-CN" altLang="en-US">
              <a:latin typeface="微软雅黑 Light" panose="020b0502040204020203" pitchFamily="34" charset="-122"/>
              <a:ea typeface="微软雅黑 Light" panose="020b0502040204020203" pitchFamily="34" charset="-122"/>
            </a:endParaRPr>
          </a:p>
        </c:rich>
      </c:tx>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862" b="0" i="0" u="none" strike="noStrike" kern="1200" spc="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title>
    <c:autoTitleDeleted val="0"/>
    <c:plotArea>
      <c:barChart>
        <c:barDir val="col"/>
        <c:grouping val="clustered"/>
        <c:varyColors val="0"/>
        <c:ser>
          <c:idx val="0"/>
          <c:order val="0"/>
          <c:tx>
            <c:strRef>
              <c:f>Sheet1!$B$1</c:f>
              <c:strCache>
                <c:ptCount val="1"/>
                <c:pt idx="0">
                  <c:v>2015 Quarterly Performance</c:v>
                </c:pt>
              </c:strCache>
            </c:strRef>
          </c:tx>
          <c:spPr>
            <a:pattFill prst="wdDnDiag">
              <a:fgClr>
                <a:schemeClr val="bg1">
                  <a:lumMod val="85000"/>
                </a:schemeClr>
              </a:fgClr>
              <a:bgClr>
                <a:schemeClr val="bg1"/>
              </a:bgClr>
            </a:pattFill>
            <a:ln>
              <a:noFill/>
            </a:ln>
            <a:effectLst/>
          </c:spPr>
          <c:invertIfNegative val="0"/>
          <c:cat>
            <c:strRef>
              <c:f>Sheet1!$A$2:$A$5</c:f>
              <c:strCache>
                <c:ptCount val="4"/>
                <c:pt idx="0">
                  <c:v>Q1</c:v>
                </c:pt>
                <c:pt idx="1">
                  <c:v>Q2</c:v>
                </c:pt>
                <c:pt idx="2">
                  <c:v>Q3</c:v>
                </c:pt>
                <c:pt idx="3">
                  <c:v>Q4</c:v>
                </c:pt>
              </c:strCache>
            </c:strRef>
          </c:cat>
          <c:val>
            <c:numRef>
              <c:f>Sheet1!$B$2:$B$5</c:f>
              <c:numCache>
                <c:formatCode>General</c:formatCode>
                <c:ptCount val="4"/>
                <c:pt idx="0">
                  <c:v>2.7</c:v>
                </c:pt>
                <c:pt idx="1">
                  <c:v>2.7</c:v>
                </c:pt>
                <c:pt idx="2">
                  <c:v>2.7</c:v>
                </c:pt>
                <c:pt idx="3">
                  <c:v>2.7</c:v>
                </c:pt>
              </c:numCache>
            </c:numRef>
          </c:val>
          <c:extLst>
            <c:ext xmlns:c16="http://schemas.microsoft.com/office/drawing/2014/chart" uri="{C3380CC4-5D6E-409C-BE32-E72D297353CC}">
              <c16:uniqueId val="{00000000-F171-4FD7-8A7A-AF1ED8122686}"/>
            </c:ext>
          </c:extLst>
        </c:ser>
        <c:ser>
          <c:idx val="1"/>
          <c:order val="1"/>
          <c:tx>
            <c:strRef>
              <c:f>Sheet1!$C$1</c:f>
              <c:strCache>
                <c:ptCount val="1"/>
                <c:pt idx="0">
                  <c:v>列1</c:v>
                </c:pt>
              </c:strCache>
            </c:strRef>
          </c:tx>
          <c:spPr>
            <a:solidFill>
              <a:schemeClr val="accent2"/>
            </a:solidFill>
            <a:ln>
              <a:noFill/>
            </a:ln>
            <a:effectLst/>
          </c:spPr>
          <c:invertIfNegative val="0"/>
          <c:dPt>
            <c:idx val="0"/>
            <c:invertIfNegative val="0"/>
            <c:spPr>
              <a:solidFill>
                <a:srgbClr val="3DB39E"/>
              </a:solidFill>
              <a:ln>
                <a:noFill/>
              </a:ln>
              <a:effectLst/>
            </c:spPr>
            <c:extLst>
              <c:ext xmlns:c16="http://schemas.microsoft.com/office/drawing/2014/chart" uri="{C3380CC4-5D6E-409C-BE32-E72D297353CC}">
                <c16:uniqueId val="{00000002-F171-4FD7-8A7A-AF1ED8122686}"/>
              </c:ext>
            </c:extLst>
          </c:dPt>
          <c:dPt>
            <c:idx val="1"/>
            <c:invertIfNegative val="0"/>
            <c:spPr>
              <a:solidFill>
                <a:srgbClr val="3DB39E">
                  <a:alpha val="80000"/>
                </a:srgbClr>
              </a:solidFill>
              <a:ln>
                <a:noFill/>
              </a:ln>
              <a:effectLst/>
            </c:spPr>
            <c:extLst>
              <c:ext xmlns:c16="http://schemas.microsoft.com/office/drawing/2014/chart" uri="{C3380CC4-5D6E-409C-BE32-E72D297353CC}">
                <c16:uniqueId val="{00000004-F171-4FD7-8A7A-AF1ED8122686}"/>
              </c:ext>
            </c:extLst>
          </c:dPt>
          <c:dPt>
            <c:idx val="2"/>
            <c:invertIfNegative val="0"/>
            <c:spPr>
              <a:solidFill>
                <a:srgbClr val="3DB39E">
                  <a:alpha val="50000"/>
                </a:srgbClr>
              </a:solidFill>
              <a:ln>
                <a:solidFill>
                  <a:schemeClr val="tx1">
                    <a:lumMod val="50000"/>
                    <a:lumOff val="50000"/>
                  </a:schemeClr>
                </a:solidFill>
                <a:prstDash val="dash"/>
              </a:ln>
              <a:effectLst/>
            </c:spPr>
            <c:extLst>
              <c:ext xmlns:c16="http://schemas.microsoft.com/office/drawing/2014/chart" uri="{C3380CC4-5D6E-409C-BE32-E72D297353CC}">
                <c16:uniqueId val="{00000006-F171-4FD7-8A7A-AF1ED8122686}"/>
              </c:ext>
            </c:extLst>
          </c:dPt>
          <c:dPt>
            <c:idx val="3"/>
            <c:invertIfNegative val="0"/>
            <c:spPr>
              <a:solidFill>
                <a:srgbClr val="3DB39E">
                  <a:alpha val="20000"/>
                </a:srgbClr>
              </a:solidFill>
              <a:ln>
                <a:solidFill>
                  <a:schemeClr val="tx1">
                    <a:lumMod val="50000"/>
                    <a:lumOff val="50000"/>
                  </a:schemeClr>
                </a:solidFill>
                <a:prstDash val="dash"/>
              </a:ln>
              <a:effectLst/>
            </c:spPr>
            <c:extLst>
              <c:ext xmlns:c16="http://schemas.microsoft.com/office/drawing/2014/chart" uri="{C3380CC4-5D6E-409C-BE32-E72D297353CC}">
                <c16:uniqueId val="{00000008-F171-4FD7-8A7A-AF1ED8122686}"/>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6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sz="16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trendline>
            <c:spPr>
              <a:ln w="19050" cap="rnd">
                <a:solidFill>
                  <a:schemeClr val="accent2"/>
                </a:solidFill>
                <a:prstDash val="sysDot"/>
              </a:ln>
              <a:effectLst/>
            </c:spPr>
            <c:trendlineType val="linear"/>
            <c:dispRSqr val="0"/>
            <c:dispEq val="0"/>
          </c:trendline>
          <c:cat>
            <c:strRef>
              <c:f>Sheet1!$A$2:$A$5</c:f>
              <c:strCache>
                <c:ptCount val="4"/>
                <c:pt idx="0">
                  <c:v>Q1</c:v>
                </c:pt>
                <c:pt idx="1">
                  <c:v>Q2</c:v>
                </c:pt>
                <c:pt idx="2">
                  <c:v>Q3</c:v>
                </c:pt>
                <c:pt idx="3">
                  <c:v>Q4</c:v>
                </c:pt>
              </c:strCache>
            </c:strRef>
          </c:cat>
          <c:val>
            <c:numRef>
              <c:f>Sheet1!$C$2:$C$5</c:f>
              <c:numCache>
                <c:formatCode>General</c:formatCode>
                <c:ptCount val="4"/>
                <c:pt idx="0">
                  <c:v>2</c:v>
                </c:pt>
                <c:pt idx="1">
                  <c:v>2.7</c:v>
                </c:pt>
                <c:pt idx="2">
                  <c:v>2.3</c:v>
                </c:pt>
                <c:pt idx="3">
                  <c:v>2</c:v>
                </c:pt>
              </c:numCache>
            </c:numRef>
          </c:val>
          <c:extLst>
            <c:ext xmlns:c16="http://schemas.microsoft.com/office/drawing/2014/chart" uri="{C3380CC4-5D6E-409C-BE32-E72D297353CC}">
              <c16:uniqueId val="{00000009-F171-4FD7-8A7A-AF1ED8122686}"/>
            </c:ext>
          </c:extLst>
        </c:ser>
        <c:dLbls>
          <c:showLegendKey val="0"/>
          <c:showVal val="0"/>
          <c:showCatName val="0"/>
          <c:showSerName val="0"/>
          <c:showPercent val="0"/>
          <c:showBubbleSize val="0"/>
          <c:showLeaderLines val="0"/>
        </c:dLbls>
        <c:gapWidth val="162"/>
        <c:overlap val="100"/>
        <c:axId val="675344352"/>
        <c:axId val="675344912"/>
      </c:barChart>
      <c:catAx>
        <c:axId val="67534435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600"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600"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crossAx val="675344912"/>
        <c:crosses val="autoZero"/>
        <c:auto val="0"/>
        <c:lblAlgn val="ctr"/>
        <c:lblOffset/>
        <c:noMultiLvlLbl val="0"/>
      </c:catAx>
      <c:valAx>
        <c:axId val="675344912"/>
        <c:scaling>
          <c:orientation/>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crossAx val="675344352"/>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r>
              <a:rPr lang="en-US" altLang="zh-CN" sz="2400" smtClean="0">
                <a:latin typeface="微软雅黑 Light" panose="020b0502040204020203" pitchFamily="34" charset="-122"/>
                <a:ea typeface="微软雅黑 Light" panose="020b0502040204020203" pitchFamily="34" charset="-122"/>
              </a:rPr>
              <a:t>2015</a:t>
            </a:r>
            <a:r>
              <a:rPr lang="zh-CN" altLang="en-US" sz="2400" baseline="0" smtClean="0">
                <a:latin typeface="微软雅黑 Light" panose="020b0502040204020203" pitchFamily="34" charset="-122"/>
                <a:ea typeface="微软雅黑 Light" panose="020b0502040204020203" pitchFamily="34" charset="-122"/>
              </a:rPr>
              <a:t> </a:t>
            </a:r>
            <a:r>
              <a:rPr lang="en-US" altLang="zh-CN" sz="2400" baseline="0" smtClean="0">
                <a:latin typeface="微软雅黑 Light" panose="020b0502040204020203" pitchFamily="34" charset="-122"/>
                <a:ea typeface="微软雅黑 Light" panose="020b0502040204020203" pitchFamily="34" charset="-122"/>
              </a:rPr>
              <a:t>Intern Distribution</a:t>
            </a:r>
            <a:endParaRPr lang="en-US" altLang="zh-CN" sz="2400">
              <a:latin typeface="微软雅黑 Light" panose="020b0502040204020203" pitchFamily="34" charset="-122"/>
              <a:ea typeface="微软雅黑 Light" panose="020b0502040204020203" pitchFamily="34" charset="-122"/>
            </a:endParaRPr>
          </a:p>
        </c:rich>
      </c:tx>
      <c:overlay val="0"/>
      <c:spPr>
        <a:noFill/>
        <a:ln>
          <a:noFill/>
        </a:ln>
        <a:effectLst/>
      </c:spPr>
      <c:txPr>
        <a:bodyPr rot="0" spcFirstLastPara="1" vertOverflow="ellipsis" vert="horz" wrap="square" anchor="ctr" anchorCtr="1"/>
        <a:p>
          <a:pPr>
            <a:defRPr sz="2400" b="0" i="0" u="none" strike="noStrike" kern="1200" spc="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2400" b="0" i="0" u="none" strike="noStrike" kern="1200" spc="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title>
    <c:autoTitleDeleted val="0"/>
    <c:plotArea>
      <c:barChart>
        <c:barDir val="bar"/>
        <c:grouping val="clustered"/>
        <c:varyColors val="0"/>
        <c:ser>
          <c:idx val="0"/>
          <c:order val="0"/>
          <c:tx>
            <c:strRef>
              <c:f>Sheet1!$B$1</c:f>
              <c:strCache>
                <c:ptCount val="1"/>
                <c:pt idx="0">
                  <c:v>系列 1</c:v>
                </c:pt>
              </c:strCache>
            </c:strRef>
          </c:tx>
          <c:spPr>
            <a:solidFill>
              <a:srgbClr val="3DB39E"/>
            </a:solid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dLbl>
              <c:idx val="5"/>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6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sz="16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Fujian</c:v>
                </c:pt>
                <c:pt idx="1">
                  <c:v>Jiangxi</c:v>
                </c:pt>
                <c:pt idx="2">
                  <c:v>Anhui</c:v>
                </c:pt>
                <c:pt idx="3">
                  <c:v>Zhejiang</c:v>
                </c:pt>
                <c:pt idx="4">
                  <c:v>Shandong</c:v>
                </c:pt>
                <c:pt idx="5">
                  <c:v>Jiangsu</c:v>
                </c:pt>
              </c:strCache>
            </c:strRef>
          </c:cat>
          <c:val>
            <c:numRef>
              <c:f>Sheet1!$B$2:$B$7</c:f>
              <c:numCache>
                <c:formatCode>General</c:formatCode>
                <c:ptCount val="6"/>
                <c:pt idx="0">
                  <c:v>1</c:v>
                </c:pt>
                <c:pt idx="1">
                  <c:v>2</c:v>
                </c:pt>
                <c:pt idx="2">
                  <c:v>2</c:v>
                </c:pt>
                <c:pt idx="3">
                  <c:v>3</c:v>
                </c:pt>
                <c:pt idx="4">
                  <c:v>5</c:v>
                </c:pt>
                <c:pt idx="5">
                  <c:v>8</c:v>
                </c:pt>
              </c:numCache>
            </c:numRef>
          </c:val>
          <c:extLst>
            <c:ext xmlns:c16="http://schemas.microsoft.com/office/drawing/2014/chart" uri="{C3380CC4-5D6E-409C-BE32-E72D297353CC}">
              <c16:uniqueId val="{00000000-1497-4F9D-86EE-C8A8D20DB6FB}"/>
            </c:ext>
          </c:extLst>
        </c:ser>
        <c:dLbls>
          <c:showLegendKey val="0"/>
          <c:showVal val="0"/>
          <c:showCatName val="0"/>
          <c:showSerName val="0"/>
          <c:showPercent val="0"/>
          <c:showBubbleSize val="0"/>
          <c:showLeaderLines val="0"/>
        </c:dLbls>
        <c:gapWidth val="54"/>
        <c:overlap/>
        <c:axId val="787511776"/>
        <c:axId val="787512336"/>
      </c:barChart>
      <c:catAx>
        <c:axId val="787511776"/>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800"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sz="1800" b="0" i="0" u="none" strike="noStrike" kern="1200" baseline="0" smtId="4294967295">
              <a:solidFill>
                <a:schemeClr val="tx1">
                  <a:lumMod val="65000"/>
                  <a:lumOff val="35000"/>
                </a:schemeClr>
              </a:solidFill>
              <a:latin typeface="微软雅黑 Light" panose="020b0502040204020203" pitchFamily="34" charset="-122"/>
              <a:ea typeface="微软雅黑 Light" panose="020b0502040204020203" pitchFamily="34" charset="-122"/>
              <a:cs typeface="+mn-cs"/>
            </a:endParaRPr>
          </a:p>
        </c:txPr>
        <c:crossAx val="787512336"/>
        <c:crosses val="autoZero"/>
        <c:auto val="0"/>
        <c:lblAlgn val="ctr"/>
        <c:lblOffset/>
        <c:noMultiLvlLbl val="0"/>
      </c:catAx>
      <c:valAx>
        <c:axId val="787512336"/>
        <c:scaling>
          <c:orientation/>
          <c:max val="8"/>
        </c:scaling>
        <c:delete val="1"/>
        <c:axPos val="b"/>
        <c:numFmt formatCode="General" sourceLinked="1"/>
        <c:majorTickMark val="none"/>
        <c:minorTickMark val="none"/>
        <c:crossAx val="787511776"/>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889AF9EC-B40E-41C6-A556-5F7B92B3E014}"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ED758CA8-4E01-4D42-BAEB-1D7551D55AB2}" type="parTrans" cxnId="{61F034D4-9800-42F8-96DA-2D0A0ABE6380}">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37656EC0-4505-48D3-A01C-2827B288FB22}">
      <dgm:prSet phldrT="[文本]" custT="1"/>
      <dgm:spPr>
        <a:ln w="28575">
          <a:solidFill>
            <a:prstClr val="black"/>
          </a:solidFill>
        </a:ln>
      </dgm:spPr>
      <dgm:t>
        <a:bodyPr/>
        <a:lstStyle/>
        <a:p>
          <a:r>
            <a:rPr lang="en-US" altLang="zh-CN" sz="1800" b="1"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Ongoing Coaching</a:t>
          </a:r>
          <a:endParaRPr lang="zh-CN" altLang="en-US" sz="1800" b="1">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19AFD9D7-BDB4-4297-A259-ABA406D97E25}" type="parTrans" cxnId="{7D466E59-C1DC-4E40-9882-940502EB4D8F}">
      <dgm:prSet custT="1"/>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A0B52A00-B812-4905-ABC0-806BD78D677A}">
      <dgm:prSet phldrT="[文本]" custT="1"/>
      <dgm:spPr>
        <a:ln w="28575">
          <a:solidFill>
            <a:prstClr val="black"/>
          </a:solidFill>
        </a:ln>
      </dgm:spPr>
      <dgm:t>
        <a:bodyPr/>
        <a:lstStyle/>
        <a:p>
          <a:r>
            <a:rPr lang="en-US" altLang="zh-CN" sz="1600" b="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Strategic Awareness</a:t>
          </a:r>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3C89EA36-F2B1-48D3-A404-280038A93BC5}" type="parTrans" cxnId="{DBFB49E4-9EB5-429C-965C-41DDD67DE65B}">
      <dgm:prSet custT="1"/>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E8EF499E-C8D7-48D7-9F84-524120CD2D26}">
      <dgm:prSet phldrT="[文本]" custT="1"/>
      <dgm:spPr>
        <a:ln w="28575">
          <a:solidFill>
            <a:prstClr val="black"/>
          </a:solidFill>
        </a:ln>
      </dgm:spPr>
      <dgm:t>
        <a:bodyPr/>
        <a:lstStyle/>
        <a:p>
          <a:r>
            <a:rPr lang="en-US" altLang="zh-CN" sz="1600" b="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Mission</a:t>
          </a:r>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4A7738EB-1441-4725-A5DC-E20E9C9041C5}" type="sibTrans" cxnId="{DBFB49E4-9EB5-429C-965C-41DDD67DE65B}">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818B97A-27ED-4BA9-A41E-84745FF0151E}" type="parTrans" cxnId="{719F317B-18DD-4C9E-84EF-F81C954E6A6B}">
      <dgm:prSet custT="1"/>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955714E9-CD42-48C8-BF61-BA18F9C3DECF}">
      <dgm:prSet phldrT="[文本]" custT="1"/>
      <dgm:spPr>
        <a:ln w="28575">
          <a:solidFill>
            <a:prstClr val="black"/>
          </a:solidFill>
        </a:ln>
      </dgm:spPr>
      <dgm:t>
        <a:bodyPr/>
        <a:lstStyle/>
        <a:p>
          <a:r>
            <a:rPr lang="en-US" altLang="zh-CN" sz="1600" b="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Vision</a:t>
          </a:r>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0934D289-D55B-43A2-833F-8CF5974D1ACF}" type="sibTrans" cxnId="{719F317B-18DD-4C9E-84EF-F81C954E6A6B}">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5B08E9EA-9224-4D4B-9D54-6AED5F2BB3F3}" type="parTrans" cxnId="{CE62BBBA-9945-4CBE-9BC3-DCBF8ECB0BB0}">
      <dgm:prSet custT="1"/>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A0682810-0D1A-4AC6-AA32-0A660A52B2C1}">
      <dgm:prSet phldrT="[文本]" custT="1"/>
      <dgm:spPr>
        <a:ln w="28575">
          <a:solidFill>
            <a:prstClr val="black"/>
          </a:solidFill>
        </a:ln>
      </dgm:spPr>
      <dgm:t>
        <a:bodyPr/>
        <a:lstStyle/>
        <a:p>
          <a:r>
            <a:rPr lang="en-US" altLang="zh-CN" sz="1600" b="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Division</a:t>
          </a:r>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05A82082-B450-4651-BC4A-AE6751DADCDB}" type="sibTrans" cxnId="{CE62BBBA-9945-4CBE-9BC3-DCBF8ECB0BB0}">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1137E7A7-F338-450E-AE83-C2CFEF2FF8DB}" type="parTrans" cxnId="{981E9BB5-F22C-4D16-94F1-0C47434CC699}">
      <dgm:prSet custT="1"/>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54AF4702-C712-4AD5-AB0E-EC06483FEB67}">
      <dgm:prSet phldrT="[文本]" custT="1"/>
      <dgm:spPr>
        <a:ln w="28575">
          <a:solidFill>
            <a:prstClr val="black"/>
          </a:solidFill>
        </a:ln>
      </dgm:spPr>
      <dgm:t>
        <a:bodyPr/>
        <a:lstStyle/>
        <a:p>
          <a:r>
            <a:rPr lang="en-US" altLang="zh-CN" sz="1600" b="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Centralization</a:t>
          </a:r>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7E7EC10-E0B1-4FDE-8AA0-45AC622ED2F1}" type="sibTrans" cxnId="{981E9BB5-F22C-4D16-94F1-0C47434CC699}">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25FE8F4E-C114-4843-855A-DF3188F88779}" type="sibTrans" cxnId="{7D466E59-C1DC-4E40-9882-940502EB4D8F}">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C781BE43-89C2-4C6B-9194-9DAA85EC6C6A}" type="parTrans" cxnId="{9C0D1364-DBBF-4CF1-A386-4C14FFA44D67}">
      <dgm:prSet custT="1"/>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8081828E-B190-4675-A1A0-856FEE1FE8AD}">
      <dgm:prSet phldrT="[文本]" custT="1"/>
      <dgm:spPr>
        <a:ln w="28575">
          <a:solidFill>
            <a:prstClr val="black"/>
          </a:solidFill>
        </a:ln>
      </dgm:spPr>
      <dgm:t>
        <a:bodyPr/>
        <a:lstStyle/>
        <a:p>
          <a:r>
            <a:rPr lang="en-US" altLang="zh-CN" sz="1600" b="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Customer-orientation</a:t>
          </a:r>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A96C4EA3-831F-45C8-91F3-AD493A4D0972}" type="parTrans" cxnId="{03A91C2B-BAF3-4A99-86A1-6B90B51A45E0}">
      <dgm:prSet custT="1"/>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7DFA930D-A8EE-43D4-888E-D1E829E1571C}">
      <dgm:prSet phldrT="[文本]" custT="1"/>
      <dgm:spPr>
        <a:ln w="28575">
          <a:solidFill>
            <a:prstClr val="black"/>
          </a:solidFill>
        </a:ln>
      </dgm:spPr>
      <dgm:t>
        <a:bodyPr/>
        <a:lstStyle/>
        <a:p>
          <a:r>
            <a:rPr lang="en-US" altLang="zh-CN" sz="1600" b="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Service</a:t>
          </a:r>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6C05FA4-D24D-457E-83F7-468CFECD00B9}" type="sibTrans" cxnId="{03A91C2B-BAF3-4A99-86A1-6B90B51A45E0}">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5723A82-06D6-4BDC-ACE7-BC03760F2E16}" type="parTrans" cxnId="{51014344-FC7B-4020-886E-C48AD1BD05B1}">
      <dgm:prSet custT="1"/>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FBF7A444-F330-4703-8C93-49FE8CE03CB4}">
      <dgm:prSet phldrT="[文本]" custT="1"/>
      <dgm:spPr>
        <a:ln w="28575">
          <a:solidFill>
            <a:prstClr val="black"/>
          </a:solidFill>
        </a:ln>
      </dgm:spPr>
      <dgm:t>
        <a:bodyPr/>
        <a:lstStyle/>
        <a:p>
          <a:r>
            <a:rPr lang="en-US" altLang="zh-CN" sz="1600" b="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Cooperation</a:t>
          </a:r>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958EFBF-14BE-4546-98BE-30E05C979E7D}" type="sibTrans" cxnId="{51014344-FC7B-4020-886E-C48AD1BD05B1}">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D3C8AD49-80A4-4055-B2CB-232466525EB2}" type="sibTrans" cxnId="{9C0D1364-DBBF-4CF1-A386-4C14FFA44D67}">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CE315D9B-EBA1-483A-83C9-370AA6340F2F}" type="parTrans" cxnId="{4B48E9B2-42C0-453A-BB60-626549C6D505}">
      <dgm:prSet custT="1"/>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ED026DF7-B767-4135-B46C-99A956E19ABC}">
      <dgm:prSet phldrT="[文本]" custT="1"/>
      <dgm:spPr>
        <a:ln w="28575">
          <a:solidFill>
            <a:prstClr val="black"/>
          </a:solidFill>
        </a:ln>
      </dgm:spPr>
      <dgm:t>
        <a:bodyPr/>
        <a:lstStyle/>
        <a:p>
          <a:r>
            <a:rPr lang="en-US" altLang="zh-CN" sz="1600" b="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Individual Development</a:t>
          </a:r>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A28DF459-07BD-4DEF-9D5F-58AE7F9F1E49}" type="parTrans" cxnId="{0CE4B743-A10B-40BC-9F0F-EA1D0C819F88}">
      <dgm:prSet custT="1"/>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B6C43640-0CEE-45D0-AB31-6E004C8E6B7A}">
      <dgm:prSet phldrT="[文本]" custT="1"/>
      <dgm:spPr>
        <a:ln w="28575">
          <a:solidFill>
            <a:prstClr val="black"/>
          </a:solidFill>
        </a:ln>
      </dgm:spPr>
      <dgm:t>
        <a:bodyPr/>
        <a:lstStyle/>
        <a:p>
          <a:r>
            <a:rPr lang="en-US" altLang="zh-CN" sz="1600" b="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Qualification</a:t>
          </a:r>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B0A86CA7-900D-4BD8-992D-73901CA45529}" type="sibTrans" cxnId="{0CE4B743-A10B-40BC-9F0F-EA1D0C819F88}">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50DD9198-7481-46A0-83B6-65881F104DF7}" type="parTrans" cxnId="{19F84B62-2480-4CDE-96EA-60BA0E5522F7}">
      <dgm:prSet custT="1"/>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E5893925-610F-47F5-A1AF-5756F2A5BAC9}">
      <dgm:prSet phldrT="[文本]" custT="1"/>
      <dgm:spPr>
        <a:ln w="28575">
          <a:solidFill>
            <a:srgbClr val="3DB39E"/>
          </a:solidFill>
        </a:ln>
      </dgm:spPr>
      <dgm:t>
        <a:bodyPr/>
        <a:lstStyle/>
        <a:p>
          <a:r>
            <a:rPr lang="en-US" altLang="zh-CN" sz="1600" b="0" smtClean="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Promotion</a:t>
          </a:r>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94D3999E-8CC8-44C9-9E66-BB62115F85D3}" type="sibTrans" cxnId="{19F84B62-2480-4CDE-96EA-60BA0E5522F7}">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D235A2C6-F34E-488D-A2B2-895396367ACD}" type="sibTrans" cxnId="{4B48E9B2-42C0-453A-BB60-626549C6D505}">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B733DA73-7917-453A-A72D-AA8549E6D6EC}" type="sibTrans" cxnId="{61F034D4-9800-42F8-96DA-2D0A0ABE6380}">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2ED0128-735F-4531-9A92-128E818729DD}" type="pres">
      <dgm:prSet presAssocID="{889AF9EC-B40E-41C6-A556-5F7B92B3E014}" presName="Name0">
        <dgm:presLayoutVars>
          <dgm:orgChart val="1"/>
          <dgm:chPref val="1"/>
          <dgm:dir/>
          <dgm:animOne val="branch"/>
          <dgm:animLvl val="lvl"/>
          <dgm:resizeHandles/>
        </dgm:presLayoutVars>
      </dgm:prSet>
      <dgm:spPr/>
      <dgm:t>
        <a:bodyPr/>
        <a:lstStyle/>
        <a:p>
          <a:endParaRPr lang="en-US" altLang="zh-CN"/>
        </a:p>
      </dgm:t>
    </dgm:pt>
    <dgm:pt modelId="{F8A951B1-9216-41FA-A346-594B333936BA}" type="pres">
      <dgm:prSet presAssocID="{37656EC0-4505-48D3-A01C-2827B288FB22}" presName="hierRoot1">
        <dgm:presLayoutVars>
          <dgm:hierBranch val="init"/>
        </dgm:presLayoutVars>
      </dgm:prSet>
      <dgm:spPr/>
      <dgm:t>
        <a:bodyPr/>
        <a:lstStyle/>
        <a:p/>
      </dgm:t>
    </dgm:pt>
    <dgm:pt modelId="{D708343A-C775-466F-AE00-4667494198CE}" type="pres">
      <dgm:prSet presAssocID="{37656EC0-4505-48D3-A01C-2827B288FB22}" presName="rootComposite1"/>
      <dgm:spPr/>
      <dgm:t>
        <a:bodyPr/>
        <a:lstStyle/>
        <a:p/>
      </dgm:t>
    </dgm:pt>
    <dgm:pt modelId="{8A5A9513-7E2C-426C-B362-FDF964D3370F}" type="pres">
      <dgm:prSet presAssocID="{37656EC0-4505-48D3-A01C-2827B288FB22}" presName="rootText1" presStyleLbl="alignAcc1" presStyleCnt="12" custScaleX="143879">
        <dgm:presLayoutVars>
          <dgm:chPref val="3"/>
        </dgm:presLayoutVars>
      </dgm:prSet>
      <dgm:spPr/>
      <dgm:t>
        <a:bodyPr/>
        <a:lstStyle/>
        <a:p>
          <a:endParaRPr lang="zh-CN" altLang="en-US"/>
        </a:p>
      </dgm:t>
    </dgm:pt>
    <dgm:pt modelId="{D06D9193-C3C5-4F54-BDF3-E80547FEA6B1}" type="pres">
      <dgm:prSet presAssocID="{37656EC0-4505-48D3-A01C-2827B288FB22}" presName="topArc1" presStyleLbl="parChTrans1D1" presStyleCnt="12"/>
      <dgm:spPr>
        <a:ln w="28575">
          <a:solidFill>
            <a:srgbClr val="3DB39E"/>
          </a:solidFill>
        </a:ln>
      </dgm:spPr>
      <dgm:t>
        <a:bodyPr/>
        <a:lstStyle/>
        <a:p/>
      </dgm:t>
    </dgm:pt>
    <dgm:pt modelId="{278415BE-4012-407D-9F23-BB4BE95AB459}" type="pres">
      <dgm:prSet presAssocID="{37656EC0-4505-48D3-A01C-2827B288FB22}" presName="bottomArc1" presStyleLbl="parChTrans1D1" presStyleCnt="12"/>
      <dgm:spPr>
        <a:ln w="28575">
          <a:solidFill>
            <a:srgbClr val="3DB39E"/>
          </a:solidFill>
        </a:ln>
      </dgm:spPr>
      <dgm:t>
        <a:bodyPr/>
        <a:lstStyle/>
        <a:p/>
      </dgm:t>
    </dgm:pt>
    <dgm:pt modelId="{829C2E12-16DA-4E5E-B7D0-6FCDB3AE1A25}" type="pres">
      <dgm:prSet presAssocID="{37656EC0-4505-48D3-A01C-2827B288FB22}" presName="topConnNode1" presStyleLbl="node1" presStyleCnt="1"/>
      <dgm:spPr/>
      <dgm:t>
        <a:bodyPr/>
        <a:lstStyle/>
        <a:p>
          <a:endParaRPr lang="en-US" altLang="zh-CN"/>
        </a:p>
      </dgm:t>
    </dgm:pt>
    <dgm:pt modelId="{F367BF1B-3F38-405B-8B29-9BDC48BFDF86}" type="pres">
      <dgm:prSet presAssocID="{37656EC0-4505-48D3-A01C-2827B288FB22}" presName="hierChild2"/>
      <dgm:spPr/>
      <dgm:t>
        <a:bodyPr/>
        <a:lstStyle/>
        <a:p/>
      </dgm:t>
    </dgm:pt>
    <dgm:pt modelId="{DC37B182-30F6-4CCC-88A5-00A2F1055451}" type="pres">
      <dgm:prSet presAssocID="{19AFD9D7-BDB4-4297-A259-ABA406D97E25}" presName="Name28" presStyleLbl="parChTrans1D2" presStyleIdx="2" presStyleCnt="3"/>
      <dgm:spPr/>
      <dgm:t>
        <a:bodyPr/>
        <a:lstStyle/>
        <a:p>
          <a:endParaRPr lang="en-US" altLang="zh-CN"/>
        </a:p>
      </dgm:t>
    </dgm:pt>
    <dgm:pt modelId="{8AEED886-D6BB-471C-A0FF-EB3EB5FD54B2}" type="pres">
      <dgm:prSet presAssocID="{A0B52A00-B812-4905-ABC0-806BD78D677A}" presName="hierRoot2">
        <dgm:presLayoutVars>
          <dgm:hierBranch val="hang"/>
        </dgm:presLayoutVars>
      </dgm:prSet>
      <dgm:spPr/>
      <dgm:t>
        <a:bodyPr/>
        <a:lstStyle/>
        <a:p/>
      </dgm:t>
    </dgm:pt>
    <dgm:pt modelId="{93F7A061-C9B7-4676-B4AC-E535F7EBED44}" type="pres">
      <dgm:prSet presAssocID="{A0B52A00-B812-4905-ABC0-806BD78D677A}" presName="rootComposite2"/>
      <dgm:spPr/>
      <dgm:t>
        <a:bodyPr/>
        <a:lstStyle/>
        <a:p/>
      </dgm:t>
    </dgm:pt>
    <dgm:pt modelId="{8806652F-DB52-4241-814D-86C0BD1ED5CE}" type="pres">
      <dgm:prSet presAssocID="{A0B52A00-B812-4905-ABC0-806BD78D677A}" presName="rootText2" presStyleLbl="alignAcc1" presStyleIdx="1" presStyleCnt="12" custScaleX="127993">
        <dgm:presLayoutVars>
          <dgm:chPref val="3"/>
        </dgm:presLayoutVars>
      </dgm:prSet>
      <dgm:spPr/>
      <dgm:t>
        <a:bodyPr/>
        <a:lstStyle/>
        <a:p>
          <a:endParaRPr lang="zh-CN" altLang="en-US"/>
        </a:p>
      </dgm:t>
    </dgm:pt>
    <dgm:pt modelId="{04A0F868-B929-4891-B319-C50A08F5798A}" type="pres">
      <dgm:prSet presAssocID="{A0B52A00-B812-4905-ABC0-806BD78D677A}" presName="topArc2" presStyleLbl="parChTrans1D1" presStyleIdx="1" presStyleCnt="12"/>
      <dgm:spPr>
        <a:ln w="28575">
          <a:solidFill>
            <a:srgbClr val="3DB39E"/>
          </a:solidFill>
        </a:ln>
      </dgm:spPr>
      <dgm:t>
        <a:bodyPr/>
        <a:lstStyle/>
        <a:p/>
      </dgm:t>
    </dgm:pt>
    <dgm:pt modelId="{40C723F7-1F99-4569-A525-2FD154EB7DA5}" type="pres">
      <dgm:prSet presAssocID="{A0B52A00-B812-4905-ABC0-806BD78D677A}" presName="bottomArc2" presStyleLbl="parChTrans1D1" presStyleIdx="1" presStyleCnt="12"/>
      <dgm:spPr>
        <a:ln w="28575">
          <a:solidFill>
            <a:srgbClr val="3DB39E"/>
          </a:solidFill>
        </a:ln>
      </dgm:spPr>
      <dgm:t>
        <a:bodyPr/>
        <a:lstStyle/>
        <a:p/>
      </dgm:t>
    </dgm:pt>
    <dgm:pt modelId="{8CE681FC-B6AD-460A-B8CB-D850A48B328D}" type="pres">
      <dgm:prSet presAssocID="{A0B52A00-B812-4905-ABC0-806BD78D677A}" presName="topConnNode2" presStyleLbl="node2" presStyleCnt="3"/>
      <dgm:spPr/>
      <dgm:t>
        <a:bodyPr/>
        <a:lstStyle/>
        <a:p>
          <a:endParaRPr lang="en-US" altLang="zh-CN"/>
        </a:p>
      </dgm:t>
    </dgm:pt>
    <dgm:pt modelId="{B6364BB4-ACF3-4805-AA98-89873CFAF41C}" type="pres">
      <dgm:prSet presAssocID="{A0B52A00-B812-4905-ABC0-806BD78D677A}" presName="hierChild4"/>
      <dgm:spPr/>
      <dgm:t>
        <a:bodyPr/>
        <a:lstStyle/>
        <a:p/>
      </dgm:t>
    </dgm:pt>
    <dgm:pt modelId="{EC2BE397-44A9-48C0-8E29-2CA6859DEC24}" type="pres">
      <dgm:prSet presAssocID="{3C89EA36-F2B1-48D3-A404-280038A93BC5}" presName="Name28" presStyleLbl="parChTrans1D3" presStyleIdx="7" presStyleCnt="8"/>
      <dgm:spPr/>
      <dgm:t>
        <a:bodyPr/>
        <a:lstStyle/>
        <a:p>
          <a:endParaRPr lang="en-US" altLang="zh-CN"/>
        </a:p>
      </dgm:t>
    </dgm:pt>
    <dgm:pt modelId="{2FAABA52-47A8-45FF-904D-BAC8C023D427}" type="pres">
      <dgm:prSet presAssocID="{E8EF499E-C8D7-48D7-9F84-524120CD2D26}" presName="hierRoot2">
        <dgm:presLayoutVars>
          <dgm:hierBranch val="init"/>
        </dgm:presLayoutVars>
      </dgm:prSet>
      <dgm:spPr/>
      <dgm:t>
        <a:bodyPr/>
        <a:lstStyle/>
        <a:p/>
      </dgm:t>
    </dgm:pt>
    <dgm:pt modelId="{D8935084-39B3-49FA-9A62-4F769E9DDF1F}" type="pres">
      <dgm:prSet presAssocID="{E8EF499E-C8D7-48D7-9F84-524120CD2D26}" presName="rootComposite2"/>
      <dgm:spPr/>
      <dgm:t>
        <a:bodyPr/>
        <a:lstStyle/>
        <a:p/>
      </dgm:t>
    </dgm:pt>
    <dgm:pt modelId="{E891FDEE-9E5E-4B17-8F8B-C71C7FDCC772}" type="pres">
      <dgm:prSet presAssocID="{E8EF499E-C8D7-48D7-9F84-524120CD2D26}" presName="rootText2" presStyleLbl="alignAcc1" presStyleIdx="2" presStyleCnt="12">
        <dgm:presLayoutVars>
          <dgm:chPref val="3"/>
        </dgm:presLayoutVars>
      </dgm:prSet>
      <dgm:spPr/>
      <dgm:t>
        <a:bodyPr/>
        <a:lstStyle/>
        <a:p>
          <a:endParaRPr lang="zh-CN" altLang="en-US"/>
        </a:p>
      </dgm:t>
    </dgm:pt>
    <dgm:pt modelId="{F0986A8F-703A-41CE-A556-BCB1504C6F06}" type="pres">
      <dgm:prSet presAssocID="{E8EF499E-C8D7-48D7-9F84-524120CD2D26}" presName="topArc2" presStyleLbl="parChTrans1D1" presStyleIdx="2" presStyleCnt="12"/>
      <dgm:spPr>
        <a:ln w="28575">
          <a:solidFill>
            <a:srgbClr val="3DB39E"/>
          </a:solidFill>
        </a:ln>
      </dgm:spPr>
      <dgm:t>
        <a:bodyPr/>
        <a:lstStyle/>
        <a:p/>
      </dgm:t>
    </dgm:pt>
    <dgm:pt modelId="{5D068B31-65B2-4475-9D48-3D7023B8339F}" type="pres">
      <dgm:prSet presAssocID="{E8EF499E-C8D7-48D7-9F84-524120CD2D26}" presName="bottomArc2" presStyleLbl="parChTrans1D1" presStyleIdx="2" presStyleCnt="12"/>
      <dgm:spPr>
        <a:ln w="28575">
          <a:solidFill>
            <a:srgbClr val="3DB39E"/>
          </a:solidFill>
        </a:ln>
      </dgm:spPr>
      <dgm:t>
        <a:bodyPr/>
        <a:lstStyle/>
        <a:p/>
      </dgm:t>
    </dgm:pt>
    <dgm:pt modelId="{3F22F374-6068-4D4C-87A1-55F021E9DA60}" type="pres">
      <dgm:prSet presAssocID="{E8EF499E-C8D7-48D7-9F84-524120CD2D26}" presName="topConnNode2" presStyleLbl="node3" presStyleCnt="8"/>
      <dgm:spPr/>
      <dgm:t>
        <a:bodyPr/>
        <a:lstStyle/>
        <a:p>
          <a:endParaRPr lang="en-US" altLang="zh-CN"/>
        </a:p>
      </dgm:t>
    </dgm:pt>
    <dgm:pt modelId="{DE2444EF-E90A-4DF1-802F-A26B784A5E0E}" type="pres">
      <dgm:prSet presAssocID="{E8EF499E-C8D7-48D7-9F84-524120CD2D26}" presName="hierChild4"/>
      <dgm:spPr/>
      <dgm:t>
        <a:bodyPr/>
        <a:lstStyle/>
        <a:p/>
      </dgm:t>
    </dgm:pt>
    <dgm:pt modelId="{452B09CD-0648-4860-87AE-C1B7CFAE7DA9}" type="pres">
      <dgm:prSet presAssocID="{E8EF499E-C8D7-48D7-9F84-524120CD2D26}" presName="hierChild5"/>
      <dgm:spPr/>
      <dgm:t>
        <a:bodyPr/>
        <a:lstStyle/>
        <a:p/>
      </dgm:t>
    </dgm:pt>
    <dgm:pt modelId="{48CD3277-7F86-47C0-BD28-1DE0E1410068}" type="pres">
      <dgm:prSet presAssocID="{F818B97A-27ED-4BA9-A41E-84745FF0151E}" presName="Name28" presStyleLbl="parChTrans1D3" presStyleIdx="6" presStyleCnt="8"/>
      <dgm:spPr/>
      <dgm:t>
        <a:bodyPr/>
        <a:lstStyle/>
        <a:p>
          <a:endParaRPr lang="en-US" altLang="zh-CN"/>
        </a:p>
      </dgm:t>
    </dgm:pt>
    <dgm:pt modelId="{178E52D5-A466-4AEE-A382-68578DD22735}" type="pres">
      <dgm:prSet presAssocID="{955714E9-CD42-48C8-BF61-BA18F9C3DECF}" presName="hierRoot2">
        <dgm:presLayoutVars>
          <dgm:hierBranch val="init"/>
        </dgm:presLayoutVars>
      </dgm:prSet>
      <dgm:spPr/>
      <dgm:t>
        <a:bodyPr/>
        <a:lstStyle/>
        <a:p/>
      </dgm:t>
    </dgm:pt>
    <dgm:pt modelId="{0F9C272E-7E6E-4172-BD20-7FB4FFB58736}" type="pres">
      <dgm:prSet presAssocID="{955714E9-CD42-48C8-BF61-BA18F9C3DECF}" presName="rootComposite2"/>
      <dgm:spPr/>
      <dgm:t>
        <a:bodyPr/>
        <a:lstStyle/>
        <a:p/>
      </dgm:t>
    </dgm:pt>
    <dgm:pt modelId="{7A3AA591-AD57-4F52-94B2-090C2CC10FBB}" type="pres">
      <dgm:prSet presAssocID="{955714E9-CD42-48C8-BF61-BA18F9C3DECF}" presName="rootText2" presStyleLbl="alignAcc1" presStyleIdx="3" presStyleCnt="12">
        <dgm:presLayoutVars>
          <dgm:chPref val="3"/>
        </dgm:presLayoutVars>
      </dgm:prSet>
      <dgm:spPr/>
      <dgm:t>
        <a:bodyPr/>
        <a:lstStyle/>
        <a:p>
          <a:endParaRPr lang="zh-CN" altLang="en-US"/>
        </a:p>
      </dgm:t>
    </dgm:pt>
    <dgm:pt modelId="{2C3357E0-4995-487E-B2C7-2D440AF43F6B}" type="pres">
      <dgm:prSet presAssocID="{955714E9-CD42-48C8-BF61-BA18F9C3DECF}" presName="topArc2" presStyleLbl="parChTrans1D1" presStyleIdx="3" presStyleCnt="12"/>
      <dgm:spPr>
        <a:ln w="28575">
          <a:solidFill>
            <a:srgbClr val="3DB39E"/>
          </a:solidFill>
        </a:ln>
      </dgm:spPr>
      <dgm:t>
        <a:bodyPr/>
        <a:lstStyle/>
        <a:p/>
      </dgm:t>
    </dgm:pt>
    <dgm:pt modelId="{DF6D5BAE-F093-4B30-96E0-C526B69C104C}" type="pres">
      <dgm:prSet presAssocID="{955714E9-CD42-48C8-BF61-BA18F9C3DECF}" presName="bottomArc2" presStyleLbl="parChTrans1D1" presStyleIdx="3" presStyleCnt="12"/>
      <dgm:spPr>
        <a:ln w="28575">
          <a:solidFill>
            <a:srgbClr val="3DB39E"/>
          </a:solidFill>
        </a:ln>
      </dgm:spPr>
      <dgm:t>
        <a:bodyPr/>
        <a:lstStyle/>
        <a:p/>
      </dgm:t>
    </dgm:pt>
    <dgm:pt modelId="{2B69ADE0-F5E7-4FA2-8599-D9CF17D2AD36}" type="pres">
      <dgm:prSet presAssocID="{955714E9-CD42-48C8-BF61-BA18F9C3DECF}" presName="topConnNode2" presStyleLbl="node3" presStyleIdx="1" presStyleCnt="8"/>
      <dgm:spPr/>
      <dgm:t>
        <a:bodyPr/>
        <a:lstStyle/>
        <a:p>
          <a:endParaRPr lang="en-US" altLang="zh-CN"/>
        </a:p>
      </dgm:t>
    </dgm:pt>
    <dgm:pt modelId="{DF4A5AFD-D367-4227-9045-D2FDC09AEC2C}" type="pres">
      <dgm:prSet presAssocID="{955714E9-CD42-48C8-BF61-BA18F9C3DECF}" presName="hierChild4"/>
      <dgm:spPr/>
      <dgm:t>
        <a:bodyPr/>
        <a:lstStyle/>
        <a:p/>
      </dgm:t>
    </dgm:pt>
    <dgm:pt modelId="{CE05AAE8-E5A0-423D-8724-B781727E3399}" type="pres">
      <dgm:prSet presAssocID="{955714E9-CD42-48C8-BF61-BA18F9C3DECF}" presName="hierChild5"/>
      <dgm:spPr/>
      <dgm:t>
        <a:bodyPr/>
        <a:lstStyle/>
        <a:p/>
      </dgm:t>
    </dgm:pt>
    <dgm:pt modelId="{50A109B3-5D79-4BEB-B543-4DF9553398D7}" type="pres">
      <dgm:prSet presAssocID="{5B08E9EA-9224-4D4B-9D54-6AED5F2BB3F3}" presName="Name28" presStyleLbl="parChTrans1D3" presStyleIdx="5" presStyleCnt="8"/>
      <dgm:spPr/>
      <dgm:t>
        <a:bodyPr/>
        <a:lstStyle/>
        <a:p>
          <a:endParaRPr lang="en-US" altLang="zh-CN"/>
        </a:p>
      </dgm:t>
    </dgm:pt>
    <dgm:pt modelId="{BEA9BDCC-66C4-4BA2-9790-808A64FCEACE}" type="pres">
      <dgm:prSet presAssocID="{A0682810-0D1A-4AC6-AA32-0A660A52B2C1}" presName="hierRoot2">
        <dgm:presLayoutVars>
          <dgm:hierBranch val="init"/>
        </dgm:presLayoutVars>
      </dgm:prSet>
      <dgm:spPr/>
      <dgm:t>
        <a:bodyPr/>
        <a:lstStyle/>
        <a:p/>
      </dgm:t>
    </dgm:pt>
    <dgm:pt modelId="{2B9B8445-D609-42F1-AFA2-901A01EDBDCE}" type="pres">
      <dgm:prSet presAssocID="{A0682810-0D1A-4AC6-AA32-0A660A52B2C1}" presName="rootComposite2"/>
      <dgm:spPr/>
      <dgm:t>
        <a:bodyPr/>
        <a:lstStyle/>
        <a:p/>
      </dgm:t>
    </dgm:pt>
    <dgm:pt modelId="{13DF6442-9D9C-4D13-A02C-9EA4B3218D5F}" type="pres">
      <dgm:prSet presAssocID="{A0682810-0D1A-4AC6-AA32-0A660A52B2C1}" presName="rootText2" presStyleLbl="alignAcc1" presStyleIdx="4" presStyleCnt="12">
        <dgm:presLayoutVars>
          <dgm:chPref val="3"/>
        </dgm:presLayoutVars>
      </dgm:prSet>
      <dgm:spPr/>
      <dgm:t>
        <a:bodyPr/>
        <a:lstStyle/>
        <a:p>
          <a:endParaRPr lang="zh-CN" altLang="en-US"/>
        </a:p>
      </dgm:t>
    </dgm:pt>
    <dgm:pt modelId="{AA2D9F90-6D36-448C-B5AE-84C882B48758}" type="pres">
      <dgm:prSet presAssocID="{A0682810-0D1A-4AC6-AA32-0A660A52B2C1}" presName="topArc2" presStyleLbl="parChTrans1D1" presStyleIdx="4" presStyleCnt="12"/>
      <dgm:spPr>
        <a:ln w="28575">
          <a:solidFill>
            <a:srgbClr val="3DB39E"/>
          </a:solidFill>
        </a:ln>
      </dgm:spPr>
      <dgm:t>
        <a:bodyPr/>
        <a:lstStyle/>
        <a:p/>
      </dgm:t>
    </dgm:pt>
    <dgm:pt modelId="{70D87F95-C208-45CA-B33E-79121413AD34}" type="pres">
      <dgm:prSet presAssocID="{A0682810-0D1A-4AC6-AA32-0A660A52B2C1}" presName="bottomArc2" presStyleLbl="parChTrans1D1" presStyleIdx="4" presStyleCnt="12"/>
      <dgm:spPr>
        <a:ln w="28575">
          <a:solidFill>
            <a:srgbClr val="3DB39E"/>
          </a:solidFill>
        </a:ln>
      </dgm:spPr>
      <dgm:t>
        <a:bodyPr/>
        <a:lstStyle/>
        <a:p/>
      </dgm:t>
    </dgm:pt>
    <dgm:pt modelId="{A1DC2554-0D2D-4D98-8903-03D68FF51B50}" type="pres">
      <dgm:prSet presAssocID="{A0682810-0D1A-4AC6-AA32-0A660A52B2C1}" presName="topConnNode2" presStyleLbl="node3" presStyleIdx="2" presStyleCnt="8"/>
      <dgm:spPr/>
      <dgm:t>
        <a:bodyPr/>
        <a:lstStyle/>
        <a:p>
          <a:endParaRPr lang="en-US" altLang="zh-CN"/>
        </a:p>
      </dgm:t>
    </dgm:pt>
    <dgm:pt modelId="{11C25FCA-E6D7-4032-919B-369A2338ACE9}" type="pres">
      <dgm:prSet presAssocID="{A0682810-0D1A-4AC6-AA32-0A660A52B2C1}" presName="hierChild4"/>
      <dgm:spPr/>
      <dgm:t>
        <a:bodyPr/>
        <a:lstStyle/>
        <a:p/>
      </dgm:t>
    </dgm:pt>
    <dgm:pt modelId="{0DFC475F-F626-4110-A4AC-BB408AAE281E}" type="pres">
      <dgm:prSet presAssocID="{A0682810-0D1A-4AC6-AA32-0A660A52B2C1}" presName="hierChild5"/>
      <dgm:spPr/>
      <dgm:t>
        <a:bodyPr/>
        <a:lstStyle/>
        <a:p/>
      </dgm:t>
    </dgm:pt>
    <dgm:pt modelId="{A21F3EEA-A60D-417A-8A32-17220A4B5F25}" type="pres">
      <dgm:prSet presAssocID="{1137E7A7-F338-450E-AE83-C2CFEF2FF8DB}" presName="Name28" presStyleLbl="parChTrans1D3" presStyleIdx="4" presStyleCnt="8"/>
      <dgm:spPr/>
      <dgm:t>
        <a:bodyPr/>
        <a:lstStyle/>
        <a:p>
          <a:endParaRPr lang="en-US" altLang="zh-CN"/>
        </a:p>
      </dgm:t>
    </dgm:pt>
    <dgm:pt modelId="{BCEB60EF-5407-4B7D-9179-121D8F1B1F76}" type="pres">
      <dgm:prSet presAssocID="{54AF4702-C712-4AD5-AB0E-EC06483FEB67}" presName="hierRoot2">
        <dgm:presLayoutVars>
          <dgm:hierBranch val="init"/>
        </dgm:presLayoutVars>
      </dgm:prSet>
      <dgm:spPr/>
      <dgm:t>
        <a:bodyPr/>
        <a:lstStyle/>
        <a:p/>
      </dgm:t>
    </dgm:pt>
    <dgm:pt modelId="{EACB19B8-F016-49B4-9F46-34E9B6E44B58}" type="pres">
      <dgm:prSet presAssocID="{54AF4702-C712-4AD5-AB0E-EC06483FEB67}" presName="rootComposite2"/>
      <dgm:spPr/>
      <dgm:t>
        <a:bodyPr/>
        <a:lstStyle/>
        <a:p/>
      </dgm:t>
    </dgm:pt>
    <dgm:pt modelId="{E796BA45-E99C-468E-BAE1-E3040535D56B}" type="pres">
      <dgm:prSet presAssocID="{54AF4702-C712-4AD5-AB0E-EC06483FEB67}" presName="rootText2" presStyleLbl="alignAcc1" presStyleIdx="5" presStyleCnt="12">
        <dgm:presLayoutVars>
          <dgm:chPref val="3"/>
        </dgm:presLayoutVars>
      </dgm:prSet>
      <dgm:spPr/>
      <dgm:t>
        <a:bodyPr/>
        <a:lstStyle/>
        <a:p>
          <a:endParaRPr lang="zh-CN" altLang="en-US"/>
        </a:p>
      </dgm:t>
    </dgm:pt>
    <dgm:pt modelId="{415A06E4-0A17-4B7A-B002-F3F5251A89A0}" type="pres">
      <dgm:prSet presAssocID="{54AF4702-C712-4AD5-AB0E-EC06483FEB67}" presName="topArc2" presStyleLbl="parChTrans1D1" presStyleIdx="5" presStyleCnt="12"/>
      <dgm:spPr>
        <a:ln w="28575">
          <a:solidFill>
            <a:srgbClr val="3DB39E"/>
          </a:solidFill>
        </a:ln>
      </dgm:spPr>
      <dgm:t>
        <a:bodyPr/>
        <a:lstStyle/>
        <a:p/>
      </dgm:t>
    </dgm:pt>
    <dgm:pt modelId="{7AA96834-13C5-4EE3-BC26-A8596C50E14E}" type="pres">
      <dgm:prSet presAssocID="{54AF4702-C712-4AD5-AB0E-EC06483FEB67}" presName="bottomArc2" presStyleLbl="parChTrans1D1" presStyleIdx="5" presStyleCnt="12"/>
      <dgm:spPr>
        <a:ln w="28575">
          <a:solidFill>
            <a:srgbClr val="3DB39E"/>
          </a:solidFill>
        </a:ln>
      </dgm:spPr>
      <dgm:t>
        <a:bodyPr/>
        <a:lstStyle/>
        <a:p/>
      </dgm:t>
    </dgm:pt>
    <dgm:pt modelId="{E97FA0AB-FFB8-4EE7-A923-D548F2AF8464}" type="pres">
      <dgm:prSet presAssocID="{54AF4702-C712-4AD5-AB0E-EC06483FEB67}" presName="topConnNode2" presStyleLbl="node3" presStyleIdx="3" presStyleCnt="8"/>
      <dgm:spPr/>
      <dgm:t>
        <a:bodyPr/>
        <a:lstStyle/>
        <a:p>
          <a:endParaRPr lang="en-US" altLang="zh-CN"/>
        </a:p>
      </dgm:t>
    </dgm:pt>
    <dgm:pt modelId="{3F1C9D70-0242-48AB-B71C-9C5BC46C039E}" type="pres">
      <dgm:prSet presAssocID="{54AF4702-C712-4AD5-AB0E-EC06483FEB67}" presName="hierChild4"/>
      <dgm:spPr/>
      <dgm:t>
        <a:bodyPr/>
        <a:lstStyle/>
        <a:p/>
      </dgm:t>
    </dgm:pt>
    <dgm:pt modelId="{D70A2749-F6C1-4095-BC4D-850CDD56A678}" type="pres">
      <dgm:prSet presAssocID="{54AF4702-C712-4AD5-AB0E-EC06483FEB67}" presName="hierChild5"/>
      <dgm:spPr/>
      <dgm:t>
        <a:bodyPr/>
        <a:lstStyle/>
        <a:p/>
      </dgm:t>
    </dgm:pt>
    <dgm:pt modelId="{1C89D34C-C7A5-4E17-9364-4699220530D1}" type="pres">
      <dgm:prSet presAssocID="{A0B52A00-B812-4905-ABC0-806BD78D677A}" presName="hierChild5"/>
      <dgm:spPr/>
      <dgm:t>
        <a:bodyPr/>
        <a:lstStyle/>
        <a:p/>
      </dgm:t>
    </dgm:pt>
    <dgm:pt modelId="{58C3B98C-C34A-440A-B535-4C54D6A699CB}" type="pres">
      <dgm:prSet presAssocID="{C781BE43-89C2-4C6B-9194-9DAA85EC6C6A}" presName="Name28" presStyleLbl="parChTrans1D2" presStyleIdx="1" presStyleCnt="3"/>
      <dgm:spPr/>
      <dgm:t>
        <a:bodyPr/>
        <a:lstStyle/>
        <a:p>
          <a:endParaRPr lang="en-US" altLang="zh-CN"/>
        </a:p>
      </dgm:t>
    </dgm:pt>
    <dgm:pt modelId="{60C575CD-4FED-441B-AE3A-EE346AC16FC0}" type="pres">
      <dgm:prSet presAssocID="{8081828E-B190-4675-A1A0-856FEE1FE8AD}" presName="hierRoot2">
        <dgm:presLayoutVars>
          <dgm:hierBranch val="init"/>
        </dgm:presLayoutVars>
      </dgm:prSet>
      <dgm:spPr/>
      <dgm:t>
        <a:bodyPr/>
        <a:lstStyle/>
        <a:p/>
      </dgm:t>
    </dgm:pt>
    <dgm:pt modelId="{AA028E1A-7407-40A6-8A6E-0F5048FADD96}" type="pres">
      <dgm:prSet presAssocID="{8081828E-B190-4675-A1A0-856FEE1FE8AD}" presName="rootComposite2"/>
      <dgm:spPr/>
      <dgm:t>
        <a:bodyPr/>
        <a:lstStyle/>
        <a:p/>
      </dgm:t>
    </dgm:pt>
    <dgm:pt modelId="{C03C3271-993B-4CC2-AE95-3341DCEE074C}" type="pres">
      <dgm:prSet presAssocID="{8081828E-B190-4675-A1A0-856FEE1FE8AD}" presName="rootText2" presStyleLbl="alignAcc1" presStyleIdx="6" presStyleCnt="12" custScaleX="127993">
        <dgm:presLayoutVars>
          <dgm:chPref val="3"/>
        </dgm:presLayoutVars>
      </dgm:prSet>
      <dgm:spPr/>
      <dgm:t>
        <a:bodyPr/>
        <a:lstStyle/>
        <a:p>
          <a:endParaRPr lang="zh-CN" altLang="en-US"/>
        </a:p>
      </dgm:t>
    </dgm:pt>
    <dgm:pt modelId="{62E1304A-1845-4F2F-8C70-695DD218B7B2}" type="pres">
      <dgm:prSet presAssocID="{8081828E-B190-4675-A1A0-856FEE1FE8AD}" presName="topArc2" presStyleLbl="parChTrans1D1" presStyleIdx="6" presStyleCnt="12"/>
      <dgm:spPr>
        <a:ln w="28575">
          <a:solidFill>
            <a:srgbClr val="3DB39E"/>
          </a:solidFill>
        </a:ln>
      </dgm:spPr>
      <dgm:t>
        <a:bodyPr/>
        <a:lstStyle/>
        <a:p/>
      </dgm:t>
    </dgm:pt>
    <dgm:pt modelId="{181D2942-BC4F-4E88-9A51-C76BB8F0848F}" type="pres">
      <dgm:prSet presAssocID="{8081828E-B190-4675-A1A0-856FEE1FE8AD}" presName="bottomArc2" presStyleLbl="parChTrans1D1" presStyleIdx="6" presStyleCnt="12"/>
      <dgm:spPr>
        <a:ln w="28575">
          <a:solidFill>
            <a:srgbClr val="3DB39E"/>
          </a:solidFill>
        </a:ln>
      </dgm:spPr>
      <dgm:t>
        <a:bodyPr/>
        <a:lstStyle/>
        <a:p/>
      </dgm:t>
    </dgm:pt>
    <dgm:pt modelId="{04B9FA81-54CF-4871-AB86-688E462C6874}" type="pres">
      <dgm:prSet presAssocID="{8081828E-B190-4675-A1A0-856FEE1FE8AD}" presName="topConnNode2" presStyleLbl="node2" presStyleIdx="1" presStyleCnt="3"/>
      <dgm:spPr/>
      <dgm:t>
        <a:bodyPr/>
        <a:lstStyle/>
        <a:p>
          <a:endParaRPr lang="en-US" altLang="zh-CN"/>
        </a:p>
      </dgm:t>
    </dgm:pt>
    <dgm:pt modelId="{E0116F72-AD20-492F-9B77-0B3F7267AF46}" type="pres">
      <dgm:prSet presAssocID="{8081828E-B190-4675-A1A0-856FEE1FE8AD}" presName="hierChild4"/>
      <dgm:spPr/>
      <dgm:t>
        <a:bodyPr/>
        <a:lstStyle/>
        <a:p/>
      </dgm:t>
    </dgm:pt>
    <dgm:pt modelId="{344491F5-C56E-45DA-B05F-D6698F73145E}" type="pres">
      <dgm:prSet presAssocID="{A96C4EA3-831F-45C8-91F3-AD493A4D0972}" presName="Name28" presStyleLbl="parChTrans1D3" presStyleIdx="3" presStyleCnt="8"/>
      <dgm:spPr/>
      <dgm:t>
        <a:bodyPr/>
        <a:lstStyle/>
        <a:p>
          <a:endParaRPr lang="en-US" altLang="zh-CN"/>
        </a:p>
      </dgm:t>
    </dgm:pt>
    <dgm:pt modelId="{FBF51575-C523-4419-8E34-58352DEBCD9D}" type="pres">
      <dgm:prSet presAssocID="{7DFA930D-A8EE-43D4-888E-D1E829E1571C}" presName="hierRoot2">
        <dgm:presLayoutVars>
          <dgm:hierBranch val="init"/>
        </dgm:presLayoutVars>
      </dgm:prSet>
      <dgm:spPr/>
      <dgm:t>
        <a:bodyPr/>
        <a:lstStyle/>
        <a:p/>
      </dgm:t>
    </dgm:pt>
    <dgm:pt modelId="{CF16817E-4FD3-4D67-AB3D-AC5F50E87055}" type="pres">
      <dgm:prSet presAssocID="{7DFA930D-A8EE-43D4-888E-D1E829E1571C}" presName="rootComposite2"/>
      <dgm:spPr/>
      <dgm:t>
        <a:bodyPr/>
        <a:lstStyle/>
        <a:p/>
      </dgm:t>
    </dgm:pt>
    <dgm:pt modelId="{53B150F9-D784-4FA8-A085-FE52DE8F6DA9}" type="pres">
      <dgm:prSet presAssocID="{7DFA930D-A8EE-43D4-888E-D1E829E1571C}" presName="rootText2" presStyleLbl="alignAcc1" presStyleIdx="7" presStyleCnt="12">
        <dgm:presLayoutVars>
          <dgm:chPref val="3"/>
        </dgm:presLayoutVars>
      </dgm:prSet>
      <dgm:spPr/>
      <dgm:t>
        <a:bodyPr/>
        <a:lstStyle/>
        <a:p>
          <a:endParaRPr lang="zh-CN" altLang="en-US"/>
        </a:p>
      </dgm:t>
    </dgm:pt>
    <dgm:pt modelId="{703E01A9-E90C-400B-B939-0F560FB9C61D}" type="pres">
      <dgm:prSet presAssocID="{7DFA930D-A8EE-43D4-888E-D1E829E1571C}" presName="topArc2" presStyleLbl="parChTrans1D1" presStyleIdx="7" presStyleCnt="12"/>
      <dgm:spPr>
        <a:ln w="28575">
          <a:solidFill>
            <a:srgbClr val="3DB39E"/>
          </a:solidFill>
        </a:ln>
      </dgm:spPr>
      <dgm:t>
        <a:bodyPr/>
        <a:lstStyle/>
        <a:p/>
      </dgm:t>
    </dgm:pt>
    <dgm:pt modelId="{FE611720-F7B1-4687-A231-5E96DFD0E94C}" type="pres">
      <dgm:prSet presAssocID="{7DFA930D-A8EE-43D4-888E-D1E829E1571C}" presName="bottomArc2" presStyleLbl="parChTrans1D1" presStyleIdx="7" presStyleCnt="12"/>
      <dgm:spPr>
        <a:ln w="28575">
          <a:solidFill>
            <a:srgbClr val="3DB39E"/>
          </a:solidFill>
        </a:ln>
      </dgm:spPr>
      <dgm:t>
        <a:bodyPr/>
        <a:lstStyle/>
        <a:p/>
      </dgm:t>
    </dgm:pt>
    <dgm:pt modelId="{D0AD7C26-6611-4032-AD1D-2F370DF5D499}" type="pres">
      <dgm:prSet presAssocID="{7DFA930D-A8EE-43D4-888E-D1E829E1571C}" presName="topConnNode2" presStyleLbl="node3" presStyleIdx="4" presStyleCnt="8"/>
      <dgm:spPr/>
      <dgm:t>
        <a:bodyPr/>
        <a:lstStyle/>
        <a:p>
          <a:endParaRPr lang="en-US" altLang="zh-CN"/>
        </a:p>
      </dgm:t>
    </dgm:pt>
    <dgm:pt modelId="{D6143363-4240-4EC1-BCAA-0142B7F26ACA}" type="pres">
      <dgm:prSet presAssocID="{7DFA930D-A8EE-43D4-888E-D1E829E1571C}" presName="hierChild4"/>
      <dgm:spPr/>
      <dgm:t>
        <a:bodyPr/>
        <a:lstStyle/>
        <a:p/>
      </dgm:t>
    </dgm:pt>
    <dgm:pt modelId="{DB6C1DD0-3836-4A8E-8828-793DA0087A61}" type="pres">
      <dgm:prSet presAssocID="{7DFA930D-A8EE-43D4-888E-D1E829E1571C}" presName="hierChild5"/>
      <dgm:spPr/>
      <dgm:t>
        <a:bodyPr/>
        <a:lstStyle/>
        <a:p/>
      </dgm:t>
    </dgm:pt>
    <dgm:pt modelId="{A043961D-2FE3-4BB6-BD3D-F62DB310FD50}" type="pres">
      <dgm:prSet presAssocID="{F5723A82-06D6-4BDC-ACE7-BC03760F2E16}" presName="Name28" presStyleLbl="parChTrans1D3" presStyleIdx="2" presStyleCnt="8"/>
      <dgm:spPr/>
      <dgm:t>
        <a:bodyPr/>
        <a:lstStyle/>
        <a:p>
          <a:endParaRPr lang="en-US" altLang="zh-CN"/>
        </a:p>
      </dgm:t>
    </dgm:pt>
    <dgm:pt modelId="{7833DEE1-543B-44EA-B809-B5AC1B8CA64D}" type="pres">
      <dgm:prSet presAssocID="{FBF7A444-F330-4703-8C93-49FE8CE03CB4}" presName="hierRoot2">
        <dgm:presLayoutVars>
          <dgm:hierBranch val="init"/>
        </dgm:presLayoutVars>
      </dgm:prSet>
      <dgm:spPr/>
      <dgm:t>
        <a:bodyPr/>
        <a:lstStyle/>
        <a:p/>
      </dgm:t>
    </dgm:pt>
    <dgm:pt modelId="{35F5A702-0BEA-4CDF-843D-82E2C4CB2D40}" type="pres">
      <dgm:prSet presAssocID="{FBF7A444-F330-4703-8C93-49FE8CE03CB4}" presName="rootComposite2"/>
      <dgm:spPr/>
      <dgm:t>
        <a:bodyPr/>
        <a:lstStyle/>
        <a:p/>
      </dgm:t>
    </dgm:pt>
    <dgm:pt modelId="{088C892E-2FF9-496E-9678-04AD875429F0}" type="pres">
      <dgm:prSet presAssocID="{FBF7A444-F330-4703-8C93-49FE8CE03CB4}" presName="rootText2" presStyleLbl="alignAcc1" presStyleIdx="8" presStyleCnt="12">
        <dgm:presLayoutVars>
          <dgm:chPref val="3"/>
        </dgm:presLayoutVars>
      </dgm:prSet>
      <dgm:spPr/>
      <dgm:t>
        <a:bodyPr/>
        <a:lstStyle/>
        <a:p>
          <a:endParaRPr lang="zh-CN" altLang="en-US"/>
        </a:p>
      </dgm:t>
    </dgm:pt>
    <dgm:pt modelId="{043F9DA3-5BAF-4752-8AA7-432C1A0AEEB2}" type="pres">
      <dgm:prSet presAssocID="{FBF7A444-F330-4703-8C93-49FE8CE03CB4}" presName="topArc2" presStyleLbl="parChTrans1D1" presStyleIdx="8" presStyleCnt="12"/>
      <dgm:spPr>
        <a:ln w="28575">
          <a:solidFill>
            <a:srgbClr val="3DB39E"/>
          </a:solidFill>
        </a:ln>
      </dgm:spPr>
      <dgm:t>
        <a:bodyPr/>
        <a:lstStyle/>
        <a:p/>
      </dgm:t>
    </dgm:pt>
    <dgm:pt modelId="{4BCCDFD0-C6C0-49D1-B428-09131E70CF8C}" type="pres">
      <dgm:prSet presAssocID="{FBF7A444-F330-4703-8C93-49FE8CE03CB4}" presName="bottomArc2" presStyleLbl="parChTrans1D1" presStyleIdx="8" presStyleCnt="12"/>
      <dgm:spPr>
        <a:ln w="28575">
          <a:solidFill>
            <a:srgbClr val="3DB39E"/>
          </a:solidFill>
        </a:ln>
      </dgm:spPr>
      <dgm:t>
        <a:bodyPr/>
        <a:lstStyle/>
        <a:p/>
      </dgm:t>
    </dgm:pt>
    <dgm:pt modelId="{2FAF7847-55E4-44F5-AC5F-A0DF87D4D382}" type="pres">
      <dgm:prSet presAssocID="{FBF7A444-F330-4703-8C93-49FE8CE03CB4}" presName="topConnNode2" presStyleLbl="node3" presStyleIdx="5" presStyleCnt="8"/>
      <dgm:spPr/>
      <dgm:t>
        <a:bodyPr/>
        <a:lstStyle/>
        <a:p>
          <a:endParaRPr lang="en-US" altLang="zh-CN"/>
        </a:p>
      </dgm:t>
    </dgm:pt>
    <dgm:pt modelId="{55BE3675-7359-49EB-923A-C757A7A9C6F4}" type="pres">
      <dgm:prSet presAssocID="{FBF7A444-F330-4703-8C93-49FE8CE03CB4}" presName="hierChild4"/>
      <dgm:spPr/>
      <dgm:t>
        <a:bodyPr/>
        <a:lstStyle/>
        <a:p/>
      </dgm:t>
    </dgm:pt>
    <dgm:pt modelId="{8AF788D1-2B72-4DD5-A36D-86077E6C2B78}" type="pres">
      <dgm:prSet presAssocID="{FBF7A444-F330-4703-8C93-49FE8CE03CB4}" presName="hierChild5"/>
      <dgm:spPr/>
      <dgm:t>
        <a:bodyPr/>
        <a:lstStyle/>
        <a:p/>
      </dgm:t>
    </dgm:pt>
    <dgm:pt modelId="{18796E13-995E-4919-83BE-1F444A31D3B1}" type="pres">
      <dgm:prSet presAssocID="{8081828E-B190-4675-A1A0-856FEE1FE8AD}" presName="hierChild5"/>
      <dgm:spPr/>
      <dgm:t>
        <a:bodyPr/>
        <a:lstStyle/>
        <a:p/>
      </dgm:t>
    </dgm:pt>
    <dgm:pt modelId="{15EF0D96-6C87-4C8E-A100-681A1C213116}" type="pres">
      <dgm:prSet presAssocID="{CE315D9B-EBA1-483A-83C9-370AA6340F2F}" presName="Name28" presStyleLbl="parChTrans1D2" presStyleCnt="3"/>
      <dgm:spPr/>
      <dgm:t>
        <a:bodyPr/>
        <a:lstStyle/>
        <a:p>
          <a:endParaRPr lang="en-US" altLang="zh-CN"/>
        </a:p>
      </dgm:t>
    </dgm:pt>
    <dgm:pt modelId="{91354E9F-7527-4310-B686-1AFE36EF2AFF}" type="pres">
      <dgm:prSet presAssocID="{ED026DF7-B767-4135-B46C-99A956E19ABC}" presName="hierRoot2">
        <dgm:presLayoutVars>
          <dgm:hierBranch val="init"/>
        </dgm:presLayoutVars>
      </dgm:prSet>
      <dgm:spPr/>
      <dgm:t>
        <a:bodyPr/>
        <a:lstStyle/>
        <a:p/>
      </dgm:t>
    </dgm:pt>
    <dgm:pt modelId="{C20CBF2D-6E45-40E5-BCB0-71F51B7AC7F6}" type="pres">
      <dgm:prSet presAssocID="{ED026DF7-B767-4135-B46C-99A956E19ABC}" presName="rootComposite2"/>
      <dgm:spPr/>
      <dgm:t>
        <a:bodyPr/>
        <a:lstStyle/>
        <a:p/>
      </dgm:t>
    </dgm:pt>
    <dgm:pt modelId="{1DCFDD70-ED01-4153-B872-DB3150ABF368}" type="pres">
      <dgm:prSet presAssocID="{ED026DF7-B767-4135-B46C-99A956E19ABC}" presName="rootText2" presStyleLbl="alignAcc1" presStyleIdx="9" presStyleCnt="12" custScaleX="127993">
        <dgm:presLayoutVars>
          <dgm:chPref val="3"/>
        </dgm:presLayoutVars>
      </dgm:prSet>
      <dgm:spPr/>
      <dgm:t>
        <a:bodyPr/>
        <a:lstStyle/>
        <a:p>
          <a:endParaRPr lang="zh-CN" altLang="en-US"/>
        </a:p>
      </dgm:t>
    </dgm:pt>
    <dgm:pt modelId="{8790B62F-B482-4D89-95EA-066D274EE681}" type="pres">
      <dgm:prSet presAssocID="{ED026DF7-B767-4135-B46C-99A956E19ABC}" presName="topArc2" presStyleLbl="parChTrans1D1" presStyleIdx="9" presStyleCnt="12"/>
      <dgm:spPr>
        <a:ln w="28575">
          <a:solidFill>
            <a:srgbClr val="3DB39E"/>
          </a:solidFill>
        </a:ln>
      </dgm:spPr>
      <dgm:t>
        <a:bodyPr/>
        <a:lstStyle/>
        <a:p/>
      </dgm:t>
    </dgm:pt>
    <dgm:pt modelId="{0C0F0A94-4D65-4A1C-8B63-59C1ED51337C}" type="pres">
      <dgm:prSet presAssocID="{ED026DF7-B767-4135-B46C-99A956E19ABC}" presName="bottomArc2" presStyleLbl="parChTrans1D1" presStyleIdx="9" presStyleCnt="12"/>
      <dgm:spPr>
        <a:ln w="28575">
          <a:solidFill>
            <a:srgbClr val="3DB39E"/>
          </a:solidFill>
        </a:ln>
      </dgm:spPr>
      <dgm:t>
        <a:bodyPr/>
        <a:lstStyle/>
        <a:p/>
      </dgm:t>
    </dgm:pt>
    <dgm:pt modelId="{13ACAEAF-F4C6-47D6-BCF5-4787B4576741}" type="pres">
      <dgm:prSet presAssocID="{ED026DF7-B767-4135-B46C-99A956E19ABC}" presName="topConnNode2" presStyleLbl="node2" presStyleIdx="2" presStyleCnt="3"/>
      <dgm:spPr/>
      <dgm:t>
        <a:bodyPr/>
        <a:lstStyle/>
        <a:p>
          <a:endParaRPr lang="en-US" altLang="zh-CN"/>
        </a:p>
      </dgm:t>
    </dgm:pt>
    <dgm:pt modelId="{1CA9EC82-D912-4947-B85D-96F0AA4A1A7C}" type="pres">
      <dgm:prSet presAssocID="{ED026DF7-B767-4135-B46C-99A956E19ABC}" presName="hierChild4"/>
      <dgm:spPr/>
      <dgm:t>
        <a:bodyPr/>
        <a:lstStyle/>
        <a:p/>
      </dgm:t>
    </dgm:pt>
    <dgm:pt modelId="{2FDE6893-4A29-49E0-B779-4AA595F4C261}" type="pres">
      <dgm:prSet presAssocID="{A28DF459-07BD-4DEF-9D5F-58AE7F9F1E49}" presName="Name28" presStyleLbl="parChTrans1D3" presStyleIdx="1" presStyleCnt="8"/>
      <dgm:spPr/>
      <dgm:t>
        <a:bodyPr/>
        <a:lstStyle/>
        <a:p>
          <a:endParaRPr lang="en-US" altLang="zh-CN"/>
        </a:p>
      </dgm:t>
    </dgm:pt>
    <dgm:pt modelId="{A55CF538-F482-4B06-9AF6-BC1082A80605}" type="pres">
      <dgm:prSet presAssocID="{B6C43640-0CEE-45D0-AB31-6E004C8E6B7A}" presName="hierRoot2">
        <dgm:presLayoutVars>
          <dgm:hierBranch val="init"/>
        </dgm:presLayoutVars>
      </dgm:prSet>
      <dgm:spPr/>
      <dgm:t>
        <a:bodyPr/>
        <a:lstStyle/>
        <a:p/>
      </dgm:t>
    </dgm:pt>
    <dgm:pt modelId="{C445F886-99E3-4220-8FB8-63B6C3212322}" type="pres">
      <dgm:prSet presAssocID="{B6C43640-0CEE-45D0-AB31-6E004C8E6B7A}" presName="rootComposite2"/>
      <dgm:spPr/>
      <dgm:t>
        <a:bodyPr/>
        <a:lstStyle/>
        <a:p/>
      </dgm:t>
    </dgm:pt>
    <dgm:pt modelId="{66FDF4C7-05A7-42DA-B11F-648D5CFC79D6}" type="pres">
      <dgm:prSet presAssocID="{B6C43640-0CEE-45D0-AB31-6E004C8E6B7A}" presName="rootText2" presStyleLbl="alignAcc1" presStyleIdx="10" presStyleCnt="12">
        <dgm:presLayoutVars>
          <dgm:chPref val="3"/>
        </dgm:presLayoutVars>
      </dgm:prSet>
      <dgm:spPr/>
      <dgm:t>
        <a:bodyPr/>
        <a:lstStyle/>
        <a:p>
          <a:endParaRPr lang="zh-CN" altLang="en-US"/>
        </a:p>
      </dgm:t>
    </dgm:pt>
    <dgm:pt modelId="{E47903B5-3023-406B-9635-1B18B0E42217}" type="pres">
      <dgm:prSet presAssocID="{B6C43640-0CEE-45D0-AB31-6E004C8E6B7A}" presName="topArc2" presStyleLbl="parChTrans1D1" presStyleIdx="10" presStyleCnt="12"/>
      <dgm:spPr>
        <a:ln w="28575">
          <a:solidFill>
            <a:srgbClr val="3DB39E"/>
          </a:solidFill>
        </a:ln>
      </dgm:spPr>
      <dgm:t>
        <a:bodyPr/>
        <a:lstStyle/>
        <a:p/>
      </dgm:t>
    </dgm:pt>
    <dgm:pt modelId="{47F31489-AB3C-4AAD-874A-8594147CC86F}" type="pres">
      <dgm:prSet presAssocID="{B6C43640-0CEE-45D0-AB31-6E004C8E6B7A}" presName="bottomArc2" presStyleLbl="parChTrans1D1" presStyleIdx="10" presStyleCnt="12"/>
      <dgm:spPr>
        <a:ln w="28575">
          <a:solidFill>
            <a:srgbClr val="3DB39E"/>
          </a:solidFill>
        </a:ln>
      </dgm:spPr>
      <dgm:t>
        <a:bodyPr/>
        <a:lstStyle/>
        <a:p/>
      </dgm:t>
    </dgm:pt>
    <dgm:pt modelId="{969F13C8-1FBB-4EC7-99AF-FE7CD516AF66}" type="pres">
      <dgm:prSet presAssocID="{B6C43640-0CEE-45D0-AB31-6E004C8E6B7A}" presName="topConnNode2" presStyleLbl="node3" presStyleIdx="6" presStyleCnt="8"/>
      <dgm:spPr/>
      <dgm:t>
        <a:bodyPr/>
        <a:lstStyle/>
        <a:p>
          <a:endParaRPr lang="en-US" altLang="zh-CN"/>
        </a:p>
      </dgm:t>
    </dgm:pt>
    <dgm:pt modelId="{3ED2FA0A-1C45-4DEF-BA06-9C26BCDB3D74}" type="pres">
      <dgm:prSet presAssocID="{B6C43640-0CEE-45D0-AB31-6E004C8E6B7A}" presName="hierChild4"/>
      <dgm:spPr/>
      <dgm:t>
        <a:bodyPr/>
        <a:lstStyle/>
        <a:p/>
      </dgm:t>
    </dgm:pt>
    <dgm:pt modelId="{ABC18F56-689E-4020-842E-97924F2BBB4B}" type="pres">
      <dgm:prSet presAssocID="{B6C43640-0CEE-45D0-AB31-6E004C8E6B7A}" presName="hierChild5"/>
      <dgm:spPr/>
      <dgm:t>
        <a:bodyPr/>
        <a:lstStyle/>
        <a:p/>
      </dgm:t>
    </dgm:pt>
    <dgm:pt modelId="{E68320F2-C9C2-45A9-A61B-8B71DE81F1B3}" type="pres">
      <dgm:prSet presAssocID="{50DD9198-7481-46A0-83B6-65881F104DF7}" presName="Name28" presStyleLbl="parChTrans1D3" presStyleCnt="8"/>
      <dgm:spPr/>
      <dgm:t>
        <a:bodyPr/>
        <a:lstStyle/>
        <a:p>
          <a:endParaRPr lang="en-US" altLang="zh-CN"/>
        </a:p>
      </dgm:t>
    </dgm:pt>
    <dgm:pt modelId="{5FCD6C9E-3E0E-4054-8C28-5FB5A1E6FD0B}" type="pres">
      <dgm:prSet presAssocID="{E5893925-610F-47F5-A1AF-5756F2A5BAC9}" presName="hierRoot2">
        <dgm:presLayoutVars>
          <dgm:hierBranch val="init"/>
        </dgm:presLayoutVars>
      </dgm:prSet>
      <dgm:spPr/>
      <dgm:t>
        <a:bodyPr/>
        <a:lstStyle/>
        <a:p/>
      </dgm:t>
    </dgm:pt>
    <dgm:pt modelId="{754D7C4B-560C-4FB8-86FC-A49E96386DE2}" type="pres">
      <dgm:prSet presAssocID="{E5893925-610F-47F5-A1AF-5756F2A5BAC9}" presName="rootComposite2"/>
      <dgm:spPr/>
      <dgm:t>
        <a:bodyPr/>
        <a:lstStyle/>
        <a:p/>
      </dgm:t>
    </dgm:pt>
    <dgm:pt modelId="{B5AA939C-FD0E-42D8-99A3-FF343AB058CA}" type="pres">
      <dgm:prSet presAssocID="{E5893925-610F-47F5-A1AF-5756F2A5BAC9}" presName="rootText2" presStyleLbl="alignAcc1" presStyleIdx="11" presStyleCnt="12">
        <dgm:presLayoutVars>
          <dgm:chPref val="3"/>
        </dgm:presLayoutVars>
      </dgm:prSet>
      <dgm:spPr/>
      <dgm:t>
        <a:bodyPr/>
        <a:lstStyle/>
        <a:p>
          <a:endParaRPr lang="en-US" altLang="zh-CN"/>
        </a:p>
      </dgm:t>
    </dgm:pt>
    <dgm:pt modelId="{59E1FCD6-5CB1-4AF1-AF68-6EC14F6619E7}" type="pres">
      <dgm:prSet presAssocID="{E5893925-610F-47F5-A1AF-5756F2A5BAC9}" presName="topArc2" presStyleLbl="parChTrans1D1" presStyleIdx="11" presStyleCnt="12"/>
      <dgm:spPr>
        <a:ln w="28575">
          <a:solidFill>
            <a:srgbClr val="3DB39E"/>
          </a:solidFill>
        </a:ln>
      </dgm:spPr>
      <dgm:t>
        <a:bodyPr/>
        <a:lstStyle/>
        <a:p/>
      </dgm:t>
    </dgm:pt>
    <dgm:pt modelId="{3BFCD122-1A6A-4E62-B5C3-1F8901BCDD2C}" type="pres">
      <dgm:prSet presAssocID="{E5893925-610F-47F5-A1AF-5756F2A5BAC9}" presName="bottomArc2" presStyleLbl="parChTrans1D1" presStyleIdx="11" presStyleCnt="12"/>
      <dgm:spPr>
        <a:ln w="28575">
          <a:solidFill>
            <a:srgbClr val="3DB39E"/>
          </a:solidFill>
        </a:ln>
      </dgm:spPr>
      <dgm:t>
        <a:bodyPr/>
        <a:lstStyle/>
        <a:p/>
      </dgm:t>
    </dgm:pt>
    <dgm:pt modelId="{99A8F2A9-26DB-4968-AC96-3B31D5A4318C}" type="pres">
      <dgm:prSet presAssocID="{E5893925-610F-47F5-A1AF-5756F2A5BAC9}" presName="topConnNode2" presStyleLbl="node3" presStyleIdx="7" presStyleCnt="8"/>
      <dgm:spPr/>
      <dgm:t>
        <a:bodyPr/>
        <a:lstStyle/>
        <a:p>
          <a:endParaRPr lang="en-US" altLang="zh-CN"/>
        </a:p>
      </dgm:t>
    </dgm:pt>
    <dgm:pt modelId="{40ED12BB-F83D-44BA-B735-41E0037B9DD6}" type="pres">
      <dgm:prSet presAssocID="{E5893925-610F-47F5-A1AF-5756F2A5BAC9}" presName="hierChild4"/>
      <dgm:spPr/>
      <dgm:t>
        <a:bodyPr/>
        <a:lstStyle/>
        <a:p/>
      </dgm:t>
    </dgm:pt>
    <dgm:pt modelId="{C076D43A-A143-433A-A759-C9D634CB1FC6}" type="pres">
      <dgm:prSet presAssocID="{E5893925-610F-47F5-A1AF-5756F2A5BAC9}" presName="hierChild5"/>
      <dgm:spPr/>
      <dgm:t>
        <a:bodyPr/>
        <a:lstStyle/>
        <a:p/>
      </dgm:t>
    </dgm:pt>
    <dgm:pt modelId="{E48ED39F-432D-4408-97F1-C37C1C4730C0}" type="pres">
      <dgm:prSet presAssocID="{ED026DF7-B767-4135-B46C-99A956E19ABC}" presName="hierChild5"/>
      <dgm:spPr/>
      <dgm:t>
        <a:bodyPr/>
        <a:lstStyle/>
        <a:p/>
      </dgm:t>
    </dgm:pt>
    <dgm:pt modelId="{F31DB742-EFE7-4406-91FF-56039C7167E8}" type="pres">
      <dgm:prSet presAssocID="{37656EC0-4505-48D3-A01C-2827B288FB22}" presName="hierChild3"/>
      <dgm:spPr/>
      <dgm:t>
        <a:bodyPr/>
        <a:lstStyle/>
        <a:p/>
      </dgm:t>
    </dgm:pt>
  </dgm:ptLst>
  <dgm:cxnLst>
    <dgm:cxn modelId="{61F034D4-9800-42F8-96DA-2D0A0ABE6380}" srcId="{889AF9EC-B40E-41C6-A556-5F7B92B3E014}" destId="{37656EC0-4505-48D3-A01C-2827B288FB22}" srcOrd="0" destOrd="0" parTransId="{ED758CA8-4E01-4D42-BAEB-1D7551D55AB2}" sibTransId="{B733DA73-7917-453A-A72D-AA8549E6D6EC}"/>
    <dgm:cxn modelId="{7D466E59-C1DC-4E40-9882-940502EB4D8F}" srcId="{37656EC0-4505-48D3-A01C-2827B288FB22}" destId="{A0B52A00-B812-4905-ABC0-806BD78D677A}" srcOrd="0" destOrd="0" parTransId="{19AFD9D7-BDB4-4297-A259-ABA406D97E25}" sibTransId="{25FE8F4E-C114-4843-855A-DF3188F88779}"/>
    <dgm:cxn modelId="{DBFB49E4-9EB5-429C-965C-41DDD67DE65B}" srcId="{A0B52A00-B812-4905-ABC0-806BD78D677A}" destId="{E8EF499E-C8D7-48D7-9F84-524120CD2D26}" srcOrd="0" destOrd="0" parTransId="{3C89EA36-F2B1-48D3-A404-280038A93BC5}" sibTransId="{4A7738EB-1441-4725-A5DC-E20E9C9041C5}"/>
    <dgm:cxn modelId="{719F317B-18DD-4C9E-84EF-F81C954E6A6B}" srcId="{A0B52A00-B812-4905-ABC0-806BD78D677A}" destId="{955714E9-CD42-48C8-BF61-BA18F9C3DECF}" srcOrd="1" destOrd="0" parTransId="{F818B97A-27ED-4BA9-A41E-84745FF0151E}" sibTransId="{0934D289-D55B-43A2-833F-8CF5974D1ACF}"/>
    <dgm:cxn modelId="{CE62BBBA-9945-4CBE-9BC3-DCBF8ECB0BB0}" srcId="{A0B52A00-B812-4905-ABC0-806BD78D677A}" destId="{A0682810-0D1A-4AC6-AA32-0A660A52B2C1}" srcOrd="2" destOrd="0" parTransId="{5B08E9EA-9224-4D4B-9D54-6AED5F2BB3F3}" sibTransId="{05A82082-B450-4651-BC4A-AE6751DADCDB}"/>
    <dgm:cxn modelId="{981E9BB5-F22C-4D16-94F1-0C47434CC699}" srcId="{A0B52A00-B812-4905-ABC0-806BD78D677A}" destId="{54AF4702-C712-4AD5-AB0E-EC06483FEB67}" srcOrd="3" destOrd="0" parTransId="{1137E7A7-F338-450E-AE83-C2CFEF2FF8DB}" sibTransId="{D7E7EC10-E0B1-4FDE-8AA0-45AC622ED2F1}"/>
    <dgm:cxn modelId="{9C0D1364-DBBF-4CF1-A386-4C14FFA44D67}" srcId="{37656EC0-4505-48D3-A01C-2827B288FB22}" destId="{8081828E-B190-4675-A1A0-856FEE1FE8AD}" srcOrd="1" destOrd="0" parTransId="{C781BE43-89C2-4C6B-9194-9DAA85EC6C6A}" sibTransId="{D3C8AD49-80A4-4055-B2CB-232466525EB2}"/>
    <dgm:cxn modelId="{03A91C2B-BAF3-4A99-86A1-6B90B51A45E0}" srcId="{8081828E-B190-4675-A1A0-856FEE1FE8AD}" destId="{7DFA930D-A8EE-43D4-888E-D1E829E1571C}" srcOrd="0" destOrd="0" parTransId="{A96C4EA3-831F-45C8-91F3-AD493A4D0972}" sibTransId="{D6C05FA4-D24D-457E-83F7-468CFECD00B9}"/>
    <dgm:cxn modelId="{51014344-FC7B-4020-886E-C48AD1BD05B1}" srcId="{8081828E-B190-4675-A1A0-856FEE1FE8AD}" destId="{FBF7A444-F330-4703-8C93-49FE8CE03CB4}" srcOrd="1" destOrd="0" parTransId="{F5723A82-06D6-4BDC-ACE7-BC03760F2E16}" sibTransId="{D958EFBF-14BE-4546-98BE-30E05C979E7D}"/>
    <dgm:cxn modelId="{4B48E9B2-42C0-453A-BB60-626549C6D505}" srcId="{37656EC0-4505-48D3-A01C-2827B288FB22}" destId="{ED026DF7-B767-4135-B46C-99A956E19ABC}" srcOrd="2" destOrd="0" parTransId="{CE315D9B-EBA1-483A-83C9-370AA6340F2F}" sibTransId="{D235A2C6-F34E-488D-A2B2-895396367ACD}"/>
    <dgm:cxn modelId="{0CE4B743-A10B-40BC-9F0F-EA1D0C819F88}" srcId="{ED026DF7-B767-4135-B46C-99A956E19ABC}" destId="{B6C43640-0CEE-45D0-AB31-6E004C8E6B7A}" srcOrd="0" destOrd="0" parTransId="{A28DF459-07BD-4DEF-9D5F-58AE7F9F1E49}" sibTransId="{B0A86CA7-900D-4BD8-992D-73901CA45529}"/>
    <dgm:cxn modelId="{19F84B62-2480-4CDE-96EA-60BA0E5522F7}" srcId="{ED026DF7-B767-4135-B46C-99A956E19ABC}" destId="{E5893925-610F-47F5-A1AF-5756F2A5BAC9}" srcOrd="1" destOrd="0" parTransId="{50DD9198-7481-46A0-83B6-65881F104DF7}" sibTransId="{94D3999E-8CC8-44C9-9E66-BB62115F85D3}"/>
    <dgm:cxn modelId="{A366296D-986F-4531-9DCF-83F60004065C}" type="presOf" srcId="{889AF9EC-B40E-41C6-A556-5F7B92B3E014}" destId="{72ED0128-735F-4531-9A92-128E818729DD}" srcOrd="0" destOrd="0" presId="urn:microsoft.com/office/officeart/2008/layout/HalfCircleOrganizationChart"/>
    <dgm:cxn modelId="{C9FA58D1-7ADC-4408-93D3-45F4CAFBF747}" type="presParOf" srcId="{72ED0128-735F-4531-9A92-128E818729DD}" destId="{F8A951B1-9216-41FA-A346-594B333936BA}" srcOrd="0" destOrd="0" presId="urn:microsoft.com/office/officeart/2008/layout/HalfCircleOrganizationChart"/>
    <dgm:cxn modelId="{A6D78859-E8CC-4AAB-990B-0A81B3C4A02C}" type="presParOf" srcId="{F8A951B1-9216-41FA-A346-594B333936BA}" destId="{D708343A-C775-466F-AE00-4667494198CE}" srcOrd="0" destOrd="0" presId="urn:microsoft.com/office/officeart/2008/layout/HalfCircleOrganizationChart"/>
    <dgm:cxn modelId="{815B0CF6-1A35-423C-B736-9053E77E4545}" type="presParOf" srcId="{D708343A-C775-466F-AE00-4667494198CE}" destId="{8A5A9513-7E2C-426C-B362-FDF964D3370F}" srcOrd="0" destOrd="0" presId="urn:microsoft.com/office/officeart/2008/layout/HalfCircleOrganizationChart"/>
    <dgm:cxn modelId="{C3D6813B-EE16-4F15-8272-723F4DF5E98A}" type="presOf" srcId="{37656EC0-4505-48D3-A01C-2827B288FB22}" destId="{8A5A9513-7E2C-426C-B362-FDF964D3370F}" srcOrd="0" destOrd="0" presId="urn:microsoft.com/office/officeart/2008/layout/HalfCircleOrganizationChart"/>
    <dgm:cxn modelId="{4E792E7A-C02F-4118-9063-1EB640366201}" type="presParOf" srcId="{D708343A-C775-466F-AE00-4667494198CE}" destId="{D06D9193-C3C5-4F54-BDF3-E80547FEA6B1}" srcOrd="1" destOrd="0" presId="urn:microsoft.com/office/officeart/2008/layout/HalfCircleOrganizationChart"/>
    <dgm:cxn modelId="{E652D11D-E065-4545-8C87-547DD01C52AF}" type="presParOf" srcId="{D708343A-C775-466F-AE00-4667494198CE}" destId="{278415BE-4012-407D-9F23-BB4BE95AB459}" srcOrd="2" destOrd="0" presId="urn:microsoft.com/office/officeart/2008/layout/HalfCircleOrganizationChart"/>
    <dgm:cxn modelId="{B6301831-19E1-4E02-8C17-C8D5FFFFAA79}" type="presParOf" srcId="{D708343A-C775-466F-AE00-4667494198CE}" destId="{829C2E12-16DA-4E5E-B7D0-6FCDB3AE1A25}" srcOrd="3" destOrd="0" presId="urn:microsoft.com/office/officeart/2008/layout/HalfCircleOrganizationChart"/>
    <dgm:cxn modelId="{62F15D05-DE7F-45D4-AA67-DAFF79B078CE}" type="presOf" srcId="{37656EC0-4505-48D3-A01C-2827B288FB22}" destId="{829C2E12-16DA-4E5E-B7D0-6FCDB3AE1A25}" srcOrd="1" destOrd="0" presId="urn:microsoft.com/office/officeart/2008/layout/HalfCircleOrganizationChart"/>
    <dgm:cxn modelId="{B68985F5-2312-401E-B0D0-7D1DA72294E1}" type="presParOf" srcId="{F8A951B1-9216-41FA-A346-594B333936BA}" destId="{F367BF1B-3F38-405B-8B29-9BDC48BFDF86}" srcOrd="1" destOrd="0" presId="urn:microsoft.com/office/officeart/2008/layout/HalfCircleOrganizationChart"/>
    <dgm:cxn modelId="{1D227606-9E5E-44C7-AFDB-ACAA25137711}" type="presParOf" srcId="{F367BF1B-3F38-405B-8B29-9BDC48BFDF86}" destId="{DC37B182-30F6-4CCC-88A5-00A2F1055451}" srcOrd="0" destOrd="0" presId="urn:microsoft.com/office/officeart/2008/layout/HalfCircleOrganizationChart"/>
    <dgm:cxn modelId="{C069B266-0B2C-4325-83CB-097F17DB3E74}" type="presOf" srcId="{19AFD9D7-BDB4-4297-A259-ABA406D97E25}" destId="{DC37B182-30F6-4CCC-88A5-00A2F1055451}" srcOrd="0" destOrd="0" presId="urn:microsoft.com/office/officeart/2008/layout/HalfCircleOrganizationChart"/>
    <dgm:cxn modelId="{3D170B9C-2548-4CC9-8C4F-DBCCCDDD6EEF}" type="presParOf" srcId="{F367BF1B-3F38-405B-8B29-9BDC48BFDF86}" destId="{8AEED886-D6BB-471C-A0FF-EB3EB5FD54B2}" srcOrd="1" destOrd="0" presId="urn:microsoft.com/office/officeart/2008/layout/HalfCircleOrganizationChart"/>
    <dgm:cxn modelId="{2656C522-C164-4DBF-B437-B70CD6E5E930}" type="presParOf" srcId="{8AEED886-D6BB-471C-A0FF-EB3EB5FD54B2}" destId="{93F7A061-C9B7-4676-B4AC-E535F7EBED44}" srcOrd="0" destOrd="0" presId="urn:microsoft.com/office/officeart/2008/layout/HalfCircleOrganizationChart"/>
    <dgm:cxn modelId="{A186D3D0-6F5F-430E-896C-9FC4206EF0BC}" type="presParOf" srcId="{93F7A061-C9B7-4676-B4AC-E535F7EBED44}" destId="{8806652F-DB52-4241-814D-86C0BD1ED5CE}" srcOrd="0" destOrd="0" presId="urn:microsoft.com/office/officeart/2008/layout/HalfCircleOrganizationChart"/>
    <dgm:cxn modelId="{AC0BBA5F-D7AD-48ED-A5D2-95B850231D02}" type="presOf" srcId="{A0B52A00-B812-4905-ABC0-806BD78D677A}" destId="{8806652F-DB52-4241-814D-86C0BD1ED5CE}" srcOrd="0" destOrd="0" presId="urn:microsoft.com/office/officeart/2008/layout/HalfCircleOrganizationChart"/>
    <dgm:cxn modelId="{B9E2F0A6-B211-4B7B-B379-7DF2FD084B93}" type="presParOf" srcId="{93F7A061-C9B7-4676-B4AC-E535F7EBED44}" destId="{04A0F868-B929-4891-B319-C50A08F5798A}" srcOrd="1" destOrd="0" presId="urn:microsoft.com/office/officeart/2008/layout/HalfCircleOrganizationChart"/>
    <dgm:cxn modelId="{7FDC8BF8-68CB-45D9-A0B2-BB99A9543AC1}" type="presParOf" srcId="{93F7A061-C9B7-4676-B4AC-E535F7EBED44}" destId="{40C723F7-1F99-4569-A525-2FD154EB7DA5}" srcOrd="2" destOrd="0" presId="urn:microsoft.com/office/officeart/2008/layout/HalfCircleOrganizationChart"/>
    <dgm:cxn modelId="{6B2DDDB5-2C45-4563-A43D-B85E0271CC8A}" type="presParOf" srcId="{93F7A061-C9B7-4676-B4AC-E535F7EBED44}" destId="{8CE681FC-B6AD-460A-B8CB-D850A48B328D}" srcOrd="3" destOrd="0" presId="urn:microsoft.com/office/officeart/2008/layout/HalfCircleOrganizationChart"/>
    <dgm:cxn modelId="{68BC7F28-518F-485E-8E24-0B4A5FD27960}" type="presOf" srcId="{A0B52A00-B812-4905-ABC0-806BD78D677A}" destId="{8CE681FC-B6AD-460A-B8CB-D850A48B328D}" srcOrd="1" destOrd="0" presId="urn:microsoft.com/office/officeart/2008/layout/HalfCircleOrganizationChart"/>
    <dgm:cxn modelId="{25DE3004-8391-42BD-B889-DF05DF81C0ED}" type="presParOf" srcId="{8AEED886-D6BB-471C-A0FF-EB3EB5FD54B2}" destId="{B6364BB4-ACF3-4805-AA98-89873CFAF41C}" srcOrd="1" destOrd="0" presId="urn:microsoft.com/office/officeart/2008/layout/HalfCircleOrganizationChart"/>
    <dgm:cxn modelId="{CE670F81-8FBE-43EC-861B-3BAC97496CC7}" type="presParOf" srcId="{B6364BB4-ACF3-4805-AA98-89873CFAF41C}" destId="{EC2BE397-44A9-48C0-8E29-2CA6859DEC24}" srcOrd="0" destOrd="0" presId="urn:microsoft.com/office/officeart/2008/layout/HalfCircleOrganizationChart"/>
    <dgm:cxn modelId="{3699181E-49B5-4F80-81A1-4DA21284DF22}" type="presOf" srcId="{3C89EA36-F2B1-48D3-A404-280038A93BC5}" destId="{EC2BE397-44A9-48C0-8E29-2CA6859DEC24}" srcOrd="0" destOrd="0" presId="urn:microsoft.com/office/officeart/2008/layout/HalfCircleOrganizationChart"/>
    <dgm:cxn modelId="{4DCE0153-04D8-4473-88BD-DF151AB7A7D8}" type="presParOf" srcId="{B6364BB4-ACF3-4805-AA98-89873CFAF41C}" destId="{2FAABA52-47A8-45FF-904D-BAC8C023D427}" srcOrd="1" destOrd="0" presId="urn:microsoft.com/office/officeart/2008/layout/HalfCircleOrganizationChart"/>
    <dgm:cxn modelId="{0F74BA40-D464-429D-A85A-888D88728BC5}" type="presParOf" srcId="{2FAABA52-47A8-45FF-904D-BAC8C023D427}" destId="{D8935084-39B3-49FA-9A62-4F769E9DDF1F}" srcOrd="0" destOrd="0" presId="urn:microsoft.com/office/officeart/2008/layout/HalfCircleOrganizationChart"/>
    <dgm:cxn modelId="{8E9A230A-F0DD-48B9-A536-932D164388E0}" type="presParOf" srcId="{D8935084-39B3-49FA-9A62-4F769E9DDF1F}" destId="{E891FDEE-9E5E-4B17-8F8B-C71C7FDCC772}" srcOrd="0" destOrd="0" presId="urn:microsoft.com/office/officeart/2008/layout/HalfCircleOrganizationChart"/>
    <dgm:cxn modelId="{CFEA6099-35BE-413C-B633-8913D29CE60A}" type="presOf" srcId="{E8EF499E-C8D7-48D7-9F84-524120CD2D26}" destId="{E891FDEE-9E5E-4B17-8F8B-C71C7FDCC772}" srcOrd="0" destOrd="0" presId="urn:microsoft.com/office/officeart/2008/layout/HalfCircleOrganizationChart"/>
    <dgm:cxn modelId="{C6B59770-F23F-432F-9799-60074FCF342B}" type="presParOf" srcId="{D8935084-39B3-49FA-9A62-4F769E9DDF1F}" destId="{F0986A8F-703A-41CE-A556-BCB1504C6F06}" srcOrd="1" destOrd="0" presId="urn:microsoft.com/office/officeart/2008/layout/HalfCircleOrganizationChart"/>
    <dgm:cxn modelId="{6455EDB0-C36E-4DC6-808D-DED5AC8A8219}" type="presParOf" srcId="{D8935084-39B3-49FA-9A62-4F769E9DDF1F}" destId="{5D068B31-65B2-4475-9D48-3D7023B8339F}" srcOrd="2" destOrd="0" presId="urn:microsoft.com/office/officeart/2008/layout/HalfCircleOrganizationChart"/>
    <dgm:cxn modelId="{3EFA2328-4DB3-4950-BA8C-B6E11BC02CB9}" type="presParOf" srcId="{D8935084-39B3-49FA-9A62-4F769E9DDF1F}" destId="{3F22F374-6068-4D4C-87A1-55F021E9DA60}" srcOrd="3" destOrd="0" presId="urn:microsoft.com/office/officeart/2008/layout/HalfCircleOrganizationChart"/>
    <dgm:cxn modelId="{215400DE-265C-46E4-B6F5-0983F3E09927}" type="presOf" srcId="{E8EF499E-C8D7-48D7-9F84-524120CD2D26}" destId="{3F22F374-6068-4D4C-87A1-55F021E9DA60}" srcOrd="1" destOrd="0" presId="urn:microsoft.com/office/officeart/2008/layout/HalfCircleOrganizationChart"/>
    <dgm:cxn modelId="{581BD5D1-A311-410D-B5C6-6073EA6FCD20}" type="presParOf" srcId="{2FAABA52-47A8-45FF-904D-BAC8C023D427}" destId="{DE2444EF-E90A-4DF1-802F-A26B784A5E0E}" srcOrd="1" destOrd="0" presId="urn:microsoft.com/office/officeart/2008/layout/HalfCircleOrganizationChart"/>
    <dgm:cxn modelId="{1A560085-226B-47E4-AC9A-0CE8A0C40559}" type="presParOf" srcId="{2FAABA52-47A8-45FF-904D-BAC8C023D427}" destId="{452B09CD-0648-4860-87AE-C1B7CFAE7DA9}" srcOrd="2" destOrd="0" presId="urn:microsoft.com/office/officeart/2008/layout/HalfCircleOrganizationChart"/>
    <dgm:cxn modelId="{62BB5B88-A22B-4BFB-A82A-DA46EC2E1E6E}" type="presParOf" srcId="{B6364BB4-ACF3-4805-AA98-89873CFAF41C}" destId="{48CD3277-7F86-47C0-BD28-1DE0E1410068}" srcOrd="2" destOrd="0" presId="urn:microsoft.com/office/officeart/2008/layout/HalfCircleOrganizationChart"/>
    <dgm:cxn modelId="{FD9C9E95-0104-47A4-B139-BA32C11E07AC}" type="presOf" srcId="{F818B97A-27ED-4BA9-A41E-84745FF0151E}" destId="{48CD3277-7F86-47C0-BD28-1DE0E1410068}" srcOrd="0" destOrd="0" presId="urn:microsoft.com/office/officeart/2008/layout/HalfCircleOrganizationChart"/>
    <dgm:cxn modelId="{9FAAF751-F08A-4A4F-9E84-819DFA687150}" type="presParOf" srcId="{B6364BB4-ACF3-4805-AA98-89873CFAF41C}" destId="{178E52D5-A466-4AEE-A382-68578DD22735}" srcOrd="3" destOrd="0" presId="urn:microsoft.com/office/officeart/2008/layout/HalfCircleOrganizationChart"/>
    <dgm:cxn modelId="{E49CA69E-D753-4670-A9AF-DCE5E14BC378}" type="presParOf" srcId="{178E52D5-A466-4AEE-A382-68578DD22735}" destId="{0F9C272E-7E6E-4172-BD20-7FB4FFB58736}" srcOrd="0" destOrd="0" presId="urn:microsoft.com/office/officeart/2008/layout/HalfCircleOrganizationChart"/>
    <dgm:cxn modelId="{9B93A571-E1AE-4D34-8EAC-6820F81CB6FB}" type="presParOf" srcId="{0F9C272E-7E6E-4172-BD20-7FB4FFB58736}" destId="{7A3AA591-AD57-4F52-94B2-090C2CC10FBB}" srcOrd="0" destOrd="0" presId="urn:microsoft.com/office/officeart/2008/layout/HalfCircleOrganizationChart"/>
    <dgm:cxn modelId="{80F8AA38-555D-4845-A442-4F6F42F5DE19}" type="presOf" srcId="{955714E9-CD42-48C8-BF61-BA18F9C3DECF}" destId="{7A3AA591-AD57-4F52-94B2-090C2CC10FBB}" srcOrd="0" destOrd="0" presId="urn:microsoft.com/office/officeart/2008/layout/HalfCircleOrganizationChart"/>
    <dgm:cxn modelId="{29B9AD4F-CB96-4202-BC05-F1F0E2F9D585}" type="presParOf" srcId="{0F9C272E-7E6E-4172-BD20-7FB4FFB58736}" destId="{2C3357E0-4995-487E-B2C7-2D440AF43F6B}" srcOrd="1" destOrd="0" presId="urn:microsoft.com/office/officeart/2008/layout/HalfCircleOrganizationChart"/>
    <dgm:cxn modelId="{561289C4-FDDA-4485-BF94-C795BC96B5FD}" type="presParOf" srcId="{0F9C272E-7E6E-4172-BD20-7FB4FFB58736}" destId="{DF6D5BAE-F093-4B30-96E0-C526B69C104C}" srcOrd="2" destOrd="0" presId="urn:microsoft.com/office/officeart/2008/layout/HalfCircleOrganizationChart"/>
    <dgm:cxn modelId="{CA41EC33-9C8E-4A71-964D-E822D2F75FC7}" type="presParOf" srcId="{0F9C272E-7E6E-4172-BD20-7FB4FFB58736}" destId="{2B69ADE0-F5E7-4FA2-8599-D9CF17D2AD36}" srcOrd="3" destOrd="0" presId="urn:microsoft.com/office/officeart/2008/layout/HalfCircleOrganizationChart"/>
    <dgm:cxn modelId="{683EFBA5-BAF5-452A-AEAB-D31ADF3CFA98}" type="presOf" srcId="{955714E9-CD42-48C8-BF61-BA18F9C3DECF}" destId="{2B69ADE0-F5E7-4FA2-8599-D9CF17D2AD36}" srcOrd="1" destOrd="0" presId="urn:microsoft.com/office/officeart/2008/layout/HalfCircleOrganizationChart"/>
    <dgm:cxn modelId="{078FB8C6-0D36-4230-8306-3B6A4BA70FB5}" type="presParOf" srcId="{178E52D5-A466-4AEE-A382-68578DD22735}" destId="{DF4A5AFD-D367-4227-9045-D2FDC09AEC2C}" srcOrd="1" destOrd="0" presId="urn:microsoft.com/office/officeart/2008/layout/HalfCircleOrganizationChart"/>
    <dgm:cxn modelId="{1458D08F-9B1D-44D8-A6C6-6D67AFA79BC3}" type="presParOf" srcId="{178E52D5-A466-4AEE-A382-68578DD22735}" destId="{CE05AAE8-E5A0-423D-8724-B781727E3399}" srcOrd="2" destOrd="0" presId="urn:microsoft.com/office/officeart/2008/layout/HalfCircleOrganizationChart"/>
    <dgm:cxn modelId="{2C1EA5AD-7C94-4829-9A51-578CEF771900}" type="presParOf" srcId="{B6364BB4-ACF3-4805-AA98-89873CFAF41C}" destId="{50A109B3-5D79-4BEB-B543-4DF9553398D7}" srcOrd="4" destOrd="0" presId="urn:microsoft.com/office/officeart/2008/layout/HalfCircleOrganizationChart"/>
    <dgm:cxn modelId="{D638377A-858A-4852-BBC5-3615E844DA67}" type="presOf" srcId="{5B08E9EA-9224-4D4B-9D54-6AED5F2BB3F3}" destId="{50A109B3-5D79-4BEB-B543-4DF9553398D7}" srcOrd="0" destOrd="0" presId="urn:microsoft.com/office/officeart/2008/layout/HalfCircleOrganizationChart"/>
    <dgm:cxn modelId="{EACFA7C8-52C7-4478-9CB2-1CB92218CDF1}" type="presParOf" srcId="{B6364BB4-ACF3-4805-AA98-89873CFAF41C}" destId="{BEA9BDCC-66C4-4BA2-9790-808A64FCEACE}" srcOrd="5" destOrd="0" presId="urn:microsoft.com/office/officeart/2008/layout/HalfCircleOrganizationChart"/>
    <dgm:cxn modelId="{5E845E7A-2C95-46E1-AC91-8BA46CC052B3}" type="presParOf" srcId="{BEA9BDCC-66C4-4BA2-9790-808A64FCEACE}" destId="{2B9B8445-D609-42F1-AFA2-901A01EDBDCE}" srcOrd="0" destOrd="0" presId="urn:microsoft.com/office/officeart/2008/layout/HalfCircleOrganizationChart"/>
    <dgm:cxn modelId="{575A5FD2-F12C-4785-BC5C-6F3492E4F796}" type="presParOf" srcId="{2B9B8445-D609-42F1-AFA2-901A01EDBDCE}" destId="{13DF6442-9D9C-4D13-A02C-9EA4B3218D5F}" srcOrd="0" destOrd="0" presId="urn:microsoft.com/office/officeart/2008/layout/HalfCircleOrganizationChart"/>
    <dgm:cxn modelId="{C667B2F8-833A-4ED3-A62E-6946786D379E}" type="presOf" srcId="{A0682810-0D1A-4AC6-AA32-0A660A52B2C1}" destId="{13DF6442-9D9C-4D13-A02C-9EA4B3218D5F}" srcOrd="0" destOrd="0" presId="urn:microsoft.com/office/officeart/2008/layout/HalfCircleOrganizationChart"/>
    <dgm:cxn modelId="{DADAC35F-4738-49B0-9885-E75B8C2D710E}" type="presParOf" srcId="{2B9B8445-D609-42F1-AFA2-901A01EDBDCE}" destId="{AA2D9F90-6D36-448C-B5AE-84C882B48758}" srcOrd="1" destOrd="0" presId="urn:microsoft.com/office/officeart/2008/layout/HalfCircleOrganizationChart"/>
    <dgm:cxn modelId="{E66B5875-C0BB-448B-9503-46201A999964}" type="presParOf" srcId="{2B9B8445-D609-42F1-AFA2-901A01EDBDCE}" destId="{70D87F95-C208-45CA-B33E-79121413AD34}" srcOrd="2" destOrd="0" presId="urn:microsoft.com/office/officeart/2008/layout/HalfCircleOrganizationChart"/>
    <dgm:cxn modelId="{43DB8587-562E-461F-8967-11E5375CCE8E}" type="presParOf" srcId="{2B9B8445-D609-42F1-AFA2-901A01EDBDCE}" destId="{A1DC2554-0D2D-4D98-8903-03D68FF51B50}" srcOrd="3" destOrd="0" presId="urn:microsoft.com/office/officeart/2008/layout/HalfCircleOrganizationChart"/>
    <dgm:cxn modelId="{81231BB3-4EA9-4AE1-BDE5-8713D2BCEFFD}" type="presOf" srcId="{A0682810-0D1A-4AC6-AA32-0A660A52B2C1}" destId="{A1DC2554-0D2D-4D98-8903-03D68FF51B50}" srcOrd="1" destOrd="0" presId="urn:microsoft.com/office/officeart/2008/layout/HalfCircleOrganizationChart"/>
    <dgm:cxn modelId="{B36B8448-37A8-4A40-BA65-8C37D92ADB8A}" type="presParOf" srcId="{BEA9BDCC-66C4-4BA2-9790-808A64FCEACE}" destId="{11C25FCA-E6D7-4032-919B-369A2338ACE9}" srcOrd="1" destOrd="0" presId="urn:microsoft.com/office/officeart/2008/layout/HalfCircleOrganizationChart"/>
    <dgm:cxn modelId="{1BA27F82-9CBA-4DDB-81BC-BF51E161C057}" type="presParOf" srcId="{BEA9BDCC-66C4-4BA2-9790-808A64FCEACE}" destId="{0DFC475F-F626-4110-A4AC-BB408AAE281E}" srcOrd="2" destOrd="0" presId="urn:microsoft.com/office/officeart/2008/layout/HalfCircleOrganizationChart"/>
    <dgm:cxn modelId="{76D63924-9BDC-4F36-A977-CD6B0A5B7759}" type="presParOf" srcId="{B6364BB4-ACF3-4805-AA98-89873CFAF41C}" destId="{A21F3EEA-A60D-417A-8A32-17220A4B5F25}" srcOrd="6" destOrd="0" presId="urn:microsoft.com/office/officeart/2008/layout/HalfCircleOrganizationChart"/>
    <dgm:cxn modelId="{42104077-BE30-4EC5-B418-BB89482DB170}" type="presOf" srcId="{1137E7A7-F338-450E-AE83-C2CFEF2FF8DB}" destId="{A21F3EEA-A60D-417A-8A32-17220A4B5F25}" srcOrd="0" destOrd="0" presId="urn:microsoft.com/office/officeart/2008/layout/HalfCircleOrganizationChart"/>
    <dgm:cxn modelId="{ECEE344B-070A-4E22-90CF-2754EB8DB4BC}" type="presParOf" srcId="{B6364BB4-ACF3-4805-AA98-89873CFAF41C}" destId="{BCEB60EF-5407-4B7D-9179-121D8F1B1F76}" srcOrd="7" destOrd="0" presId="urn:microsoft.com/office/officeart/2008/layout/HalfCircleOrganizationChart"/>
    <dgm:cxn modelId="{2C564998-7AD3-4090-9733-6D00F6C47707}" type="presParOf" srcId="{BCEB60EF-5407-4B7D-9179-121D8F1B1F76}" destId="{EACB19B8-F016-49B4-9F46-34E9B6E44B58}" srcOrd="0" destOrd="0" presId="urn:microsoft.com/office/officeart/2008/layout/HalfCircleOrganizationChart"/>
    <dgm:cxn modelId="{67C00ED7-15C4-470C-A9EF-F0A612F8D9D9}" type="presParOf" srcId="{EACB19B8-F016-49B4-9F46-34E9B6E44B58}" destId="{E796BA45-E99C-468E-BAE1-E3040535D56B}" srcOrd="0" destOrd="0" presId="urn:microsoft.com/office/officeart/2008/layout/HalfCircleOrganizationChart"/>
    <dgm:cxn modelId="{D04E183F-7E4C-4956-879A-F895FA970337}" type="presOf" srcId="{54AF4702-C712-4AD5-AB0E-EC06483FEB67}" destId="{E796BA45-E99C-468E-BAE1-E3040535D56B}" srcOrd="0" destOrd="0" presId="urn:microsoft.com/office/officeart/2008/layout/HalfCircleOrganizationChart"/>
    <dgm:cxn modelId="{3348055D-EA0A-4CF7-8013-D1166107F33C}" type="presParOf" srcId="{EACB19B8-F016-49B4-9F46-34E9B6E44B58}" destId="{415A06E4-0A17-4B7A-B002-F3F5251A89A0}" srcOrd="1" destOrd="0" presId="urn:microsoft.com/office/officeart/2008/layout/HalfCircleOrganizationChart"/>
    <dgm:cxn modelId="{FA32E022-04ED-4CA0-B263-1FD330A1CB90}" type="presParOf" srcId="{EACB19B8-F016-49B4-9F46-34E9B6E44B58}" destId="{7AA96834-13C5-4EE3-BC26-A8596C50E14E}" srcOrd="2" destOrd="0" presId="urn:microsoft.com/office/officeart/2008/layout/HalfCircleOrganizationChart"/>
    <dgm:cxn modelId="{0FA15EC4-7374-485D-9B66-BE25EB68F48D}" type="presParOf" srcId="{EACB19B8-F016-49B4-9F46-34E9B6E44B58}" destId="{E97FA0AB-FFB8-4EE7-A923-D548F2AF8464}" srcOrd="3" destOrd="0" presId="urn:microsoft.com/office/officeart/2008/layout/HalfCircleOrganizationChart"/>
    <dgm:cxn modelId="{A1D1761F-0D82-48B8-AB0D-3746B19D030B}" type="presOf" srcId="{54AF4702-C712-4AD5-AB0E-EC06483FEB67}" destId="{E97FA0AB-FFB8-4EE7-A923-D548F2AF8464}" srcOrd="1" destOrd="0" presId="urn:microsoft.com/office/officeart/2008/layout/HalfCircleOrganizationChart"/>
    <dgm:cxn modelId="{3329F816-E67D-4036-B1CC-40A7C1E07AA5}" type="presParOf" srcId="{BCEB60EF-5407-4B7D-9179-121D8F1B1F76}" destId="{3F1C9D70-0242-48AB-B71C-9C5BC46C039E}" srcOrd="1" destOrd="0" presId="urn:microsoft.com/office/officeart/2008/layout/HalfCircleOrganizationChart"/>
    <dgm:cxn modelId="{5EB59476-EAA2-470B-8F4C-5FB704ED1970}" type="presParOf" srcId="{BCEB60EF-5407-4B7D-9179-121D8F1B1F76}" destId="{D70A2749-F6C1-4095-BC4D-850CDD56A678}" srcOrd="2" destOrd="0" presId="urn:microsoft.com/office/officeart/2008/layout/HalfCircleOrganizationChart"/>
    <dgm:cxn modelId="{E0ECC7F9-1A78-4D30-9AB9-B02F1E1A7D85}" type="presParOf" srcId="{8AEED886-D6BB-471C-A0FF-EB3EB5FD54B2}" destId="{1C89D34C-C7A5-4E17-9364-4699220530D1}" srcOrd="2" destOrd="0" presId="urn:microsoft.com/office/officeart/2008/layout/HalfCircleOrganizationChart"/>
    <dgm:cxn modelId="{65F580BD-ED86-4F56-942A-F4B515E28E01}" type="presParOf" srcId="{F367BF1B-3F38-405B-8B29-9BDC48BFDF86}" destId="{58C3B98C-C34A-440A-B535-4C54D6A699CB}" srcOrd="2" destOrd="0" presId="urn:microsoft.com/office/officeart/2008/layout/HalfCircleOrganizationChart"/>
    <dgm:cxn modelId="{D729BCCC-B671-44CD-A08C-EC62605C0237}" type="presOf" srcId="{C781BE43-89C2-4C6B-9194-9DAA85EC6C6A}" destId="{58C3B98C-C34A-440A-B535-4C54D6A699CB}" srcOrd="0" destOrd="0" presId="urn:microsoft.com/office/officeart/2008/layout/HalfCircleOrganizationChart"/>
    <dgm:cxn modelId="{CD438706-2AEA-4416-981D-EC91A18EF6BB}" type="presParOf" srcId="{F367BF1B-3F38-405B-8B29-9BDC48BFDF86}" destId="{60C575CD-4FED-441B-AE3A-EE346AC16FC0}" srcOrd="3" destOrd="0" presId="urn:microsoft.com/office/officeart/2008/layout/HalfCircleOrganizationChart"/>
    <dgm:cxn modelId="{25ACD089-0527-423B-9C46-CFF2B84810AC}" type="presParOf" srcId="{60C575CD-4FED-441B-AE3A-EE346AC16FC0}" destId="{AA028E1A-7407-40A6-8A6E-0F5048FADD96}" srcOrd="0" destOrd="0" presId="urn:microsoft.com/office/officeart/2008/layout/HalfCircleOrganizationChart"/>
    <dgm:cxn modelId="{DA544455-880C-47D5-B5EB-19AC868C98D1}" type="presParOf" srcId="{AA028E1A-7407-40A6-8A6E-0F5048FADD96}" destId="{C03C3271-993B-4CC2-AE95-3341DCEE074C}" srcOrd="0" destOrd="0" presId="urn:microsoft.com/office/officeart/2008/layout/HalfCircleOrganizationChart"/>
    <dgm:cxn modelId="{C254AAB0-7CC8-49D6-B1A0-291C79C49FF0}" type="presOf" srcId="{8081828E-B190-4675-A1A0-856FEE1FE8AD}" destId="{C03C3271-993B-4CC2-AE95-3341DCEE074C}" srcOrd="0" destOrd="0" presId="urn:microsoft.com/office/officeart/2008/layout/HalfCircleOrganizationChart"/>
    <dgm:cxn modelId="{B439E9C7-D193-431F-8BE5-4820FD393AE6}" type="presParOf" srcId="{AA028E1A-7407-40A6-8A6E-0F5048FADD96}" destId="{62E1304A-1845-4F2F-8C70-695DD218B7B2}" srcOrd="1" destOrd="0" presId="urn:microsoft.com/office/officeart/2008/layout/HalfCircleOrganizationChart"/>
    <dgm:cxn modelId="{A7312F2B-8B69-42D3-B0B0-6D6C6328EBBA}" type="presParOf" srcId="{AA028E1A-7407-40A6-8A6E-0F5048FADD96}" destId="{181D2942-BC4F-4E88-9A51-C76BB8F0848F}" srcOrd="2" destOrd="0" presId="urn:microsoft.com/office/officeart/2008/layout/HalfCircleOrganizationChart"/>
    <dgm:cxn modelId="{92C662F3-0C79-423F-86C0-4CF18FC32DF7}" type="presParOf" srcId="{AA028E1A-7407-40A6-8A6E-0F5048FADD96}" destId="{04B9FA81-54CF-4871-AB86-688E462C6874}" srcOrd="3" destOrd="0" presId="urn:microsoft.com/office/officeart/2008/layout/HalfCircleOrganizationChart"/>
    <dgm:cxn modelId="{D76AAC29-0B62-40D6-8C6B-F3DBB1DE5463}" type="presOf" srcId="{8081828E-B190-4675-A1A0-856FEE1FE8AD}" destId="{04B9FA81-54CF-4871-AB86-688E462C6874}" srcOrd="1" destOrd="0" presId="urn:microsoft.com/office/officeart/2008/layout/HalfCircleOrganizationChart"/>
    <dgm:cxn modelId="{E2014ACB-FAB2-485E-B2EC-9AF626AD045D}" type="presParOf" srcId="{60C575CD-4FED-441B-AE3A-EE346AC16FC0}" destId="{E0116F72-AD20-492F-9B77-0B3F7267AF46}" srcOrd="1" destOrd="0" presId="urn:microsoft.com/office/officeart/2008/layout/HalfCircleOrganizationChart"/>
    <dgm:cxn modelId="{6092E349-A8DF-4B6E-A60B-28CE28D2D86F}" type="presParOf" srcId="{E0116F72-AD20-492F-9B77-0B3F7267AF46}" destId="{344491F5-C56E-45DA-B05F-D6698F73145E}" srcOrd="0" destOrd="0" presId="urn:microsoft.com/office/officeart/2008/layout/HalfCircleOrganizationChart"/>
    <dgm:cxn modelId="{9542C20E-8944-4A4A-A0C5-64E6DBF53C84}" type="presOf" srcId="{A96C4EA3-831F-45C8-91F3-AD493A4D0972}" destId="{344491F5-C56E-45DA-B05F-D6698F73145E}" srcOrd="0" destOrd="0" presId="urn:microsoft.com/office/officeart/2008/layout/HalfCircleOrganizationChart"/>
    <dgm:cxn modelId="{D4245F18-EB09-44C9-90C2-D2211E0D2F98}" type="presParOf" srcId="{E0116F72-AD20-492F-9B77-0B3F7267AF46}" destId="{FBF51575-C523-4419-8E34-58352DEBCD9D}" srcOrd="1" destOrd="0" presId="urn:microsoft.com/office/officeart/2008/layout/HalfCircleOrganizationChart"/>
    <dgm:cxn modelId="{6C82DACE-D4B3-4E22-BDDC-A772FBDF8D42}" type="presParOf" srcId="{FBF51575-C523-4419-8E34-58352DEBCD9D}" destId="{CF16817E-4FD3-4D67-AB3D-AC5F50E87055}" srcOrd="0" destOrd="0" presId="urn:microsoft.com/office/officeart/2008/layout/HalfCircleOrganizationChart"/>
    <dgm:cxn modelId="{178ADDB1-1424-48CE-A877-73327F743B5C}" type="presParOf" srcId="{CF16817E-4FD3-4D67-AB3D-AC5F50E87055}" destId="{53B150F9-D784-4FA8-A085-FE52DE8F6DA9}" srcOrd="0" destOrd="0" presId="urn:microsoft.com/office/officeart/2008/layout/HalfCircleOrganizationChart"/>
    <dgm:cxn modelId="{04286768-0CBB-4C0F-95B3-C747033440B6}" type="presOf" srcId="{7DFA930D-A8EE-43D4-888E-D1E829E1571C}" destId="{53B150F9-D784-4FA8-A085-FE52DE8F6DA9}" srcOrd="0" destOrd="0" presId="urn:microsoft.com/office/officeart/2008/layout/HalfCircleOrganizationChart"/>
    <dgm:cxn modelId="{E7960140-0513-4063-A63B-FD4948F916C5}" type="presParOf" srcId="{CF16817E-4FD3-4D67-AB3D-AC5F50E87055}" destId="{703E01A9-E90C-400B-B939-0F560FB9C61D}" srcOrd="1" destOrd="0" presId="urn:microsoft.com/office/officeart/2008/layout/HalfCircleOrganizationChart"/>
    <dgm:cxn modelId="{5F755C0B-7A40-41A2-B640-A818F66B1880}" type="presParOf" srcId="{CF16817E-4FD3-4D67-AB3D-AC5F50E87055}" destId="{FE611720-F7B1-4687-A231-5E96DFD0E94C}" srcOrd="2" destOrd="0" presId="urn:microsoft.com/office/officeart/2008/layout/HalfCircleOrganizationChart"/>
    <dgm:cxn modelId="{2EE19FD2-C931-48CD-9460-BC4036CD3DF6}" type="presParOf" srcId="{CF16817E-4FD3-4D67-AB3D-AC5F50E87055}" destId="{D0AD7C26-6611-4032-AD1D-2F370DF5D499}" srcOrd="3" destOrd="0" presId="urn:microsoft.com/office/officeart/2008/layout/HalfCircleOrganizationChart"/>
    <dgm:cxn modelId="{2B8FD802-4720-4362-B0FB-EAD04F424EE2}" type="presOf" srcId="{7DFA930D-A8EE-43D4-888E-D1E829E1571C}" destId="{D0AD7C26-6611-4032-AD1D-2F370DF5D499}" srcOrd="1" destOrd="0" presId="urn:microsoft.com/office/officeart/2008/layout/HalfCircleOrganizationChart"/>
    <dgm:cxn modelId="{9D223D75-BE63-49FE-9CBC-242DBB88EF4B}" type="presParOf" srcId="{FBF51575-C523-4419-8E34-58352DEBCD9D}" destId="{D6143363-4240-4EC1-BCAA-0142B7F26ACA}" srcOrd="1" destOrd="0" presId="urn:microsoft.com/office/officeart/2008/layout/HalfCircleOrganizationChart"/>
    <dgm:cxn modelId="{6A48826F-540E-45F8-B342-428B5C44607D}" type="presParOf" srcId="{FBF51575-C523-4419-8E34-58352DEBCD9D}" destId="{DB6C1DD0-3836-4A8E-8828-793DA0087A61}" srcOrd="2" destOrd="0" presId="urn:microsoft.com/office/officeart/2008/layout/HalfCircleOrganizationChart"/>
    <dgm:cxn modelId="{18F27AC5-EF20-4A10-BE39-DB5E97AF45DF}" type="presParOf" srcId="{E0116F72-AD20-492F-9B77-0B3F7267AF46}" destId="{A043961D-2FE3-4BB6-BD3D-F62DB310FD50}" srcOrd="2" destOrd="0" presId="urn:microsoft.com/office/officeart/2008/layout/HalfCircleOrganizationChart"/>
    <dgm:cxn modelId="{6BB7696D-2EC4-4ABF-8036-F0BA634E0811}" type="presOf" srcId="{F5723A82-06D6-4BDC-ACE7-BC03760F2E16}" destId="{A043961D-2FE3-4BB6-BD3D-F62DB310FD50}" srcOrd="0" destOrd="0" presId="urn:microsoft.com/office/officeart/2008/layout/HalfCircleOrganizationChart"/>
    <dgm:cxn modelId="{2B957485-ED7C-485D-93BB-75A1D67E1307}" type="presParOf" srcId="{E0116F72-AD20-492F-9B77-0B3F7267AF46}" destId="{7833DEE1-543B-44EA-B809-B5AC1B8CA64D}" srcOrd="3" destOrd="0" presId="urn:microsoft.com/office/officeart/2008/layout/HalfCircleOrganizationChart"/>
    <dgm:cxn modelId="{29A1E45D-337B-453F-B937-F59299D050F8}" type="presParOf" srcId="{7833DEE1-543B-44EA-B809-B5AC1B8CA64D}" destId="{35F5A702-0BEA-4CDF-843D-82E2C4CB2D40}" srcOrd="0" destOrd="0" presId="urn:microsoft.com/office/officeart/2008/layout/HalfCircleOrganizationChart"/>
    <dgm:cxn modelId="{F4A26ECA-93A7-445F-B604-016A94147882}" type="presParOf" srcId="{35F5A702-0BEA-4CDF-843D-82E2C4CB2D40}" destId="{088C892E-2FF9-496E-9678-04AD875429F0}" srcOrd="0" destOrd="0" presId="urn:microsoft.com/office/officeart/2008/layout/HalfCircleOrganizationChart"/>
    <dgm:cxn modelId="{726F2A5E-727B-4927-B06B-073C71D9B37A}" type="presOf" srcId="{FBF7A444-F330-4703-8C93-49FE8CE03CB4}" destId="{088C892E-2FF9-496E-9678-04AD875429F0}" srcOrd="0" destOrd="0" presId="urn:microsoft.com/office/officeart/2008/layout/HalfCircleOrganizationChart"/>
    <dgm:cxn modelId="{E609A644-9F09-4AA0-9EAB-832BFD85126A}" type="presParOf" srcId="{35F5A702-0BEA-4CDF-843D-82E2C4CB2D40}" destId="{043F9DA3-5BAF-4752-8AA7-432C1A0AEEB2}" srcOrd="1" destOrd="0" presId="urn:microsoft.com/office/officeart/2008/layout/HalfCircleOrganizationChart"/>
    <dgm:cxn modelId="{25400AD5-51BD-4EFE-AD95-B8F5586F3AE8}" type="presParOf" srcId="{35F5A702-0BEA-4CDF-843D-82E2C4CB2D40}" destId="{4BCCDFD0-C6C0-49D1-B428-09131E70CF8C}" srcOrd="2" destOrd="0" presId="urn:microsoft.com/office/officeart/2008/layout/HalfCircleOrganizationChart"/>
    <dgm:cxn modelId="{B97FB54B-1936-4F78-B44E-93EA28927F1C}" type="presParOf" srcId="{35F5A702-0BEA-4CDF-843D-82E2C4CB2D40}" destId="{2FAF7847-55E4-44F5-AC5F-A0DF87D4D382}" srcOrd="3" destOrd="0" presId="urn:microsoft.com/office/officeart/2008/layout/HalfCircleOrganizationChart"/>
    <dgm:cxn modelId="{4079DE9A-3FDC-44AC-BE77-06E0FFFD69F6}" type="presOf" srcId="{FBF7A444-F330-4703-8C93-49FE8CE03CB4}" destId="{2FAF7847-55E4-44F5-AC5F-A0DF87D4D382}" srcOrd="1" destOrd="0" presId="urn:microsoft.com/office/officeart/2008/layout/HalfCircleOrganizationChart"/>
    <dgm:cxn modelId="{22C24633-0962-46C2-9077-C8095924030C}" type="presParOf" srcId="{7833DEE1-543B-44EA-B809-B5AC1B8CA64D}" destId="{55BE3675-7359-49EB-923A-C757A7A9C6F4}" srcOrd="1" destOrd="0" presId="urn:microsoft.com/office/officeart/2008/layout/HalfCircleOrganizationChart"/>
    <dgm:cxn modelId="{2793A343-06EF-4300-BF4D-F1847A0E80AD}" type="presParOf" srcId="{7833DEE1-543B-44EA-B809-B5AC1B8CA64D}" destId="{8AF788D1-2B72-4DD5-A36D-86077E6C2B78}" srcOrd="2" destOrd="0" presId="urn:microsoft.com/office/officeart/2008/layout/HalfCircleOrganizationChart"/>
    <dgm:cxn modelId="{5292B0F0-D3A1-4ECE-912E-B90D0AD1628C}" type="presParOf" srcId="{60C575CD-4FED-441B-AE3A-EE346AC16FC0}" destId="{18796E13-995E-4919-83BE-1F444A31D3B1}" srcOrd="2" destOrd="0" presId="urn:microsoft.com/office/officeart/2008/layout/HalfCircleOrganizationChart"/>
    <dgm:cxn modelId="{BEE5DFBB-A742-4954-A37E-D46650911199}" type="presParOf" srcId="{F367BF1B-3F38-405B-8B29-9BDC48BFDF86}" destId="{15EF0D96-6C87-4C8E-A100-681A1C213116}" srcOrd="4" destOrd="0" presId="urn:microsoft.com/office/officeart/2008/layout/HalfCircleOrganizationChart"/>
    <dgm:cxn modelId="{584F69C7-9693-4A9A-90F1-F6A6DD0E2CB1}" type="presOf" srcId="{CE315D9B-EBA1-483A-83C9-370AA6340F2F}" destId="{15EF0D96-6C87-4C8E-A100-681A1C213116}" srcOrd="0" destOrd="0" presId="urn:microsoft.com/office/officeart/2008/layout/HalfCircleOrganizationChart"/>
    <dgm:cxn modelId="{661FFCB8-50CC-4569-9524-29763D77290B}" type="presParOf" srcId="{F367BF1B-3F38-405B-8B29-9BDC48BFDF86}" destId="{91354E9F-7527-4310-B686-1AFE36EF2AFF}" srcOrd="5" destOrd="0" presId="urn:microsoft.com/office/officeart/2008/layout/HalfCircleOrganizationChart"/>
    <dgm:cxn modelId="{5BF7B2D8-1734-4E97-8251-8155292AA397}" type="presParOf" srcId="{91354E9F-7527-4310-B686-1AFE36EF2AFF}" destId="{C20CBF2D-6E45-40E5-BCB0-71F51B7AC7F6}" srcOrd="0" destOrd="0" presId="urn:microsoft.com/office/officeart/2008/layout/HalfCircleOrganizationChart"/>
    <dgm:cxn modelId="{86879B3C-28C7-49BB-8D5B-8F5C73C2AF9B}" type="presParOf" srcId="{C20CBF2D-6E45-40E5-BCB0-71F51B7AC7F6}" destId="{1DCFDD70-ED01-4153-B872-DB3150ABF368}" srcOrd="0" destOrd="0" presId="urn:microsoft.com/office/officeart/2008/layout/HalfCircleOrganizationChart"/>
    <dgm:cxn modelId="{54181C68-9193-4B52-9D74-739AB141B1C9}" type="presOf" srcId="{ED026DF7-B767-4135-B46C-99A956E19ABC}" destId="{1DCFDD70-ED01-4153-B872-DB3150ABF368}" srcOrd="0" destOrd="0" presId="urn:microsoft.com/office/officeart/2008/layout/HalfCircleOrganizationChart"/>
    <dgm:cxn modelId="{4CD4D1B4-6877-4244-8C5F-903551491592}" type="presParOf" srcId="{C20CBF2D-6E45-40E5-BCB0-71F51B7AC7F6}" destId="{8790B62F-B482-4D89-95EA-066D274EE681}" srcOrd="1" destOrd="0" presId="urn:microsoft.com/office/officeart/2008/layout/HalfCircleOrganizationChart"/>
    <dgm:cxn modelId="{AD5CE691-0F51-4A82-9E9F-E490286ACDED}" type="presParOf" srcId="{C20CBF2D-6E45-40E5-BCB0-71F51B7AC7F6}" destId="{0C0F0A94-4D65-4A1C-8B63-59C1ED51337C}" srcOrd="2" destOrd="0" presId="urn:microsoft.com/office/officeart/2008/layout/HalfCircleOrganizationChart"/>
    <dgm:cxn modelId="{2C30CA3C-E739-4359-AC85-DE0C0AC718BC}" type="presParOf" srcId="{C20CBF2D-6E45-40E5-BCB0-71F51B7AC7F6}" destId="{13ACAEAF-F4C6-47D6-BCF5-4787B4576741}" srcOrd="3" destOrd="0" presId="urn:microsoft.com/office/officeart/2008/layout/HalfCircleOrganizationChart"/>
    <dgm:cxn modelId="{FEFDF57C-0EEF-4821-A56D-AC28880B3C1D}" type="presOf" srcId="{ED026DF7-B767-4135-B46C-99A956E19ABC}" destId="{13ACAEAF-F4C6-47D6-BCF5-4787B4576741}" srcOrd="1" destOrd="0" presId="urn:microsoft.com/office/officeart/2008/layout/HalfCircleOrganizationChart"/>
    <dgm:cxn modelId="{9B6FDCE2-69F8-4167-A1FD-13993DE9C463}" type="presParOf" srcId="{91354E9F-7527-4310-B686-1AFE36EF2AFF}" destId="{1CA9EC82-D912-4947-B85D-96F0AA4A1A7C}" srcOrd="1" destOrd="0" presId="urn:microsoft.com/office/officeart/2008/layout/HalfCircleOrganizationChart"/>
    <dgm:cxn modelId="{C32162AE-C73D-475E-B25E-C7464B4C452B}" type="presParOf" srcId="{1CA9EC82-D912-4947-B85D-96F0AA4A1A7C}" destId="{2FDE6893-4A29-49E0-B779-4AA595F4C261}" srcOrd="0" destOrd="0" presId="urn:microsoft.com/office/officeart/2008/layout/HalfCircleOrganizationChart"/>
    <dgm:cxn modelId="{5E0723C9-0500-4C75-A12A-94B9CB75233B}" type="presOf" srcId="{A28DF459-07BD-4DEF-9D5F-58AE7F9F1E49}" destId="{2FDE6893-4A29-49E0-B779-4AA595F4C261}" srcOrd="0" destOrd="0" presId="urn:microsoft.com/office/officeart/2008/layout/HalfCircleOrganizationChart"/>
    <dgm:cxn modelId="{87FE9878-D469-4F5B-9626-AFB02F4B422D}" type="presParOf" srcId="{1CA9EC82-D912-4947-B85D-96F0AA4A1A7C}" destId="{A55CF538-F482-4B06-9AF6-BC1082A80605}" srcOrd="1" destOrd="0" presId="urn:microsoft.com/office/officeart/2008/layout/HalfCircleOrganizationChart"/>
    <dgm:cxn modelId="{C82C8532-9DCC-4701-96D1-C18FD95F5831}" type="presParOf" srcId="{A55CF538-F482-4B06-9AF6-BC1082A80605}" destId="{C445F886-99E3-4220-8FB8-63B6C3212322}" srcOrd="0" destOrd="0" presId="urn:microsoft.com/office/officeart/2008/layout/HalfCircleOrganizationChart"/>
    <dgm:cxn modelId="{6E5845EF-5952-46FE-BB57-42120531B977}" type="presParOf" srcId="{C445F886-99E3-4220-8FB8-63B6C3212322}" destId="{66FDF4C7-05A7-42DA-B11F-648D5CFC79D6}" srcOrd="0" destOrd="0" presId="urn:microsoft.com/office/officeart/2008/layout/HalfCircleOrganizationChart"/>
    <dgm:cxn modelId="{E0ACDE98-CAAA-4D33-A956-9CB1DA12D553}" type="presOf" srcId="{B6C43640-0CEE-45D0-AB31-6E004C8E6B7A}" destId="{66FDF4C7-05A7-42DA-B11F-648D5CFC79D6}" srcOrd="0" destOrd="0" presId="urn:microsoft.com/office/officeart/2008/layout/HalfCircleOrganizationChart"/>
    <dgm:cxn modelId="{4C924567-BD9F-4623-A377-1EB1BF118BE6}" type="presParOf" srcId="{C445F886-99E3-4220-8FB8-63B6C3212322}" destId="{E47903B5-3023-406B-9635-1B18B0E42217}" srcOrd="1" destOrd="0" presId="urn:microsoft.com/office/officeart/2008/layout/HalfCircleOrganizationChart"/>
    <dgm:cxn modelId="{F12FD233-997B-4157-8E75-02F96F3E2D47}" type="presParOf" srcId="{C445F886-99E3-4220-8FB8-63B6C3212322}" destId="{47F31489-AB3C-4AAD-874A-8594147CC86F}" srcOrd="2" destOrd="0" presId="urn:microsoft.com/office/officeart/2008/layout/HalfCircleOrganizationChart"/>
    <dgm:cxn modelId="{86BBA667-8229-447A-AC41-96F78110D946}" type="presParOf" srcId="{C445F886-99E3-4220-8FB8-63B6C3212322}" destId="{969F13C8-1FBB-4EC7-99AF-FE7CD516AF66}" srcOrd="3" destOrd="0" presId="urn:microsoft.com/office/officeart/2008/layout/HalfCircleOrganizationChart"/>
    <dgm:cxn modelId="{CE87BAD3-75A9-47FF-94CB-ACE061D2E898}" type="presOf" srcId="{B6C43640-0CEE-45D0-AB31-6E004C8E6B7A}" destId="{969F13C8-1FBB-4EC7-99AF-FE7CD516AF66}" srcOrd="1" destOrd="0" presId="urn:microsoft.com/office/officeart/2008/layout/HalfCircleOrganizationChart"/>
    <dgm:cxn modelId="{9C25D66B-98A3-472C-B1A6-90097240A9C9}" type="presParOf" srcId="{A55CF538-F482-4B06-9AF6-BC1082A80605}" destId="{3ED2FA0A-1C45-4DEF-BA06-9C26BCDB3D74}" srcOrd="1" destOrd="0" presId="urn:microsoft.com/office/officeart/2008/layout/HalfCircleOrganizationChart"/>
    <dgm:cxn modelId="{D6B79A1C-992D-4BD7-8B81-7DFF6B6429E5}" type="presParOf" srcId="{A55CF538-F482-4B06-9AF6-BC1082A80605}" destId="{ABC18F56-689E-4020-842E-97924F2BBB4B}" srcOrd="2" destOrd="0" presId="urn:microsoft.com/office/officeart/2008/layout/HalfCircleOrganizationChart"/>
    <dgm:cxn modelId="{38C9B938-A362-4F5D-A152-4CBEB618FEB9}" type="presParOf" srcId="{1CA9EC82-D912-4947-B85D-96F0AA4A1A7C}" destId="{E68320F2-C9C2-45A9-A61B-8B71DE81F1B3}" srcOrd="2" destOrd="0" presId="urn:microsoft.com/office/officeart/2008/layout/HalfCircleOrganizationChart"/>
    <dgm:cxn modelId="{230B101F-FA23-4847-A06A-67A335EA0551}" type="presOf" srcId="{50DD9198-7481-46A0-83B6-65881F104DF7}" destId="{E68320F2-C9C2-45A9-A61B-8B71DE81F1B3}" srcOrd="0" destOrd="0" presId="urn:microsoft.com/office/officeart/2008/layout/HalfCircleOrganizationChart"/>
    <dgm:cxn modelId="{E0880E4F-7337-4020-873B-EB758EA147FF}" type="presParOf" srcId="{1CA9EC82-D912-4947-B85D-96F0AA4A1A7C}" destId="{5FCD6C9E-3E0E-4054-8C28-5FB5A1E6FD0B}" srcOrd="3" destOrd="0" presId="urn:microsoft.com/office/officeart/2008/layout/HalfCircleOrganizationChart"/>
    <dgm:cxn modelId="{7B522C08-67EB-46C3-9DC3-F33124847FEC}" type="presParOf" srcId="{5FCD6C9E-3E0E-4054-8C28-5FB5A1E6FD0B}" destId="{754D7C4B-560C-4FB8-86FC-A49E96386DE2}" srcOrd="0" destOrd="0" presId="urn:microsoft.com/office/officeart/2008/layout/HalfCircleOrganizationChart"/>
    <dgm:cxn modelId="{F9BE4177-3BBB-4463-A906-BF1C337A7F65}" type="presParOf" srcId="{754D7C4B-560C-4FB8-86FC-A49E96386DE2}" destId="{B5AA939C-FD0E-42D8-99A3-FF343AB058CA}" srcOrd="0" destOrd="0" presId="urn:microsoft.com/office/officeart/2008/layout/HalfCircleOrganizationChart"/>
    <dgm:cxn modelId="{D58BA05B-E2FA-45D1-B8E9-A08555B56937}" type="presOf" srcId="{E5893925-610F-47F5-A1AF-5756F2A5BAC9}" destId="{B5AA939C-FD0E-42D8-99A3-FF343AB058CA}" srcOrd="0" destOrd="0" presId="urn:microsoft.com/office/officeart/2008/layout/HalfCircleOrganizationChart"/>
    <dgm:cxn modelId="{00E54415-DAEF-4E37-ACDF-AF62A05FC2F5}" type="presParOf" srcId="{754D7C4B-560C-4FB8-86FC-A49E96386DE2}" destId="{59E1FCD6-5CB1-4AF1-AF68-6EC14F6619E7}" srcOrd="1" destOrd="0" presId="urn:microsoft.com/office/officeart/2008/layout/HalfCircleOrganizationChart"/>
    <dgm:cxn modelId="{5621492E-0E1E-4EAB-8460-17F95C3CDB4E}" type="presParOf" srcId="{754D7C4B-560C-4FB8-86FC-A49E96386DE2}" destId="{3BFCD122-1A6A-4E62-B5C3-1F8901BCDD2C}" srcOrd="2" destOrd="0" presId="urn:microsoft.com/office/officeart/2008/layout/HalfCircleOrganizationChart"/>
    <dgm:cxn modelId="{7B80EBE0-4ECB-45E5-842F-D2DA100BA3AD}" type="presParOf" srcId="{754D7C4B-560C-4FB8-86FC-A49E96386DE2}" destId="{99A8F2A9-26DB-4968-AC96-3B31D5A4318C}" srcOrd="3" destOrd="0" presId="urn:microsoft.com/office/officeart/2008/layout/HalfCircleOrganizationChart"/>
    <dgm:cxn modelId="{DDADBA6E-34D2-41A5-9EBF-BD0B7AC88ECB}" type="presOf" srcId="{E5893925-610F-47F5-A1AF-5756F2A5BAC9}" destId="{99A8F2A9-26DB-4968-AC96-3B31D5A4318C}" srcOrd="1" destOrd="0" presId="urn:microsoft.com/office/officeart/2008/layout/HalfCircleOrganizationChart"/>
    <dgm:cxn modelId="{D5072E39-41B7-4713-97E6-7DFC72603B01}" type="presParOf" srcId="{5FCD6C9E-3E0E-4054-8C28-5FB5A1E6FD0B}" destId="{40ED12BB-F83D-44BA-B735-41E0037B9DD6}" srcOrd="1" destOrd="0" presId="urn:microsoft.com/office/officeart/2008/layout/HalfCircleOrganizationChart"/>
    <dgm:cxn modelId="{8CC719CF-6E03-4996-81DC-713F3E293166}" type="presParOf" srcId="{5FCD6C9E-3E0E-4054-8C28-5FB5A1E6FD0B}" destId="{C076D43A-A143-433A-A759-C9D634CB1FC6}" srcOrd="2" destOrd="0" presId="urn:microsoft.com/office/officeart/2008/layout/HalfCircleOrganizationChart"/>
    <dgm:cxn modelId="{0713246A-6F28-4E02-AA2B-9A8C1CD10076}" type="presParOf" srcId="{91354E9F-7527-4310-B686-1AFE36EF2AFF}" destId="{E48ED39F-432D-4408-97F1-C37C1C4730C0}" srcOrd="2" destOrd="0" presId="urn:microsoft.com/office/officeart/2008/layout/HalfCircleOrganizationChart"/>
    <dgm:cxn modelId="{EF601645-72CB-4649-BC76-DCA1C24608BC}" type="presParOf" srcId="{F8A951B1-9216-41FA-A346-594B333936BA}" destId="{F31DB742-EFE7-4406-91FF-56039C7167E8}" srcOrd="2" destOrd="0" presId="urn:microsoft.com/office/officeart/2008/layout/HalfCircleOrganizationChart"/>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CC4BE4C4-7A80-48C1-A5D3-BE72B2A673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AD0F1BB5-5A23-41A1-A27A-8DCAEFBDEB5D}" type="parTrans" cxnId="{A96FE63D-A3D9-4FC3-969D-500E6F2E9A32}">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675DB14-50F2-4474-B03C-F37979121809}">
      <dgm:prSet phldrT="[文本]" custT="1"/>
      <dgm:spPr>
        <a:noFill/>
        <a:ln>
          <a:solidFill>
            <a:srgbClr val="3DB39E"/>
          </a:solidFill>
        </a:ln>
      </dgm:spPr>
      <dgm:t>
        <a:bodyPr/>
        <a:lstStyle/>
        <a:p>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rPr>
            <a:t>Managers</a:t>
          </a:r>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CF181CE6-E3AF-4AE9-BC49-33C3CD3E1A3E}" type="parTrans" cxnId="{1A2F6B0B-7D0D-4229-B2AF-B04DDB954AFA}">
      <dgm:prSet custT="1"/>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50905DF-AFED-4811-95FC-BBC59E130CAF}">
      <dgm:prSet phldrT="[文本]" custT="1"/>
      <dgm:spPr>
        <a:noFill/>
        <a:ln>
          <a:solidFill>
            <a:srgbClr val="3DB39E"/>
          </a:solidFill>
        </a:ln>
      </dgm:spPr>
      <dgm:t>
        <a:bodyPr/>
        <a:lstStyle/>
        <a:p>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rPr>
            <a:t>Supervisor A</a:t>
          </a:r>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FFFEA7A-4BFB-4745-9F22-DAB4D86C23D1}" type="parTrans" cxnId="{C16B1A6F-E7DE-4028-BA38-9BD4A5B9930C}">
      <dgm:prSet custT="1"/>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FD58172-02CC-45F2-80C6-0D84552D087C}">
      <dgm:prSet phldrT="[文本]" custT="1"/>
      <dgm:spPr>
        <a:noFill/>
        <a:ln>
          <a:solidFill>
            <a:srgbClr val="3DB39E"/>
          </a:solidFill>
        </a:ln>
      </dgm:spPr>
      <dgm:t>
        <a:bodyPr/>
        <a:lstStyle/>
        <a:p>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a1</a:t>
          </a:r>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ADA854D-A6F4-4B68-A8FE-FB5194C3D82A}" type="sibTrans" cxnId="{C16B1A6F-E7DE-4028-BA38-9BD4A5B9930C}">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840F41F4-6FFB-4346-B82A-32A35C973D5F}" type="parTrans" cxnId="{88605CA0-3785-4B79-BCD9-910F0A878CD9}">
      <dgm:prSet custT="1"/>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390087CA-3567-4146-A7EA-54DE3D1D6E28}">
      <dgm:prSet phldrT="[文本]" custT="1"/>
      <dgm:spPr>
        <a:noFill/>
        <a:ln>
          <a:solidFill>
            <a:srgbClr val="3DB39E"/>
          </a:solidFill>
        </a:ln>
      </dgm:spPr>
      <dgm:t>
        <a:bodyPr/>
        <a:lstStyle/>
        <a:p>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a2</a:t>
          </a:r>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749A6F78-D0B0-47F1-868D-27814D98D336}" type="sibTrans" cxnId="{88605CA0-3785-4B79-BCD9-910F0A878CD9}">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3A93FE54-43D6-4E77-B878-2F7ACA7D9694}" type="parTrans" cxnId="{A2CB03C2-4DC1-4696-907C-117A616BE48C}">
      <dgm:prSet custT="1"/>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A475CBE4-A517-49C1-B597-C1FB82B09102}">
      <dgm:prSet phldrT="[文本]" custT="1"/>
      <dgm:spPr>
        <a:noFill/>
        <a:ln>
          <a:solidFill>
            <a:srgbClr val="3DB39E"/>
          </a:solidFill>
        </a:ln>
      </dgm:spPr>
      <dgm:t>
        <a:bodyPr/>
        <a:lstStyle/>
        <a:p>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0968980-3BFB-45AC-BD55-3E25F659A964}" type="sibTrans" cxnId="{A2CB03C2-4DC1-4696-907C-117A616BE48C}">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1363DCE2-9D4A-46B4-8E1E-B54DDA53A22A}" type="sibTrans" cxnId="{1A2F6B0B-7D0D-4229-B2AF-B04DDB954AFA}">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05F34380-F7F0-40B4-8275-388650183A6A}" type="parTrans" cxnId="{CDA2D29A-A05F-4AAE-8C21-E96F4039B70F}">
      <dgm:prSet custT="1"/>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0A9F9224-62A0-48FA-8A8D-DB51AFF6256C}">
      <dgm:prSet phldrT="[文本]" custT="1"/>
      <dgm:spPr>
        <a:noFill/>
        <a:ln>
          <a:solidFill>
            <a:srgbClr val="3DB39E"/>
          </a:solidFill>
        </a:ln>
      </dgm:spPr>
      <dgm:t>
        <a:bodyPr/>
        <a:lstStyle/>
        <a:p>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rPr>
            <a:t>Supervisor B</a:t>
          </a:r>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6FD22C82-AAC8-442F-8895-6EA1A710C44F}" type="parTrans" cxnId="{6928EED9-82AB-47F4-87A3-844B7F65BC72}">
      <dgm:prSet custT="1"/>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CB90B744-9FE0-44BB-A31E-1675A0989872}">
      <dgm:prSet phldrT="[文本]" custT="1"/>
      <dgm:spPr>
        <a:noFill/>
        <a:ln>
          <a:solidFill>
            <a:srgbClr val="3DB39E"/>
          </a:solidFill>
        </a:ln>
      </dgm:spPr>
      <dgm:t>
        <a:bodyPr/>
        <a:lstStyle/>
        <a:p>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b1</a:t>
          </a:r>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FE46BF88-2075-4F4A-A4DD-1E09DCFC10D9}" type="sibTrans" cxnId="{6928EED9-82AB-47F4-87A3-844B7F65BC72}">
      <dgm:prSet/>
      <dgm:spPr/>
      <dgm:t>
        <a:bodyPr/>
        <a:lstStyle/>
        <a:p>
          <a:endParaRPr lang="zh-CN" altLang="en-US"/>
        </a:p>
      </dgm:t>
    </dgm:pt>
    <dgm:pt modelId="{44F14D6C-F6A1-471E-8EFF-816B489D1663}" type="parTrans" cxnId="{9D7A0F60-FEB1-46E3-AFE5-B5A9A6961069}">
      <dgm:prSet custT="1"/>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2261B58A-059F-4EBB-AE1A-3278023DA0F2}">
      <dgm:prSet phldrT="[文本]" custT="1"/>
      <dgm:spPr>
        <a:noFill/>
        <a:ln>
          <a:solidFill>
            <a:srgbClr val="3DB39E"/>
          </a:solidFill>
        </a:ln>
      </dgm:spPr>
      <dgm:t>
        <a:bodyPr/>
        <a:lstStyle/>
        <a:p>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rPr>
            <a:t>Member b2</a:t>
          </a:r>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378B92B-71CB-4D2F-B9B6-B3B8A4F79059}" type="sibTrans" cxnId="{9D7A0F60-FEB1-46E3-AFE5-B5A9A6961069}">
      <dgm:prSet/>
      <dgm:spPr/>
      <dgm:t>
        <a:bodyPr/>
        <a:lstStyle/>
        <a:p>
          <a:endParaRPr lang="zh-CN" altLang="en-US"/>
        </a:p>
      </dgm:t>
    </dgm:pt>
    <dgm:pt modelId="{5B1BECFF-31DF-4C23-8796-0876CB5F9F1C}" type="parTrans" cxnId="{09230DA1-391A-4DB0-A471-7A2FDB43F18E}">
      <dgm:prSet custT="1"/>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E5559E4E-02A3-4874-AA2D-911F89EE76A2}">
      <dgm:prSet phldrT="[文本]" custT="1"/>
      <dgm:spPr>
        <a:noFill/>
        <a:ln>
          <a:solidFill>
            <a:srgbClr val="3DB39E"/>
          </a:solidFill>
        </a:ln>
      </dgm:spPr>
      <dgm:t>
        <a:bodyPr/>
        <a:lstStyle/>
        <a:p>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E3C8BFCD-0E9C-429F-A503-54B2EF2A6816}" type="sibTrans" cxnId="{09230DA1-391A-4DB0-A471-7A2FDB43F18E}">
      <dgm:prSet/>
      <dgm:spPr/>
      <dgm:t>
        <a:bodyPr/>
        <a:lstStyle/>
        <a:p>
          <a:endParaRPr lang="zh-CN" altLang="en-US"/>
        </a:p>
      </dgm:t>
    </dgm:pt>
    <dgm:pt modelId="{9EFEE8E3-B487-4036-8B33-D0CEE5765113}" type="sibTrans" cxnId="{CDA2D29A-A05F-4AAE-8C21-E96F4039B70F}">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B07FD702-DB4D-486B-8523-9E671AE3659D}" type="parTrans" cxnId="{174CE39F-F425-4AE4-A295-A16D8461155B}">
      <dgm:prSet custT="1"/>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0C6CD782-EAE2-4D80-90B4-4CEFA080AB31}">
      <dgm:prSet phldrT="[文本]" custT="1"/>
      <dgm:spPr>
        <a:noFill/>
        <a:ln>
          <a:solidFill>
            <a:srgbClr val="3DB39E"/>
          </a:solidFill>
        </a:ln>
      </dgm:spPr>
      <dgm:t>
        <a:bodyPr/>
        <a:lstStyle/>
        <a:p>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rPr>
            <a:t>Supervisor C</a:t>
          </a:r>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EB3D3A19-5EDE-4E61-AD3F-74BD708E67FC}" type="parTrans" cxnId="{F4EEAABC-A876-4E31-83FA-32F5E7C0830B}">
      <dgm:prSet custT="1"/>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B6001BCB-76D2-4B2B-85E0-BEDCFAB8ADB4}">
      <dgm:prSet phldrT="[文本]" custT="1"/>
      <dgm:spPr>
        <a:noFill/>
        <a:ln>
          <a:solidFill>
            <a:srgbClr val="3DB39E"/>
          </a:solidFill>
        </a:ln>
      </dgm:spPr>
      <dgm:t>
        <a:bodyPr/>
        <a:lstStyle/>
        <a:p>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6D73337-1F7B-4864-A36F-A884871B7BE6}" type="sibTrans" cxnId="{F4EEAABC-A876-4E31-83FA-32F5E7C0830B}">
      <dgm:prSet/>
      <dgm:spPr/>
      <dgm:t>
        <a:bodyPr/>
        <a:lstStyle/>
        <a:p>
          <a:endParaRPr lang="zh-CN" altLang="en-US"/>
        </a:p>
      </dgm:t>
    </dgm:pt>
    <dgm:pt modelId="{576935EE-68FC-4CC0-9D1E-8EB49EE0BA60}" type="sibTrans" cxnId="{174CE39F-F425-4AE4-A295-A16D8461155B}">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495B793-9407-4548-9FC9-0FDEB78A4136}" type="parTrans" cxnId="{0985B303-935F-438A-B1C1-553276E7B4DC}">
      <dgm:prSet custT="1"/>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9F373EC-92AF-46BA-94E2-C683C66D0162}">
      <dgm:prSet phldrT="[文本]" custT="1"/>
      <dgm:spPr>
        <a:noFill/>
        <a:ln>
          <a:solidFill>
            <a:srgbClr val="3DB39E"/>
          </a:solidFill>
        </a:ln>
      </dgm:spPr>
      <dgm:t>
        <a:bodyPr/>
        <a:lstStyle/>
        <a:p>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78A6003A-8C73-445B-BA1F-C902B03CC94B}" type="parTrans" cxnId="{8EC7A460-E3B9-4558-BABD-8DC579E69F77}">
      <dgm:prSet custT="1"/>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2533C538-F472-4294-AEB5-26A5299FEC4B}">
      <dgm:prSet phldrT="[文本]" custT="1"/>
      <dgm:spPr>
        <a:noFill/>
        <a:ln>
          <a:solidFill>
            <a:srgbClr val="3DB39E"/>
          </a:solidFill>
        </a:ln>
      </dgm:spPr>
      <dgm:t>
        <a:bodyPr/>
        <a:lstStyle/>
        <a:p>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079BC56E-EF54-411F-ABEB-139A3A746FAC}" type="sibTrans" cxnId="{8EC7A460-E3B9-4558-BABD-8DC579E69F77}">
      <dgm:prSet/>
      <dgm:spPr/>
      <dgm:t>
        <a:bodyPr/>
        <a:lstStyle/>
        <a:p>
          <a:endParaRPr lang="zh-CN" altLang="en-US"/>
        </a:p>
      </dgm:t>
    </dgm:pt>
    <dgm:pt modelId="{9F066377-0FC0-4381-975D-6E33ADA6B350}" type="sibTrans" cxnId="{0985B303-935F-438A-B1C1-553276E7B4DC}">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8CC56662-8610-4B83-A191-9932B66326D1}" type="parTrans" cxnId="{FDF0983F-461F-4B3E-A541-FF7B23D6837F}">
      <dgm:prSet custT="1"/>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D0C9D50-017C-4221-BBD1-03D83BB753F2}" type="asst">
      <dgm:prSet custT="1"/>
      <dgm:spPr>
        <a:noFill/>
        <a:ln>
          <a:solidFill>
            <a:srgbClr val="3DB39E"/>
          </a:solidFill>
        </a:ln>
      </dgm:spPr>
      <dgm:t>
        <a:bodyPr/>
        <a:lstStyle/>
        <a:p>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rPr>
            <a:t>Training Administrator</a:t>
          </a:r>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26F5AEA1-F698-41B2-8A49-F4B578F9FC47}" type="sibTrans" cxnId="{FDF0983F-461F-4B3E-A541-FF7B23D6837F}">
      <dgm:prSet/>
      <dgm:spPr/>
      <dgm:t>
        <a:bodyPr/>
        <a:lstStyle/>
        <a:p>
          <a:endParaRPr lang="zh-CN" altLang="en-US"/>
        </a:p>
      </dgm:t>
    </dgm:pt>
    <dgm:pt modelId="{5AC4EB6D-F631-4C43-BF99-37F6BCB8E6EB}" type="sibTrans" cxnId="{A96FE63D-A3D9-4FC3-969D-500E6F2E9A32}">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DD8567DF-A422-4F65-80A4-9361BFCB4C27}" type="pres">
      <dgm:prSet presAssocID="{CC4BE4C4-7A80-48C1-A5D3-BE72B2A6739D}" presName="hierChild1">
        <dgm:presLayoutVars>
          <dgm:orgChart val="1"/>
          <dgm:chPref val="1"/>
          <dgm:dir/>
          <dgm:animOne val="branch"/>
          <dgm:animLvl val="lvl"/>
          <dgm:resizeHandles/>
        </dgm:presLayoutVars>
      </dgm:prSet>
      <dgm:spPr/>
      <dgm:t>
        <a:bodyPr/>
        <a:lstStyle/>
        <a:p>
          <a:endParaRPr lang="en-US" altLang="zh-CN"/>
        </a:p>
      </dgm:t>
    </dgm:pt>
    <dgm:pt modelId="{D42B18E7-68F8-428B-BAB4-321483CC50E1}" type="pres">
      <dgm:prSet presAssocID="{4675DB14-50F2-4474-B03C-F37979121809}" presName="hierRoot1">
        <dgm:presLayoutVars>
          <dgm:hierBranch val="init"/>
        </dgm:presLayoutVars>
      </dgm:prSet>
      <dgm:spPr/>
      <dgm:t>
        <a:bodyPr/>
        <a:lstStyle/>
        <a:p/>
      </dgm:t>
    </dgm:pt>
    <dgm:pt modelId="{4D0960A7-0DD0-41DA-B28F-06A8A42C3ED4}" type="pres">
      <dgm:prSet presAssocID="{4675DB14-50F2-4474-B03C-F37979121809}" presName="rootComposite1"/>
      <dgm:spPr/>
      <dgm:t>
        <a:bodyPr/>
        <a:lstStyle/>
        <a:p/>
      </dgm:t>
    </dgm:pt>
    <dgm:pt modelId="{FC1D5E63-3D16-4A60-9995-8AFC3D8F3D0A}" type="pres">
      <dgm:prSet presAssocID="{4675DB14-50F2-4474-B03C-F37979121809}" presName="rootText1" presStyleLbl="node0" presStyleCnt="1">
        <dgm:presLayoutVars>
          <dgm:chPref val="3"/>
        </dgm:presLayoutVars>
      </dgm:prSet>
      <dgm:spPr/>
      <dgm:t>
        <a:bodyPr/>
        <a:lstStyle/>
        <a:p>
          <a:endParaRPr lang="en-US" altLang="zh-CN"/>
        </a:p>
      </dgm:t>
    </dgm:pt>
    <dgm:pt modelId="{13984C41-3DE3-4365-8FC7-11888BCCFE58}" type="pres">
      <dgm:prSet presAssocID="{4675DB14-50F2-4474-B03C-F37979121809}" presName="rootConnector1" presStyleLbl="node1" presStyleCnt="1"/>
      <dgm:spPr/>
      <dgm:t>
        <a:bodyPr/>
        <a:lstStyle/>
        <a:p>
          <a:endParaRPr lang="en-US" altLang="zh-CN"/>
        </a:p>
      </dgm:t>
    </dgm:pt>
    <dgm:pt modelId="{D60D47CD-47EC-46AF-937F-ACCB09627296}" type="pres">
      <dgm:prSet presAssocID="{4675DB14-50F2-4474-B03C-F37979121809}" presName="hierChild2"/>
      <dgm:spPr/>
      <dgm:t>
        <a:bodyPr/>
        <a:lstStyle/>
        <a:p/>
      </dgm:t>
    </dgm:pt>
    <dgm:pt modelId="{FFA89984-E33D-4D1E-9910-B166576EF2C3}" type="pres">
      <dgm:prSet presAssocID="{CF181CE6-E3AF-4AE9-BC49-33C3CD3E1A3E}" presName="Name37" presStyleLbl="parChTrans1D2" presStyleIdx="4" presStyleCnt="5"/>
      <dgm:spPr/>
      <dgm:t>
        <a:bodyPr/>
        <a:lstStyle/>
        <a:p>
          <a:endParaRPr lang="en-US" altLang="zh-CN"/>
        </a:p>
      </dgm:t>
    </dgm:pt>
    <dgm:pt modelId="{053C6F08-D9F3-4D8B-81E1-4543686B6D56}" type="pres">
      <dgm:prSet presAssocID="{150905DF-AFED-4811-95FC-BBC59E130CAF}" presName="hierRoot2">
        <dgm:presLayoutVars>
          <dgm:hierBranch val="init"/>
        </dgm:presLayoutVars>
      </dgm:prSet>
      <dgm:spPr/>
      <dgm:t>
        <a:bodyPr/>
        <a:lstStyle/>
        <a:p/>
      </dgm:t>
    </dgm:pt>
    <dgm:pt modelId="{92D896C9-FA0E-4B58-92F7-12948B174479}" type="pres">
      <dgm:prSet presAssocID="{150905DF-AFED-4811-95FC-BBC59E130CAF}" presName="rootComposite"/>
      <dgm:spPr/>
      <dgm:t>
        <a:bodyPr/>
        <a:lstStyle/>
        <a:p/>
      </dgm:t>
    </dgm:pt>
    <dgm:pt modelId="{CB1316E6-03DF-45C3-A53E-9E46F62DA23D}" type="pres">
      <dgm:prSet presAssocID="{150905DF-AFED-4811-95FC-BBC59E130CAF}" presName="rootText" presStyleLbl="node2" presStyleCnt="4">
        <dgm:presLayoutVars>
          <dgm:chPref val="3"/>
        </dgm:presLayoutVars>
      </dgm:prSet>
      <dgm:spPr/>
      <dgm:t>
        <a:bodyPr/>
        <a:lstStyle/>
        <a:p>
          <a:endParaRPr lang="en-US" altLang="zh-CN"/>
        </a:p>
      </dgm:t>
    </dgm:pt>
    <dgm:pt modelId="{DF9D99A2-7FBC-4AD6-AF3C-11659C3C53E3}" type="pres">
      <dgm:prSet presAssocID="{150905DF-AFED-4811-95FC-BBC59E130CAF}" presName="rootConnector" presStyleLbl="node2" presStyleCnt="4"/>
      <dgm:spPr/>
      <dgm:t>
        <a:bodyPr/>
        <a:lstStyle/>
        <a:p>
          <a:endParaRPr lang="en-US" altLang="zh-CN"/>
        </a:p>
      </dgm:t>
    </dgm:pt>
    <dgm:pt modelId="{C49FF79D-9C65-4463-B600-30686F3B7A14}" type="pres">
      <dgm:prSet presAssocID="{150905DF-AFED-4811-95FC-BBC59E130CAF}" presName="hierChild4"/>
      <dgm:spPr/>
      <dgm:t>
        <a:bodyPr/>
        <a:lstStyle/>
        <a:p/>
      </dgm:t>
    </dgm:pt>
    <dgm:pt modelId="{C5834848-BE16-4050-9F33-C7C0EFB3B136}" type="pres">
      <dgm:prSet presAssocID="{8FFFEA7A-4BFB-4745-9F22-DAB4D86C23D1}" presName="Name37" presStyleLbl="parChTrans1D3" presStyleIdx="7" presStyleCnt="8"/>
      <dgm:spPr/>
      <dgm:t>
        <a:bodyPr/>
        <a:lstStyle/>
        <a:p>
          <a:endParaRPr lang="en-US" altLang="zh-CN"/>
        </a:p>
      </dgm:t>
    </dgm:pt>
    <dgm:pt modelId="{7B5B3495-1E43-4801-B30C-B236E4CAEAE7}" type="pres">
      <dgm:prSet presAssocID="{4FD58172-02CC-45F2-80C6-0D84552D087C}" presName="hierRoot2">
        <dgm:presLayoutVars>
          <dgm:hierBranch val="init"/>
        </dgm:presLayoutVars>
      </dgm:prSet>
      <dgm:spPr/>
      <dgm:t>
        <a:bodyPr/>
        <a:lstStyle/>
        <a:p/>
      </dgm:t>
    </dgm:pt>
    <dgm:pt modelId="{9BD3ADDE-1C43-412D-8124-3C7547086341}" type="pres">
      <dgm:prSet presAssocID="{4FD58172-02CC-45F2-80C6-0D84552D087C}" presName="rootComposite"/>
      <dgm:spPr/>
      <dgm:t>
        <a:bodyPr/>
        <a:lstStyle/>
        <a:p/>
      </dgm:t>
    </dgm:pt>
    <dgm:pt modelId="{02E02694-40D0-4C8D-B7F3-D2B67FC92F7F}" type="pres">
      <dgm:prSet presAssocID="{4FD58172-02CC-45F2-80C6-0D84552D087C}" presName="rootText" presStyleLbl="node3" presStyleCnt="8">
        <dgm:presLayoutVars>
          <dgm:chPref val="3"/>
        </dgm:presLayoutVars>
      </dgm:prSet>
      <dgm:spPr/>
      <dgm:t>
        <a:bodyPr/>
        <a:lstStyle/>
        <a:p>
          <a:endParaRPr lang="zh-CN" altLang="en-US"/>
        </a:p>
      </dgm:t>
    </dgm:pt>
    <dgm:pt modelId="{5983F313-1E85-4018-8F46-61B9E50A5504}" type="pres">
      <dgm:prSet presAssocID="{4FD58172-02CC-45F2-80C6-0D84552D087C}" presName="rootConnector" presStyleLbl="node3" presStyleCnt="8"/>
      <dgm:spPr/>
      <dgm:t>
        <a:bodyPr/>
        <a:lstStyle/>
        <a:p>
          <a:endParaRPr lang="en-US" altLang="zh-CN"/>
        </a:p>
      </dgm:t>
    </dgm:pt>
    <dgm:pt modelId="{B6ABA1BE-C146-4DE6-A8F9-FB5E49892936}" type="pres">
      <dgm:prSet presAssocID="{4FD58172-02CC-45F2-80C6-0D84552D087C}" presName="hierChild4"/>
      <dgm:spPr/>
      <dgm:t>
        <a:bodyPr/>
        <a:lstStyle/>
        <a:p/>
      </dgm:t>
    </dgm:pt>
    <dgm:pt modelId="{44AE1149-9617-4C79-98EA-ABA79215B834}" type="pres">
      <dgm:prSet presAssocID="{4FD58172-02CC-45F2-80C6-0D84552D087C}" presName="hierChild5"/>
      <dgm:spPr/>
      <dgm:t>
        <a:bodyPr/>
        <a:lstStyle/>
        <a:p/>
      </dgm:t>
    </dgm:pt>
    <dgm:pt modelId="{387E8024-E6B0-40D0-B28E-EEB0B5964540}" type="pres">
      <dgm:prSet presAssocID="{840F41F4-6FFB-4346-B82A-32A35C973D5F}" presName="Name37" presStyleLbl="parChTrans1D3" presStyleIdx="6" presStyleCnt="8"/>
      <dgm:spPr/>
      <dgm:t>
        <a:bodyPr/>
        <a:lstStyle/>
        <a:p>
          <a:endParaRPr lang="en-US" altLang="zh-CN"/>
        </a:p>
      </dgm:t>
    </dgm:pt>
    <dgm:pt modelId="{E2819C0F-4230-4CAE-8EDA-CB7CE629759F}" type="pres">
      <dgm:prSet presAssocID="{390087CA-3567-4146-A7EA-54DE3D1D6E28}" presName="hierRoot2">
        <dgm:presLayoutVars>
          <dgm:hierBranch val="init"/>
        </dgm:presLayoutVars>
      </dgm:prSet>
      <dgm:spPr/>
      <dgm:t>
        <a:bodyPr/>
        <a:lstStyle/>
        <a:p/>
      </dgm:t>
    </dgm:pt>
    <dgm:pt modelId="{FDF2D6EE-3F75-46D9-A9FB-ECE2009B16BC}" type="pres">
      <dgm:prSet presAssocID="{390087CA-3567-4146-A7EA-54DE3D1D6E28}" presName="rootComposite"/>
      <dgm:spPr/>
      <dgm:t>
        <a:bodyPr/>
        <a:lstStyle/>
        <a:p/>
      </dgm:t>
    </dgm:pt>
    <dgm:pt modelId="{11CF2192-D3E4-4562-A68B-381BF734954F}" type="pres">
      <dgm:prSet presAssocID="{390087CA-3567-4146-A7EA-54DE3D1D6E28}" presName="rootText" presStyleLbl="node3" presStyleIdx="1" presStyleCnt="8">
        <dgm:presLayoutVars>
          <dgm:chPref val="3"/>
        </dgm:presLayoutVars>
      </dgm:prSet>
      <dgm:spPr/>
      <dgm:t>
        <a:bodyPr/>
        <a:lstStyle/>
        <a:p>
          <a:endParaRPr lang="zh-CN" altLang="en-US"/>
        </a:p>
      </dgm:t>
    </dgm:pt>
    <dgm:pt modelId="{FF1681E5-65F7-4584-B491-979179B3C551}" type="pres">
      <dgm:prSet presAssocID="{390087CA-3567-4146-A7EA-54DE3D1D6E28}" presName="rootConnector" presStyleLbl="node3" presStyleIdx="1" presStyleCnt="8"/>
      <dgm:spPr/>
      <dgm:t>
        <a:bodyPr/>
        <a:lstStyle/>
        <a:p>
          <a:endParaRPr lang="en-US" altLang="zh-CN"/>
        </a:p>
      </dgm:t>
    </dgm:pt>
    <dgm:pt modelId="{0F15166D-ECEB-4C3F-B03F-C777F9B589EF}" type="pres">
      <dgm:prSet presAssocID="{390087CA-3567-4146-A7EA-54DE3D1D6E28}" presName="hierChild4"/>
      <dgm:spPr/>
      <dgm:t>
        <a:bodyPr/>
        <a:lstStyle/>
        <a:p/>
      </dgm:t>
    </dgm:pt>
    <dgm:pt modelId="{B9EFF556-B2AF-4BF7-82C4-C38306901167}" type="pres">
      <dgm:prSet presAssocID="{390087CA-3567-4146-A7EA-54DE3D1D6E28}" presName="hierChild5"/>
      <dgm:spPr/>
      <dgm:t>
        <a:bodyPr/>
        <a:lstStyle/>
        <a:p/>
      </dgm:t>
    </dgm:pt>
    <dgm:pt modelId="{100F8809-2143-4CD3-B1FD-30F1A31728BC}" type="pres">
      <dgm:prSet presAssocID="{3A93FE54-43D6-4E77-B878-2F7ACA7D9694}" presName="Name37" presStyleLbl="parChTrans1D3" presStyleIdx="5" presStyleCnt="8"/>
      <dgm:spPr/>
      <dgm:t>
        <a:bodyPr/>
        <a:lstStyle/>
        <a:p>
          <a:endParaRPr lang="en-US" altLang="zh-CN"/>
        </a:p>
      </dgm:t>
    </dgm:pt>
    <dgm:pt modelId="{02A7B1E2-7A0A-4882-886D-7D05948C34B7}" type="pres">
      <dgm:prSet presAssocID="{A475CBE4-A517-49C1-B597-C1FB82B09102}" presName="hierRoot2">
        <dgm:presLayoutVars>
          <dgm:hierBranch val="init"/>
        </dgm:presLayoutVars>
      </dgm:prSet>
      <dgm:spPr/>
      <dgm:t>
        <a:bodyPr/>
        <a:lstStyle/>
        <a:p/>
      </dgm:t>
    </dgm:pt>
    <dgm:pt modelId="{670CE2D8-F200-48B3-921A-97D48F36FDF7}" type="pres">
      <dgm:prSet presAssocID="{A475CBE4-A517-49C1-B597-C1FB82B09102}" presName="rootComposite"/>
      <dgm:spPr/>
      <dgm:t>
        <a:bodyPr/>
        <a:lstStyle/>
        <a:p/>
      </dgm:t>
    </dgm:pt>
    <dgm:pt modelId="{02E4E440-8D85-4273-898C-DA32D896C9A3}" type="pres">
      <dgm:prSet presAssocID="{A475CBE4-A517-49C1-B597-C1FB82B09102}" presName="rootText" presStyleLbl="node3" presStyleIdx="2" presStyleCnt="8">
        <dgm:presLayoutVars>
          <dgm:chPref val="3"/>
        </dgm:presLayoutVars>
      </dgm:prSet>
      <dgm:spPr/>
      <dgm:t>
        <a:bodyPr/>
        <a:lstStyle/>
        <a:p>
          <a:endParaRPr lang="en-US" altLang="zh-CN"/>
        </a:p>
      </dgm:t>
    </dgm:pt>
    <dgm:pt modelId="{288DD1BC-2BA9-4CB4-A8BF-14C75651BD44}" type="pres">
      <dgm:prSet presAssocID="{A475CBE4-A517-49C1-B597-C1FB82B09102}" presName="rootConnector" presStyleLbl="node3" presStyleIdx="2" presStyleCnt="8"/>
      <dgm:spPr/>
      <dgm:t>
        <a:bodyPr/>
        <a:lstStyle/>
        <a:p>
          <a:endParaRPr lang="en-US" altLang="zh-CN"/>
        </a:p>
      </dgm:t>
    </dgm:pt>
    <dgm:pt modelId="{D3825C65-AC61-4598-8265-DBBCE5A3EE81}" type="pres">
      <dgm:prSet presAssocID="{A475CBE4-A517-49C1-B597-C1FB82B09102}" presName="hierChild4"/>
      <dgm:spPr/>
      <dgm:t>
        <a:bodyPr/>
        <a:lstStyle/>
        <a:p/>
      </dgm:t>
    </dgm:pt>
    <dgm:pt modelId="{45949554-A721-4270-8420-B2FF81F77128}" type="pres">
      <dgm:prSet presAssocID="{A475CBE4-A517-49C1-B597-C1FB82B09102}" presName="hierChild5"/>
      <dgm:spPr/>
      <dgm:t>
        <a:bodyPr/>
        <a:lstStyle/>
        <a:p/>
      </dgm:t>
    </dgm:pt>
    <dgm:pt modelId="{692B3277-4EC2-4D91-B310-AA0D3AEB7EDC}" type="pres">
      <dgm:prSet presAssocID="{150905DF-AFED-4811-95FC-BBC59E130CAF}" presName="hierChild5"/>
      <dgm:spPr/>
      <dgm:t>
        <a:bodyPr/>
        <a:lstStyle/>
        <a:p/>
      </dgm:t>
    </dgm:pt>
    <dgm:pt modelId="{14636AB7-3F90-44E1-A336-EA27F7FA7C5A}" type="pres">
      <dgm:prSet presAssocID="{05F34380-F7F0-40B4-8275-388650183A6A}" presName="Name37" presStyleLbl="parChTrans1D2" presStyleIdx="3" presStyleCnt="5"/>
      <dgm:spPr/>
      <dgm:t>
        <a:bodyPr/>
        <a:lstStyle/>
        <a:p>
          <a:endParaRPr lang="en-US" altLang="zh-CN"/>
        </a:p>
      </dgm:t>
    </dgm:pt>
    <dgm:pt modelId="{917FFF1E-E82A-4230-BCEE-7419790DAF7B}" type="pres">
      <dgm:prSet presAssocID="{0A9F9224-62A0-48FA-8A8D-DB51AFF6256C}" presName="hierRoot2">
        <dgm:presLayoutVars>
          <dgm:hierBranch val="init"/>
        </dgm:presLayoutVars>
      </dgm:prSet>
      <dgm:spPr/>
      <dgm:t>
        <a:bodyPr/>
        <a:lstStyle/>
        <a:p/>
      </dgm:t>
    </dgm:pt>
    <dgm:pt modelId="{0694E770-1077-41CB-A40E-27081937DC14}" type="pres">
      <dgm:prSet presAssocID="{0A9F9224-62A0-48FA-8A8D-DB51AFF6256C}" presName="rootComposite"/>
      <dgm:spPr/>
      <dgm:t>
        <a:bodyPr/>
        <a:lstStyle/>
        <a:p/>
      </dgm:t>
    </dgm:pt>
    <dgm:pt modelId="{0595B8E6-6D5F-4C2A-B22F-E367AAB40CC4}" type="pres">
      <dgm:prSet presAssocID="{0A9F9224-62A0-48FA-8A8D-DB51AFF6256C}" presName="rootText" presStyleLbl="node2" presStyleIdx="1" presStyleCnt="4">
        <dgm:presLayoutVars>
          <dgm:chPref val="3"/>
        </dgm:presLayoutVars>
      </dgm:prSet>
      <dgm:spPr/>
      <dgm:t>
        <a:bodyPr/>
        <a:lstStyle/>
        <a:p>
          <a:endParaRPr lang="zh-CN" altLang="en-US"/>
        </a:p>
      </dgm:t>
    </dgm:pt>
    <dgm:pt modelId="{7F732ACB-5959-43B4-8953-70A9EE12DE0E}" type="pres">
      <dgm:prSet presAssocID="{0A9F9224-62A0-48FA-8A8D-DB51AFF6256C}" presName="rootConnector" presStyleLbl="node2" presStyleIdx="1" presStyleCnt="4"/>
      <dgm:spPr/>
      <dgm:t>
        <a:bodyPr/>
        <a:lstStyle/>
        <a:p>
          <a:endParaRPr lang="en-US" altLang="zh-CN"/>
        </a:p>
      </dgm:t>
    </dgm:pt>
    <dgm:pt modelId="{07CE0845-4EB2-4E6C-A748-F85CB8749AFF}" type="pres">
      <dgm:prSet presAssocID="{0A9F9224-62A0-48FA-8A8D-DB51AFF6256C}" presName="hierChild4"/>
      <dgm:spPr/>
      <dgm:t>
        <a:bodyPr/>
        <a:lstStyle/>
        <a:p/>
      </dgm:t>
    </dgm:pt>
    <dgm:pt modelId="{08806FE6-2604-4C0A-A248-3DCF6A99B844}" type="pres">
      <dgm:prSet presAssocID="{6FD22C82-AAC8-442F-8895-6EA1A710C44F}" presName="Name37" presStyleLbl="parChTrans1D3" presStyleIdx="4" presStyleCnt="8"/>
      <dgm:spPr/>
      <dgm:t>
        <a:bodyPr/>
        <a:lstStyle/>
        <a:p>
          <a:endParaRPr lang="en-US" altLang="zh-CN"/>
        </a:p>
      </dgm:t>
    </dgm:pt>
    <dgm:pt modelId="{E95F5153-9E69-4F5D-9198-89EC90B4DA0F}" type="pres">
      <dgm:prSet presAssocID="{CB90B744-9FE0-44BB-A31E-1675A0989872}" presName="hierRoot2">
        <dgm:presLayoutVars>
          <dgm:hierBranch val="init"/>
        </dgm:presLayoutVars>
      </dgm:prSet>
      <dgm:spPr/>
      <dgm:t>
        <a:bodyPr/>
        <a:lstStyle/>
        <a:p/>
      </dgm:t>
    </dgm:pt>
    <dgm:pt modelId="{7A6110DD-5505-4FB0-A25C-8264F701DC39}" type="pres">
      <dgm:prSet presAssocID="{CB90B744-9FE0-44BB-A31E-1675A0989872}" presName="rootComposite"/>
      <dgm:spPr/>
      <dgm:t>
        <a:bodyPr/>
        <a:lstStyle/>
        <a:p/>
      </dgm:t>
    </dgm:pt>
    <dgm:pt modelId="{03D8E942-4443-4073-9709-868A80EBD7CC}" type="pres">
      <dgm:prSet presAssocID="{CB90B744-9FE0-44BB-A31E-1675A0989872}" presName="rootText" presStyleLbl="node3" presStyleIdx="3" presStyleCnt="8">
        <dgm:presLayoutVars>
          <dgm:chPref val="3"/>
        </dgm:presLayoutVars>
      </dgm:prSet>
      <dgm:spPr/>
      <dgm:t>
        <a:bodyPr/>
        <a:lstStyle/>
        <a:p>
          <a:endParaRPr lang="zh-CN" altLang="en-US"/>
        </a:p>
      </dgm:t>
    </dgm:pt>
    <dgm:pt modelId="{BCA3FFAB-2FD2-4F2C-B957-E62AF3D20415}" type="pres">
      <dgm:prSet presAssocID="{CB90B744-9FE0-44BB-A31E-1675A0989872}" presName="rootConnector" presStyleLbl="node3" presStyleIdx="3" presStyleCnt="8"/>
      <dgm:spPr/>
      <dgm:t>
        <a:bodyPr/>
        <a:lstStyle/>
        <a:p>
          <a:endParaRPr lang="en-US" altLang="zh-CN"/>
        </a:p>
      </dgm:t>
    </dgm:pt>
    <dgm:pt modelId="{F1E2DB86-75F6-4CF0-BEFC-B833726565CD}" type="pres">
      <dgm:prSet presAssocID="{CB90B744-9FE0-44BB-A31E-1675A0989872}" presName="hierChild4"/>
      <dgm:spPr/>
      <dgm:t>
        <a:bodyPr/>
        <a:lstStyle/>
        <a:p/>
      </dgm:t>
    </dgm:pt>
    <dgm:pt modelId="{0B2307BF-1E81-4DD2-849C-335CE4486891}" type="pres">
      <dgm:prSet presAssocID="{CB90B744-9FE0-44BB-A31E-1675A0989872}" presName="hierChild5"/>
      <dgm:spPr/>
      <dgm:t>
        <a:bodyPr/>
        <a:lstStyle/>
        <a:p/>
      </dgm:t>
    </dgm:pt>
    <dgm:pt modelId="{15C4D85B-EF02-46C9-9044-BAB4FF33E084}" type="pres">
      <dgm:prSet presAssocID="{44F14D6C-F6A1-471E-8EFF-816B489D1663}" presName="Name37" presStyleLbl="parChTrans1D3" presStyleIdx="3" presStyleCnt="8"/>
      <dgm:spPr/>
      <dgm:t>
        <a:bodyPr/>
        <a:lstStyle/>
        <a:p>
          <a:endParaRPr lang="en-US" altLang="zh-CN"/>
        </a:p>
      </dgm:t>
    </dgm:pt>
    <dgm:pt modelId="{65C2AE0B-61C5-4674-A2E2-2EBD5FCBFE79}" type="pres">
      <dgm:prSet presAssocID="{2261B58A-059F-4EBB-AE1A-3278023DA0F2}" presName="hierRoot2">
        <dgm:presLayoutVars>
          <dgm:hierBranch val="init"/>
        </dgm:presLayoutVars>
      </dgm:prSet>
      <dgm:spPr/>
      <dgm:t>
        <a:bodyPr/>
        <a:lstStyle/>
        <a:p/>
      </dgm:t>
    </dgm:pt>
    <dgm:pt modelId="{C9EED18B-4130-407E-87E4-B3C46148DC4C}" type="pres">
      <dgm:prSet presAssocID="{2261B58A-059F-4EBB-AE1A-3278023DA0F2}" presName="rootComposite"/>
      <dgm:spPr/>
      <dgm:t>
        <a:bodyPr/>
        <a:lstStyle/>
        <a:p/>
      </dgm:t>
    </dgm:pt>
    <dgm:pt modelId="{963180A5-9FE9-4D21-8E65-A58991059691}" type="pres">
      <dgm:prSet presAssocID="{2261B58A-059F-4EBB-AE1A-3278023DA0F2}" presName="rootText" presStyleLbl="node3" presStyleIdx="4" presStyleCnt="8">
        <dgm:presLayoutVars>
          <dgm:chPref val="3"/>
        </dgm:presLayoutVars>
      </dgm:prSet>
      <dgm:spPr/>
      <dgm:t>
        <a:bodyPr/>
        <a:lstStyle/>
        <a:p>
          <a:endParaRPr lang="zh-CN" altLang="en-US"/>
        </a:p>
      </dgm:t>
    </dgm:pt>
    <dgm:pt modelId="{B3363355-E3D7-45CC-BB31-F7272A2DF97B}" type="pres">
      <dgm:prSet presAssocID="{2261B58A-059F-4EBB-AE1A-3278023DA0F2}" presName="rootConnector" presStyleLbl="node3" presStyleIdx="4" presStyleCnt="8"/>
      <dgm:spPr/>
      <dgm:t>
        <a:bodyPr/>
        <a:lstStyle/>
        <a:p>
          <a:endParaRPr lang="en-US" altLang="zh-CN"/>
        </a:p>
      </dgm:t>
    </dgm:pt>
    <dgm:pt modelId="{0893F28E-0FF2-4610-86BF-4A93B104F267}" type="pres">
      <dgm:prSet presAssocID="{2261B58A-059F-4EBB-AE1A-3278023DA0F2}" presName="hierChild4"/>
      <dgm:spPr/>
      <dgm:t>
        <a:bodyPr/>
        <a:lstStyle/>
        <a:p/>
      </dgm:t>
    </dgm:pt>
    <dgm:pt modelId="{03B56426-7A1C-4F58-92E9-5B1B3AFA51E8}" type="pres">
      <dgm:prSet presAssocID="{2261B58A-059F-4EBB-AE1A-3278023DA0F2}" presName="hierChild5"/>
      <dgm:spPr/>
      <dgm:t>
        <a:bodyPr/>
        <a:lstStyle/>
        <a:p/>
      </dgm:t>
    </dgm:pt>
    <dgm:pt modelId="{CBFA6D7F-8169-41F9-9F10-198629DB41F7}" type="pres">
      <dgm:prSet presAssocID="{5B1BECFF-31DF-4C23-8796-0876CB5F9F1C}" presName="Name37" presStyleLbl="parChTrans1D3" presStyleIdx="2" presStyleCnt="8"/>
      <dgm:spPr/>
      <dgm:t>
        <a:bodyPr/>
        <a:lstStyle/>
        <a:p>
          <a:endParaRPr lang="en-US" altLang="zh-CN"/>
        </a:p>
      </dgm:t>
    </dgm:pt>
    <dgm:pt modelId="{830F9473-6A6D-44E1-BE73-7FB579282FDB}" type="pres">
      <dgm:prSet presAssocID="{E5559E4E-02A3-4874-AA2D-911F89EE76A2}" presName="hierRoot2">
        <dgm:presLayoutVars>
          <dgm:hierBranch val="init"/>
        </dgm:presLayoutVars>
      </dgm:prSet>
      <dgm:spPr/>
      <dgm:t>
        <a:bodyPr/>
        <a:lstStyle/>
        <a:p/>
      </dgm:t>
    </dgm:pt>
    <dgm:pt modelId="{B078D8BE-D6BE-46A7-B223-1C199F9AAE21}" type="pres">
      <dgm:prSet presAssocID="{E5559E4E-02A3-4874-AA2D-911F89EE76A2}" presName="rootComposite"/>
      <dgm:spPr/>
      <dgm:t>
        <a:bodyPr/>
        <a:lstStyle/>
        <a:p/>
      </dgm:t>
    </dgm:pt>
    <dgm:pt modelId="{E47D4D60-2176-4FCF-8BA1-4DBD13B1D240}" type="pres">
      <dgm:prSet presAssocID="{E5559E4E-02A3-4874-AA2D-911F89EE76A2}" presName="rootText" presStyleLbl="node3" presStyleIdx="5" presStyleCnt="8">
        <dgm:presLayoutVars>
          <dgm:chPref val="3"/>
        </dgm:presLayoutVars>
      </dgm:prSet>
      <dgm:spPr/>
      <dgm:t>
        <a:bodyPr/>
        <a:lstStyle/>
        <a:p>
          <a:endParaRPr lang="zh-CN" altLang="en-US"/>
        </a:p>
      </dgm:t>
    </dgm:pt>
    <dgm:pt modelId="{8D10D267-C5B3-443B-A360-E53BA52F5099}" type="pres">
      <dgm:prSet presAssocID="{E5559E4E-02A3-4874-AA2D-911F89EE76A2}" presName="rootConnector" presStyleLbl="node3" presStyleIdx="5" presStyleCnt="8"/>
      <dgm:spPr/>
      <dgm:t>
        <a:bodyPr/>
        <a:lstStyle/>
        <a:p>
          <a:endParaRPr lang="en-US" altLang="zh-CN"/>
        </a:p>
      </dgm:t>
    </dgm:pt>
    <dgm:pt modelId="{CA94C573-ADBE-4231-BC7E-6D356CAE2CE5}" type="pres">
      <dgm:prSet presAssocID="{E5559E4E-02A3-4874-AA2D-911F89EE76A2}" presName="hierChild4"/>
      <dgm:spPr/>
      <dgm:t>
        <a:bodyPr/>
        <a:lstStyle/>
        <a:p/>
      </dgm:t>
    </dgm:pt>
    <dgm:pt modelId="{3AC65FC7-5227-4DAE-85A9-134EA47C8B06}" type="pres">
      <dgm:prSet presAssocID="{E5559E4E-02A3-4874-AA2D-911F89EE76A2}" presName="hierChild5"/>
      <dgm:spPr/>
      <dgm:t>
        <a:bodyPr/>
        <a:lstStyle/>
        <a:p/>
      </dgm:t>
    </dgm:pt>
    <dgm:pt modelId="{D6D785B5-4341-4BCE-BD07-EEF7994C9574}" type="pres">
      <dgm:prSet presAssocID="{0A9F9224-62A0-48FA-8A8D-DB51AFF6256C}" presName="hierChild5"/>
      <dgm:spPr/>
      <dgm:t>
        <a:bodyPr/>
        <a:lstStyle/>
        <a:p/>
      </dgm:t>
    </dgm:pt>
    <dgm:pt modelId="{2D6A5376-3B66-4FE2-BB5B-3B02C4F856A2}" type="pres">
      <dgm:prSet presAssocID="{B07FD702-DB4D-486B-8523-9E671AE3659D}" presName="Name37" presStyleLbl="parChTrans1D2" presStyleIdx="2" presStyleCnt="5"/>
      <dgm:spPr/>
      <dgm:t>
        <a:bodyPr/>
        <a:lstStyle/>
        <a:p>
          <a:endParaRPr lang="en-US" altLang="zh-CN"/>
        </a:p>
      </dgm:t>
    </dgm:pt>
    <dgm:pt modelId="{1AA023AE-5206-4F04-AC80-511E8DA1CF6F}" type="pres">
      <dgm:prSet presAssocID="{0C6CD782-EAE2-4D80-90B4-4CEFA080AB31}" presName="hierRoot2">
        <dgm:presLayoutVars>
          <dgm:hierBranch val="init"/>
        </dgm:presLayoutVars>
      </dgm:prSet>
      <dgm:spPr/>
      <dgm:t>
        <a:bodyPr/>
        <a:lstStyle/>
        <a:p/>
      </dgm:t>
    </dgm:pt>
    <dgm:pt modelId="{9A246535-18E4-43CD-97A7-7315B590AB82}" type="pres">
      <dgm:prSet presAssocID="{0C6CD782-EAE2-4D80-90B4-4CEFA080AB31}" presName="rootComposite"/>
      <dgm:spPr/>
      <dgm:t>
        <a:bodyPr/>
        <a:lstStyle/>
        <a:p/>
      </dgm:t>
    </dgm:pt>
    <dgm:pt modelId="{21181DE8-FE7B-4898-A595-B0BE4C6EE055}" type="pres">
      <dgm:prSet presAssocID="{0C6CD782-EAE2-4D80-90B4-4CEFA080AB31}" presName="rootText" presStyleLbl="node2" presStyleIdx="2" presStyleCnt="4">
        <dgm:presLayoutVars>
          <dgm:chPref val="3"/>
        </dgm:presLayoutVars>
      </dgm:prSet>
      <dgm:spPr/>
      <dgm:t>
        <a:bodyPr/>
        <a:lstStyle/>
        <a:p>
          <a:endParaRPr lang="zh-CN" altLang="en-US"/>
        </a:p>
      </dgm:t>
    </dgm:pt>
    <dgm:pt modelId="{7E3857C5-FB2B-4D04-B6BE-24DBBE0007DF}" type="pres">
      <dgm:prSet presAssocID="{0C6CD782-EAE2-4D80-90B4-4CEFA080AB31}" presName="rootConnector" presStyleLbl="node2" presStyleIdx="2" presStyleCnt="4"/>
      <dgm:spPr/>
      <dgm:t>
        <a:bodyPr/>
        <a:lstStyle/>
        <a:p>
          <a:endParaRPr lang="en-US" altLang="zh-CN"/>
        </a:p>
      </dgm:t>
    </dgm:pt>
    <dgm:pt modelId="{C0148A37-A91A-4FEB-9614-4737773B3721}" type="pres">
      <dgm:prSet presAssocID="{0C6CD782-EAE2-4D80-90B4-4CEFA080AB31}" presName="hierChild4"/>
      <dgm:spPr/>
      <dgm:t>
        <a:bodyPr/>
        <a:lstStyle/>
        <a:p/>
      </dgm:t>
    </dgm:pt>
    <dgm:pt modelId="{9683F756-716F-4609-AA50-DC2603CA3C29}" type="pres">
      <dgm:prSet presAssocID="{EB3D3A19-5EDE-4E61-AD3F-74BD708E67FC}" presName="Name37" presStyleLbl="parChTrans1D3" presStyleIdx="1" presStyleCnt="8"/>
      <dgm:spPr/>
      <dgm:t>
        <a:bodyPr/>
        <a:lstStyle/>
        <a:p>
          <a:endParaRPr lang="en-US" altLang="zh-CN"/>
        </a:p>
      </dgm:t>
    </dgm:pt>
    <dgm:pt modelId="{FC88E8F0-173A-43D0-AB84-BD45BBE6DEDA}" type="pres">
      <dgm:prSet presAssocID="{B6001BCB-76D2-4B2B-85E0-BEDCFAB8ADB4}" presName="hierRoot2">
        <dgm:presLayoutVars>
          <dgm:hierBranch val="init"/>
        </dgm:presLayoutVars>
      </dgm:prSet>
      <dgm:spPr/>
      <dgm:t>
        <a:bodyPr/>
        <a:lstStyle/>
        <a:p/>
      </dgm:t>
    </dgm:pt>
    <dgm:pt modelId="{444C9C8E-40F4-4A0F-85D7-A0EA917987DD}" type="pres">
      <dgm:prSet presAssocID="{B6001BCB-76D2-4B2B-85E0-BEDCFAB8ADB4}" presName="rootComposite"/>
      <dgm:spPr/>
      <dgm:t>
        <a:bodyPr/>
        <a:lstStyle/>
        <a:p/>
      </dgm:t>
    </dgm:pt>
    <dgm:pt modelId="{1D5E1F42-913C-42D1-AB51-C26D9DDC4EC1}" type="pres">
      <dgm:prSet presAssocID="{B6001BCB-76D2-4B2B-85E0-BEDCFAB8ADB4}" presName="rootText" presStyleLbl="node3" presStyleIdx="6" presStyleCnt="8">
        <dgm:presLayoutVars>
          <dgm:chPref val="3"/>
        </dgm:presLayoutVars>
      </dgm:prSet>
      <dgm:spPr/>
      <dgm:t>
        <a:bodyPr/>
        <a:lstStyle/>
        <a:p>
          <a:endParaRPr lang="zh-CN" altLang="en-US"/>
        </a:p>
      </dgm:t>
    </dgm:pt>
    <dgm:pt modelId="{32940EF5-842B-4E51-9F31-4954C408E716}" type="pres">
      <dgm:prSet presAssocID="{B6001BCB-76D2-4B2B-85E0-BEDCFAB8ADB4}" presName="rootConnector" presStyleLbl="node3" presStyleIdx="6" presStyleCnt="8"/>
      <dgm:spPr/>
      <dgm:t>
        <a:bodyPr/>
        <a:lstStyle/>
        <a:p>
          <a:endParaRPr lang="en-US" altLang="zh-CN"/>
        </a:p>
      </dgm:t>
    </dgm:pt>
    <dgm:pt modelId="{E0EDE5A9-D35E-4F01-A598-E0C15505B5C4}" type="pres">
      <dgm:prSet presAssocID="{B6001BCB-76D2-4B2B-85E0-BEDCFAB8ADB4}" presName="hierChild4"/>
      <dgm:spPr/>
      <dgm:t>
        <a:bodyPr/>
        <a:lstStyle/>
        <a:p/>
      </dgm:t>
    </dgm:pt>
    <dgm:pt modelId="{2F6E0CEE-582A-4622-9B7D-520B9C650BDE}" type="pres">
      <dgm:prSet presAssocID="{B6001BCB-76D2-4B2B-85E0-BEDCFAB8ADB4}" presName="hierChild5"/>
      <dgm:spPr/>
      <dgm:t>
        <a:bodyPr/>
        <a:lstStyle/>
        <a:p/>
      </dgm:t>
    </dgm:pt>
    <dgm:pt modelId="{4C84D55D-A359-454F-A9F0-712982E43CF5}" type="pres">
      <dgm:prSet presAssocID="{0C6CD782-EAE2-4D80-90B4-4CEFA080AB31}" presName="hierChild5"/>
      <dgm:spPr/>
      <dgm:t>
        <a:bodyPr/>
        <a:lstStyle/>
        <a:p/>
      </dgm:t>
    </dgm:pt>
    <dgm:pt modelId="{5BAFD87B-F355-4181-9402-AF61631DE1D3}" type="pres">
      <dgm:prSet presAssocID="{4495B793-9407-4548-9FC9-0FDEB78A4136}" presName="Name37" presStyleLbl="parChTrans1D2" presStyleIdx="1" presStyleCnt="5"/>
      <dgm:spPr/>
      <dgm:t>
        <a:bodyPr/>
        <a:lstStyle/>
        <a:p>
          <a:endParaRPr lang="en-US" altLang="zh-CN"/>
        </a:p>
      </dgm:t>
    </dgm:pt>
    <dgm:pt modelId="{663C7956-CDC5-4EF2-9493-C7699DD3F7A1}" type="pres">
      <dgm:prSet presAssocID="{49F373EC-92AF-46BA-94E2-C683C66D0162}" presName="hierRoot2">
        <dgm:presLayoutVars>
          <dgm:hierBranch val="init"/>
        </dgm:presLayoutVars>
      </dgm:prSet>
      <dgm:spPr/>
      <dgm:t>
        <a:bodyPr/>
        <a:lstStyle/>
        <a:p/>
      </dgm:t>
    </dgm:pt>
    <dgm:pt modelId="{CAF430F3-6411-41B3-8795-D67B35BD6223}" type="pres">
      <dgm:prSet presAssocID="{49F373EC-92AF-46BA-94E2-C683C66D0162}" presName="rootComposite"/>
      <dgm:spPr/>
      <dgm:t>
        <a:bodyPr/>
        <a:lstStyle/>
        <a:p/>
      </dgm:t>
    </dgm:pt>
    <dgm:pt modelId="{CEE2830E-F513-4270-9A53-97AE484A03FE}" type="pres">
      <dgm:prSet presAssocID="{49F373EC-92AF-46BA-94E2-C683C66D0162}" presName="rootText" presStyleLbl="node2" presStyleIdx="3" presStyleCnt="4">
        <dgm:presLayoutVars>
          <dgm:chPref val="3"/>
        </dgm:presLayoutVars>
      </dgm:prSet>
      <dgm:spPr/>
      <dgm:t>
        <a:bodyPr/>
        <a:lstStyle/>
        <a:p>
          <a:endParaRPr lang="en-US" altLang="zh-CN"/>
        </a:p>
      </dgm:t>
    </dgm:pt>
    <dgm:pt modelId="{D295A63A-FCB8-4100-B70E-D58318C5F720}" type="pres">
      <dgm:prSet presAssocID="{49F373EC-92AF-46BA-94E2-C683C66D0162}" presName="rootConnector" presStyleLbl="node2" presStyleIdx="3" presStyleCnt="4"/>
      <dgm:spPr/>
      <dgm:t>
        <a:bodyPr/>
        <a:lstStyle/>
        <a:p>
          <a:endParaRPr lang="en-US" altLang="zh-CN"/>
        </a:p>
      </dgm:t>
    </dgm:pt>
    <dgm:pt modelId="{CA8CF42F-2502-445E-A6A3-5918B2FFD265}" type="pres">
      <dgm:prSet presAssocID="{49F373EC-92AF-46BA-94E2-C683C66D0162}" presName="hierChild4"/>
      <dgm:spPr/>
      <dgm:t>
        <a:bodyPr/>
        <a:lstStyle/>
        <a:p/>
      </dgm:t>
    </dgm:pt>
    <dgm:pt modelId="{6B364BF7-8EA9-43A1-B6A7-856D9FD9F46F}" type="pres">
      <dgm:prSet presAssocID="{78A6003A-8C73-445B-BA1F-C902B03CC94B}" presName="Name37" presStyleLbl="parChTrans1D3" presStyleCnt="8"/>
      <dgm:spPr/>
      <dgm:t>
        <a:bodyPr/>
        <a:lstStyle/>
        <a:p>
          <a:endParaRPr lang="en-US" altLang="zh-CN"/>
        </a:p>
      </dgm:t>
    </dgm:pt>
    <dgm:pt modelId="{D2EBBC08-34EB-43E2-93E8-691A64627F3E}" type="pres">
      <dgm:prSet presAssocID="{2533C538-F472-4294-AEB5-26A5299FEC4B}" presName="hierRoot2">
        <dgm:presLayoutVars>
          <dgm:hierBranch val="init"/>
        </dgm:presLayoutVars>
      </dgm:prSet>
      <dgm:spPr/>
      <dgm:t>
        <a:bodyPr/>
        <a:lstStyle/>
        <a:p/>
      </dgm:t>
    </dgm:pt>
    <dgm:pt modelId="{D280C669-2738-4D8F-8ADC-FDC1738DB9FA}" type="pres">
      <dgm:prSet presAssocID="{2533C538-F472-4294-AEB5-26A5299FEC4B}" presName="rootComposite"/>
      <dgm:spPr/>
      <dgm:t>
        <a:bodyPr/>
        <a:lstStyle/>
        <a:p/>
      </dgm:t>
    </dgm:pt>
    <dgm:pt modelId="{7544D2F2-18C9-4B32-BAF2-BACF4ADFBC9A}" type="pres">
      <dgm:prSet presAssocID="{2533C538-F472-4294-AEB5-26A5299FEC4B}" presName="rootText" presStyleLbl="node3" presStyleIdx="7" presStyleCnt="8">
        <dgm:presLayoutVars>
          <dgm:chPref val="3"/>
        </dgm:presLayoutVars>
      </dgm:prSet>
      <dgm:spPr/>
      <dgm:t>
        <a:bodyPr/>
        <a:lstStyle/>
        <a:p>
          <a:endParaRPr lang="zh-CN" altLang="en-US"/>
        </a:p>
      </dgm:t>
    </dgm:pt>
    <dgm:pt modelId="{3F185139-A1FC-4738-A39C-D7A26D2D4F67}" type="pres">
      <dgm:prSet presAssocID="{2533C538-F472-4294-AEB5-26A5299FEC4B}" presName="rootConnector" presStyleLbl="node3" presStyleIdx="7" presStyleCnt="8"/>
      <dgm:spPr/>
      <dgm:t>
        <a:bodyPr/>
        <a:lstStyle/>
        <a:p>
          <a:endParaRPr lang="en-US" altLang="zh-CN"/>
        </a:p>
      </dgm:t>
    </dgm:pt>
    <dgm:pt modelId="{96AEEF6A-C20A-4524-9C6F-BF3DC206CC31}" type="pres">
      <dgm:prSet presAssocID="{2533C538-F472-4294-AEB5-26A5299FEC4B}" presName="hierChild4"/>
      <dgm:spPr/>
      <dgm:t>
        <a:bodyPr/>
        <a:lstStyle/>
        <a:p/>
      </dgm:t>
    </dgm:pt>
    <dgm:pt modelId="{AE9F0247-C87C-4525-8BCB-ED17D7300AFA}" type="pres">
      <dgm:prSet presAssocID="{2533C538-F472-4294-AEB5-26A5299FEC4B}" presName="hierChild5"/>
      <dgm:spPr/>
      <dgm:t>
        <a:bodyPr/>
        <a:lstStyle/>
        <a:p/>
      </dgm:t>
    </dgm:pt>
    <dgm:pt modelId="{A457EFBE-F973-47ED-9B18-FD6DD785947F}" type="pres">
      <dgm:prSet presAssocID="{49F373EC-92AF-46BA-94E2-C683C66D0162}" presName="hierChild5"/>
      <dgm:spPr/>
      <dgm:t>
        <a:bodyPr/>
        <a:lstStyle/>
        <a:p/>
      </dgm:t>
    </dgm:pt>
    <dgm:pt modelId="{029D91E4-BB46-4A4D-AFF6-6035E2C96B63}" type="pres">
      <dgm:prSet presAssocID="{4675DB14-50F2-4474-B03C-F37979121809}" presName="hierChild3"/>
      <dgm:spPr/>
      <dgm:t>
        <a:bodyPr/>
        <a:lstStyle/>
        <a:p/>
      </dgm:t>
    </dgm:pt>
    <dgm:pt modelId="{006881F9-AFEB-4F35-AEF5-028810487E6B}" type="pres">
      <dgm:prSet presAssocID="{8CC56662-8610-4B83-A191-9932B66326D1}" presName="Name111" presStyleLbl="parChTrans1D2" presStyleCnt="5"/>
      <dgm:spPr/>
      <dgm:t>
        <a:bodyPr/>
        <a:lstStyle/>
        <a:p>
          <a:endParaRPr lang="en-US" altLang="zh-CN"/>
        </a:p>
      </dgm:t>
    </dgm:pt>
    <dgm:pt modelId="{9F6E7977-6562-4D0E-BF55-C11315A5B653}" type="pres">
      <dgm:prSet presAssocID="{1D0C9D50-017C-4221-BBD1-03D83BB753F2}" presName="hierRoot3">
        <dgm:presLayoutVars>
          <dgm:hierBranch val="init"/>
        </dgm:presLayoutVars>
      </dgm:prSet>
      <dgm:spPr/>
      <dgm:t>
        <a:bodyPr/>
        <a:lstStyle/>
        <a:p/>
      </dgm:t>
    </dgm:pt>
    <dgm:pt modelId="{F6ACF0F9-F034-48B3-A6EC-7C3A9B3C81FF}" type="pres">
      <dgm:prSet presAssocID="{1D0C9D50-017C-4221-BBD1-03D83BB753F2}" presName="rootComposite3"/>
      <dgm:spPr/>
      <dgm:t>
        <a:bodyPr/>
        <a:lstStyle/>
        <a:p/>
      </dgm:t>
    </dgm:pt>
    <dgm:pt modelId="{96A5ED75-F321-461C-ABDC-FCED391AAF14}" type="pres">
      <dgm:prSet presAssocID="{1D0C9D50-017C-4221-BBD1-03D83BB753F2}" presName="rootText3" presStyleLbl="asst1" presStyleCnt="1" custLinFactX="33444" custLinFactNeighborX="100000" custLinFactNeighborY="-4852">
        <dgm:presLayoutVars>
          <dgm:chPref val="3"/>
        </dgm:presLayoutVars>
      </dgm:prSet>
      <dgm:spPr/>
      <dgm:t>
        <a:bodyPr/>
        <a:lstStyle/>
        <a:p>
          <a:endParaRPr lang="zh-CN" altLang="en-US"/>
        </a:p>
      </dgm:t>
    </dgm:pt>
    <dgm:pt modelId="{4F481A5D-F411-44CF-947D-DE82B80D12EE}" type="pres">
      <dgm:prSet presAssocID="{1D0C9D50-017C-4221-BBD1-03D83BB753F2}" presName="rootConnector3" presStyleLbl="asst1" presStyleCnt="1"/>
      <dgm:spPr/>
      <dgm:t>
        <a:bodyPr/>
        <a:lstStyle/>
        <a:p>
          <a:endParaRPr lang="en-US" altLang="zh-CN"/>
        </a:p>
      </dgm:t>
    </dgm:pt>
    <dgm:pt modelId="{31E14A0E-8837-476A-8D1C-D3FBF70C27C6}" type="pres">
      <dgm:prSet presAssocID="{1D0C9D50-017C-4221-BBD1-03D83BB753F2}" presName="hierChild6"/>
      <dgm:spPr/>
      <dgm:t>
        <a:bodyPr/>
        <a:lstStyle/>
        <a:p/>
      </dgm:t>
    </dgm:pt>
    <dgm:pt modelId="{BC8E80E9-5D47-49D6-94C2-B75040798449}" type="pres">
      <dgm:prSet presAssocID="{1D0C9D50-017C-4221-BBD1-03D83BB753F2}" presName="hierChild7"/>
      <dgm:spPr/>
      <dgm:t>
        <a:bodyPr/>
        <a:lstStyle/>
        <a:p/>
      </dgm:t>
    </dgm:pt>
  </dgm:ptLst>
  <dgm:cxnLst>
    <dgm:cxn modelId="{A96FE63D-A3D9-4FC3-969D-500E6F2E9A32}" srcId="{CC4BE4C4-7A80-48C1-A5D3-BE72B2A6739D}" destId="{4675DB14-50F2-4474-B03C-F37979121809}" srcOrd="0" destOrd="0" parTransId="{AD0F1BB5-5A23-41A1-A27A-8DCAEFBDEB5D}" sibTransId="{5AC4EB6D-F631-4C43-BF99-37F6BCB8E6EB}"/>
    <dgm:cxn modelId="{1A2F6B0B-7D0D-4229-B2AF-B04DDB954AFA}" srcId="{4675DB14-50F2-4474-B03C-F37979121809}" destId="{150905DF-AFED-4811-95FC-BBC59E130CAF}" srcOrd="0" destOrd="0" parTransId="{CF181CE6-E3AF-4AE9-BC49-33C3CD3E1A3E}" sibTransId="{1363DCE2-9D4A-46B4-8E1E-B54DDA53A22A}"/>
    <dgm:cxn modelId="{C16B1A6F-E7DE-4028-BA38-9BD4A5B9930C}" srcId="{150905DF-AFED-4811-95FC-BBC59E130CAF}" destId="{4FD58172-02CC-45F2-80C6-0D84552D087C}" srcOrd="0" destOrd="0" parTransId="{8FFFEA7A-4BFB-4745-9F22-DAB4D86C23D1}" sibTransId="{1ADA854D-A6F4-4B68-A8FE-FB5194C3D82A}"/>
    <dgm:cxn modelId="{88605CA0-3785-4B79-BCD9-910F0A878CD9}" srcId="{150905DF-AFED-4811-95FC-BBC59E130CAF}" destId="{390087CA-3567-4146-A7EA-54DE3D1D6E28}" srcOrd="1" destOrd="0" parTransId="{840F41F4-6FFB-4346-B82A-32A35C973D5F}" sibTransId="{749A6F78-D0B0-47F1-868D-27814D98D336}"/>
    <dgm:cxn modelId="{A2CB03C2-4DC1-4696-907C-117A616BE48C}" srcId="{150905DF-AFED-4811-95FC-BBC59E130CAF}" destId="{A475CBE4-A517-49C1-B597-C1FB82B09102}" srcOrd="2" destOrd="0" parTransId="{3A93FE54-43D6-4E77-B878-2F7ACA7D9694}" sibTransId="{40968980-3BFB-45AC-BD55-3E25F659A964}"/>
    <dgm:cxn modelId="{CDA2D29A-A05F-4AAE-8C21-E96F4039B70F}" srcId="{4675DB14-50F2-4474-B03C-F37979121809}" destId="{0A9F9224-62A0-48FA-8A8D-DB51AFF6256C}" srcOrd="1" destOrd="0" parTransId="{05F34380-F7F0-40B4-8275-388650183A6A}" sibTransId="{9EFEE8E3-B487-4036-8B33-D0CEE5765113}"/>
    <dgm:cxn modelId="{6928EED9-82AB-47F4-87A3-844B7F65BC72}" srcId="{0A9F9224-62A0-48FA-8A8D-DB51AFF6256C}" destId="{CB90B744-9FE0-44BB-A31E-1675A0989872}" srcOrd="0" destOrd="0" parTransId="{6FD22C82-AAC8-442F-8895-6EA1A710C44F}" sibTransId="{FE46BF88-2075-4F4A-A4DD-1E09DCFC10D9}"/>
    <dgm:cxn modelId="{9D7A0F60-FEB1-46E3-AFE5-B5A9A6961069}" srcId="{0A9F9224-62A0-48FA-8A8D-DB51AFF6256C}" destId="{2261B58A-059F-4EBB-AE1A-3278023DA0F2}" srcOrd="1" destOrd="0" parTransId="{44F14D6C-F6A1-471E-8EFF-816B489D1663}" sibTransId="{8378B92B-71CB-4D2F-B9B6-B3B8A4F79059}"/>
    <dgm:cxn modelId="{09230DA1-391A-4DB0-A471-7A2FDB43F18E}" srcId="{0A9F9224-62A0-48FA-8A8D-DB51AFF6256C}" destId="{E5559E4E-02A3-4874-AA2D-911F89EE76A2}" srcOrd="2" destOrd="0" parTransId="{5B1BECFF-31DF-4C23-8796-0876CB5F9F1C}" sibTransId="{E3C8BFCD-0E9C-429F-A503-54B2EF2A6816}"/>
    <dgm:cxn modelId="{174CE39F-F425-4AE4-A295-A16D8461155B}" srcId="{4675DB14-50F2-4474-B03C-F37979121809}" destId="{0C6CD782-EAE2-4D80-90B4-4CEFA080AB31}" srcOrd="2" destOrd="0" parTransId="{B07FD702-DB4D-486B-8523-9E671AE3659D}" sibTransId="{576935EE-68FC-4CC0-9D1E-8EB49EE0BA60}"/>
    <dgm:cxn modelId="{F4EEAABC-A876-4E31-83FA-32F5E7C0830B}" srcId="{0C6CD782-EAE2-4D80-90B4-4CEFA080AB31}" destId="{B6001BCB-76D2-4B2B-85E0-BEDCFAB8ADB4}" srcOrd="0" destOrd="0" parTransId="{EB3D3A19-5EDE-4E61-AD3F-74BD708E67FC}" sibTransId="{16D73337-1F7B-4864-A36F-A884871B7BE6}"/>
    <dgm:cxn modelId="{0985B303-935F-438A-B1C1-553276E7B4DC}" srcId="{4675DB14-50F2-4474-B03C-F37979121809}" destId="{49F373EC-92AF-46BA-94E2-C683C66D0162}" srcOrd="3" destOrd="0" parTransId="{4495B793-9407-4548-9FC9-0FDEB78A4136}" sibTransId="{9F066377-0FC0-4381-975D-6E33ADA6B350}"/>
    <dgm:cxn modelId="{8EC7A460-E3B9-4558-BABD-8DC579E69F77}" srcId="{49F373EC-92AF-46BA-94E2-C683C66D0162}" destId="{2533C538-F472-4294-AEB5-26A5299FEC4B}" srcOrd="0" destOrd="0" parTransId="{78A6003A-8C73-445B-BA1F-C902B03CC94B}" sibTransId="{079BC56E-EF54-411F-ABEB-139A3A746FAC}"/>
    <dgm:cxn modelId="{FDF0983F-461F-4B3E-A541-FF7B23D6837F}" srcId="{4675DB14-50F2-4474-B03C-F37979121809}" destId="{1D0C9D50-017C-4221-BBD1-03D83BB753F2}" srcOrd="4" destOrd="0" parTransId="{8CC56662-8610-4B83-A191-9932B66326D1}" sibTransId="{26F5AEA1-F698-41B2-8A49-F4B578F9FC47}"/>
    <dgm:cxn modelId="{6D645753-E76B-4756-91A4-E106D41D2059}" type="presOf" srcId="{CC4BE4C4-7A80-48C1-A5D3-BE72B2A6739D}" destId="{DD8567DF-A422-4F65-80A4-9361BFCB4C27}" srcOrd="0" destOrd="0" presId="urn:microsoft.com/office/officeart/2005/8/layout/orgChart1"/>
    <dgm:cxn modelId="{50AB0E38-B332-42BB-9B93-050669B91393}" type="presParOf" srcId="{DD8567DF-A422-4F65-80A4-9361BFCB4C27}" destId="{D42B18E7-68F8-428B-BAB4-321483CC50E1}" srcOrd="0" destOrd="0" presId="urn:microsoft.com/office/officeart/2005/8/layout/orgChart1"/>
    <dgm:cxn modelId="{D332B8F0-D538-4480-B071-1E46FD6F36B4}" type="presParOf" srcId="{D42B18E7-68F8-428B-BAB4-321483CC50E1}" destId="{4D0960A7-0DD0-41DA-B28F-06A8A42C3ED4}" srcOrd="0" destOrd="0" presId="urn:microsoft.com/office/officeart/2005/8/layout/orgChart1"/>
    <dgm:cxn modelId="{C25F8C10-E01A-46A6-8B29-3DB527B785D8}" type="presParOf" srcId="{4D0960A7-0DD0-41DA-B28F-06A8A42C3ED4}" destId="{FC1D5E63-3D16-4A60-9995-8AFC3D8F3D0A}" srcOrd="0" destOrd="0" presId="urn:microsoft.com/office/officeart/2005/8/layout/orgChart1"/>
    <dgm:cxn modelId="{44FB6244-2143-40F0-9118-0DCDA54197C3}" type="presOf" srcId="{4675DB14-50F2-4474-B03C-F37979121809}" destId="{FC1D5E63-3D16-4A60-9995-8AFC3D8F3D0A}" srcOrd="0" destOrd="0" presId="urn:microsoft.com/office/officeart/2005/8/layout/orgChart1"/>
    <dgm:cxn modelId="{09429DA2-126E-40BA-98CE-EFBD8BBA26B8}" type="presParOf" srcId="{4D0960A7-0DD0-41DA-B28F-06A8A42C3ED4}" destId="{13984C41-3DE3-4365-8FC7-11888BCCFE58}" srcOrd="1" destOrd="0" presId="urn:microsoft.com/office/officeart/2005/8/layout/orgChart1"/>
    <dgm:cxn modelId="{17F60924-76CB-4B0A-9ACF-3419B33D3529}" type="presOf" srcId="{4675DB14-50F2-4474-B03C-F37979121809}" destId="{13984C41-3DE3-4365-8FC7-11888BCCFE58}" srcOrd="1" destOrd="0" presId="urn:microsoft.com/office/officeart/2005/8/layout/orgChart1"/>
    <dgm:cxn modelId="{727BF546-E76C-4547-B299-1C7A6A013D32}" type="presParOf" srcId="{D42B18E7-68F8-428B-BAB4-321483CC50E1}" destId="{D60D47CD-47EC-46AF-937F-ACCB09627296}" srcOrd="1" destOrd="0" presId="urn:microsoft.com/office/officeart/2005/8/layout/orgChart1"/>
    <dgm:cxn modelId="{72E4C032-5362-48F2-B855-720E77B4201E}" type="presParOf" srcId="{D60D47CD-47EC-46AF-937F-ACCB09627296}" destId="{FFA89984-E33D-4D1E-9910-B166576EF2C3}" srcOrd="0" destOrd="0" presId="urn:microsoft.com/office/officeart/2005/8/layout/orgChart1"/>
    <dgm:cxn modelId="{B3A07D1C-7A3C-4305-A700-73DB45C7C2FD}" type="presOf" srcId="{CF181CE6-E3AF-4AE9-BC49-33C3CD3E1A3E}" destId="{FFA89984-E33D-4D1E-9910-B166576EF2C3}" srcOrd="0" destOrd="0" presId="urn:microsoft.com/office/officeart/2005/8/layout/orgChart1"/>
    <dgm:cxn modelId="{5FAA2652-A3A0-45B5-81A4-7F24C9A3DE55}" type="presParOf" srcId="{D60D47CD-47EC-46AF-937F-ACCB09627296}" destId="{053C6F08-D9F3-4D8B-81E1-4543686B6D56}" srcOrd="1" destOrd="0" presId="urn:microsoft.com/office/officeart/2005/8/layout/orgChart1"/>
    <dgm:cxn modelId="{C4FAEE45-4A69-4C60-9030-2CEC70A7786A}" type="presParOf" srcId="{053C6F08-D9F3-4D8B-81E1-4543686B6D56}" destId="{92D896C9-FA0E-4B58-92F7-12948B174479}" srcOrd="0" destOrd="0" presId="urn:microsoft.com/office/officeart/2005/8/layout/orgChart1"/>
    <dgm:cxn modelId="{2305FABE-1B22-44A4-9700-0B9AFBDDA5D7}" type="presParOf" srcId="{92D896C9-FA0E-4B58-92F7-12948B174479}" destId="{CB1316E6-03DF-45C3-A53E-9E46F62DA23D}" srcOrd="0" destOrd="0" presId="urn:microsoft.com/office/officeart/2005/8/layout/orgChart1"/>
    <dgm:cxn modelId="{BB9759DA-FDE3-4E79-8644-94D04B8FCB40}" type="presOf" srcId="{150905DF-AFED-4811-95FC-BBC59E130CAF}" destId="{CB1316E6-03DF-45C3-A53E-9E46F62DA23D}" srcOrd="0" destOrd="0" presId="urn:microsoft.com/office/officeart/2005/8/layout/orgChart1"/>
    <dgm:cxn modelId="{E330E47D-35B0-4111-9F3F-A5043AF24374}" type="presParOf" srcId="{92D896C9-FA0E-4B58-92F7-12948B174479}" destId="{DF9D99A2-7FBC-4AD6-AF3C-11659C3C53E3}" srcOrd="1" destOrd="0" presId="urn:microsoft.com/office/officeart/2005/8/layout/orgChart1"/>
    <dgm:cxn modelId="{73BCCA7D-7D28-4A3F-B1C9-33D894B1B981}" type="presOf" srcId="{150905DF-AFED-4811-95FC-BBC59E130CAF}" destId="{DF9D99A2-7FBC-4AD6-AF3C-11659C3C53E3}" srcOrd="1" destOrd="0" presId="urn:microsoft.com/office/officeart/2005/8/layout/orgChart1"/>
    <dgm:cxn modelId="{9D9F5515-5ABC-48A6-B08C-DBFAD9E376B8}" type="presParOf" srcId="{053C6F08-D9F3-4D8B-81E1-4543686B6D56}" destId="{C49FF79D-9C65-4463-B600-30686F3B7A14}" srcOrd="1" destOrd="0" presId="urn:microsoft.com/office/officeart/2005/8/layout/orgChart1"/>
    <dgm:cxn modelId="{F7034B11-A1D9-4D55-8BD7-562F3A49943B}" type="presParOf" srcId="{C49FF79D-9C65-4463-B600-30686F3B7A14}" destId="{C5834848-BE16-4050-9F33-C7C0EFB3B136}" srcOrd="0" destOrd="0" presId="urn:microsoft.com/office/officeart/2005/8/layout/orgChart1"/>
    <dgm:cxn modelId="{D1F3AA89-84A4-407C-BC30-B1EE2F931604}" type="presOf" srcId="{8FFFEA7A-4BFB-4745-9F22-DAB4D86C23D1}" destId="{C5834848-BE16-4050-9F33-C7C0EFB3B136}" srcOrd="0" destOrd="0" presId="urn:microsoft.com/office/officeart/2005/8/layout/orgChart1"/>
    <dgm:cxn modelId="{3A2D31D2-BB68-444A-B27C-3D25131C6464}" type="presParOf" srcId="{C49FF79D-9C65-4463-B600-30686F3B7A14}" destId="{7B5B3495-1E43-4801-B30C-B236E4CAEAE7}" srcOrd="1" destOrd="0" presId="urn:microsoft.com/office/officeart/2005/8/layout/orgChart1"/>
    <dgm:cxn modelId="{56630D77-2F88-4D20-BA4F-3F681980FE5F}" type="presParOf" srcId="{7B5B3495-1E43-4801-B30C-B236E4CAEAE7}" destId="{9BD3ADDE-1C43-412D-8124-3C7547086341}" srcOrd="0" destOrd="0" presId="urn:microsoft.com/office/officeart/2005/8/layout/orgChart1"/>
    <dgm:cxn modelId="{2F422B12-7813-48EE-A345-4D269DA4F9A8}" type="presParOf" srcId="{9BD3ADDE-1C43-412D-8124-3C7547086341}" destId="{02E02694-40D0-4C8D-B7F3-D2B67FC92F7F}" srcOrd="0" destOrd="0" presId="urn:microsoft.com/office/officeart/2005/8/layout/orgChart1"/>
    <dgm:cxn modelId="{A1CCCAC3-AF98-4E97-BC3F-152D03116365}" type="presOf" srcId="{4FD58172-02CC-45F2-80C6-0D84552D087C}" destId="{02E02694-40D0-4C8D-B7F3-D2B67FC92F7F}" srcOrd="0" destOrd="0" presId="urn:microsoft.com/office/officeart/2005/8/layout/orgChart1"/>
    <dgm:cxn modelId="{B5589CFB-4278-4C33-B1B7-7F56820789D8}" type="presParOf" srcId="{9BD3ADDE-1C43-412D-8124-3C7547086341}" destId="{5983F313-1E85-4018-8F46-61B9E50A5504}" srcOrd="1" destOrd="0" presId="urn:microsoft.com/office/officeart/2005/8/layout/orgChart1"/>
    <dgm:cxn modelId="{349996C4-B1F0-4A58-9DB7-A5B93BE0C9A1}" type="presOf" srcId="{4FD58172-02CC-45F2-80C6-0D84552D087C}" destId="{5983F313-1E85-4018-8F46-61B9E50A5504}" srcOrd="1" destOrd="0" presId="urn:microsoft.com/office/officeart/2005/8/layout/orgChart1"/>
    <dgm:cxn modelId="{E01AB63E-56B5-435E-A80B-D47E139740E0}" type="presParOf" srcId="{7B5B3495-1E43-4801-B30C-B236E4CAEAE7}" destId="{B6ABA1BE-C146-4DE6-A8F9-FB5E49892936}" srcOrd="1" destOrd="0" presId="urn:microsoft.com/office/officeart/2005/8/layout/orgChart1"/>
    <dgm:cxn modelId="{AE708A61-0612-4879-8171-30E0BAFA71DD}" type="presParOf" srcId="{7B5B3495-1E43-4801-B30C-B236E4CAEAE7}" destId="{44AE1149-9617-4C79-98EA-ABA79215B834}" srcOrd="2" destOrd="0" presId="urn:microsoft.com/office/officeart/2005/8/layout/orgChart1"/>
    <dgm:cxn modelId="{7D1B6207-5930-4639-9A26-00C17F332827}" type="presParOf" srcId="{C49FF79D-9C65-4463-B600-30686F3B7A14}" destId="{387E8024-E6B0-40D0-B28E-EEB0B5964540}" srcOrd="2" destOrd="0" presId="urn:microsoft.com/office/officeart/2005/8/layout/orgChart1"/>
    <dgm:cxn modelId="{36E87437-C2F4-48DE-8F8E-13C2B47DDBE9}" type="presOf" srcId="{840F41F4-6FFB-4346-B82A-32A35C973D5F}" destId="{387E8024-E6B0-40D0-B28E-EEB0B5964540}" srcOrd="0" destOrd="0" presId="urn:microsoft.com/office/officeart/2005/8/layout/orgChart1"/>
    <dgm:cxn modelId="{978E9F9E-B78D-4F9B-81AD-F342A2ED88CC}" type="presParOf" srcId="{C49FF79D-9C65-4463-B600-30686F3B7A14}" destId="{E2819C0F-4230-4CAE-8EDA-CB7CE629759F}" srcOrd="3" destOrd="0" presId="urn:microsoft.com/office/officeart/2005/8/layout/orgChart1"/>
    <dgm:cxn modelId="{9111F29A-F073-4E40-97C4-6FA23C85E353}" type="presParOf" srcId="{E2819C0F-4230-4CAE-8EDA-CB7CE629759F}" destId="{FDF2D6EE-3F75-46D9-A9FB-ECE2009B16BC}" srcOrd="0" destOrd="0" presId="urn:microsoft.com/office/officeart/2005/8/layout/orgChart1"/>
    <dgm:cxn modelId="{7AA61E7E-0C74-414B-B77D-5428CB5C28D9}" type="presParOf" srcId="{FDF2D6EE-3F75-46D9-A9FB-ECE2009B16BC}" destId="{11CF2192-D3E4-4562-A68B-381BF734954F}" srcOrd="0" destOrd="0" presId="urn:microsoft.com/office/officeart/2005/8/layout/orgChart1"/>
    <dgm:cxn modelId="{75F458E7-7446-42C7-876B-85EADCF717A1}" type="presOf" srcId="{390087CA-3567-4146-A7EA-54DE3D1D6E28}" destId="{11CF2192-D3E4-4562-A68B-381BF734954F}" srcOrd="0" destOrd="0" presId="urn:microsoft.com/office/officeart/2005/8/layout/orgChart1"/>
    <dgm:cxn modelId="{60D17AB3-6997-4432-BAEF-0683FC29EF46}" type="presParOf" srcId="{FDF2D6EE-3F75-46D9-A9FB-ECE2009B16BC}" destId="{FF1681E5-65F7-4584-B491-979179B3C551}" srcOrd="1" destOrd="0" presId="urn:microsoft.com/office/officeart/2005/8/layout/orgChart1"/>
    <dgm:cxn modelId="{07B9CF08-93B0-4C52-8682-39957265D5CC}" type="presOf" srcId="{390087CA-3567-4146-A7EA-54DE3D1D6E28}" destId="{FF1681E5-65F7-4584-B491-979179B3C551}" srcOrd="1" destOrd="0" presId="urn:microsoft.com/office/officeart/2005/8/layout/orgChart1"/>
    <dgm:cxn modelId="{5017A070-2B0D-4F60-A900-F32A9603B36B}" type="presParOf" srcId="{E2819C0F-4230-4CAE-8EDA-CB7CE629759F}" destId="{0F15166D-ECEB-4C3F-B03F-C777F9B589EF}" srcOrd="1" destOrd="0" presId="urn:microsoft.com/office/officeart/2005/8/layout/orgChart1"/>
    <dgm:cxn modelId="{44F9DE74-E686-4BC4-BF13-DCA7FE6C1047}" type="presParOf" srcId="{E2819C0F-4230-4CAE-8EDA-CB7CE629759F}" destId="{B9EFF556-B2AF-4BF7-82C4-C38306901167}" srcOrd="2" destOrd="0" presId="urn:microsoft.com/office/officeart/2005/8/layout/orgChart1"/>
    <dgm:cxn modelId="{7C721743-2A3C-4904-9364-255F594015D2}" type="presParOf" srcId="{C49FF79D-9C65-4463-B600-30686F3B7A14}" destId="{100F8809-2143-4CD3-B1FD-30F1A31728BC}" srcOrd="4" destOrd="0" presId="urn:microsoft.com/office/officeart/2005/8/layout/orgChart1"/>
    <dgm:cxn modelId="{D4AD0764-6F02-4EC3-A2CB-8BE408F812EF}" type="presOf" srcId="{3A93FE54-43D6-4E77-B878-2F7ACA7D9694}" destId="{100F8809-2143-4CD3-B1FD-30F1A31728BC}" srcOrd="0" destOrd="0" presId="urn:microsoft.com/office/officeart/2005/8/layout/orgChart1"/>
    <dgm:cxn modelId="{29DD4F38-24E9-4077-A4E8-9797FC9432B5}" type="presParOf" srcId="{C49FF79D-9C65-4463-B600-30686F3B7A14}" destId="{02A7B1E2-7A0A-4882-886D-7D05948C34B7}" srcOrd="5" destOrd="0" presId="urn:microsoft.com/office/officeart/2005/8/layout/orgChart1"/>
    <dgm:cxn modelId="{A1A583CF-2AE2-4AE7-8DE4-DE13E74BEE76}" type="presParOf" srcId="{02A7B1E2-7A0A-4882-886D-7D05948C34B7}" destId="{670CE2D8-F200-48B3-921A-97D48F36FDF7}" srcOrd="0" destOrd="0" presId="urn:microsoft.com/office/officeart/2005/8/layout/orgChart1"/>
    <dgm:cxn modelId="{44DDCDEF-929D-4B5C-BCB8-CFF207E6C0F9}" type="presParOf" srcId="{670CE2D8-F200-48B3-921A-97D48F36FDF7}" destId="{02E4E440-8D85-4273-898C-DA32D896C9A3}" srcOrd="0" destOrd="0" presId="urn:microsoft.com/office/officeart/2005/8/layout/orgChart1"/>
    <dgm:cxn modelId="{9386A15D-067C-4F23-B3BA-C3FE4B458F99}" type="presOf" srcId="{A475CBE4-A517-49C1-B597-C1FB82B09102}" destId="{02E4E440-8D85-4273-898C-DA32D896C9A3}" srcOrd="0" destOrd="0" presId="urn:microsoft.com/office/officeart/2005/8/layout/orgChart1"/>
    <dgm:cxn modelId="{D6E54507-2801-4ED8-A296-835B40941BE5}" type="presParOf" srcId="{670CE2D8-F200-48B3-921A-97D48F36FDF7}" destId="{288DD1BC-2BA9-4CB4-A8BF-14C75651BD44}" srcOrd="1" destOrd="0" presId="urn:microsoft.com/office/officeart/2005/8/layout/orgChart1"/>
    <dgm:cxn modelId="{11B310DC-E42B-4681-AD4F-19AC86B44E10}" type="presOf" srcId="{A475CBE4-A517-49C1-B597-C1FB82B09102}" destId="{288DD1BC-2BA9-4CB4-A8BF-14C75651BD44}" srcOrd="1" destOrd="0" presId="urn:microsoft.com/office/officeart/2005/8/layout/orgChart1"/>
    <dgm:cxn modelId="{A8590EAC-4702-4143-8B48-9EB303C01E0E}" type="presParOf" srcId="{02A7B1E2-7A0A-4882-886D-7D05948C34B7}" destId="{D3825C65-AC61-4598-8265-DBBCE5A3EE81}" srcOrd="1" destOrd="0" presId="urn:microsoft.com/office/officeart/2005/8/layout/orgChart1"/>
    <dgm:cxn modelId="{A1516089-C6BA-400B-88BA-2281EBDA825B}" type="presParOf" srcId="{02A7B1E2-7A0A-4882-886D-7D05948C34B7}" destId="{45949554-A721-4270-8420-B2FF81F77128}" srcOrd="2" destOrd="0" presId="urn:microsoft.com/office/officeart/2005/8/layout/orgChart1"/>
    <dgm:cxn modelId="{213C61F6-749B-49C6-94D4-5C23C8C53142}" type="presParOf" srcId="{053C6F08-D9F3-4D8B-81E1-4543686B6D56}" destId="{692B3277-4EC2-4D91-B310-AA0D3AEB7EDC}" srcOrd="2" destOrd="0" presId="urn:microsoft.com/office/officeart/2005/8/layout/orgChart1"/>
    <dgm:cxn modelId="{8AC033CE-1307-4008-87F0-FC1EE0AA0188}" type="presParOf" srcId="{D60D47CD-47EC-46AF-937F-ACCB09627296}" destId="{14636AB7-3F90-44E1-A336-EA27F7FA7C5A}" srcOrd="2" destOrd="0" presId="urn:microsoft.com/office/officeart/2005/8/layout/orgChart1"/>
    <dgm:cxn modelId="{38E35F7B-1D1E-48C6-AE71-0A7F6FBF1B3B}" type="presOf" srcId="{05F34380-F7F0-40B4-8275-388650183A6A}" destId="{14636AB7-3F90-44E1-A336-EA27F7FA7C5A}" srcOrd="0" destOrd="0" presId="urn:microsoft.com/office/officeart/2005/8/layout/orgChart1"/>
    <dgm:cxn modelId="{6A8C5233-FC98-474D-B57D-7F56834B1903}" type="presParOf" srcId="{D60D47CD-47EC-46AF-937F-ACCB09627296}" destId="{917FFF1E-E82A-4230-BCEE-7419790DAF7B}" srcOrd="3" destOrd="0" presId="urn:microsoft.com/office/officeart/2005/8/layout/orgChart1"/>
    <dgm:cxn modelId="{563AB47C-2B08-4FED-81FB-CDECDD29969E}" type="presParOf" srcId="{917FFF1E-E82A-4230-BCEE-7419790DAF7B}" destId="{0694E770-1077-41CB-A40E-27081937DC14}" srcOrd="0" destOrd="0" presId="urn:microsoft.com/office/officeart/2005/8/layout/orgChart1"/>
    <dgm:cxn modelId="{DEA4ABC3-2DE7-4191-84B7-6E48FA507558}" type="presParOf" srcId="{0694E770-1077-41CB-A40E-27081937DC14}" destId="{0595B8E6-6D5F-4C2A-B22F-E367AAB40CC4}" srcOrd="0" destOrd="0" presId="urn:microsoft.com/office/officeart/2005/8/layout/orgChart1"/>
    <dgm:cxn modelId="{AA67BC73-0609-4515-A1FD-0580EBAE58A6}" type="presOf" srcId="{0A9F9224-62A0-48FA-8A8D-DB51AFF6256C}" destId="{0595B8E6-6D5F-4C2A-B22F-E367AAB40CC4}" srcOrd="0" destOrd="0" presId="urn:microsoft.com/office/officeart/2005/8/layout/orgChart1"/>
    <dgm:cxn modelId="{26183204-B8F1-412C-AB7B-03B621B75EA0}" type="presParOf" srcId="{0694E770-1077-41CB-A40E-27081937DC14}" destId="{7F732ACB-5959-43B4-8953-70A9EE12DE0E}" srcOrd="1" destOrd="0" presId="urn:microsoft.com/office/officeart/2005/8/layout/orgChart1"/>
    <dgm:cxn modelId="{876222E6-346D-41F8-ABDA-7A672BB78C20}" type="presOf" srcId="{0A9F9224-62A0-48FA-8A8D-DB51AFF6256C}" destId="{7F732ACB-5959-43B4-8953-70A9EE12DE0E}" srcOrd="1" destOrd="0" presId="urn:microsoft.com/office/officeart/2005/8/layout/orgChart1"/>
    <dgm:cxn modelId="{38CE2FAB-6D24-408F-88DD-814015742D5E}" type="presParOf" srcId="{917FFF1E-E82A-4230-BCEE-7419790DAF7B}" destId="{07CE0845-4EB2-4E6C-A748-F85CB8749AFF}" srcOrd="1" destOrd="0" presId="urn:microsoft.com/office/officeart/2005/8/layout/orgChart1"/>
    <dgm:cxn modelId="{9FE3DEBF-D058-4D00-A9A5-F310EE62E824}" type="presParOf" srcId="{07CE0845-4EB2-4E6C-A748-F85CB8749AFF}" destId="{08806FE6-2604-4C0A-A248-3DCF6A99B844}" srcOrd="0" destOrd="0" presId="urn:microsoft.com/office/officeart/2005/8/layout/orgChart1"/>
    <dgm:cxn modelId="{16D25599-9EDA-4B03-83E7-9DB0369E1C18}" type="presOf" srcId="{6FD22C82-AAC8-442F-8895-6EA1A710C44F}" destId="{08806FE6-2604-4C0A-A248-3DCF6A99B844}" srcOrd="0" destOrd="0" presId="urn:microsoft.com/office/officeart/2005/8/layout/orgChart1"/>
    <dgm:cxn modelId="{4AEB54C6-81B1-4F6B-ABFB-34B27781CBD5}" type="presParOf" srcId="{07CE0845-4EB2-4E6C-A748-F85CB8749AFF}" destId="{E95F5153-9E69-4F5D-9198-89EC90B4DA0F}" srcOrd="1" destOrd="0" presId="urn:microsoft.com/office/officeart/2005/8/layout/orgChart1"/>
    <dgm:cxn modelId="{20E7CC79-308E-4B86-B2E2-FE336D17C40D}" type="presParOf" srcId="{E95F5153-9E69-4F5D-9198-89EC90B4DA0F}" destId="{7A6110DD-5505-4FB0-A25C-8264F701DC39}" srcOrd="0" destOrd="0" presId="urn:microsoft.com/office/officeart/2005/8/layout/orgChart1"/>
    <dgm:cxn modelId="{EA30D225-AFCE-4A8A-8E29-B14A2F9A42C1}" type="presParOf" srcId="{7A6110DD-5505-4FB0-A25C-8264F701DC39}" destId="{03D8E942-4443-4073-9709-868A80EBD7CC}" srcOrd="0" destOrd="0" presId="urn:microsoft.com/office/officeart/2005/8/layout/orgChart1"/>
    <dgm:cxn modelId="{7232410C-80E0-461A-97C6-951E7F750F0D}" type="presOf" srcId="{CB90B744-9FE0-44BB-A31E-1675A0989872}" destId="{03D8E942-4443-4073-9709-868A80EBD7CC}" srcOrd="0" destOrd="0" presId="urn:microsoft.com/office/officeart/2005/8/layout/orgChart1"/>
    <dgm:cxn modelId="{78A89FEF-ED54-44EE-8A51-4DA7263EA5C6}" type="presParOf" srcId="{7A6110DD-5505-4FB0-A25C-8264F701DC39}" destId="{BCA3FFAB-2FD2-4F2C-B957-E62AF3D20415}" srcOrd="1" destOrd="0" presId="urn:microsoft.com/office/officeart/2005/8/layout/orgChart1"/>
    <dgm:cxn modelId="{3D08C355-1494-424C-9A36-C83A810A128B}" type="presOf" srcId="{CB90B744-9FE0-44BB-A31E-1675A0989872}" destId="{BCA3FFAB-2FD2-4F2C-B957-E62AF3D20415}" srcOrd="1" destOrd="0" presId="urn:microsoft.com/office/officeart/2005/8/layout/orgChart1"/>
    <dgm:cxn modelId="{5463346F-8193-41A2-BBB8-4265D4F72333}" type="presParOf" srcId="{E95F5153-9E69-4F5D-9198-89EC90B4DA0F}" destId="{F1E2DB86-75F6-4CF0-BEFC-B833726565CD}" srcOrd="1" destOrd="0" presId="urn:microsoft.com/office/officeart/2005/8/layout/orgChart1"/>
    <dgm:cxn modelId="{92937880-2F34-4458-9A81-72BD9BE9444A}" type="presParOf" srcId="{E95F5153-9E69-4F5D-9198-89EC90B4DA0F}" destId="{0B2307BF-1E81-4DD2-849C-335CE4486891}" srcOrd="2" destOrd="0" presId="urn:microsoft.com/office/officeart/2005/8/layout/orgChart1"/>
    <dgm:cxn modelId="{7EF38E13-7880-4C41-985F-5F28A157E43D}" type="presParOf" srcId="{07CE0845-4EB2-4E6C-A748-F85CB8749AFF}" destId="{15C4D85B-EF02-46C9-9044-BAB4FF33E084}" srcOrd="2" destOrd="0" presId="urn:microsoft.com/office/officeart/2005/8/layout/orgChart1"/>
    <dgm:cxn modelId="{4CE60A8B-C1EB-4258-B83A-095563525D36}" type="presOf" srcId="{44F14D6C-F6A1-471E-8EFF-816B489D1663}" destId="{15C4D85B-EF02-46C9-9044-BAB4FF33E084}" srcOrd="0" destOrd="0" presId="urn:microsoft.com/office/officeart/2005/8/layout/orgChart1"/>
    <dgm:cxn modelId="{2A4A9968-89BD-48F8-B62E-5577D79520DF}" type="presParOf" srcId="{07CE0845-4EB2-4E6C-A748-F85CB8749AFF}" destId="{65C2AE0B-61C5-4674-A2E2-2EBD5FCBFE79}" srcOrd="3" destOrd="0" presId="urn:microsoft.com/office/officeart/2005/8/layout/orgChart1"/>
    <dgm:cxn modelId="{8564A794-39A6-4976-9249-7089395B9C74}" type="presParOf" srcId="{65C2AE0B-61C5-4674-A2E2-2EBD5FCBFE79}" destId="{C9EED18B-4130-407E-87E4-B3C46148DC4C}" srcOrd="0" destOrd="0" presId="urn:microsoft.com/office/officeart/2005/8/layout/orgChart1"/>
    <dgm:cxn modelId="{CEB6E57E-B702-40B2-9351-B00141444A0C}" type="presParOf" srcId="{C9EED18B-4130-407E-87E4-B3C46148DC4C}" destId="{963180A5-9FE9-4D21-8E65-A58991059691}" srcOrd="0" destOrd="0" presId="urn:microsoft.com/office/officeart/2005/8/layout/orgChart1"/>
    <dgm:cxn modelId="{B8651261-4DF0-4D1C-BA46-A32BEB809292}" type="presOf" srcId="{2261B58A-059F-4EBB-AE1A-3278023DA0F2}" destId="{963180A5-9FE9-4D21-8E65-A58991059691}" srcOrd="0" destOrd="0" presId="urn:microsoft.com/office/officeart/2005/8/layout/orgChart1"/>
    <dgm:cxn modelId="{1C8CCA1B-8934-4E65-A0D2-8B2386995BBF}" type="presParOf" srcId="{C9EED18B-4130-407E-87E4-B3C46148DC4C}" destId="{B3363355-E3D7-45CC-BB31-F7272A2DF97B}" srcOrd="1" destOrd="0" presId="urn:microsoft.com/office/officeart/2005/8/layout/orgChart1"/>
    <dgm:cxn modelId="{7A8E978C-B3CF-4FA0-86CD-CB3E353926DA}" type="presOf" srcId="{2261B58A-059F-4EBB-AE1A-3278023DA0F2}" destId="{B3363355-E3D7-45CC-BB31-F7272A2DF97B}" srcOrd="1" destOrd="0" presId="urn:microsoft.com/office/officeart/2005/8/layout/orgChart1"/>
    <dgm:cxn modelId="{3BFF8E28-0FDD-4ABD-9A58-913145E755AE}" type="presParOf" srcId="{65C2AE0B-61C5-4674-A2E2-2EBD5FCBFE79}" destId="{0893F28E-0FF2-4610-86BF-4A93B104F267}" srcOrd="1" destOrd="0" presId="urn:microsoft.com/office/officeart/2005/8/layout/orgChart1"/>
    <dgm:cxn modelId="{B4099657-EF2F-489D-93EF-C4E793CA3578}" type="presParOf" srcId="{65C2AE0B-61C5-4674-A2E2-2EBD5FCBFE79}" destId="{03B56426-7A1C-4F58-92E9-5B1B3AFA51E8}" srcOrd="2" destOrd="0" presId="urn:microsoft.com/office/officeart/2005/8/layout/orgChart1"/>
    <dgm:cxn modelId="{18D8E1D6-4766-4939-9272-0AEB51D6B9E5}" type="presParOf" srcId="{07CE0845-4EB2-4E6C-A748-F85CB8749AFF}" destId="{CBFA6D7F-8169-41F9-9F10-198629DB41F7}" srcOrd="4" destOrd="0" presId="urn:microsoft.com/office/officeart/2005/8/layout/orgChart1"/>
    <dgm:cxn modelId="{6348803C-AD86-4E0A-9720-753C8B1E5355}" type="presOf" srcId="{5B1BECFF-31DF-4C23-8796-0876CB5F9F1C}" destId="{CBFA6D7F-8169-41F9-9F10-198629DB41F7}" srcOrd="0" destOrd="0" presId="urn:microsoft.com/office/officeart/2005/8/layout/orgChart1"/>
    <dgm:cxn modelId="{C4FEAABA-E611-4C76-B0FE-3629B37067EF}" type="presParOf" srcId="{07CE0845-4EB2-4E6C-A748-F85CB8749AFF}" destId="{830F9473-6A6D-44E1-BE73-7FB579282FDB}" srcOrd="5" destOrd="0" presId="urn:microsoft.com/office/officeart/2005/8/layout/orgChart1"/>
    <dgm:cxn modelId="{0DBBBF15-4182-490B-BFC9-45AC9EA4739C}" type="presParOf" srcId="{830F9473-6A6D-44E1-BE73-7FB579282FDB}" destId="{B078D8BE-D6BE-46A7-B223-1C199F9AAE21}" srcOrd="0" destOrd="0" presId="urn:microsoft.com/office/officeart/2005/8/layout/orgChart1"/>
    <dgm:cxn modelId="{A57F1F37-F73C-413F-95B5-B19730979334}" type="presParOf" srcId="{B078D8BE-D6BE-46A7-B223-1C199F9AAE21}" destId="{E47D4D60-2176-4FCF-8BA1-4DBD13B1D240}" srcOrd="0" destOrd="0" presId="urn:microsoft.com/office/officeart/2005/8/layout/orgChart1"/>
    <dgm:cxn modelId="{54ACFF65-8D71-4463-AA2E-9AADF18B03DD}" type="presOf" srcId="{E5559E4E-02A3-4874-AA2D-911F89EE76A2}" destId="{E47D4D60-2176-4FCF-8BA1-4DBD13B1D240}" srcOrd="0" destOrd="0" presId="urn:microsoft.com/office/officeart/2005/8/layout/orgChart1"/>
    <dgm:cxn modelId="{06D72387-73B4-437B-A3F2-B26783401491}" type="presParOf" srcId="{B078D8BE-D6BE-46A7-B223-1C199F9AAE21}" destId="{8D10D267-C5B3-443B-A360-E53BA52F5099}" srcOrd="1" destOrd="0" presId="urn:microsoft.com/office/officeart/2005/8/layout/orgChart1"/>
    <dgm:cxn modelId="{1228F480-0151-4E85-AAA3-F6F6A3E8D3A4}" type="presOf" srcId="{E5559E4E-02A3-4874-AA2D-911F89EE76A2}" destId="{8D10D267-C5B3-443B-A360-E53BA52F5099}" srcOrd="1" destOrd="0" presId="urn:microsoft.com/office/officeart/2005/8/layout/orgChart1"/>
    <dgm:cxn modelId="{FF4B640E-E1B1-4E9D-B2DE-421C7308085E}" type="presParOf" srcId="{830F9473-6A6D-44E1-BE73-7FB579282FDB}" destId="{CA94C573-ADBE-4231-BC7E-6D356CAE2CE5}" srcOrd="1" destOrd="0" presId="urn:microsoft.com/office/officeart/2005/8/layout/orgChart1"/>
    <dgm:cxn modelId="{EA9BFF9B-3B89-4FEC-AB10-128D9F2F5072}" type="presParOf" srcId="{830F9473-6A6D-44E1-BE73-7FB579282FDB}" destId="{3AC65FC7-5227-4DAE-85A9-134EA47C8B06}" srcOrd="2" destOrd="0" presId="urn:microsoft.com/office/officeart/2005/8/layout/orgChart1"/>
    <dgm:cxn modelId="{F4C0B05C-8A69-4EBB-9470-9809D8F66FFB}" type="presParOf" srcId="{917FFF1E-E82A-4230-BCEE-7419790DAF7B}" destId="{D6D785B5-4341-4BCE-BD07-EEF7994C9574}" srcOrd="2" destOrd="0" presId="urn:microsoft.com/office/officeart/2005/8/layout/orgChart1"/>
    <dgm:cxn modelId="{8814C641-2B2C-4F83-8064-CF9C88D5825A}" type="presParOf" srcId="{D60D47CD-47EC-46AF-937F-ACCB09627296}" destId="{2D6A5376-3B66-4FE2-BB5B-3B02C4F856A2}" srcOrd="4" destOrd="0" presId="urn:microsoft.com/office/officeart/2005/8/layout/orgChart1"/>
    <dgm:cxn modelId="{E0C648AA-4949-4648-8085-349F2F02799E}" type="presOf" srcId="{B07FD702-DB4D-486B-8523-9E671AE3659D}" destId="{2D6A5376-3B66-4FE2-BB5B-3B02C4F856A2}" srcOrd="0" destOrd="0" presId="urn:microsoft.com/office/officeart/2005/8/layout/orgChart1"/>
    <dgm:cxn modelId="{C442183E-0C0B-43EF-9717-699AE5093A51}" type="presParOf" srcId="{D60D47CD-47EC-46AF-937F-ACCB09627296}" destId="{1AA023AE-5206-4F04-AC80-511E8DA1CF6F}" srcOrd="5" destOrd="0" presId="urn:microsoft.com/office/officeart/2005/8/layout/orgChart1"/>
    <dgm:cxn modelId="{84C3442B-CA06-40B4-A027-35A3E282253E}" type="presParOf" srcId="{1AA023AE-5206-4F04-AC80-511E8DA1CF6F}" destId="{9A246535-18E4-43CD-97A7-7315B590AB82}" srcOrd="0" destOrd="0" presId="urn:microsoft.com/office/officeart/2005/8/layout/orgChart1"/>
    <dgm:cxn modelId="{4E45661A-094F-4432-AD57-F2ACF547F758}" type="presParOf" srcId="{9A246535-18E4-43CD-97A7-7315B590AB82}" destId="{21181DE8-FE7B-4898-A595-B0BE4C6EE055}" srcOrd="0" destOrd="0" presId="urn:microsoft.com/office/officeart/2005/8/layout/orgChart1"/>
    <dgm:cxn modelId="{36B512CF-2F3D-4207-B019-AF78B5CE1EB0}" type="presOf" srcId="{0C6CD782-EAE2-4D80-90B4-4CEFA080AB31}" destId="{21181DE8-FE7B-4898-A595-B0BE4C6EE055}" srcOrd="0" destOrd="0" presId="urn:microsoft.com/office/officeart/2005/8/layout/orgChart1"/>
    <dgm:cxn modelId="{07478776-9002-4772-B185-622959F9B784}" type="presParOf" srcId="{9A246535-18E4-43CD-97A7-7315B590AB82}" destId="{7E3857C5-FB2B-4D04-B6BE-24DBBE0007DF}" srcOrd="1" destOrd="0" presId="urn:microsoft.com/office/officeart/2005/8/layout/orgChart1"/>
    <dgm:cxn modelId="{3BBE38C8-BA4A-4749-AF28-3351845A0BBC}" type="presOf" srcId="{0C6CD782-EAE2-4D80-90B4-4CEFA080AB31}" destId="{7E3857C5-FB2B-4D04-B6BE-24DBBE0007DF}" srcOrd="1" destOrd="0" presId="urn:microsoft.com/office/officeart/2005/8/layout/orgChart1"/>
    <dgm:cxn modelId="{71BF703E-D29E-4E69-B576-070630D8BDD7}" type="presParOf" srcId="{1AA023AE-5206-4F04-AC80-511E8DA1CF6F}" destId="{C0148A37-A91A-4FEB-9614-4737773B3721}" srcOrd="1" destOrd="0" presId="urn:microsoft.com/office/officeart/2005/8/layout/orgChart1"/>
    <dgm:cxn modelId="{BA698961-B8D9-440B-AF02-92AC29710BA3}" type="presParOf" srcId="{C0148A37-A91A-4FEB-9614-4737773B3721}" destId="{9683F756-716F-4609-AA50-DC2603CA3C29}" srcOrd="0" destOrd="0" presId="urn:microsoft.com/office/officeart/2005/8/layout/orgChart1"/>
    <dgm:cxn modelId="{FCCE0002-EC5D-4203-B915-70A593B5D0EF}" type="presOf" srcId="{EB3D3A19-5EDE-4E61-AD3F-74BD708E67FC}" destId="{9683F756-716F-4609-AA50-DC2603CA3C29}" srcOrd="0" destOrd="0" presId="urn:microsoft.com/office/officeart/2005/8/layout/orgChart1"/>
    <dgm:cxn modelId="{14FA9130-655C-4BB5-84D0-6253E942BF84}" type="presParOf" srcId="{C0148A37-A91A-4FEB-9614-4737773B3721}" destId="{FC88E8F0-173A-43D0-AB84-BD45BBE6DEDA}" srcOrd="1" destOrd="0" presId="urn:microsoft.com/office/officeart/2005/8/layout/orgChart1"/>
    <dgm:cxn modelId="{CC588A8A-1006-4ADE-947C-43933C2E04DC}" type="presParOf" srcId="{FC88E8F0-173A-43D0-AB84-BD45BBE6DEDA}" destId="{444C9C8E-40F4-4A0F-85D7-A0EA917987DD}" srcOrd="0" destOrd="0" presId="urn:microsoft.com/office/officeart/2005/8/layout/orgChart1"/>
    <dgm:cxn modelId="{BB2E7FF7-2F67-441D-BABA-AD2F3F5ACC26}" type="presParOf" srcId="{444C9C8E-40F4-4A0F-85D7-A0EA917987DD}" destId="{1D5E1F42-913C-42D1-AB51-C26D9DDC4EC1}" srcOrd="0" destOrd="0" presId="urn:microsoft.com/office/officeart/2005/8/layout/orgChart1"/>
    <dgm:cxn modelId="{A9FBC72F-C166-4CB8-9C7B-EDFF7755D061}" type="presOf" srcId="{B6001BCB-76D2-4B2B-85E0-BEDCFAB8ADB4}" destId="{1D5E1F42-913C-42D1-AB51-C26D9DDC4EC1}" srcOrd="0" destOrd="0" presId="urn:microsoft.com/office/officeart/2005/8/layout/orgChart1"/>
    <dgm:cxn modelId="{AAD54DC1-B3C8-4C5A-9D1E-6CB0EE42EC02}" type="presParOf" srcId="{444C9C8E-40F4-4A0F-85D7-A0EA917987DD}" destId="{32940EF5-842B-4E51-9F31-4954C408E716}" srcOrd="1" destOrd="0" presId="urn:microsoft.com/office/officeart/2005/8/layout/orgChart1"/>
    <dgm:cxn modelId="{0FF9B584-F02C-46AF-8838-D3F7C1B1BAC8}" type="presOf" srcId="{B6001BCB-76D2-4B2B-85E0-BEDCFAB8ADB4}" destId="{32940EF5-842B-4E51-9F31-4954C408E716}" srcOrd="1" destOrd="0" presId="urn:microsoft.com/office/officeart/2005/8/layout/orgChart1"/>
    <dgm:cxn modelId="{614C1F0E-94F0-40E6-80BF-D043E041ED33}" type="presParOf" srcId="{FC88E8F0-173A-43D0-AB84-BD45BBE6DEDA}" destId="{E0EDE5A9-D35E-4F01-A598-E0C15505B5C4}" srcOrd="1" destOrd="0" presId="urn:microsoft.com/office/officeart/2005/8/layout/orgChart1"/>
    <dgm:cxn modelId="{1F416A6F-99A2-4FA8-803D-93AB99B76F1C}" type="presParOf" srcId="{FC88E8F0-173A-43D0-AB84-BD45BBE6DEDA}" destId="{2F6E0CEE-582A-4622-9B7D-520B9C650BDE}" srcOrd="2" destOrd="0" presId="urn:microsoft.com/office/officeart/2005/8/layout/orgChart1"/>
    <dgm:cxn modelId="{250AA8FD-FDB0-44CC-AD93-E4996B2AF1B7}" type="presParOf" srcId="{1AA023AE-5206-4F04-AC80-511E8DA1CF6F}" destId="{4C84D55D-A359-454F-A9F0-712982E43CF5}" srcOrd="2" destOrd="0" presId="urn:microsoft.com/office/officeart/2005/8/layout/orgChart1"/>
    <dgm:cxn modelId="{6BC12D7E-9374-4663-8905-B3025E8CF192}" type="presParOf" srcId="{D60D47CD-47EC-46AF-937F-ACCB09627296}" destId="{5BAFD87B-F355-4181-9402-AF61631DE1D3}" srcOrd="6" destOrd="0" presId="urn:microsoft.com/office/officeart/2005/8/layout/orgChart1"/>
    <dgm:cxn modelId="{4E2DE936-C865-4FAE-91DD-BD5D961CA567}" type="presOf" srcId="{4495B793-9407-4548-9FC9-0FDEB78A4136}" destId="{5BAFD87B-F355-4181-9402-AF61631DE1D3}" srcOrd="0" destOrd="0" presId="urn:microsoft.com/office/officeart/2005/8/layout/orgChart1"/>
    <dgm:cxn modelId="{8518C63E-8864-4F37-A212-269BB772AB46}" type="presParOf" srcId="{D60D47CD-47EC-46AF-937F-ACCB09627296}" destId="{663C7956-CDC5-4EF2-9493-C7699DD3F7A1}" srcOrd="7" destOrd="0" presId="urn:microsoft.com/office/officeart/2005/8/layout/orgChart1"/>
    <dgm:cxn modelId="{E1C6B4F9-90E6-45DA-95D2-F858C2227DE1}" type="presParOf" srcId="{663C7956-CDC5-4EF2-9493-C7699DD3F7A1}" destId="{CAF430F3-6411-41B3-8795-D67B35BD6223}" srcOrd="0" destOrd="0" presId="urn:microsoft.com/office/officeart/2005/8/layout/orgChart1"/>
    <dgm:cxn modelId="{67145678-EC03-4C6C-8F9A-EBB4BA980B04}" type="presParOf" srcId="{CAF430F3-6411-41B3-8795-D67B35BD6223}" destId="{CEE2830E-F513-4270-9A53-97AE484A03FE}" srcOrd="0" destOrd="0" presId="urn:microsoft.com/office/officeart/2005/8/layout/orgChart1"/>
    <dgm:cxn modelId="{0FDB6195-E8C3-4388-8E32-9F2BBF612626}" type="presOf" srcId="{49F373EC-92AF-46BA-94E2-C683C66D0162}" destId="{CEE2830E-F513-4270-9A53-97AE484A03FE}" srcOrd="0" destOrd="0" presId="urn:microsoft.com/office/officeart/2005/8/layout/orgChart1"/>
    <dgm:cxn modelId="{4C5E8366-A0AA-4231-8942-E0AF996F2CB3}" type="presParOf" srcId="{CAF430F3-6411-41B3-8795-D67B35BD6223}" destId="{D295A63A-FCB8-4100-B70E-D58318C5F720}" srcOrd="1" destOrd="0" presId="urn:microsoft.com/office/officeart/2005/8/layout/orgChart1"/>
    <dgm:cxn modelId="{EA5008D2-98A6-4970-B24B-93CF81161415}" type="presOf" srcId="{49F373EC-92AF-46BA-94E2-C683C66D0162}" destId="{D295A63A-FCB8-4100-B70E-D58318C5F720}" srcOrd="1" destOrd="0" presId="urn:microsoft.com/office/officeart/2005/8/layout/orgChart1"/>
    <dgm:cxn modelId="{37C631B3-DAFA-4C7F-82E6-4A1F59671E6A}" type="presParOf" srcId="{663C7956-CDC5-4EF2-9493-C7699DD3F7A1}" destId="{CA8CF42F-2502-445E-A6A3-5918B2FFD265}" srcOrd="1" destOrd="0" presId="urn:microsoft.com/office/officeart/2005/8/layout/orgChart1"/>
    <dgm:cxn modelId="{84541F06-3BBB-48D7-A717-24D051F801F4}" type="presParOf" srcId="{CA8CF42F-2502-445E-A6A3-5918B2FFD265}" destId="{6B364BF7-8EA9-43A1-B6A7-856D9FD9F46F}" srcOrd="0" destOrd="0" presId="urn:microsoft.com/office/officeart/2005/8/layout/orgChart1"/>
    <dgm:cxn modelId="{66764220-727F-47C2-863F-00E9A898920F}" type="presOf" srcId="{78A6003A-8C73-445B-BA1F-C902B03CC94B}" destId="{6B364BF7-8EA9-43A1-B6A7-856D9FD9F46F}" srcOrd="0" destOrd="0" presId="urn:microsoft.com/office/officeart/2005/8/layout/orgChart1"/>
    <dgm:cxn modelId="{9E7AB64C-FE8C-4196-80FF-8612CF8B3F4C}" type="presParOf" srcId="{CA8CF42F-2502-445E-A6A3-5918B2FFD265}" destId="{D2EBBC08-34EB-43E2-93E8-691A64627F3E}" srcOrd="1" destOrd="0" presId="urn:microsoft.com/office/officeart/2005/8/layout/orgChart1"/>
    <dgm:cxn modelId="{A1D053A9-7CDE-4850-8F2E-5D66B8E19858}" type="presParOf" srcId="{D2EBBC08-34EB-43E2-93E8-691A64627F3E}" destId="{D280C669-2738-4D8F-8ADC-FDC1738DB9FA}" srcOrd="0" destOrd="0" presId="urn:microsoft.com/office/officeart/2005/8/layout/orgChart1"/>
    <dgm:cxn modelId="{A3EE5AAA-8B4E-47BB-A695-232883A8D220}" type="presParOf" srcId="{D280C669-2738-4D8F-8ADC-FDC1738DB9FA}" destId="{7544D2F2-18C9-4B32-BAF2-BACF4ADFBC9A}" srcOrd="0" destOrd="0" presId="urn:microsoft.com/office/officeart/2005/8/layout/orgChart1"/>
    <dgm:cxn modelId="{980A047C-8194-4F0D-A815-2ACA20E9698D}" type="presOf" srcId="{2533C538-F472-4294-AEB5-26A5299FEC4B}" destId="{7544D2F2-18C9-4B32-BAF2-BACF4ADFBC9A}" srcOrd="0" destOrd="0" presId="urn:microsoft.com/office/officeart/2005/8/layout/orgChart1"/>
    <dgm:cxn modelId="{5C8964EA-71E8-47DD-B6E1-BFE9E6D5DE2C}" type="presParOf" srcId="{D280C669-2738-4D8F-8ADC-FDC1738DB9FA}" destId="{3F185139-A1FC-4738-A39C-D7A26D2D4F67}" srcOrd="1" destOrd="0" presId="urn:microsoft.com/office/officeart/2005/8/layout/orgChart1"/>
    <dgm:cxn modelId="{A6988063-C17D-4CE3-9CE1-6D6E6FC143E7}" type="presOf" srcId="{2533C538-F472-4294-AEB5-26A5299FEC4B}" destId="{3F185139-A1FC-4738-A39C-D7A26D2D4F67}" srcOrd="1" destOrd="0" presId="urn:microsoft.com/office/officeart/2005/8/layout/orgChart1"/>
    <dgm:cxn modelId="{BDFD0BB8-1FE5-4974-B843-25CFDE23BEE1}" type="presParOf" srcId="{D2EBBC08-34EB-43E2-93E8-691A64627F3E}" destId="{96AEEF6A-C20A-4524-9C6F-BF3DC206CC31}" srcOrd="1" destOrd="0" presId="urn:microsoft.com/office/officeart/2005/8/layout/orgChart1"/>
    <dgm:cxn modelId="{802383ED-6F9F-4C0A-A567-B80E32418630}" type="presParOf" srcId="{D2EBBC08-34EB-43E2-93E8-691A64627F3E}" destId="{AE9F0247-C87C-4525-8BCB-ED17D7300AFA}" srcOrd="2" destOrd="0" presId="urn:microsoft.com/office/officeart/2005/8/layout/orgChart1"/>
    <dgm:cxn modelId="{F3C6ECC2-C248-48C9-AC1E-538330465BDD}" type="presParOf" srcId="{663C7956-CDC5-4EF2-9493-C7699DD3F7A1}" destId="{A457EFBE-F973-47ED-9B18-FD6DD785947F}" srcOrd="2" destOrd="0" presId="urn:microsoft.com/office/officeart/2005/8/layout/orgChart1"/>
    <dgm:cxn modelId="{DB79098C-CFCC-4021-B319-9CFF78C9B8A5}" type="presParOf" srcId="{D42B18E7-68F8-428B-BAB4-321483CC50E1}" destId="{029D91E4-BB46-4A4D-AFF6-6035E2C96B63}" srcOrd="2" destOrd="0" presId="urn:microsoft.com/office/officeart/2005/8/layout/orgChart1"/>
    <dgm:cxn modelId="{7302FCD3-FB8D-4EDA-8C84-7201A3A88EFD}" type="presParOf" srcId="{029D91E4-BB46-4A4D-AFF6-6035E2C96B63}" destId="{006881F9-AFEB-4F35-AEF5-028810487E6B}" srcOrd="0" destOrd="0" presId="urn:microsoft.com/office/officeart/2005/8/layout/orgChart1"/>
    <dgm:cxn modelId="{4B348B6E-5C88-468E-88DA-60A500D5DFE2}" type="presOf" srcId="{8CC56662-8610-4B83-A191-9932B66326D1}" destId="{006881F9-AFEB-4F35-AEF5-028810487E6B}" srcOrd="0" destOrd="0" presId="urn:microsoft.com/office/officeart/2005/8/layout/orgChart1"/>
    <dgm:cxn modelId="{2B14F5AA-ACA2-4414-B439-58B8792EFD27}" type="presParOf" srcId="{029D91E4-BB46-4A4D-AFF6-6035E2C96B63}" destId="{9F6E7977-6562-4D0E-BF55-C11315A5B653}" srcOrd="1" destOrd="0" presId="urn:microsoft.com/office/officeart/2005/8/layout/orgChart1"/>
    <dgm:cxn modelId="{0C96B2DD-FE62-466E-9259-D8104593CE16}" type="presParOf" srcId="{9F6E7977-6562-4D0E-BF55-C11315A5B653}" destId="{F6ACF0F9-F034-48B3-A6EC-7C3A9B3C81FF}" srcOrd="0" destOrd="0" presId="urn:microsoft.com/office/officeart/2005/8/layout/orgChart1"/>
    <dgm:cxn modelId="{B4B6A4BC-64D2-43C0-9781-0854D6E193CD}" type="presParOf" srcId="{F6ACF0F9-F034-48B3-A6EC-7C3A9B3C81FF}" destId="{96A5ED75-F321-461C-ABDC-FCED391AAF14}" srcOrd="0" destOrd="0" presId="urn:microsoft.com/office/officeart/2005/8/layout/orgChart1"/>
    <dgm:cxn modelId="{68269CBF-AA22-404A-AECE-2B1E0F0C969F}" type="presOf" srcId="{1D0C9D50-017C-4221-BBD1-03D83BB753F2}" destId="{96A5ED75-F321-461C-ABDC-FCED391AAF14}" srcOrd="0" destOrd="0" presId="urn:microsoft.com/office/officeart/2005/8/layout/orgChart1"/>
    <dgm:cxn modelId="{39D4D627-6F8C-4760-8F78-91F1ED618FED}" type="presParOf" srcId="{F6ACF0F9-F034-48B3-A6EC-7C3A9B3C81FF}" destId="{4F481A5D-F411-44CF-947D-DE82B80D12EE}" srcOrd="1" destOrd="0" presId="urn:microsoft.com/office/officeart/2005/8/layout/orgChart1"/>
    <dgm:cxn modelId="{EA79BCAC-BE11-4B68-A87B-E55ABC35A259}" type="presOf" srcId="{1D0C9D50-017C-4221-BBD1-03D83BB753F2}" destId="{4F481A5D-F411-44CF-947D-DE82B80D12EE}" srcOrd="1" destOrd="0" presId="urn:microsoft.com/office/officeart/2005/8/layout/orgChart1"/>
    <dgm:cxn modelId="{3F39ED1C-1DF5-4E1F-9F6B-57AFFF748D40}" type="presParOf" srcId="{9F6E7977-6562-4D0E-BF55-C11315A5B653}" destId="{31E14A0E-8837-476A-8D1C-D3FBF70C27C6}" srcOrd="1" destOrd="0" presId="urn:microsoft.com/office/officeart/2005/8/layout/orgChart1"/>
    <dgm:cxn modelId="{72C49F43-573C-4C80-BF54-2ABB9AFDF939}" type="presParOf" srcId="{9F6E7977-6562-4D0E-BF55-C11315A5B653}" destId="{BC8E80E9-5D47-49D6-94C2-B75040798449}" srcOrd="2" destOrd="0" presId="urn:microsoft.com/office/officeart/2005/8/layout/orgChar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BB5107A5-0BA6-4DAB-A488-6431B93B4C4A}"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dgm:t>
    </dgm:pt>
    <dgm:pt modelId="{633A69EE-9BDA-4A73-9B07-3D80A964C603}" type="parTrans" cxnId="{09BFB3F8-2E96-4985-B5BA-517A344C56F8}">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DBA8DD19-1097-4B4F-B412-C355ED655942}">
      <dgm:prSet phldrT="[文本]"/>
      <dgm:spPr>
        <a:solidFill>
          <a:srgbClr val="3DB39E"/>
        </a:solidFill>
      </dgm:spPr>
      <dgm:t>
        <a:bodyPr/>
        <a:lstStyle/>
        <a:p>
          <a:r>
            <a:rPr lang="en-US" altLang="zh-CN" smtClean="0">
              <a:solidFill>
                <a:schemeClr val="tx1">
                  <a:lumMod val="50000"/>
                  <a:lumOff val="50000"/>
                </a:schemeClr>
              </a:solidFill>
              <a:latin typeface="微软雅黑 Light" panose="020b0502040204020203" pitchFamily="34" charset="-122"/>
              <a:ea typeface="微软雅黑 Light" panose="020b0502040204020203" pitchFamily="34" charset="-122"/>
            </a:rPr>
            <a:t>Manager</a:t>
          </a:r>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26CE5EC-A5E1-4B40-8E28-20735D32C3C0}" type="sibTrans" cxnId="{09BFB3F8-2E96-4985-B5BA-517A344C56F8}">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DBFCBE37-CCEF-4651-8226-772F145E2028}" type="parTrans" cxnId="{B648754F-0FD6-43C1-B1C1-89BE91E377BF}">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6D57B29D-B1F2-4B02-B285-A098A5AA2241}">
      <dgm:prSet phldrT="[文本]"/>
      <dgm:spPr>
        <a:solidFill>
          <a:srgbClr val="3DB39E"/>
        </a:solidFill>
      </dgm:spPr>
      <dgm:t>
        <a:bodyPr/>
        <a:lstStyle/>
        <a:p>
          <a:r>
            <a:rPr lang="en-US" altLang="zh-CN" smtClean="0">
              <a:solidFill>
                <a:schemeClr val="bg1"/>
              </a:solidFill>
              <a:latin typeface="微软雅黑 Light" panose="020b0502040204020203" pitchFamily="34" charset="-122"/>
              <a:ea typeface="微软雅黑 Light" panose="020b0502040204020203" pitchFamily="34" charset="-122"/>
            </a:rPr>
            <a:t>Supervisor</a:t>
          </a:r>
          <a:endParaRPr lang="zh-CN" altLang="en-US">
            <a:solidFill>
              <a:schemeClr val="bg1"/>
            </a:solidFill>
            <a:latin typeface="微软雅黑 Light" panose="020b0502040204020203" pitchFamily="34" charset="-122"/>
            <a:ea typeface="微软雅黑 Light" panose="020b0502040204020203" pitchFamily="34" charset="-122"/>
          </a:endParaRPr>
        </a:p>
      </dgm:t>
    </dgm:pt>
    <dgm:pt modelId="{FBC0755A-7831-424B-AB00-21EA57775AD5}" type="sibTrans" cxnId="{B648754F-0FD6-43C1-B1C1-89BE91E377BF}">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53AA39C5-2A4D-4A90-B244-43ADA9C77327}" type="parTrans" cxnId="{1DF6EB79-48EE-4D33-9B79-6AD987C30DB9}">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C20C6A4-0A09-4DA4-B7A6-4D09B11294B7}">
      <dgm:prSet phldrT="[文本]"/>
      <dgm:spPr>
        <a:solidFill>
          <a:srgbClr val="3DB39E"/>
        </a:solidFill>
      </dgm:spPr>
      <dgm:t>
        <a:bodyPr/>
        <a:lstStyle/>
        <a:p>
          <a:r>
            <a:rPr lang="en-US" altLang="zh-CN" smtClean="0">
              <a:solidFill>
                <a:schemeClr val="bg1"/>
              </a:solidFill>
              <a:latin typeface="微软雅黑 Light" panose="020b0502040204020203" pitchFamily="34" charset="-122"/>
              <a:ea typeface="微软雅黑 Light" panose="020b0502040204020203" pitchFamily="34" charset="-122"/>
            </a:rPr>
            <a:t>Team Leader</a:t>
          </a:r>
          <a:endParaRPr lang="zh-CN" altLang="en-US">
            <a:solidFill>
              <a:schemeClr val="bg1"/>
            </a:solidFill>
            <a:latin typeface="微软雅黑 Light" panose="020b0502040204020203" pitchFamily="34" charset="-122"/>
            <a:ea typeface="微软雅黑 Light" panose="020b0502040204020203" pitchFamily="34" charset="-122"/>
          </a:endParaRPr>
        </a:p>
      </dgm:t>
    </dgm:pt>
    <dgm:pt modelId="{5B807D7D-3ED8-4CD2-92FB-70175EE2E233}" type="sibTrans" cxnId="{1DF6EB79-48EE-4D33-9B79-6AD987C30DB9}">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01EEB34-CCA9-4D0E-A15C-4FEF09CEB4E4}" type="parTrans" cxnId="{63140A3F-B337-4F17-9DF0-C64A3FF30BC8}">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1552583-9188-4DD5-9A88-180AD19C474A}">
      <dgm:prSet phldrT="[文本]"/>
      <dgm:spPr>
        <a:solidFill>
          <a:srgbClr val="3DB39E"/>
        </a:solidFill>
      </dgm:spPr>
      <dgm:t>
        <a:bodyPr/>
        <a:lstStyle/>
        <a:p>
          <a:r>
            <a:rPr lang="en-US" altLang="zh-CN" smtClean="0">
              <a:solidFill>
                <a:schemeClr val="bg1"/>
              </a:solidFill>
              <a:latin typeface="微软雅黑 Light" panose="020b0502040204020203" pitchFamily="34" charset="-122"/>
              <a:ea typeface="微软雅黑 Light" panose="020b0502040204020203" pitchFamily="34" charset="-122"/>
            </a:rPr>
            <a:t>Team Member</a:t>
          </a:r>
          <a:endParaRPr lang="zh-CN" altLang="en-US">
            <a:solidFill>
              <a:schemeClr val="bg1"/>
            </a:solidFill>
            <a:latin typeface="微软雅黑 Light" panose="020b0502040204020203" pitchFamily="34" charset="-122"/>
            <a:ea typeface="微软雅黑 Light" panose="020b0502040204020203" pitchFamily="34" charset="-122"/>
          </a:endParaRPr>
        </a:p>
      </dgm:t>
    </dgm:pt>
    <dgm:pt modelId="{DD5D9D76-585F-4FCD-B818-607ACF55A8F1}" type="sibTrans" cxnId="{63140A3F-B337-4F17-9DF0-C64A3FF30BC8}">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E0D90A8-DDAE-43B9-8F75-23BB436A1F3B}" type="parTrans" cxnId="{28A4D274-2876-4F79-BF07-CFAFDB096478}">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89E058F2-EFE2-461E-8AB0-5C8FBA460759}">
      <dgm:prSet phldrT="[文本]"/>
      <dgm:spPr>
        <a:solidFill>
          <a:srgbClr val="3DB39E"/>
        </a:solidFill>
      </dgm:spPr>
      <dgm:t>
        <a:bodyPr/>
        <a:lstStyle/>
        <a:p>
          <a:r>
            <a:rPr lang="en-US" altLang="zh-CN" smtClean="0">
              <a:solidFill>
                <a:schemeClr val="bg1"/>
              </a:solidFill>
              <a:latin typeface="微软雅黑 Light" panose="020b0502040204020203" pitchFamily="34" charset="-122"/>
              <a:ea typeface="微软雅黑 Light" panose="020b0502040204020203" pitchFamily="34" charset="-122"/>
            </a:rPr>
            <a:t>Intern</a:t>
          </a:r>
          <a:endParaRPr lang="zh-CN" altLang="en-US">
            <a:solidFill>
              <a:schemeClr val="bg1"/>
            </a:solidFill>
            <a:latin typeface="微软雅黑 Light" panose="020b0502040204020203" pitchFamily="34" charset="-122"/>
            <a:ea typeface="微软雅黑 Light" panose="020b0502040204020203" pitchFamily="34" charset="-122"/>
          </a:endParaRPr>
        </a:p>
      </dgm:t>
    </dgm:pt>
    <dgm:pt modelId="{526368CB-4F07-4856-B8DF-199C269C920F}" type="sibTrans" cxnId="{28A4D274-2876-4F79-BF07-CFAFDB096478}">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8546B4B1-6CB8-4CCF-9DC1-46BC3E64E34B}" type="pres">
      <dgm:prSet presAssocID="{BB5107A5-0BA6-4DAB-A488-6431B93B4C4A}" presName="Name0">
        <dgm:presLayoutVars>
          <dgm:dir/>
          <dgm:animLvl val="lvl"/>
          <dgm:resizeHandles val="exact"/>
        </dgm:presLayoutVars>
      </dgm:prSet>
      <dgm:spPr/>
      <dgm:t>
        <a:bodyPr/>
        <a:lstStyle/>
        <a:p/>
      </dgm:t>
    </dgm:pt>
    <dgm:pt modelId="{0D12296D-F147-41D4-841F-C119022BCBB2}" type="pres">
      <dgm:prSet presAssocID="{DBA8DD19-1097-4B4F-B412-C355ED655942}" presName="Name8"/>
      <dgm:spPr/>
      <dgm:t>
        <a:bodyPr/>
        <a:lstStyle/>
        <a:p/>
      </dgm:t>
    </dgm:pt>
    <dgm:pt modelId="{D2F8413A-BFA8-423C-A27B-D01E58CA8FBA}" type="pres">
      <dgm:prSet presAssocID="{DBA8DD19-1097-4B4F-B412-C355ED655942}" presName="level" presStyleLbl="node1" presStyleCnt="5">
        <dgm:presLayoutVars>
          <dgm:chMax val="1"/>
          <dgm:bulletEnabled val="1"/>
        </dgm:presLayoutVars>
      </dgm:prSet>
      <dgm:spPr/>
      <dgm:t>
        <a:bodyPr/>
        <a:lstStyle/>
        <a:p>
          <a:endParaRPr lang="en-US" altLang="zh-CN"/>
        </a:p>
      </dgm:t>
    </dgm:pt>
    <dgm:pt modelId="{55699FE2-6314-418C-811A-29D9C81C9170}" type="pres">
      <dgm:prSet presAssocID="{DBA8DD19-1097-4B4F-B412-C355ED655942}" presName="levelTx" presStyleLbl="revTx" presStyleCnt="5">
        <dgm:presLayoutVars>
          <dgm:chMax val="1"/>
          <dgm:bulletEnabled val="1"/>
        </dgm:presLayoutVars>
      </dgm:prSet>
      <dgm:spPr/>
      <dgm:t>
        <a:bodyPr/>
        <a:lstStyle/>
        <a:p>
          <a:endParaRPr lang="en-US" altLang="zh-CN"/>
        </a:p>
      </dgm:t>
    </dgm:pt>
    <dgm:pt modelId="{6F881B98-1BC7-4751-AB27-C88AC176E031}" type="pres">
      <dgm:prSet presAssocID="{6D57B29D-B1F2-4B02-B285-A098A5AA2241}" presName="Name8"/>
      <dgm:spPr/>
      <dgm:t>
        <a:bodyPr/>
        <a:lstStyle/>
        <a:p/>
      </dgm:t>
    </dgm:pt>
    <dgm:pt modelId="{E43A5F1C-FC22-488E-922B-AB238FF21A27}" type="pres">
      <dgm:prSet presAssocID="{6D57B29D-B1F2-4B02-B285-A098A5AA2241}" presName="level" presStyleLbl="node1" presStyleIdx="1" presStyleCnt="5">
        <dgm:presLayoutVars>
          <dgm:chMax val="1"/>
          <dgm:bulletEnabled val="1"/>
        </dgm:presLayoutVars>
      </dgm:prSet>
      <dgm:spPr/>
      <dgm:t>
        <a:bodyPr/>
        <a:lstStyle/>
        <a:p>
          <a:endParaRPr lang="en-US" altLang="zh-CN"/>
        </a:p>
      </dgm:t>
    </dgm:pt>
    <dgm:pt modelId="{D079FB3D-D4FA-41B7-BF6F-1FE15EA932D0}" type="pres">
      <dgm:prSet presAssocID="{6D57B29D-B1F2-4B02-B285-A098A5AA2241}" presName="levelTx" presStyleLbl="revTx" presStyleIdx="1" presStyleCnt="5">
        <dgm:presLayoutVars>
          <dgm:chMax val="1"/>
          <dgm:bulletEnabled val="1"/>
        </dgm:presLayoutVars>
      </dgm:prSet>
      <dgm:spPr/>
      <dgm:t>
        <a:bodyPr/>
        <a:lstStyle/>
        <a:p>
          <a:endParaRPr lang="en-US" altLang="zh-CN"/>
        </a:p>
      </dgm:t>
    </dgm:pt>
    <dgm:pt modelId="{FA34F970-7A3A-4C83-99C4-ABC46794CA91}" type="pres">
      <dgm:prSet presAssocID="{FC20C6A4-0A09-4DA4-B7A6-4D09B11294B7}" presName="Name8"/>
      <dgm:spPr/>
      <dgm:t>
        <a:bodyPr/>
        <a:lstStyle/>
        <a:p/>
      </dgm:t>
    </dgm:pt>
    <dgm:pt modelId="{9B67623E-72DC-49FD-8326-463EFD80D23D}" type="pres">
      <dgm:prSet presAssocID="{FC20C6A4-0A09-4DA4-B7A6-4D09B11294B7}" presName="level" presStyleLbl="node1" presStyleIdx="2" presStyleCnt="5" custLinFactNeighborX="73">
        <dgm:presLayoutVars>
          <dgm:chMax val="1"/>
          <dgm:bulletEnabled val="1"/>
        </dgm:presLayoutVars>
      </dgm:prSet>
      <dgm:spPr/>
      <dgm:t>
        <a:bodyPr/>
        <a:lstStyle/>
        <a:p>
          <a:endParaRPr lang="en-US" altLang="zh-CN"/>
        </a:p>
      </dgm:t>
    </dgm:pt>
    <dgm:pt modelId="{6653637B-7EC4-46E7-92AE-4D3467DE677C}" type="pres">
      <dgm:prSet presAssocID="{FC20C6A4-0A09-4DA4-B7A6-4D09B11294B7}" presName="levelTx" presStyleLbl="revTx" presStyleIdx="2" presStyleCnt="5">
        <dgm:presLayoutVars>
          <dgm:chMax val="1"/>
          <dgm:bulletEnabled val="1"/>
        </dgm:presLayoutVars>
      </dgm:prSet>
      <dgm:spPr/>
      <dgm:t>
        <a:bodyPr/>
        <a:lstStyle/>
        <a:p>
          <a:endParaRPr lang="en-US" altLang="zh-CN"/>
        </a:p>
      </dgm:t>
    </dgm:pt>
    <dgm:pt modelId="{5A109BF3-F95E-4C49-87F7-E009C15E83A6}" type="pres">
      <dgm:prSet presAssocID="{91552583-9188-4DD5-9A88-180AD19C474A}" presName="Name8"/>
      <dgm:spPr/>
      <dgm:t>
        <a:bodyPr/>
        <a:lstStyle/>
        <a:p/>
      </dgm:t>
    </dgm:pt>
    <dgm:pt modelId="{76139F1B-4247-4E05-9684-71BE13783717}" type="pres">
      <dgm:prSet presAssocID="{91552583-9188-4DD5-9A88-180AD19C474A}" presName="level" presStyleLbl="node1" presStyleIdx="3" presStyleCnt="5">
        <dgm:presLayoutVars>
          <dgm:chMax val="1"/>
          <dgm:bulletEnabled val="1"/>
        </dgm:presLayoutVars>
      </dgm:prSet>
      <dgm:spPr/>
      <dgm:t>
        <a:bodyPr/>
        <a:lstStyle/>
        <a:p>
          <a:endParaRPr lang="en-US" altLang="zh-CN"/>
        </a:p>
      </dgm:t>
    </dgm:pt>
    <dgm:pt modelId="{E011AEAE-40BE-4AF0-89D9-130C78B46D5C}" type="pres">
      <dgm:prSet presAssocID="{91552583-9188-4DD5-9A88-180AD19C474A}" presName="levelTx" presStyleLbl="revTx" presStyleIdx="3" presStyleCnt="5">
        <dgm:presLayoutVars>
          <dgm:chMax val="1"/>
          <dgm:bulletEnabled val="1"/>
        </dgm:presLayoutVars>
      </dgm:prSet>
      <dgm:spPr/>
      <dgm:t>
        <a:bodyPr/>
        <a:lstStyle/>
        <a:p>
          <a:endParaRPr lang="en-US" altLang="zh-CN"/>
        </a:p>
      </dgm:t>
    </dgm:pt>
    <dgm:pt modelId="{5EACA92A-777D-4C74-A840-63DE54E08826}" type="pres">
      <dgm:prSet presAssocID="{89E058F2-EFE2-461E-8AB0-5C8FBA460759}" presName="Name8"/>
      <dgm:spPr/>
      <dgm:t>
        <a:bodyPr/>
        <a:lstStyle/>
        <a:p/>
      </dgm:t>
    </dgm:pt>
    <dgm:pt modelId="{CBA5209B-7AC4-42F2-8F48-93A461C5DD3E}" type="pres">
      <dgm:prSet presAssocID="{89E058F2-EFE2-461E-8AB0-5C8FBA460759}" presName="level" presStyleLbl="node1" presStyleIdx="4" presStyleCnt="5">
        <dgm:presLayoutVars>
          <dgm:chMax val="1"/>
          <dgm:bulletEnabled val="1"/>
        </dgm:presLayoutVars>
      </dgm:prSet>
      <dgm:spPr/>
      <dgm:t>
        <a:bodyPr/>
        <a:lstStyle/>
        <a:p>
          <a:endParaRPr lang="en-US" altLang="zh-CN"/>
        </a:p>
      </dgm:t>
    </dgm:pt>
    <dgm:pt modelId="{81D7BA83-E2DE-4BA4-AE8A-FB1EA436CE9B}" type="pres">
      <dgm:prSet presAssocID="{89E058F2-EFE2-461E-8AB0-5C8FBA460759}" presName="levelTx" presStyleLbl="revTx" presStyleIdx="4" presStyleCnt="5">
        <dgm:presLayoutVars>
          <dgm:chMax val="1"/>
          <dgm:bulletEnabled val="1"/>
        </dgm:presLayoutVars>
      </dgm:prSet>
      <dgm:spPr/>
      <dgm:t>
        <a:bodyPr/>
        <a:lstStyle/>
        <a:p>
          <a:endParaRPr lang="en-US" altLang="zh-CN"/>
        </a:p>
      </dgm:t>
    </dgm:pt>
  </dgm:ptLst>
  <dgm:cxnLst>
    <dgm:cxn modelId="{09BFB3F8-2E96-4985-B5BA-517A344C56F8}" srcId="{BB5107A5-0BA6-4DAB-A488-6431B93B4C4A}" destId="{DBA8DD19-1097-4B4F-B412-C355ED655942}" srcOrd="0" destOrd="0" parTransId="{633A69EE-9BDA-4A73-9B07-3D80A964C603}" sibTransId="{726CE5EC-A5E1-4B40-8E28-20735D32C3C0}"/>
    <dgm:cxn modelId="{B648754F-0FD6-43C1-B1C1-89BE91E377BF}" srcId="{BB5107A5-0BA6-4DAB-A488-6431B93B4C4A}" destId="{6D57B29D-B1F2-4B02-B285-A098A5AA2241}" srcOrd="1" destOrd="0" parTransId="{DBFCBE37-CCEF-4651-8226-772F145E2028}" sibTransId="{FBC0755A-7831-424B-AB00-21EA57775AD5}"/>
    <dgm:cxn modelId="{1DF6EB79-48EE-4D33-9B79-6AD987C30DB9}" srcId="{BB5107A5-0BA6-4DAB-A488-6431B93B4C4A}" destId="{FC20C6A4-0A09-4DA4-B7A6-4D09B11294B7}" srcOrd="2" destOrd="0" parTransId="{53AA39C5-2A4D-4A90-B244-43ADA9C77327}" sibTransId="{5B807D7D-3ED8-4CD2-92FB-70175EE2E233}"/>
    <dgm:cxn modelId="{63140A3F-B337-4F17-9DF0-C64A3FF30BC8}" srcId="{BB5107A5-0BA6-4DAB-A488-6431B93B4C4A}" destId="{91552583-9188-4DD5-9A88-180AD19C474A}" srcOrd="3" destOrd="0" parTransId="{701EEB34-CCA9-4D0E-A15C-4FEF09CEB4E4}" sibTransId="{DD5D9D76-585F-4FCD-B818-607ACF55A8F1}"/>
    <dgm:cxn modelId="{28A4D274-2876-4F79-BF07-CFAFDB096478}" srcId="{BB5107A5-0BA6-4DAB-A488-6431B93B4C4A}" destId="{89E058F2-EFE2-461E-8AB0-5C8FBA460759}" srcOrd="4" destOrd="0" parTransId="{FE0D90A8-DDAE-43B9-8F75-23BB436A1F3B}" sibTransId="{526368CB-4F07-4856-B8DF-199C269C920F}"/>
    <dgm:cxn modelId="{1853319E-38BA-4E71-B17E-D0BCDBB529A0}" type="presOf" srcId="{BB5107A5-0BA6-4DAB-A488-6431B93B4C4A}" destId="{8546B4B1-6CB8-4CCF-9DC1-46BC3E64E34B}" srcOrd="0" destOrd="0" presId="urn:microsoft.com/office/officeart/2005/8/layout/pyramid1"/>
    <dgm:cxn modelId="{3D279463-1C5D-4966-9A7E-596BA1C0752B}" type="presParOf" srcId="{8546B4B1-6CB8-4CCF-9DC1-46BC3E64E34B}" destId="{0D12296D-F147-41D4-841F-C119022BCBB2}" srcOrd="0" destOrd="0" presId="urn:microsoft.com/office/officeart/2005/8/layout/pyramid1"/>
    <dgm:cxn modelId="{4F15846A-E1BC-48BA-9428-5E18D69A8250}" type="presParOf" srcId="{0D12296D-F147-41D4-841F-C119022BCBB2}" destId="{D2F8413A-BFA8-423C-A27B-D01E58CA8FBA}" srcOrd="0" destOrd="0" presId="urn:microsoft.com/office/officeart/2005/8/layout/pyramid1"/>
    <dgm:cxn modelId="{ED9A3DB1-0952-4F15-B010-0558F992BABA}" type="presOf" srcId="{DBA8DD19-1097-4B4F-B412-C355ED655942}" destId="{D2F8413A-BFA8-423C-A27B-D01E58CA8FBA}" srcOrd="0" destOrd="0" presId="urn:microsoft.com/office/officeart/2005/8/layout/pyramid1"/>
    <dgm:cxn modelId="{4628C5A6-B737-4679-8E1D-2DD9FD0D38F2}" type="presParOf" srcId="{0D12296D-F147-41D4-841F-C119022BCBB2}" destId="{55699FE2-6314-418C-811A-29D9C81C9170}" srcOrd="1" destOrd="0" presId="urn:microsoft.com/office/officeart/2005/8/layout/pyramid1"/>
    <dgm:cxn modelId="{4B575560-D39D-41D9-8287-A45970A55707}" type="presOf" srcId="{DBA8DD19-1097-4B4F-B412-C355ED655942}" destId="{55699FE2-6314-418C-811A-29D9C81C9170}" srcOrd="1" destOrd="0" presId="urn:microsoft.com/office/officeart/2005/8/layout/pyramid1"/>
    <dgm:cxn modelId="{ADB76610-350E-44B4-843B-6273AA617824}" type="presParOf" srcId="{8546B4B1-6CB8-4CCF-9DC1-46BC3E64E34B}" destId="{6F881B98-1BC7-4751-AB27-C88AC176E031}" srcOrd="1" destOrd="0" presId="urn:microsoft.com/office/officeart/2005/8/layout/pyramid1"/>
    <dgm:cxn modelId="{AE6D1143-83CA-456C-BE78-71FCCCEF0978}" type="presParOf" srcId="{6F881B98-1BC7-4751-AB27-C88AC176E031}" destId="{E43A5F1C-FC22-488E-922B-AB238FF21A27}" srcOrd="0" destOrd="0" presId="urn:microsoft.com/office/officeart/2005/8/layout/pyramid1"/>
    <dgm:cxn modelId="{4FED0509-0B4A-4074-A679-A52A03EF5F0E}" type="presOf" srcId="{6D57B29D-B1F2-4B02-B285-A098A5AA2241}" destId="{E43A5F1C-FC22-488E-922B-AB238FF21A27}" srcOrd="0" destOrd="0" presId="urn:microsoft.com/office/officeart/2005/8/layout/pyramid1"/>
    <dgm:cxn modelId="{1F517DBE-9CBF-41ED-AD41-4C8BBB4FA426}" type="presParOf" srcId="{6F881B98-1BC7-4751-AB27-C88AC176E031}" destId="{D079FB3D-D4FA-41B7-BF6F-1FE15EA932D0}" srcOrd="1" destOrd="0" presId="urn:microsoft.com/office/officeart/2005/8/layout/pyramid1"/>
    <dgm:cxn modelId="{C33E49F6-15A8-4E57-81DD-9B2ED51D53E2}" type="presOf" srcId="{6D57B29D-B1F2-4B02-B285-A098A5AA2241}" destId="{D079FB3D-D4FA-41B7-BF6F-1FE15EA932D0}" srcOrd="1" destOrd="0" presId="urn:microsoft.com/office/officeart/2005/8/layout/pyramid1"/>
    <dgm:cxn modelId="{44919CF9-75CE-4AFB-A8D5-3F7CF3BF64D7}" type="presParOf" srcId="{8546B4B1-6CB8-4CCF-9DC1-46BC3E64E34B}" destId="{FA34F970-7A3A-4C83-99C4-ABC46794CA91}" srcOrd="2" destOrd="0" presId="urn:microsoft.com/office/officeart/2005/8/layout/pyramid1"/>
    <dgm:cxn modelId="{F5D1C068-9475-48A3-B726-C6AAAB88DA0E}" type="presParOf" srcId="{FA34F970-7A3A-4C83-99C4-ABC46794CA91}" destId="{9B67623E-72DC-49FD-8326-463EFD80D23D}" srcOrd="0" destOrd="0" presId="urn:microsoft.com/office/officeart/2005/8/layout/pyramid1"/>
    <dgm:cxn modelId="{6E2E3116-575A-43EE-8041-E370E6077F66}" type="presOf" srcId="{FC20C6A4-0A09-4DA4-B7A6-4D09B11294B7}" destId="{9B67623E-72DC-49FD-8326-463EFD80D23D}" srcOrd="0" destOrd="0" presId="urn:microsoft.com/office/officeart/2005/8/layout/pyramid1"/>
    <dgm:cxn modelId="{A6200F0C-B6FF-415E-951E-06E0D1324FB3}" type="presParOf" srcId="{FA34F970-7A3A-4C83-99C4-ABC46794CA91}" destId="{6653637B-7EC4-46E7-92AE-4D3467DE677C}" srcOrd="1" destOrd="0" presId="urn:microsoft.com/office/officeart/2005/8/layout/pyramid1"/>
    <dgm:cxn modelId="{1400F5D4-8C9B-41A8-85AF-F732D402D178}" type="presOf" srcId="{FC20C6A4-0A09-4DA4-B7A6-4D09B11294B7}" destId="{6653637B-7EC4-46E7-92AE-4D3467DE677C}" srcOrd="1" destOrd="0" presId="urn:microsoft.com/office/officeart/2005/8/layout/pyramid1"/>
    <dgm:cxn modelId="{8AEB9BA9-9A29-4AE5-A5F6-B98513A15BE5}" type="presParOf" srcId="{8546B4B1-6CB8-4CCF-9DC1-46BC3E64E34B}" destId="{5A109BF3-F95E-4C49-87F7-E009C15E83A6}" srcOrd="3" destOrd="0" presId="urn:microsoft.com/office/officeart/2005/8/layout/pyramid1"/>
    <dgm:cxn modelId="{1B0DC2F5-7E51-4F03-83D4-4E00B84C5DD2}" type="presParOf" srcId="{5A109BF3-F95E-4C49-87F7-E009C15E83A6}" destId="{76139F1B-4247-4E05-9684-71BE13783717}" srcOrd="0" destOrd="0" presId="urn:microsoft.com/office/officeart/2005/8/layout/pyramid1"/>
    <dgm:cxn modelId="{B8CC621E-CD0E-4A97-B2F0-7A4A8080C4C0}" type="presOf" srcId="{91552583-9188-4DD5-9A88-180AD19C474A}" destId="{76139F1B-4247-4E05-9684-71BE13783717}" srcOrd="0" destOrd="0" presId="urn:microsoft.com/office/officeart/2005/8/layout/pyramid1"/>
    <dgm:cxn modelId="{C2730F5C-76FA-4738-A360-D2503B6CA57F}" type="presParOf" srcId="{5A109BF3-F95E-4C49-87F7-E009C15E83A6}" destId="{E011AEAE-40BE-4AF0-89D9-130C78B46D5C}" srcOrd="1" destOrd="0" presId="urn:microsoft.com/office/officeart/2005/8/layout/pyramid1"/>
    <dgm:cxn modelId="{97A56AA0-301F-419A-A2E3-B116D4521552}" type="presOf" srcId="{91552583-9188-4DD5-9A88-180AD19C474A}" destId="{E011AEAE-40BE-4AF0-89D9-130C78B46D5C}" srcOrd="1" destOrd="0" presId="urn:microsoft.com/office/officeart/2005/8/layout/pyramid1"/>
    <dgm:cxn modelId="{192298F4-197E-46AF-BA49-47C4C0D60A83}" type="presParOf" srcId="{8546B4B1-6CB8-4CCF-9DC1-46BC3E64E34B}" destId="{5EACA92A-777D-4C74-A840-63DE54E08826}" srcOrd="4" destOrd="0" presId="urn:microsoft.com/office/officeart/2005/8/layout/pyramid1"/>
    <dgm:cxn modelId="{335A5A8F-EABE-4E42-842C-F26F1F11E8E7}" type="presParOf" srcId="{5EACA92A-777D-4C74-A840-63DE54E08826}" destId="{CBA5209B-7AC4-42F2-8F48-93A461C5DD3E}" srcOrd="0" destOrd="0" presId="urn:microsoft.com/office/officeart/2005/8/layout/pyramid1"/>
    <dgm:cxn modelId="{9125953C-FCD1-4273-983A-1F2ABAED3641}" type="presOf" srcId="{89E058F2-EFE2-461E-8AB0-5C8FBA460759}" destId="{CBA5209B-7AC4-42F2-8F48-93A461C5DD3E}" srcOrd="0" destOrd="0" presId="urn:microsoft.com/office/officeart/2005/8/layout/pyramid1"/>
    <dgm:cxn modelId="{520377D8-197F-40FA-ADA7-ED9EB5C67F99}" type="presParOf" srcId="{5EACA92A-777D-4C74-A840-63DE54E08826}" destId="{81D7BA83-E2DE-4BA4-AE8A-FB1EA436CE9B}" srcOrd="1" destOrd="0" presId="urn:microsoft.com/office/officeart/2005/8/layout/pyramid1"/>
    <dgm:cxn modelId="{23D126AD-5740-46CA-B63B-E741C3CEAA12}" type="presOf" srcId="{89E058F2-EFE2-461E-8AB0-5C8FBA460759}" destId="{81D7BA83-E2DE-4BA4-AE8A-FB1EA436CE9B}" srcOrd="1" destOrd="0" presId="urn:microsoft.com/office/officeart/2005/8/layout/pyramid1"/>
  </dgm:cxnLst>
  <dgm:bg>
    <a:noFill/>
  </dgm:bg>
  <dgm:whole>
    <a:ln w="19050">
      <a:noFill/>
      <a:prstDash val="sysDash"/>
    </a:ln>
  </dgm:whole>
  <dgm:extLst>
    <a:ext uri="http://schemas.microsoft.com/office/drawing/2008/diagram">
      <dsp:dataModelExt xmlns:dsp="http://schemas.microsoft.com/office/drawing/2008/diagram" relId="rId3"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D95BDDE4-80C3-47FA-8A60-845D1EFD78E8}"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dgm:t>
    </dgm:pt>
    <dgm:pt modelId="{3C0CE7EB-8928-46CC-9E65-3C0C53DCB502}" type="parTrans" cxnId="{AF88EE48-AEBD-4E94-AAF7-8381F3A92BFB}">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E4DF1571-0784-42E5-8017-B41735FB74D0}">
      <dgm:prSet phldrT="[文本]"/>
      <dgm:spPr>
        <a:noFill/>
        <a:ln>
          <a:solidFill>
            <a:srgbClr val="3DB39E"/>
          </a:solidFill>
        </a:ln>
      </dgm:spPr>
      <dgm:t>
        <a:bodyPr/>
        <a:lstStyle/>
        <a:p>
          <a:r>
            <a:rPr lang="en-US" altLang="zh-CN" b="1" smtClean="0">
              <a:solidFill>
                <a:schemeClr val="tx1">
                  <a:lumMod val="50000"/>
                  <a:lumOff val="50000"/>
                </a:schemeClr>
              </a:solidFill>
              <a:latin typeface="微软雅黑 Light" panose="020b0502040204020203" pitchFamily="34" charset="-122"/>
              <a:ea typeface="微软雅黑 Light" panose="020b0502040204020203" pitchFamily="34" charset="-122"/>
            </a:rPr>
            <a:t>Recruitment</a:t>
          </a:r>
          <a:endParaRPr lang="zh-CN" altLang="en-US" b="1">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B739DB11-26F8-436E-9243-12130C22E3D4}" type="sibTrans" cxnId="{AF88EE48-AEBD-4E94-AAF7-8381F3A92BFB}">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73DD64D4-64FC-4098-9C48-7D5ECFED0E75}" type="parTrans" cxnId="{76CEA86E-E773-4404-B2E1-22DB08DEE386}">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CD88809E-80A1-4F7F-B457-BC394EB36A33}">
      <dgm:prSet phldrT="[文本]"/>
      <dgm:spPr>
        <a:noFill/>
        <a:ln>
          <a:solidFill>
            <a:srgbClr val="3DB39E"/>
          </a:solidFill>
        </a:ln>
      </dgm:spPr>
      <dgm:t>
        <a:bodyPr/>
        <a:lstStyle/>
        <a:p>
          <a:r>
            <a:rPr lang="en-US" altLang="zh-CN" b="1" smtClean="0">
              <a:solidFill>
                <a:schemeClr val="tx1">
                  <a:lumMod val="50000"/>
                  <a:lumOff val="50000"/>
                </a:schemeClr>
              </a:solidFill>
              <a:latin typeface="微软雅黑 Light" panose="020b0502040204020203" pitchFamily="34" charset="-122"/>
              <a:ea typeface="微软雅黑 Light" panose="020b0502040204020203" pitchFamily="34" charset="-122"/>
            </a:rPr>
            <a:t>Rotation</a:t>
          </a:r>
          <a:endParaRPr lang="zh-CN" altLang="en-US" b="1">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A0853B5D-B710-4C53-8452-E56F87CAB8DD}" type="sibTrans" cxnId="{76CEA86E-E773-4404-B2E1-22DB08DEE386}">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E5DB2811-1748-4B7A-B369-075792F48043}" type="parTrans" cxnId="{1844433C-4978-4131-8496-F1C509DA02A4}">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8FF06BF7-C268-4A9D-AA4C-945131DCC6D5}">
      <dgm:prSet phldrT="[文本]"/>
      <dgm:spPr>
        <a:noFill/>
        <a:ln>
          <a:solidFill>
            <a:srgbClr val="3DB39E"/>
          </a:solidFill>
        </a:ln>
      </dgm:spPr>
      <dgm:t>
        <a:bodyPr/>
        <a:lstStyle/>
        <a:p>
          <a:r>
            <a:rPr lang="en-US" altLang="zh-CN" b="1" smtClean="0">
              <a:solidFill>
                <a:schemeClr val="tx1">
                  <a:lumMod val="50000"/>
                  <a:lumOff val="50000"/>
                </a:schemeClr>
              </a:solidFill>
              <a:latin typeface="微软雅黑 Light" panose="020b0502040204020203" pitchFamily="34" charset="-122"/>
              <a:ea typeface="微软雅黑 Light" panose="020b0502040204020203" pitchFamily="34" charset="-122"/>
            </a:rPr>
            <a:t>Promotion</a:t>
          </a:r>
          <a:endParaRPr lang="zh-CN" altLang="en-US" b="1">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26A7906-1EB3-44EB-91FB-B8849C6653F0}" type="sibTrans" cxnId="{1844433C-4978-4131-8496-F1C509DA02A4}">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6DDF304-F5B4-4D6A-8476-3A65F091B8AD}" type="pres">
      <dgm:prSet presAssocID="{D95BDDE4-80C3-47FA-8A60-845D1EFD78E8}" presName="Name0">
        <dgm:presLayoutVars>
          <dgm:dir/>
          <dgm:resizeHandles val="exact"/>
        </dgm:presLayoutVars>
      </dgm:prSet>
      <dgm:spPr/>
      <dgm:t>
        <a:bodyPr/>
        <a:lstStyle/>
        <a:p/>
      </dgm:t>
    </dgm:pt>
    <dgm:pt modelId="{5972B1E4-58FD-4EBA-99BB-50C4C0C5FE1A}" type="pres">
      <dgm:prSet presAssocID="{E4DF1571-0784-42E5-8017-B41735FB74D0}" presName="parTxOnly" presStyleLbl="node1" presStyleCnt="3">
        <dgm:presLayoutVars>
          <dgm:bulletEnabled val="1"/>
        </dgm:presLayoutVars>
      </dgm:prSet>
      <dgm:spPr/>
      <dgm:t>
        <a:bodyPr/>
        <a:lstStyle/>
        <a:p>
          <a:endParaRPr lang="zh-CN" altLang="en-US"/>
        </a:p>
      </dgm:t>
    </dgm:pt>
    <dgm:pt modelId="{EF312581-7A5D-42E0-ACD7-78C1C12EFFB6}" type="pres">
      <dgm:prSet presAssocID="{B739DB11-26F8-436E-9243-12130C22E3D4}" presName="parSpace"/>
      <dgm:spPr/>
      <dgm:t>
        <a:bodyPr/>
        <a:lstStyle/>
        <a:p/>
      </dgm:t>
    </dgm:pt>
    <dgm:pt modelId="{81FAA28F-B307-4BD5-B670-059DB25F5C82}" type="pres">
      <dgm:prSet presAssocID="{CD88809E-80A1-4F7F-B457-BC394EB36A33}" presName="parTxOnly" presStyleLbl="node1" presStyleIdx="1" presStyleCnt="3">
        <dgm:presLayoutVars>
          <dgm:bulletEnabled val="1"/>
        </dgm:presLayoutVars>
      </dgm:prSet>
      <dgm:spPr/>
      <dgm:t>
        <a:bodyPr/>
        <a:lstStyle/>
        <a:p>
          <a:endParaRPr lang="en-US" altLang="zh-CN"/>
        </a:p>
      </dgm:t>
    </dgm:pt>
    <dgm:pt modelId="{EF3D7134-6FDF-4829-9CDF-6EA51DD6900B}" type="pres">
      <dgm:prSet presAssocID="{A0853B5D-B710-4C53-8452-E56F87CAB8DD}" presName="parSpace"/>
      <dgm:spPr/>
      <dgm:t>
        <a:bodyPr/>
        <a:lstStyle/>
        <a:p/>
      </dgm:t>
    </dgm:pt>
    <dgm:pt modelId="{8EFDC182-C586-4956-829A-6C5D1019CFDE}" type="pres">
      <dgm:prSet presAssocID="{8FF06BF7-C268-4A9D-AA4C-945131DCC6D5}" presName="parTxOnly" presStyleLbl="node1" presStyleIdx="2" presStyleCnt="3">
        <dgm:presLayoutVars>
          <dgm:bulletEnabled val="1"/>
        </dgm:presLayoutVars>
      </dgm:prSet>
      <dgm:spPr/>
      <dgm:t>
        <a:bodyPr/>
        <a:lstStyle/>
        <a:p>
          <a:endParaRPr lang="zh-CN" altLang="en-US"/>
        </a:p>
      </dgm:t>
    </dgm:pt>
  </dgm:ptLst>
  <dgm:cxnLst>
    <dgm:cxn modelId="{AF88EE48-AEBD-4E94-AAF7-8381F3A92BFB}" srcId="{D95BDDE4-80C3-47FA-8A60-845D1EFD78E8}" destId="{E4DF1571-0784-42E5-8017-B41735FB74D0}" srcOrd="0" destOrd="0" parTransId="{3C0CE7EB-8928-46CC-9E65-3C0C53DCB502}" sibTransId="{B739DB11-26F8-436E-9243-12130C22E3D4}"/>
    <dgm:cxn modelId="{76CEA86E-E773-4404-B2E1-22DB08DEE386}" srcId="{D95BDDE4-80C3-47FA-8A60-845D1EFD78E8}" destId="{CD88809E-80A1-4F7F-B457-BC394EB36A33}" srcOrd="1" destOrd="0" parTransId="{73DD64D4-64FC-4098-9C48-7D5ECFED0E75}" sibTransId="{A0853B5D-B710-4C53-8452-E56F87CAB8DD}"/>
    <dgm:cxn modelId="{1844433C-4978-4131-8496-F1C509DA02A4}" srcId="{D95BDDE4-80C3-47FA-8A60-845D1EFD78E8}" destId="{8FF06BF7-C268-4A9D-AA4C-945131DCC6D5}" srcOrd="2" destOrd="0" parTransId="{E5DB2811-1748-4B7A-B369-075792F48043}" sibTransId="{726A7906-1EB3-44EB-91FB-B8849C6653F0}"/>
    <dgm:cxn modelId="{B221A7E9-2911-4005-A9DB-098C4B5F2064}" type="presOf" srcId="{D95BDDE4-80C3-47FA-8A60-845D1EFD78E8}" destId="{46DDF304-F5B4-4D6A-8476-3A65F091B8AD}" srcOrd="0" destOrd="0" presId="urn:microsoft.com/office/officeart/2005/8/layout/hChevron3"/>
    <dgm:cxn modelId="{AC9F4371-68AD-4A36-A4C2-635041B484DE}" type="presParOf" srcId="{46DDF304-F5B4-4D6A-8476-3A65F091B8AD}" destId="{5972B1E4-58FD-4EBA-99BB-50C4C0C5FE1A}" srcOrd="0" destOrd="0" presId="urn:microsoft.com/office/officeart/2005/8/layout/hChevron3"/>
    <dgm:cxn modelId="{568B036E-C5B2-4999-8F9D-873E5589F8FB}" type="presOf" srcId="{E4DF1571-0784-42E5-8017-B41735FB74D0}" destId="{5972B1E4-58FD-4EBA-99BB-50C4C0C5FE1A}" srcOrd="0" destOrd="0" presId="urn:microsoft.com/office/officeart/2005/8/layout/hChevron3"/>
    <dgm:cxn modelId="{B9E1AF93-BE87-4869-954A-997CF1D841E0}" type="presParOf" srcId="{46DDF304-F5B4-4D6A-8476-3A65F091B8AD}" destId="{EF312581-7A5D-42E0-ACD7-78C1C12EFFB6}" srcOrd="1" destOrd="0" presId="urn:microsoft.com/office/officeart/2005/8/layout/hChevron3"/>
    <dgm:cxn modelId="{2A6CEF20-DB29-48E9-A4C6-AE3422757D63}" type="presParOf" srcId="{46DDF304-F5B4-4D6A-8476-3A65F091B8AD}" destId="{81FAA28F-B307-4BD5-B670-059DB25F5C82}" srcOrd="2" destOrd="0" presId="urn:microsoft.com/office/officeart/2005/8/layout/hChevron3"/>
    <dgm:cxn modelId="{05AFFDD0-50A2-4D6F-9F13-1BE091CA9F07}" type="presOf" srcId="{CD88809E-80A1-4F7F-B457-BC394EB36A33}" destId="{81FAA28F-B307-4BD5-B670-059DB25F5C82}" srcOrd="0" destOrd="0" presId="urn:microsoft.com/office/officeart/2005/8/layout/hChevron3"/>
    <dgm:cxn modelId="{A0A247BA-F4E9-4863-8A7A-3C59B268AA05}" type="presParOf" srcId="{46DDF304-F5B4-4D6A-8476-3A65F091B8AD}" destId="{EF3D7134-6FDF-4829-9CDF-6EA51DD6900B}" srcOrd="3" destOrd="0" presId="urn:microsoft.com/office/officeart/2005/8/layout/hChevron3"/>
    <dgm:cxn modelId="{3923A604-95AE-4195-9A5B-AD37C3AF69D0}" type="presParOf" srcId="{46DDF304-F5B4-4D6A-8476-3A65F091B8AD}" destId="{8EFDC182-C586-4956-829A-6C5D1019CFDE}" srcOrd="4" destOrd="0" presId="urn:microsoft.com/office/officeart/2005/8/layout/hChevron3"/>
    <dgm:cxn modelId="{CA42A450-1965-4CC1-8793-07C42595C8B6}" type="presOf" srcId="{8FF06BF7-C268-4A9D-AA4C-945131DCC6D5}" destId="{8EFDC182-C586-4956-829A-6C5D1019CFD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ata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FB1F98A6-6E9B-48FC-B69E-218FC6F6252A}" type="doc">
      <dgm:prSet loTypeId="urn:microsoft.com/office/officeart/2005/8/layout/venn1" loCatId="relationship" qsTypeId="urn:microsoft.com/office/officeart/2005/8/quickstyle/simple2" qsCatId="simple" csTypeId="urn:microsoft.com/office/officeart/2005/8/colors/accent0_3" csCatId="mainScheme" phldr="1"/>
      <dgm:spPr/>
      <dgm:t>
        <a:bodyPr/>
        <a:lstStyle/>
        <a:p/>
      </dgm:t>
    </dgm:pt>
    <dgm:pt modelId="{4027533E-B9DC-451A-BA80-C1FE1FD8A49B}" type="parTrans" cxnId="{BC9C40D4-0A1F-4288-972D-9594D6E10A08}">
      <dgm:prSet/>
      <dgm:spPr/>
      <dgm:t>
        <a:bodyPr/>
        <a:lstStyle/>
        <a:p>
          <a:endParaRPr lang="zh-CN" altLang="en-US"/>
        </a:p>
      </dgm:t>
    </dgm:pt>
    <dgm:pt modelId="{E891DB0B-06E5-4C5D-9B0E-51259CD728A4}">
      <dgm:prSet phldrT="[文本]" custT="1"/>
      <dgm:spPr>
        <a:noFill/>
        <a:ln>
          <a:solidFill>
            <a:srgbClr val="3DB39E"/>
          </a:solidFill>
        </a:ln>
      </dgm:spPr>
      <dgm:t>
        <a:bodyPr/>
        <a:lstStyle/>
        <a:p>
          <a:r>
            <a:rPr lang="en-US" altLang="zh-CN" sz="2400" b="1" smtClean="0">
              <a:solidFill>
                <a:srgbClr val="3DB39E"/>
              </a:solidFill>
              <a:latin typeface="微软雅黑 Light" panose="020b0502040204020203" pitchFamily="34" charset="-122"/>
              <a:ea typeface="微软雅黑 Light" panose="020b0502040204020203" pitchFamily="34" charset="-122"/>
            </a:rPr>
            <a:t>VCS</a:t>
          </a:r>
          <a:br>
            <a:rPr lang="en-US" altLang="zh-CN" sz="220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200" smtClean="0">
              <a:solidFill>
                <a:schemeClr val="tx1">
                  <a:lumMod val="50000"/>
                  <a:lumOff val="50000"/>
                </a:schemeClr>
              </a:solidFill>
              <a:latin typeface="微软雅黑 Light" panose="020b0502040204020203" pitchFamily="34" charset="-122"/>
              <a:ea typeface="微软雅黑 Light" panose="020b0502040204020203" pitchFamily="34" charset="-122"/>
            </a:rPr>
            <a:t>Visual Control Standard</a:t>
          </a:r>
          <a:endParaRPr lang="zh-CN" altLang="en-US" sz="220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571654CC-58DF-4179-AB42-DB88FC3C2628}" type="sibTrans" cxnId="{BC9C40D4-0A1F-4288-972D-9594D6E10A08}">
      <dgm:prSet/>
      <dgm:spPr/>
      <dgm:t>
        <a:bodyPr/>
        <a:lstStyle/>
        <a:p>
          <a:endParaRPr lang="zh-CN" altLang="en-US"/>
        </a:p>
      </dgm:t>
    </dgm:pt>
    <dgm:pt modelId="{3D7C7F3F-0318-491A-AA2D-DBDFD7068F2B}" type="parTrans" cxnId="{E4FCCA06-8E02-49C4-8BE6-96CF4755316B}">
      <dgm:prSet/>
      <dgm:spPr/>
      <dgm:t>
        <a:bodyPr/>
        <a:lstStyle/>
        <a:p>
          <a:endParaRPr lang="zh-CN" altLang="en-US"/>
        </a:p>
      </dgm:t>
    </dgm:pt>
    <dgm:pt modelId="{197448C3-0EA2-44A2-AFC5-E01F483CCBF0}">
      <dgm:prSet phldrT="[文本]" custT="1"/>
      <dgm:spPr>
        <a:noFill/>
        <a:ln>
          <a:solidFill>
            <a:srgbClr val="3DB39E"/>
          </a:solidFill>
        </a:ln>
      </dgm:spPr>
      <dgm:t>
        <a:bodyPr/>
        <a:lstStyle/>
        <a:p>
          <a:r>
            <a:rPr lang="en-US" altLang="zh-CN" sz="2800" b="1" smtClean="0">
              <a:solidFill>
                <a:srgbClr val="3DB39E"/>
              </a:solidFill>
              <a:latin typeface="微软雅黑 Light" panose="020b0502040204020203" pitchFamily="34" charset="-122"/>
              <a:ea typeface="微软雅黑 Light" panose="020b0502040204020203" pitchFamily="34" charset="-122"/>
            </a:rPr>
            <a:t>CPC</a:t>
          </a:r>
          <a:br>
            <a:rPr lang="en-US" altLang="zh-CN" sz="260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smtClean="0">
              <a:solidFill>
                <a:schemeClr val="tx1">
                  <a:lumMod val="50000"/>
                  <a:lumOff val="50000"/>
                </a:schemeClr>
              </a:solidFill>
              <a:latin typeface="微软雅黑 Light" panose="020b0502040204020203" pitchFamily="34" charset="-122"/>
              <a:ea typeface="微软雅黑 Light" panose="020b0502040204020203" pitchFamily="34" charset="-122"/>
            </a:rPr>
            <a:t>Central Process Control</a:t>
          </a:r>
          <a:endParaRPr lang="zh-CN" altLang="en-US" sz="260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0BA88EE2-CDBF-466D-88E4-997BA2871863}" type="sibTrans" cxnId="{E4FCCA06-8E02-49C4-8BE6-96CF4755316B}">
      <dgm:prSet/>
      <dgm:spPr/>
      <dgm:t>
        <a:bodyPr/>
        <a:lstStyle/>
        <a:p>
          <a:endParaRPr lang="zh-CN" altLang="en-US"/>
        </a:p>
      </dgm:t>
    </dgm:pt>
    <dgm:pt modelId="{983BC32D-AFA7-4E25-8AA6-FA30FCC97887}" type="parTrans" cxnId="{8C47FB74-8D74-4C9E-8DA8-D693D625A568}">
      <dgm:prSet/>
      <dgm:spPr/>
      <dgm:t>
        <a:bodyPr/>
        <a:lstStyle/>
        <a:p>
          <a:endParaRPr lang="zh-CN" altLang="en-US"/>
        </a:p>
      </dgm:t>
    </dgm:pt>
    <dgm:pt modelId="{0E89A612-CCEC-49CD-A9D5-E8BCB7A79252}">
      <dgm:prSet phldrT="[文本]" custT="1"/>
      <dgm:spPr>
        <a:noFill/>
        <a:ln>
          <a:solidFill>
            <a:srgbClr val="3DB39E"/>
          </a:solidFill>
        </a:ln>
      </dgm:spPr>
      <dgm:t>
        <a:bodyPr/>
        <a:lstStyle/>
        <a:p>
          <a:r>
            <a:rPr lang="en-US" altLang="zh-CN" sz="2800" b="1" smtClean="0">
              <a:solidFill>
                <a:srgbClr val="3DB39E"/>
              </a:solidFill>
              <a:latin typeface="微软雅黑 Light" panose="020b0502040204020203" pitchFamily="34" charset="-122"/>
              <a:ea typeface="微软雅黑 Light" panose="020b0502040204020203" pitchFamily="34" charset="-122"/>
            </a:rPr>
            <a:t>BEF</a:t>
          </a:r>
          <a:br>
            <a:rPr lang="en-US" altLang="zh-CN" sz="260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smtClean="0">
              <a:solidFill>
                <a:schemeClr val="tx1">
                  <a:lumMod val="50000"/>
                  <a:lumOff val="50000"/>
                </a:schemeClr>
              </a:solidFill>
              <a:latin typeface="微软雅黑 Light" panose="020b0502040204020203" pitchFamily="34" charset="-122"/>
              <a:ea typeface="微软雅黑 Light" panose="020b0502040204020203" pitchFamily="34" charset="-122"/>
            </a:rPr>
            <a:t>Beave Elite Forum</a:t>
          </a:r>
          <a:endParaRPr lang="zh-CN" altLang="en-US" sz="260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BB9BAD2-2722-45CC-B631-ED7DDD2432E7}" type="sibTrans" cxnId="{8C47FB74-8D74-4C9E-8DA8-D693D625A568}">
      <dgm:prSet/>
      <dgm:spPr/>
      <dgm:t>
        <a:bodyPr/>
        <a:lstStyle/>
        <a:p>
          <a:endParaRPr lang="zh-CN" altLang="en-US"/>
        </a:p>
      </dgm:t>
    </dgm:pt>
    <dgm:pt modelId="{A550C5B7-FAD6-42CB-9B1C-94A7AF18F33C}" type="pres">
      <dgm:prSet presAssocID="{FB1F98A6-6E9B-48FC-B69E-218FC6F6252A}" presName="compositeShape">
        <dgm:presLayoutVars>
          <dgm:chMax val="7"/>
          <dgm:dir/>
          <dgm:resizeHandles val="exact"/>
        </dgm:presLayoutVars>
      </dgm:prSet>
      <dgm:spPr/>
      <dgm:t>
        <a:bodyPr/>
        <a:lstStyle/>
        <a:p/>
      </dgm:t>
    </dgm:pt>
    <dgm:pt modelId="{BB3115A3-977C-4065-9372-19CB262B9932}" type="pres">
      <dgm:prSet presAssocID="{E891DB0B-06E5-4C5D-9B0E-51259CD728A4}" presName="circ1" presStyleLbl="vennNode1" presStyleCnt="3"/>
      <dgm:spPr/>
      <dgm:t>
        <a:bodyPr/>
        <a:lstStyle/>
        <a:p>
          <a:endParaRPr lang="zh-CN" altLang="en-US"/>
        </a:p>
      </dgm:t>
    </dgm:pt>
    <dgm:pt modelId="{B1FFA3A5-A68C-4F93-9A73-EAA14FF60167}" type="pres">
      <dgm:prSet presAssocID="{E891DB0B-06E5-4C5D-9B0E-51259CD728A4}" presName="circ1Tx" presStyleLbl="revTx" presStyleCnt="3">
        <dgm:presLayoutVars>
          <dgm:chMax val="0"/>
          <dgm:chPref val="0"/>
          <dgm:bulletEnabled val="1"/>
        </dgm:presLayoutVars>
      </dgm:prSet>
      <dgm:spPr/>
      <dgm:t>
        <a:bodyPr/>
        <a:lstStyle/>
        <a:p>
          <a:endParaRPr lang="zh-CN" altLang="en-US"/>
        </a:p>
      </dgm:t>
    </dgm:pt>
    <dgm:pt modelId="{C777EB4B-E81A-4FF5-A364-954241A75B97}" type="pres">
      <dgm:prSet presAssocID="{197448C3-0EA2-44A2-AFC5-E01F483CCBF0}" presName="circ2" presStyleLbl="vennNode1" presStyleIdx="1" presStyleCnt="3"/>
      <dgm:spPr/>
      <dgm:t>
        <a:bodyPr/>
        <a:lstStyle/>
        <a:p>
          <a:endParaRPr lang="zh-CN" altLang="en-US"/>
        </a:p>
      </dgm:t>
    </dgm:pt>
    <dgm:pt modelId="{87E485D1-2A9C-4806-BE12-2057D771FD2A}" type="pres">
      <dgm:prSet presAssocID="{197448C3-0EA2-44A2-AFC5-E01F483CCBF0}" presName="circ2Tx" presStyleLbl="revTx" presStyleIdx="1" presStyleCnt="3">
        <dgm:presLayoutVars>
          <dgm:chMax val="0"/>
          <dgm:chPref val="0"/>
          <dgm:bulletEnabled val="1"/>
        </dgm:presLayoutVars>
      </dgm:prSet>
      <dgm:spPr/>
      <dgm:t>
        <a:bodyPr/>
        <a:lstStyle/>
        <a:p>
          <a:endParaRPr lang="zh-CN" altLang="en-US"/>
        </a:p>
      </dgm:t>
    </dgm:pt>
    <dgm:pt modelId="{83ADBAB2-B45C-46FA-8990-35641C8270A2}" type="pres">
      <dgm:prSet presAssocID="{0E89A612-CCEC-49CD-A9D5-E8BCB7A79252}" presName="circ3" presStyleLbl="vennNode1" presStyleIdx="2" presStyleCnt="3"/>
      <dgm:spPr/>
      <dgm:t>
        <a:bodyPr/>
        <a:lstStyle/>
        <a:p>
          <a:endParaRPr lang="en-US" altLang="zh-CN"/>
        </a:p>
      </dgm:t>
    </dgm:pt>
    <dgm:pt modelId="{B44D8807-FFBF-45A3-9107-08DC5CBC435F}" type="pres">
      <dgm:prSet presAssocID="{0E89A612-CCEC-49CD-A9D5-E8BCB7A79252}" presName="circ3Tx" presStyleLbl="revTx" presStyleIdx="2" presStyleCnt="3">
        <dgm:presLayoutVars>
          <dgm:chMax val="0"/>
          <dgm:chPref val="0"/>
          <dgm:bulletEnabled val="1"/>
        </dgm:presLayoutVars>
      </dgm:prSet>
      <dgm:spPr/>
      <dgm:t>
        <a:bodyPr/>
        <a:lstStyle/>
        <a:p>
          <a:endParaRPr lang="en-US" altLang="zh-CN"/>
        </a:p>
      </dgm:t>
    </dgm:pt>
  </dgm:ptLst>
  <dgm:cxnLst>
    <dgm:cxn modelId="{BC9C40D4-0A1F-4288-972D-9594D6E10A08}" srcId="{FB1F98A6-6E9B-48FC-B69E-218FC6F6252A}" destId="{E891DB0B-06E5-4C5D-9B0E-51259CD728A4}" srcOrd="0" destOrd="0" parTransId="{4027533E-B9DC-451A-BA80-C1FE1FD8A49B}" sibTransId="{571654CC-58DF-4179-AB42-DB88FC3C2628}"/>
    <dgm:cxn modelId="{E4FCCA06-8E02-49C4-8BE6-96CF4755316B}" srcId="{FB1F98A6-6E9B-48FC-B69E-218FC6F6252A}" destId="{197448C3-0EA2-44A2-AFC5-E01F483CCBF0}" srcOrd="1" destOrd="0" parTransId="{3D7C7F3F-0318-491A-AA2D-DBDFD7068F2B}" sibTransId="{0BA88EE2-CDBF-466D-88E4-997BA2871863}"/>
    <dgm:cxn modelId="{8C47FB74-8D74-4C9E-8DA8-D693D625A568}" srcId="{FB1F98A6-6E9B-48FC-B69E-218FC6F6252A}" destId="{0E89A612-CCEC-49CD-A9D5-E8BCB7A79252}" srcOrd="2" destOrd="0" parTransId="{983BC32D-AFA7-4E25-8AA6-FA30FCC97887}" sibTransId="{EBB9BAD2-2722-45CC-B631-ED7DDD2432E7}"/>
    <dgm:cxn modelId="{08ACDECC-D36A-473F-BEEF-51247B12C3EA}" type="presOf" srcId="{FB1F98A6-6E9B-48FC-B69E-218FC6F6252A}" destId="{A550C5B7-FAD6-42CB-9B1C-94A7AF18F33C}" srcOrd="0" destOrd="0" presId="urn:microsoft.com/office/officeart/2005/8/layout/venn1"/>
    <dgm:cxn modelId="{1F224E32-0DB7-45C2-A993-AB17600C5754}" type="presParOf" srcId="{A550C5B7-FAD6-42CB-9B1C-94A7AF18F33C}" destId="{BB3115A3-977C-4065-9372-19CB262B9932}" srcOrd="0" destOrd="0" presId="urn:microsoft.com/office/officeart/2005/8/layout/venn1"/>
    <dgm:cxn modelId="{C189FFBA-0CF6-4BFF-9E39-878E7B5994A6}" type="presOf" srcId="{E891DB0B-06E5-4C5D-9B0E-51259CD728A4}" destId="{BB3115A3-977C-4065-9372-19CB262B9932}" srcOrd="0" destOrd="0" presId="urn:microsoft.com/office/officeart/2005/8/layout/venn1"/>
    <dgm:cxn modelId="{BD6D08A1-DFC1-4743-B49A-763D0484806C}" type="presParOf" srcId="{A550C5B7-FAD6-42CB-9B1C-94A7AF18F33C}" destId="{B1FFA3A5-A68C-4F93-9A73-EAA14FF60167}" srcOrd="1" destOrd="0" presId="urn:microsoft.com/office/officeart/2005/8/layout/venn1"/>
    <dgm:cxn modelId="{173D920B-C49B-40B9-8CE5-EC7A7D61620D}" type="presOf" srcId="{E891DB0B-06E5-4C5D-9B0E-51259CD728A4}" destId="{B1FFA3A5-A68C-4F93-9A73-EAA14FF60167}" srcOrd="1" destOrd="0" presId="urn:microsoft.com/office/officeart/2005/8/layout/venn1"/>
    <dgm:cxn modelId="{B63632A4-2ADF-45A1-9825-4D8324B9D7E6}" type="presParOf" srcId="{A550C5B7-FAD6-42CB-9B1C-94A7AF18F33C}" destId="{C777EB4B-E81A-4FF5-A364-954241A75B97}" srcOrd="2" destOrd="0" presId="urn:microsoft.com/office/officeart/2005/8/layout/venn1"/>
    <dgm:cxn modelId="{066ACDE7-E912-4442-BD69-401AF04C9306}" type="presOf" srcId="{197448C3-0EA2-44A2-AFC5-E01F483CCBF0}" destId="{C777EB4B-E81A-4FF5-A364-954241A75B97}" srcOrd="0" destOrd="0" presId="urn:microsoft.com/office/officeart/2005/8/layout/venn1"/>
    <dgm:cxn modelId="{3D7044D4-9DBB-477E-983E-B42949534AF1}" type="presParOf" srcId="{A550C5B7-FAD6-42CB-9B1C-94A7AF18F33C}" destId="{87E485D1-2A9C-4806-BE12-2057D771FD2A}" srcOrd="3" destOrd="0" presId="urn:microsoft.com/office/officeart/2005/8/layout/venn1"/>
    <dgm:cxn modelId="{1AFAB7BF-739A-4FB1-995C-C4093014DA1F}" type="presOf" srcId="{197448C3-0EA2-44A2-AFC5-E01F483CCBF0}" destId="{87E485D1-2A9C-4806-BE12-2057D771FD2A}" srcOrd="1" destOrd="0" presId="urn:microsoft.com/office/officeart/2005/8/layout/venn1"/>
    <dgm:cxn modelId="{CD9785C9-ECCF-4A7F-AD59-AC3FEE32ADE4}" type="presParOf" srcId="{A550C5B7-FAD6-42CB-9B1C-94A7AF18F33C}" destId="{83ADBAB2-B45C-46FA-8990-35641C8270A2}" srcOrd="4" destOrd="0" presId="urn:microsoft.com/office/officeart/2005/8/layout/venn1"/>
    <dgm:cxn modelId="{72EAFCD3-F1D8-469B-A881-7D3A22545394}" type="presOf" srcId="{0E89A612-CCEC-49CD-A9D5-E8BCB7A79252}" destId="{83ADBAB2-B45C-46FA-8990-35641C8270A2}" srcOrd="0" destOrd="0" presId="urn:microsoft.com/office/officeart/2005/8/layout/venn1"/>
    <dgm:cxn modelId="{84CAB91B-63E1-456D-808F-B98C6495CA1F}" type="presParOf" srcId="{A550C5B7-FAD6-42CB-9B1C-94A7AF18F33C}" destId="{B44D8807-FFBF-45A3-9107-08DC5CBC435F}" srcOrd="5" destOrd="0" presId="urn:microsoft.com/office/officeart/2005/8/layout/venn1"/>
    <dgm:cxn modelId="{2A91097E-9299-48AD-BC84-F1A90B263CE1}" type="presOf" srcId="{0E89A612-CCEC-49CD-A9D5-E8BCB7A79252}" destId="{B44D8807-FFBF-45A3-9107-08DC5CBC435F}" srcOrd="1" destOrd="0" presId="urn:microsoft.com/office/officeart/2005/8/layout/venn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34" name=""/>
      <dsp:cNvGrpSpPr/>
    </dsp:nvGrpSpPr>
    <dsp:grpSpPr/>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36" name=""/>
      <dsp:cNvGrpSpPr/>
    </dsp:nvGrpSpPr>
    <dsp:grpSpPr/>
    <dsp:sp modelId="{D2F8413A-BFA8-423C-A27B-D01E58CA8FBA}">
      <dsp:nvSpPr>
        <dsp:cNvPr id="37" name=""/>
        <dsp:cNvSpPr/>
      </dsp:nvSpPr>
      <dsp:spPr>
        <a:xfrm>
          <a:off x="2142308" y="0"/>
          <a:ext cx="1071154"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altLang="zh-CN" sz="1900" kern="1200" smtClean="0">
              <a:solidFill>
                <a:schemeClr val="tx1">
                  <a:lumMod val="50000"/>
                  <a:lumOff val="50000"/>
                </a:schemeClr>
              </a:solidFill>
              <a:latin typeface="微软雅黑 Light" panose="020b0502040204020203" pitchFamily="34" charset="-122"/>
              <a:ea typeface="微软雅黑 Light" panose="020b0502040204020203" pitchFamily="34" charset="-122"/>
            </a:rPr>
            <a:t>Manager</a:t>
          </a:r>
          <a:endParaRPr lang="zh-CN" altLang="en-US" sz="1900" kern="120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2142308" y="0"/>
        <a:ext cx="1071154" cy="885129"/>
      </dsp:txXfrm>
    </dsp:sp>
    <dsp:sp modelId="{E43A5F1C-FC22-488E-922B-AB238FF21A27}">
      <dsp:nvSpPr>
        <dsp:cNvPr id="38" name=""/>
        <dsp:cNvSpPr/>
      </dsp:nvSpPr>
      <dsp:spPr>
        <a:xfrm>
          <a:off x="1606731" y="885129"/>
          <a:ext cx="2142308"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altLang="zh-CN" sz="1900" kern="1200" smtClean="0">
              <a:solidFill>
                <a:schemeClr val="bg1"/>
              </a:solidFill>
              <a:latin typeface="微软雅黑 Light" panose="020b0502040204020203" pitchFamily="34" charset="-122"/>
              <a:ea typeface="微软雅黑 Light" panose="020b0502040204020203" pitchFamily="34" charset="-122"/>
            </a:rPr>
            <a:t>Supervisor</a:t>
          </a:r>
          <a:endParaRPr lang="zh-CN" altLang="en-US" sz="1900" kern="1200">
            <a:solidFill>
              <a:schemeClr val="bg1"/>
            </a:solidFill>
            <a:latin typeface="微软雅黑 Light" panose="020b0502040204020203" pitchFamily="34" charset="-122"/>
            <a:ea typeface="微软雅黑 Light" panose="020b0502040204020203" pitchFamily="34" charset="-122"/>
          </a:endParaRPr>
        </a:p>
      </dsp:txBody>
      <dsp:txXfrm>
        <a:off x="1981635" y="885129"/>
        <a:ext cx="1392500" cy="885129"/>
      </dsp:txXfrm>
    </dsp:sp>
    <dsp:sp modelId="{9B67623E-72DC-49FD-8326-463EFD80D23D}">
      <dsp:nvSpPr>
        <dsp:cNvPr id="39" name=""/>
        <dsp:cNvSpPr/>
      </dsp:nvSpPr>
      <dsp:spPr>
        <a:xfrm>
          <a:off x="1073500" y="1770258"/>
          <a:ext cx="3213462"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altLang="zh-CN" sz="1900" kern="1200" smtClean="0">
              <a:solidFill>
                <a:schemeClr val="bg1"/>
              </a:solidFill>
              <a:latin typeface="微软雅黑 Light" panose="020b0502040204020203" pitchFamily="34" charset="-122"/>
              <a:ea typeface="微软雅黑 Light" panose="020b0502040204020203" pitchFamily="34" charset="-122"/>
            </a:rPr>
            <a:t>Team Leader</a:t>
          </a:r>
          <a:endParaRPr lang="zh-CN" altLang="en-US" sz="1900" kern="1200">
            <a:solidFill>
              <a:schemeClr val="bg1"/>
            </a:solidFill>
            <a:latin typeface="微软雅黑 Light" panose="020b0502040204020203" pitchFamily="34" charset="-122"/>
            <a:ea typeface="微软雅黑 Light" panose="020b0502040204020203" pitchFamily="34" charset="-122"/>
          </a:endParaRPr>
        </a:p>
      </dsp:txBody>
      <dsp:txXfrm>
        <a:off x="1635855" y="1770258"/>
        <a:ext cx="2088750" cy="885129"/>
      </dsp:txXfrm>
    </dsp:sp>
    <dsp:sp modelId="{76139F1B-4247-4E05-9684-71BE13783717}">
      <dsp:nvSpPr>
        <dsp:cNvPr id="40" name=""/>
        <dsp:cNvSpPr/>
      </dsp:nvSpPr>
      <dsp:spPr>
        <a:xfrm>
          <a:off x="535577" y="2655388"/>
          <a:ext cx="4284616"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altLang="zh-CN" sz="1900" kern="1200" smtClean="0">
              <a:solidFill>
                <a:schemeClr val="bg1"/>
              </a:solidFill>
              <a:latin typeface="微软雅黑 Light" panose="020b0502040204020203" pitchFamily="34" charset="-122"/>
              <a:ea typeface="微软雅黑 Light" panose="020b0502040204020203" pitchFamily="34" charset="-122"/>
            </a:rPr>
            <a:t>Team Member</a:t>
          </a:r>
          <a:endParaRPr lang="zh-CN" altLang="en-US" sz="1900" kern="1200">
            <a:solidFill>
              <a:schemeClr val="bg1"/>
            </a:solidFill>
            <a:latin typeface="微软雅黑 Light" panose="020b0502040204020203" pitchFamily="34" charset="-122"/>
            <a:ea typeface="微软雅黑 Light" panose="020b0502040204020203" pitchFamily="34" charset="-122"/>
          </a:endParaRPr>
        </a:p>
      </dsp:txBody>
      <dsp:txXfrm>
        <a:off x="1285385" y="2655388"/>
        <a:ext cx="2785000" cy="885129"/>
      </dsp:txXfrm>
    </dsp:sp>
    <dsp:sp modelId="{CBA5209B-7AC4-42F2-8F48-93A461C5DD3E}">
      <dsp:nvSpPr>
        <dsp:cNvPr id="41" name=""/>
        <dsp:cNvSpPr/>
      </dsp:nvSpPr>
      <dsp:spPr>
        <a:xfrm>
          <a:off x="0" y="3540517"/>
          <a:ext cx="5355770"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altLang="zh-CN" sz="1900" kern="1200" smtClean="0">
              <a:solidFill>
                <a:schemeClr val="bg1"/>
              </a:solidFill>
              <a:latin typeface="微软雅黑 Light" panose="020b0502040204020203" pitchFamily="34" charset="-122"/>
              <a:ea typeface="微软雅黑 Light" panose="020b0502040204020203" pitchFamily="34" charset="-122"/>
            </a:rPr>
            <a:t>Intern</a:t>
          </a:r>
          <a:endParaRPr lang="zh-CN" altLang="en-US" sz="1900" kern="1200">
            <a:solidFill>
              <a:schemeClr val="bg1"/>
            </a:solidFill>
            <a:latin typeface="微软雅黑 Light" panose="020b0502040204020203" pitchFamily="34" charset="-122"/>
            <a:ea typeface="微软雅黑 Light" panose="020b0502040204020203" pitchFamily="34" charset="-122"/>
          </a:endParaRPr>
        </a:p>
      </dsp:txBody>
      <dsp:txXfrm>
        <a:off x="937259" y="3540517"/>
        <a:ext cx="3481251" cy="885129"/>
      </dsp:txXfrm>
    </dsp:sp>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42" name=""/>
      <dsp:cNvGrpSpPr/>
    </dsp:nvGrpSpPr>
    <dsp:grpSpPr/>
    <dsp:sp modelId="{5972B1E4-58FD-4EBA-99BB-50C4C0C5FE1A}">
      <dsp:nvSpPr>
        <dsp:cNvPr id="43" name=""/>
        <dsp:cNvSpPr/>
      </dsp:nvSpPr>
      <dsp:spPr>
        <a:xfrm>
          <a:off x="2317" y="0"/>
          <a:ext cx="2026689" cy="626229"/>
        </a:xfrm>
        <a:prstGeom prst="homePlate">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n-US" altLang="zh-CN" sz="2100" b="1" kern="1200" smtClean="0">
              <a:solidFill>
                <a:schemeClr val="tx1">
                  <a:lumMod val="50000"/>
                  <a:lumOff val="50000"/>
                </a:schemeClr>
              </a:solidFill>
              <a:latin typeface="微软雅黑 Light" panose="020b0502040204020203" pitchFamily="34" charset="-122"/>
              <a:ea typeface="微软雅黑 Light" panose="020b0502040204020203" pitchFamily="34" charset="-122"/>
            </a:rPr>
            <a:t>Recruitment</a:t>
          </a:r>
          <a:endParaRPr lang="zh-CN" altLang="en-US" sz="2100" b="1" kern="120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2317" y="0"/>
        <a:ext cx="1870132" cy="626229"/>
      </dsp:txXfrm>
    </dsp:sp>
    <dsp:sp modelId="{81FAA28F-B307-4BD5-B670-059DB25F5C82}">
      <dsp:nvSpPr>
        <dsp:cNvPr id="44" name=""/>
        <dsp:cNvSpPr/>
      </dsp:nvSpPr>
      <dsp:spPr>
        <a:xfrm>
          <a:off x="1623669" y="0"/>
          <a:ext cx="2026689" cy="626229"/>
        </a:xfrm>
        <a:prstGeom prst="chevron">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altLang="zh-CN" sz="2100" b="1" kern="1200" smtClean="0">
              <a:solidFill>
                <a:schemeClr val="tx1">
                  <a:lumMod val="50000"/>
                  <a:lumOff val="50000"/>
                </a:schemeClr>
              </a:solidFill>
              <a:latin typeface="微软雅黑 Light" panose="020b0502040204020203" pitchFamily="34" charset="-122"/>
              <a:ea typeface="微软雅黑 Light" panose="020b0502040204020203" pitchFamily="34" charset="-122"/>
            </a:rPr>
            <a:t>Rotation</a:t>
          </a:r>
          <a:endParaRPr lang="zh-CN" altLang="en-US" sz="2100" b="1" kern="120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1936784" y="0"/>
        <a:ext cx="1400460" cy="626229"/>
      </dsp:txXfrm>
    </dsp:sp>
    <dsp:sp modelId="{8EFDC182-C586-4956-829A-6C5D1019CFDE}">
      <dsp:nvSpPr>
        <dsp:cNvPr id="45" name=""/>
        <dsp:cNvSpPr/>
      </dsp:nvSpPr>
      <dsp:spPr>
        <a:xfrm>
          <a:off x="3245020" y="0"/>
          <a:ext cx="2026689" cy="626229"/>
        </a:xfrm>
        <a:prstGeom prst="chevron">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altLang="zh-CN" sz="2100" b="1" kern="1200" smtClean="0">
              <a:solidFill>
                <a:schemeClr val="tx1">
                  <a:lumMod val="50000"/>
                  <a:lumOff val="50000"/>
                </a:schemeClr>
              </a:solidFill>
              <a:latin typeface="微软雅黑 Light" panose="020b0502040204020203" pitchFamily="34" charset="-122"/>
              <a:ea typeface="微软雅黑 Light" panose="020b0502040204020203" pitchFamily="34" charset="-122"/>
            </a:rPr>
            <a:t>Promotion</a:t>
          </a:r>
          <a:endParaRPr lang="zh-CN" altLang="en-US" sz="2100" b="1" kern="120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3558134" y="0"/>
        <a:ext cx="1400460" cy="626229"/>
      </dsp:txXfrm>
    </dsp:sp>
  </dsp:spTree>
</dsp:drawing>
</file>

<file path=ppt/diagrams/drawing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9" name=""/>
      <dsp:cNvGrpSpPr/>
    </dsp:nvGrpSpPr>
    <dsp:grpSpPr/>
    <dsp:sp modelId="{BB3115A3-977C-4065-9372-19CB262B9932}">
      <dsp:nvSpPr>
        <dsp:cNvPr id="30" name=""/>
        <dsp:cNvSpPr/>
      </dsp:nvSpPr>
      <dsp:spPr>
        <a:xfrm>
          <a:off x="2663442" y="128436"/>
          <a:ext cx="2657311" cy="2657311"/>
        </a:xfrm>
        <a:prstGeom prst="ellipse">
          <a:avLst/>
        </a:prstGeom>
        <a:noFill/>
        <a:ln w="19050" cap="flat" cmpd="sng" algn="ctr">
          <a:solidFill>
            <a:srgbClr val="3DB39E"/>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altLang="zh-CN" sz="2400" b="1" kern="1200" smtClean="0">
              <a:solidFill>
                <a:srgbClr val="3DB39E"/>
              </a:solidFill>
              <a:latin typeface="微软雅黑 Light" panose="020b0502040204020203" pitchFamily="34" charset="-122"/>
              <a:ea typeface="微软雅黑 Light" panose="020b0502040204020203" pitchFamily="34" charset="-122"/>
            </a:rPr>
            <a:t>VCS</a:t>
          </a:r>
          <a:br>
            <a:rPr lang="en-US" altLang="zh-CN" sz="2200" kern="120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200" kern="1200" smtClean="0">
              <a:solidFill>
                <a:schemeClr val="tx1">
                  <a:lumMod val="50000"/>
                  <a:lumOff val="50000"/>
                </a:schemeClr>
              </a:solidFill>
              <a:latin typeface="微软雅黑 Light" panose="020b0502040204020203" pitchFamily="34" charset="-122"/>
              <a:ea typeface="微软雅黑 Light" panose="020b0502040204020203" pitchFamily="34" charset="-122"/>
            </a:rPr>
            <a:t>Visual Control Standard</a:t>
          </a:r>
          <a:endParaRPr lang="zh-CN" altLang="en-US" sz="2200" kern="120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3017750" y="593466"/>
        <a:ext cx="1948695" cy="1195790"/>
      </dsp:txXfrm>
    </dsp:sp>
    <dsp:sp modelId="{C777EB4B-E81A-4FF5-A364-954241A75B97}">
      <dsp:nvSpPr>
        <dsp:cNvPr id="31" name=""/>
        <dsp:cNvSpPr/>
      </dsp:nvSpPr>
      <dsp:spPr>
        <a:xfrm>
          <a:off x="3622289" y="1789256"/>
          <a:ext cx="2657311" cy="2657311"/>
        </a:xfrm>
        <a:prstGeom prst="ellipse">
          <a:avLst/>
        </a:prstGeom>
        <a:noFill/>
        <a:ln w="19050" cap="flat" cmpd="sng" algn="ctr">
          <a:solidFill>
            <a:srgbClr val="3DB39E"/>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altLang="zh-CN" sz="2800" b="1" kern="1200" smtClean="0">
              <a:solidFill>
                <a:srgbClr val="3DB39E"/>
              </a:solidFill>
              <a:latin typeface="微软雅黑 Light" panose="020b0502040204020203" pitchFamily="34" charset="-122"/>
              <a:ea typeface="微软雅黑 Light" panose="020b0502040204020203" pitchFamily="34" charset="-122"/>
            </a:rPr>
            <a:t>CPC</a:t>
          </a:r>
          <a:br>
            <a:rPr lang="en-US" altLang="zh-CN" sz="2600" kern="120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kern="1200" smtClean="0">
              <a:solidFill>
                <a:schemeClr val="tx1">
                  <a:lumMod val="50000"/>
                  <a:lumOff val="50000"/>
                </a:schemeClr>
              </a:solidFill>
              <a:latin typeface="微软雅黑 Light" panose="020b0502040204020203" pitchFamily="34" charset="-122"/>
              <a:ea typeface="微软雅黑 Light" panose="020b0502040204020203" pitchFamily="34" charset="-122"/>
            </a:rPr>
            <a:t>Central Process Control</a:t>
          </a:r>
          <a:endParaRPr lang="zh-CN" altLang="en-US" sz="2600" kern="120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4434983" y="2475728"/>
        <a:ext cx="1594387" cy="1461521"/>
      </dsp:txXfrm>
    </dsp:sp>
    <dsp:sp modelId="{83ADBAB2-B45C-46FA-8990-35641C8270A2}">
      <dsp:nvSpPr>
        <dsp:cNvPr id="32" name=""/>
        <dsp:cNvSpPr/>
      </dsp:nvSpPr>
      <dsp:spPr>
        <a:xfrm>
          <a:off x="1704596" y="1789256"/>
          <a:ext cx="2657311" cy="2657311"/>
        </a:xfrm>
        <a:prstGeom prst="ellipse">
          <a:avLst/>
        </a:prstGeom>
        <a:noFill/>
        <a:ln w="19050" cap="flat" cmpd="sng" algn="ctr">
          <a:solidFill>
            <a:srgbClr val="3DB39E"/>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altLang="zh-CN" sz="2800" b="1" kern="1200" smtClean="0">
              <a:solidFill>
                <a:srgbClr val="3DB39E"/>
              </a:solidFill>
              <a:latin typeface="微软雅黑 Light" panose="020b0502040204020203" pitchFamily="34" charset="-122"/>
              <a:ea typeface="微软雅黑 Light" panose="020b0502040204020203" pitchFamily="34" charset="-122"/>
            </a:rPr>
            <a:t>BEF</a:t>
          </a:r>
          <a:br>
            <a:rPr lang="en-US" altLang="zh-CN" sz="2600" kern="1200" smtClean="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kern="1200" smtClean="0">
              <a:solidFill>
                <a:schemeClr val="tx1">
                  <a:lumMod val="50000"/>
                  <a:lumOff val="50000"/>
                </a:schemeClr>
              </a:solidFill>
              <a:latin typeface="微软雅黑 Light" panose="020b0502040204020203" pitchFamily="34" charset="-122"/>
              <a:ea typeface="微软雅黑 Light" panose="020b0502040204020203" pitchFamily="34" charset="-122"/>
            </a:rPr>
            <a:t>Beave Elite Forum</a:t>
          </a:r>
          <a:endParaRPr lang="zh-CN" altLang="en-US" sz="2600" kern="120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1954826" y="2475728"/>
        <a:ext cx="1594387" cy="1461521"/>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r:blip="">
            <dgm:adjLst/>
          </dgm:shape>
          <dgm:presOf/>
          <dgm:layoutNode name="rootComposite1">
            <dgm:alg type="composite"/>
            <dgm:shape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topArc1" styleLbl="parChTrans1D1" moveWith="rootText1">
              <dgm:alg type="sp"/>
              <dgm:shape type="arc" r:blip="" zOrderOff="-2">
                <dgm:adjLst>
                  <dgm:adj idx="1" val="-140"/>
                  <dgm:adj idx="2" val="-40"/>
                </dgm:adjLst>
              </dgm:shape>
              <dgm:presOf/>
            </dgm:layoutNode>
            <dgm:layoutNode name="bottomArc1" styleLbl="parChTrans1D1" moveWith="rootText1">
              <dgm:alg type="sp"/>
              <dgm:shape type="arc" r:blip="" zOrderOff="-2">
                <dgm:adjLst>
                  <dgm:adj idx="1" val="40"/>
                  <dgm:adj idx="2" val="140"/>
                </dgm:adjLst>
              </dgm:shape>
              <dgm:presOf/>
            </dgm:layoutNode>
            <dgm:layoutNode name="topConnNode1" moveWith="rootText1">
              <dgm:alg type="sp"/>
              <dgm:shape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r:blip="">
                      <dgm:adjLst/>
                    </dgm:shape>
                    <dgm:presOf/>
                    <dgm:constrLst>
                      <dgm:constr type="alignOff" val="0.65"/>
                    </dgm:constrLst>
                  </dgm:if>
                  <dgm:if name="Name61" func="var" arg="hierBranch" op="equ" val="r">
                    <dgm:alg type="hierRoot">
                      <dgm:param type="hierAlign" val="tL"/>
                    </dgm:alg>
                    <dgm:shape r:blip="">
                      <dgm:adjLst/>
                    </dgm:shape>
                    <dgm:presOf/>
                    <dgm:constrLst>
                      <dgm:constr type="alignOff" val="0.65"/>
                    </dgm:constrLst>
                  </dgm:if>
                  <dgm:if name="Name62" func="var" arg="hierBranch" op="equ" val="std">
                    <dgm:alg type="hierRoot"/>
                    <dgm:shape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r:blip="">
                          <dgm:adjLst/>
                        </dgm:shape>
                        <dgm:presOf/>
                        <dgm:constrLst>
                          <dgm:constr type="alignOff" val="0.65"/>
                        </dgm:constrLst>
                      </dgm:if>
                      <dgm:else name="Name66">
                        <dgm:alg type="hierRoot"/>
                        <dgm:shape r:blip="">
                          <dgm:adjLst/>
                        </dgm:shape>
                        <dgm:presOf/>
                        <dgm:constrLst>
                          <dgm:constr type="alignOff"/>
                          <dgm:constr type="bendDist" for="des" ptType="parTrans" refType="sp" fact="0.5"/>
                        </dgm:constrLst>
                      </dgm:else>
                    </dgm:choose>
                  </dgm:if>
                  <dgm:else name="Name67">
                    <dgm:alg type="hierRoot"/>
                    <dgm:shape r:blip="">
                      <dgm:adjLst/>
                    </dgm:shape>
                    <dgm:presOf/>
                    <dgm:constrLst>
                      <dgm:constr type="alignOff" val="0.65"/>
                    </dgm:constrLst>
                  </dgm:else>
                </dgm:choose>
                <dgm:layoutNode name="rootComposite2">
                  <dgm:alg type="composite"/>
                  <dgm:shape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topArc2" styleLbl="parChTrans1D1" moveWith="rootText2">
                    <dgm:alg type="sp"/>
                    <dgm:shape type="arc" r:blip="" zOrderOff="-2">
                      <dgm:adjLst>
                        <dgm:adj idx="1" val="-140"/>
                        <dgm:adj idx="2" val="-40"/>
                      </dgm:adjLst>
                    </dgm:shape>
                    <dgm:presOf/>
                  </dgm:layoutNode>
                  <dgm:layoutNode name="bottomArc2" styleLbl="parChTrans1D1" moveWith="rootText2">
                    <dgm:alg type="sp"/>
                    <dgm:shape type="arc" r:blip="" zOrderOff="-2">
                      <dgm:adjLst>
                        <dgm:adj idx="1" val="40"/>
                        <dgm:adj idx="2" val="140"/>
                      </dgm:adjLst>
                    </dgm:shape>
                    <dgm:presOf/>
                  </dgm:layoutNode>
                  <dgm:layoutNode name="topConnNode2" moveWith="rootText2">
                    <dgm:alg type="sp"/>
                    <dgm:shape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r:blip="">
                      <dgm:adjLst/>
                    </dgm:shape>
                    <dgm:presOf/>
                    <dgm:constrLst>
                      <dgm:constr type="alignOff" val="0.65"/>
                    </dgm:constrLst>
                  </dgm:if>
                  <dgm:if name="Name108" func="var" arg="hierBranch" op="equ" val="r">
                    <dgm:alg type="hierRoot">
                      <dgm:param type="hierAlign" val="tL"/>
                    </dgm:alg>
                    <dgm:shape r:blip="">
                      <dgm:adjLst/>
                    </dgm:shape>
                    <dgm:presOf/>
                    <dgm:constrLst>
                      <dgm:constr type="alignOff" val="0.65"/>
                    </dgm:constrLst>
                  </dgm:if>
                  <dgm:if name="Name109" func="var" arg="hierBranch" op="equ" val="hang">
                    <dgm:alg type="hierRoot"/>
                    <dgm:shape r:blip="">
                      <dgm:adjLst/>
                    </dgm:shape>
                    <dgm:presOf/>
                    <dgm:constrLst>
                      <dgm:constr type="alignOff" val="0.65"/>
                    </dgm:constrLst>
                  </dgm:if>
                  <dgm:if name="Name110" func="var" arg="hierBranch" op="equ" val="std">
                    <dgm:alg type="hierRoot"/>
                    <dgm:shape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r:blip="">
                          <dgm:adjLst/>
                        </dgm:shape>
                        <dgm:presOf/>
                        <dgm:constrLst>
                          <dgm:constr type="alignOff" val="0.65"/>
                        </dgm:constrLst>
                      </dgm:if>
                      <dgm:else name="Name114">
                        <dgm:alg type="hierRoot"/>
                        <dgm:shape r:blip="">
                          <dgm:adjLst/>
                        </dgm:shape>
                        <dgm:presOf/>
                        <dgm:constrLst>
                          <dgm:constr type="alignOff"/>
                          <dgm:constr type="bendDist" for="des" ptType="parTrans" refType="sp" fact="0.5"/>
                        </dgm:constrLst>
                      </dgm:else>
                    </dgm:choose>
                  </dgm:if>
                  <dgm:else name="Name115"/>
                </dgm:choose>
                <dgm:layoutNode name="rootComposite3">
                  <dgm:alg type="composite"/>
                  <dgm:shape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topArc3" styleLbl="parChTrans1D1" moveWith="rootText3">
                    <dgm:alg type="sp"/>
                    <dgm:shape type="arc" r:blip="" zOrderOff="-2">
                      <dgm:adjLst>
                        <dgm:adj idx="1" val="-140"/>
                        <dgm:adj idx="2" val="-40"/>
                      </dgm:adjLst>
                    </dgm:shape>
                    <dgm:presOf/>
                  </dgm:layoutNode>
                  <dgm:layoutNode name="bottomArc3" styleLbl="parChTrans1D1" moveWith="rootText3">
                    <dgm:alg type="sp"/>
                    <dgm:shape type="arc" r:blip="" zOrderOff="-2">
                      <dgm:adjLst>
                        <dgm:adj idx="1" val="40"/>
                        <dgm:adj idx="2" val="140"/>
                      </dgm:adjLst>
                    </dgm:shape>
                    <dgm:presOf/>
                  </dgm:layoutNode>
                  <dgm:layoutNode name="topConnNode3" moveWith="rootText3">
                    <dgm:alg type="sp"/>
                    <dgm:shape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r:blip="">
                    <dgm:adjLst/>
                  </dgm:shape>
                  <dgm:presOf/>
                  <dgm:forEach name="Name141" ref="rep2b"/>
                </dgm:layoutNode>
              </dgm:layoutNode>
            </dgm:forEach>
          </dgm:layoutNode>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r:blip="">
            <dgm:adjLst/>
          </dgm:shape>
          <dgm:presOf/>
          <dgm:ruleLst/>
          <dgm:layoutNode name="rootComposite1">
            <dgm:alg type="composite"/>
            <dgm:shape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1" moveWith="rootText1">
              <dgm:alg type="sp"/>
              <dgm:shape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r:blip="">
                          <dgm:adjLst/>
                        </dgm:shape>
                        <dgm:presOf/>
                        <dgm:constrLst>
                          <dgm:constr type="alignOff" val="0.65"/>
                        </dgm:constrLst>
                      </dgm:if>
                      <dgm:else name="Name64">
                        <dgm:alg type="hierRoot">
                          <dgm:param type="hierAlign" val="tR"/>
                        </dgm:alg>
                        <dgm:shape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r:blip="">
                          <dgm:adjLst/>
                        </dgm:shape>
                        <dgm:presOf/>
                        <dgm:constrLst>
                          <dgm:constr type="alignOff" val="0.65"/>
                        </dgm:constrLst>
                      </dgm:if>
                      <dgm:else name="Name68">
                        <dgm:alg type="hierRoot">
                          <dgm:param type="hierAlign" val="tL"/>
                        </dgm:alg>
                        <dgm:shape r:blip="">
                          <dgm:adjLst/>
                        </dgm:shape>
                        <dgm:presOf/>
                        <dgm:constrLst>
                          <dgm:constr type="alignOff" val="0.25"/>
                        </dgm:constrLst>
                      </dgm:else>
                    </dgm:choose>
                  </dgm:if>
                  <dgm:if name="Name69" func="var" arg="hierBranch" op="equ" val="std">
                    <dgm:alg type="hierRoot"/>
                    <dgm:shape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r:blip="">
                              <dgm:adjLst/>
                            </dgm:shape>
                            <dgm:presOf/>
                            <dgm:constrLst>
                              <dgm:constr type="alignOff" val="0.65"/>
                            </dgm:constrLst>
                          </dgm:if>
                          <dgm:else name="Name75">
                            <dgm:alg type="hierRoot">
                              <dgm:param type="hierAlign" val="tL"/>
                            </dgm:alg>
                            <dgm:shape r:blip="">
                              <dgm:adjLst/>
                            </dgm:shape>
                            <dgm:presOf/>
                            <dgm:constrLst>
                              <dgm:constr type="alignOff" val="0.25"/>
                            </dgm:constrLst>
                          </dgm:else>
                        </dgm:choose>
                      </dgm:if>
                      <dgm:else name="Name76">
                        <dgm:alg type="hierRoot"/>
                        <dgm:shape r:blip="">
                          <dgm:adjLst/>
                        </dgm:shape>
                        <dgm:presOf/>
                        <dgm:constrLst>
                          <dgm:constr type="alignOff"/>
                          <dgm:constr type="bendDist" for="des" ptType="parTrans" refType="sp" fact="0.5"/>
                        </dgm:constrLst>
                      </dgm:else>
                    </dgm:choose>
                  </dgm:if>
                  <dgm:else name="Name77">
                    <dgm:alg type="hierRoot"/>
                    <dgm:shape r:blip="">
                      <dgm:adjLst/>
                    </dgm:shape>
                    <dgm:presOf/>
                    <dgm:constrLst>
                      <dgm:constr type="alignOff" val="0.65"/>
                    </dgm:constrLst>
                  </dgm:else>
                </dgm:choose>
                <dgm:ruleLst/>
                <dgm:layoutNode name="rootComposite">
                  <dgm:alg type="composite"/>
                  <dgm:shape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 moveWith="rootText">
                    <dgm:alg type="sp"/>
                    <dgm:shape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r:blip="">
                      <dgm:adjLst/>
                    </dgm:shape>
                    <dgm:presOf/>
                    <dgm:constrLst>
                      <dgm:constr type="alignOff" val="0.65"/>
                    </dgm:constrLst>
                  </dgm:if>
                  <dgm:if name="Name114" func="var" arg="hierBranch" op="equ" val="r">
                    <dgm:alg type="hierRoot">
                      <dgm:param type="hierAlign" val="tL"/>
                    </dgm:alg>
                    <dgm:shape r:blip="">
                      <dgm:adjLst/>
                    </dgm:shape>
                    <dgm:presOf/>
                    <dgm:constrLst>
                      <dgm:constr type="alignOff" val="0.65"/>
                    </dgm:constrLst>
                  </dgm:if>
                  <dgm:if name="Name115" func="var" arg="hierBranch" op="equ" val="hang">
                    <dgm:alg type="hierRoot"/>
                    <dgm:shape r:blip="">
                      <dgm:adjLst/>
                    </dgm:shape>
                    <dgm:presOf/>
                    <dgm:constrLst>
                      <dgm:constr type="alignOff" val="0.65"/>
                    </dgm:constrLst>
                  </dgm:if>
                  <dgm:if name="Name116" func="var" arg="hierBranch" op="equ" val="std">
                    <dgm:alg type="hierRoot"/>
                    <dgm:shape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r:blip="">
                          <dgm:adjLst/>
                        </dgm:shape>
                        <dgm:presOf/>
                        <dgm:constrLst>
                          <dgm:constr type="alignOff" val="0.65"/>
                        </dgm:constrLst>
                      </dgm:if>
                      <dgm:else name="Name120">
                        <dgm:alg type="hierRoot"/>
                        <dgm:shape r:blip="">
                          <dgm:adjLst/>
                        </dgm:shape>
                        <dgm:presOf/>
                        <dgm:constrLst>
                          <dgm:constr type="alignOff"/>
                          <dgm:constr type="bendDist" for="des" ptType="parTrans" refType="sp" fact="0.5"/>
                        </dgm:constrLst>
                      </dgm:else>
                    </dgm:choose>
                  </dgm:if>
                  <dgm:else name="Name121"/>
                </dgm:choose>
                <dgm:ruleLst/>
                <dgm:layoutNode name="rootComposite3">
                  <dgm:alg type="composite"/>
                  <dgm:shape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3" moveWith="rootText1">
                    <dgm:alg type="sp"/>
                    <dgm:shape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dgm:ruleLst>
            </dgm:layoutNode>
          </dgm:if>
          <dgm:else name="Name14"/>
        </dgm:choose>
        <dgm:layoutNode name="level">
          <dgm:varLst>
            <dgm:chMax val="1"/>
            <dgm:bulletEnabled val="1"/>
          </dgm:varLst>
          <dgm:alg type="sp"/>
          <dgm:shape type="trapezoid" r:blip="">
            <dgm:adjLst/>
          </dgm:shape>
          <dgm:presOf axis="self"/>
          <dgm:constrLst>
            <dgm:constr type="h" val="500"/>
            <dgm:constr type="w" val="1"/>
          </dgm:constrLst>
          <dgm:ruleLst/>
        </dgm:layoutNode>
        <dgm:layoutNode name="levelTx" styleLbl="revTx">
          <dgm:varLst>
            <dgm:chMax val="1"/>
            <dgm:bulletEnabled val="1"/>
          </dgm:varLst>
          <dgm:alg type="tx"/>
          <dgm:shape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layoutNode>
    </dgm:forEach>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dgm:ruleLst>
          </dgm:layoutNode>
          <dgm:forEach name="Name16" axis="followSib" ptType="sibTrans" cnt="1">
            <dgm:layoutNode name="parAndChSpace">
              <dgm:alg type="sp"/>
              <dgm:shape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dgm:ruleLst>
          </dgm:layoutNode>
          <dgm:forEach name="Name28" axis="followSib" ptType="sibTrans" cnt="1">
            <dgm:layoutNode name="parSpace">
              <dgm:alg type="sp"/>
              <dgm:shape r:blip="">
                <dgm:adjLst/>
              </dgm:shape>
              <dgm:presOf/>
              <dgm:constrLst/>
              <dgm:ruleLst/>
            </dgm:layoutNode>
          </dgm:forEach>
        </dgm:forEach>
      </dgm:else>
    </dgm:choose>
  </dgm:layoutNode>
</dgm:layoutDef>
</file>

<file path=ppt/diagrams/layout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dgm:ruleLst>
          </dgm:layoutNode>
        </dgm:if>
        <dgm:else name="Name29">
          <dgm:layoutNode name="circ1" styleLbl="vennNode1">
            <dgm:alg type="sp"/>
            <dgm:shape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dgm:ruleLst>
          </dgm:layoutNode>
        </dgm:else>
      </dgm:choose>
    </dgm:forEach>
    <dgm:forEach name="Name48" axis="ch" ptType="node" st="2" cnt="1">
      <dgm:layoutNode name="circ2" styleLbl="vennNode1">
        <dgm:alg type="sp"/>
        <dgm:shape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dgm:ruleLst>
      </dgm:layoutNode>
    </dgm:forEach>
    <dgm:forEach name="Name70" axis="ch" ptType="node" st="3" cnt="1">
      <dgm:layoutNode name="circ3" styleLbl="vennNode1">
        <dgm:alg type="sp"/>
        <dgm:shape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dgm:ruleLst>
      </dgm:layoutNode>
    </dgm:forEach>
    <dgm:forEach name="Name90" axis="ch" ptType="node" st="4" cnt="1">
      <dgm:layoutNode name="circ4" styleLbl="vennNode1">
        <dgm:alg type="sp"/>
        <dgm:shape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08" axis="ch" ptType="node" st="5" cnt="1">
      <dgm:layoutNode name="circ5" styleLbl="vennNode1">
        <dgm:alg type="sp"/>
        <dgm:shape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16" axis="ch" ptType="node" st="6" cnt="1">
      <dgm:layoutNode name="circ6" styleLbl="vennNode1">
        <dgm:alg type="sp"/>
        <dgm:shape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23" axis="ch" ptType="node" st="7" cnt="1">
      <dgm:layoutNode name="circ7" styleLbl="vennNode1">
        <dgm:alg type="sp"/>
        <dgm:shape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dgm:ruleLst>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4F731E-89C4-4E73-A518-E26E46AC2251}" type="datetimeFigureOut">
              <a:rPr lang="zh-CN" altLang="en-US" smtClean="0"/>
              <a:t>2018/6/2</a:t>
            </a:fld>
            <a:endParaRPr lang="zh-CN"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B3D8A9-B803-49B7-8826-85E446611ABA}" type="slidenum">
              <a:rPr lang="zh-CN" altLang="en-US" smtClean="0"/>
              <a:t>‹#›</a:t>
            </a:fld>
            <a:endParaRPr lang="zh-CN" altLang="en-US"/>
          </a:p>
        </p:txBody>
      </p:sp>
    </p:spTree>
    <p:extLst>
      <p:ext uri="{BB962C8B-B14F-4D97-AF65-F5344CB8AC3E}">
        <p14:creationId xmlns:p14="http://schemas.microsoft.com/office/powerpoint/2010/main" val="2522352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56477-A869-4A11-A4FA-B75D94106C96}"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E6889-349A-49E8-AAE1-A1FB1A7B9723}" type="slidenum">
              <a:rPr lang="zh-CN" altLang="en-US" smtClean="0"/>
              <a:t>‹#›</a:t>
            </a:fld>
            <a:endParaRPr lang="zh-CN" altLang="en-US"/>
          </a:p>
        </p:txBody>
      </p:sp>
    </p:spTree>
    <p:extLst>
      <p:ext uri="{BB962C8B-B14F-4D97-AF65-F5344CB8AC3E}">
        <p14:creationId val="183156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262869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938179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767089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121108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2760202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109785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688124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912263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9676054"/>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4.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5.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6.pn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pic>
        <p:nvPicPr>
          <p:cNvPr id="9" name="图片 8"/>
          <p:cNvPicPr>
            <a:picLocks noChangeAspect="1"/>
          </p:cNvPicPr>
          <p:nvPr userDrawn="1"/>
        </p:nvPicPr>
        <p:blipFill>
          <a:blip r:embed="rId1">
            <a:extLst>
              <a:ext uri="{28A0092B-C50C-407E-A947-70E740481C1C}">
                <a14:useLocalDpi val="0"/>
              </a:ext>
            </a:extLst>
          </a:blip>
          <a:stretch>
            <a:fillRect/>
          </a:stretch>
        </p:blipFill>
        <p:spPr>
          <a:xfrm>
            <a:off x="0" y="-18669"/>
            <a:ext cx="12192000" cy="6876287"/>
          </a:xfrm>
          <a:prstGeom prst="rect">
            <a:avLst/>
          </a:prstGeom>
        </p:spPr>
      </p:pic>
      <p:sp>
        <p:nvSpPr>
          <p:cNvPr id="2" name="标题 1"/>
          <p:cNvSpPr>
            <a:spLocks noGrp="1"/>
          </p:cNvSpPr>
          <p:nvPr>
            <p:ph type="ctrTitle"/>
          </p:nvPr>
        </p:nvSpPr>
        <p:spPr>
          <a:xfrm>
            <a:off x="1905000" y="1941513"/>
            <a:ext cx="9144000" cy="2387600"/>
          </a:xfrm>
        </p:spPr>
        <p:txBody>
          <a:bodyPr anchor="b"/>
          <a:lstStyle>
            <a:lvl1pPr algn="ctr">
              <a:defRPr sz="6000" b="1">
                <a:solidFill>
                  <a:schemeClr val="bg1"/>
                </a:solidFill>
              </a:defRPr>
            </a:lvl1pPr>
          </a:lstStyle>
          <a:p>
            <a:endParaRPr lang="zh-CN" altLang="en-US"/>
          </a:p>
        </p:txBody>
      </p:sp>
      <p:sp>
        <p:nvSpPr>
          <p:cNvPr id="3" name="副标题 2"/>
          <p:cNvSpPr>
            <a:spLocks noGrp="1"/>
          </p:cNvSpPr>
          <p:nvPr>
            <p:ph type="subTitle" idx="1"/>
          </p:nvPr>
        </p:nvSpPr>
        <p:spPr>
          <a:xfrm>
            <a:off x="1905000" y="442118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a:p>
        </p:txBody>
      </p:sp>
      <p:sp>
        <p:nvSpPr>
          <p:cNvPr id="4" name="日期占位符 3"/>
          <p:cNvSpPr>
            <a:spLocks noGrp="1"/>
          </p:cNvSpPr>
          <p:nvPr>
            <p:ph type="dt" sz="half" idx="10"/>
          </p:nvPr>
        </p:nvSpPr>
        <p:spPr/>
        <p:txBody>
          <a:bodyPr/>
          <a:lstStyle/>
          <a:p>
            <a:fld id="{C877AB74-1063-40E9-B970-F2588F206CAF}" type="datetime1">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0D8578-DDD4-487D-A316-C8E65CC577E1}" type="slidenum">
              <a:rPr lang="zh-CN" altLang="en-US" smtClean="0"/>
              <a:t>‹#›</a:t>
            </a:fld>
            <a:endParaRPr lang="zh-CN" altLang="en-US"/>
          </a:p>
        </p:txBody>
      </p:sp>
      <p:sp>
        <p:nvSpPr>
          <p:cNvPr id="10" name="矩形 9"/>
          <p:cNvSpPr/>
          <p:nvPr userDrawn="1"/>
        </p:nvSpPr>
        <p:spPr>
          <a:xfrm>
            <a:off x="-6" y="0"/>
            <a:ext cx="12192000" cy="6877050"/>
          </a:xfrm>
          <a:prstGeom prst="rect">
            <a:avLst/>
          </a:prstGeom>
          <a:solidFill>
            <a:srgbClr val="12342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51197296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21656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487252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702866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621201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558098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072364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638398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605568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9980394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D74D02-A581-4176-A932-D09364710A12}" type="datetime1">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0D8578-DDD4-487D-A316-C8E65CC577E1}" type="slidenum">
              <a:rPr lang="zh-CN" altLang="en-US" smtClean="0"/>
              <a:t>‹#›</a:t>
            </a:fld>
            <a:endParaRPr lang="zh-CN" altLang="en-US"/>
          </a:p>
        </p:txBody>
      </p:sp>
    </p:spTree>
    <p:extLst>
      <p:ext uri="{BB962C8B-B14F-4D97-AF65-F5344CB8AC3E}">
        <p14:creationId val="198560194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标题1">
    <p:spTree>
      <p:nvGrpSpPr>
        <p:cNvPr id="1" name=""/>
        <p:cNvGrpSpPr/>
        <p:nvPr/>
      </p:nvGrpSpPr>
      <p:grpSpPr>
        <a:xfrm>
          <a:off x="0" y="0"/>
          <a: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006693-FE41-4D59-BA44-BEBB4A272C4F}" type="datetime1">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t>‹#›</a:t>
            </a:fld>
            <a:endParaRPr lang="zh-CN" altLang="en-US"/>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10962009" y="-4963"/>
            <a:ext cx="1008000" cy="1243629"/>
            <a:chOff x="10962009" y="-4963"/>
            <a:chExt cx="1008000" cy="1243629"/>
          </a:xfrm>
        </p:grpSpPr>
        <p:sp>
          <p:nvSpPr>
            <p:cNvPr id="8" name="矩形 7"/>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0962009" y="230666"/>
              <a:ext cx="1008000" cy="1008000"/>
              <a:chOff x="8044308" y="3488472"/>
              <a:chExt cx="1008000" cy="1008000"/>
            </a:xfrm>
          </p:grpSpPr>
          <p:sp>
            <p:nvSpPr>
              <p:cNvPr id="10" name="椭圆 9"/>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8110158" y="3554322"/>
                <a:ext cx="876300" cy="876300"/>
                <a:chOff x="8110158" y="3554322"/>
                <a:chExt cx="876300" cy="876300"/>
              </a:xfrm>
            </p:grpSpPr>
            <p:sp>
              <p:nvSpPr>
                <p:cNvPr id="12" name="椭圆 11"/>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extLst>
                    <a:ext uri="{28A0092B-C50C-407E-A947-70E740481C1C}">
                      <a14:useLocalDpi val="0"/>
                    </a:ext>
                  </a:extLst>
                </a:blip>
                <a:stretch>
                  <a:fillRect/>
                </a:stretch>
              </p:blipFill>
              <p:spPr>
                <a:xfrm>
                  <a:off x="8232092" y="3758472"/>
                  <a:ext cx="632433" cy="468000"/>
                </a:xfrm>
                <a:prstGeom prst="rect">
                  <a:avLst/>
                </a:prstGeom>
              </p:spPr>
            </p:pic>
          </p:grpSp>
        </p:grpSp>
      </p:grpSp>
    </p:spTree>
    <p:extLst>
      <p:ext uri="{BB962C8B-B14F-4D97-AF65-F5344CB8AC3E}">
        <p14:creationId val="235251248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标题2">
    <p:spTree>
      <p:nvGrpSpPr>
        <p:cNvPr id="1" name=""/>
        <p:cNvGrpSpPr/>
        <p:nvPr/>
      </p:nvGrpSpPr>
      <p:grpSpPr>
        <a:xfrm>
          <a:off x="0" y="0"/>
          <a: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006693-FE41-4D59-BA44-BEBB4A272C4F}" type="datetime1">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t>‹#›</a:t>
            </a:fld>
            <a:endParaRPr lang="zh-CN" altLang="en-US"/>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0977230"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968978" y="251672"/>
            <a:ext cx="1008000" cy="1008000"/>
            <a:chOff x="8436382" y="2178535"/>
            <a:chExt cx="1008000" cy="1008000"/>
          </a:xfrm>
        </p:grpSpPr>
        <p:sp>
          <p:nvSpPr>
            <p:cNvPr id="15" name="椭圆 14"/>
            <p:cNvSpPr/>
            <p:nvPr/>
          </p:nvSpPr>
          <p:spPr>
            <a:xfrm>
              <a:off x="8436382" y="2178535"/>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502232" y="224438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1">
              <a:extLst>
                <a:ext uri="{28A0092B-C50C-407E-A947-70E740481C1C}">
                  <a14:useLocalDpi val="0"/>
                </a:ext>
              </a:extLst>
            </a:blip>
            <a:stretch>
              <a:fillRect/>
            </a:stretch>
          </p:blipFill>
          <p:spPr>
            <a:xfrm>
              <a:off x="8599561" y="2432946"/>
              <a:ext cx="681643" cy="613479"/>
            </a:xfrm>
            <a:prstGeom prst="rect">
              <a:avLst/>
            </a:prstGeom>
          </p:spPr>
        </p:pic>
      </p:grpSp>
    </p:spTree>
    <p:extLst>
      <p:ext uri="{BB962C8B-B14F-4D97-AF65-F5344CB8AC3E}">
        <p14:creationId val="325654241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标题3">
    <p:spTree>
      <p:nvGrpSpPr>
        <p:cNvPr id="1" name=""/>
        <p:cNvGrpSpPr/>
        <p:nvPr/>
      </p:nvGrpSpPr>
      <p:grpSpPr>
        <a:xfrm>
          <a:off x="0" y="0"/>
          <a: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006693-FE41-4D59-BA44-BEBB4A272C4F}" type="datetime1">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t>‹#›</a:t>
            </a:fld>
            <a:endParaRPr lang="zh-CN" altLang="en-US"/>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99139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userDrawn="1"/>
        </p:nvGrpSpPr>
        <p:grpSpPr>
          <a:xfrm>
            <a:off x="10984199" y="241039"/>
            <a:ext cx="1008000" cy="1008000"/>
            <a:chOff x="7998232" y="5119020"/>
            <a:chExt cx="1008000" cy="1008000"/>
          </a:xfrm>
        </p:grpSpPr>
        <p:sp>
          <p:nvSpPr>
            <p:cNvPr id="20" name="椭圆 19"/>
            <p:cNvSpPr/>
            <p:nvPr/>
          </p:nvSpPr>
          <p:spPr>
            <a:xfrm>
              <a:off x="7998232" y="5119020"/>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064082" y="5195503"/>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a:extLst>
                <a:ext uri="{28A0092B-C50C-407E-A947-70E740481C1C}">
                  <a14:useLocalDpi val="0"/>
                </a:ext>
              </a:extLst>
            </a:blip>
            <a:stretch>
              <a:fillRect/>
            </a:stretch>
          </p:blipFill>
          <p:spPr>
            <a:xfrm>
              <a:off x="8196232" y="5239074"/>
              <a:ext cx="612000" cy="789158"/>
            </a:xfrm>
            <a:prstGeom prst="rect">
              <a:avLst/>
            </a:prstGeom>
          </p:spPr>
        </p:pic>
      </p:grpSp>
    </p:spTree>
    <p:extLst>
      <p:ext uri="{BB962C8B-B14F-4D97-AF65-F5344CB8AC3E}">
        <p14:creationId val="130808628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标题4">
    <p:spTree>
      <p:nvGrpSpPr>
        <p:cNvPr id="1" name=""/>
        <p:cNvGrpSpPr/>
        <p:nvPr/>
      </p:nvGrpSpPr>
      <p:grpSpPr>
        <a:xfrm>
          <a:off x="0" y="0"/>
          <a: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006693-FE41-4D59-BA44-BEBB4A272C4F}" type="datetime1">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t>‹#›</a:t>
            </a:fld>
            <a:endParaRPr lang="zh-CN" altLang="en-US"/>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985251" y="-4334"/>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970261" y="257663"/>
            <a:ext cx="1008000" cy="1008000"/>
            <a:chOff x="6620434" y="1471906"/>
            <a:chExt cx="1008000" cy="1008000"/>
          </a:xfrm>
        </p:grpSpPr>
        <p:sp>
          <p:nvSpPr>
            <p:cNvPr id="15" name="椭圆 14"/>
            <p:cNvSpPr/>
            <p:nvPr/>
          </p:nvSpPr>
          <p:spPr>
            <a:xfrm>
              <a:off x="6620434" y="1471906"/>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686284" y="1537756"/>
              <a:ext cx="876300" cy="876300"/>
              <a:chOff x="6787469" y="2184355"/>
              <a:chExt cx="876300" cy="876300"/>
            </a:xfrm>
          </p:grpSpPr>
          <p:sp>
            <p:nvSpPr>
              <p:cNvPr id="17" name="椭圆 16"/>
              <p:cNvSpPr/>
              <p:nvPr/>
            </p:nvSpPr>
            <p:spPr>
              <a:xfrm>
                <a:off x="6787469" y="218435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1">
                <a:extLst>
                  <a:ext uri="{28A0092B-C50C-407E-A947-70E740481C1C}">
                    <a14:useLocalDpi val="0"/>
                  </a:ext>
                </a:extLst>
              </a:blip>
              <a:stretch>
                <a:fillRect/>
              </a:stretch>
            </p:blipFill>
            <p:spPr>
              <a:xfrm>
                <a:off x="6997019" y="2279604"/>
                <a:ext cx="457201" cy="762002"/>
              </a:xfrm>
              <a:prstGeom prst="rect">
                <a:avLst/>
              </a:prstGeom>
            </p:spPr>
          </p:pic>
        </p:grpSp>
      </p:grpSp>
    </p:spTree>
    <p:extLst>
      <p:ext uri="{BB962C8B-B14F-4D97-AF65-F5344CB8AC3E}">
        <p14:creationId val="31698468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6" name="图片 5"/>
          <p:cNvPicPr>
            <a:picLocks noChangeAspect="1"/>
          </p:cNvPicPr>
          <p:nvPr userDrawn="1"/>
        </p:nvPicPr>
        <p:blipFill>
          <a:blip r:embed="rId1">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t="7813" b="7813"/>
          <a:stretch>
            <a:fillRect/>
          </a:stretch>
        </p:blipFill>
        <p:spPr>
          <a:xfrm>
            <a:off x="0" y="0"/>
            <a:ext cx="12192000" cy="68580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EF01BB9-EA45-4D7F-B694-2A70066AB61E}" type="datetime1">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7" name="圆角矩形 6"/>
          <p:cNvSpPr/>
          <p:nvPr userDrawn="1"/>
        </p:nvSpPr>
        <p:spPr>
          <a:xfrm>
            <a:off x="11366494" y="6430912"/>
            <a:ext cx="468000" cy="216000"/>
          </a:xfrm>
          <a:prstGeom prst="roundRect">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2"/>
          </p:nvPr>
        </p:nvSpPr>
        <p:spPr/>
        <p:txBody>
          <a:bodyPr/>
          <a:lstStyle/>
          <a:p>
            <a:fld id="{370D8578-DDD4-487D-A316-C8E65CC577E1}" type="slidenum">
              <a:rPr lang="zh-CN" altLang="en-US" smtClean="0"/>
              <a:t>‹#›</a:t>
            </a:fld>
            <a:endParaRPr lang="zh-CN" altLang="en-US"/>
          </a:p>
        </p:txBody>
      </p:sp>
    </p:spTree>
    <p:extLst>
      <p:ext uri="{BB962C8B-B14F-4D97-AF65-F5344CB8AC3E}">
        <p14:creationId val="192765932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647113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568269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8.xml" Type="http://schemas.openxmlformats.org/officeDocument/2006/relationships/slideLayout"/><Relationship Id="rId10" Target="../slideLayouts/slideLayout17.xml" Type="http://schemas.openxmlformats.org/officeDocument/2006/relationships/slideLayout"/><Relationship Id="rId11" Target="../slideLayouts/slideLayout18.xml" Type="http://schemas.openxmlformats.org/officeDocument/2006/relationships/slideLayout"/><Relationship Id="rId12" Target="../theme/theme2.xml" Type="http://schemas.openxmlformats.org/officeDocument/2006/relationships/theme"/><Relationship Id="rId2" Target="../slideLayouts/slideLayout9.xml" Type="http://schemas.openxmlformats.org/officeDocument/2006/relationships/slideLayout"/><Relationship Id="rId3" Target="../slideLayouts/slideLayout10.xml" Type="http://schemas.openxmlformats.org/officeDocument/2006/relationships/slideLayout"/><Relationship Id="rId4" Target="../slideLayouts/slideLayout11.xml" Type="http://schemas.openxmlformats.org/officeDocument/2006/relationships/slideLayout"/><Relationship Id="rId5" Target="../slideLayouts/slideLayout12.xml" Type="http://schemas.openxmlformats.org/officeDocument/2006/relationships/slideLayout"/><Relationship Id="rId6" Target="../slideLayouts/slideLayout13.xml" Type="http://schemas.openxmlformats.org/officeDocument/2006/relationships/slideLayout"/><Relationship Id="rId7" Target="../slideLayouts/slideLayout14.xml" Type="http://schemas.openxmlformats.org/officeDocument/2006/relationships/slideLayout"/><Relationship Id="rId8" Target="../slideLayouts/slideLayout15.xml" Type="http://schemas.openxmlformats.org/officeDocument/2006/relationships/slideLayout"/><Relationship Id="rId9" Target="../slideLayouts/slideLayout1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圆角矩形 6"/>
          <p:cNvSpPr/>
          <p:nvPr userDrawn="1"/>
        </p:nvSpPr>
        <p:spPr>
          <a:xfrm>
            <a:off x="11366494" y="6430912"/>
            <a:ext cx="468000" cy="216000"/>
          </a:xfrm>
          <a:prstGeom prst="roundRect">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fld id="{9EF01BB9-EA45-4D7F-B694-2A70066AB61E}" type="datetime1">
              <a:rPr lang="zh-CN" altLang="en-US" smtClean="0"/>
              <a:t>2018/6/2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endParaRPr lang="zh-CN" altLang="en-US"/>
          </a:p>
        </p:txBody>
      </p:sp>
      <p:sp>
        <p:nvSpPr>
          <p:cNvPr id="6" name="灯片编号占位符 5"/>
          <p:cNvSpPr>
            <a:spLocks noGrp="1"/>
          </p:cNvSpPr>
          <p:nvPr>
            <p:ph type="sldNum" sz="quarter" idx="4"/>
          </p:nvPr>
        </p:nvSpPr>
        <p:spPr>
          <a:xfrm>
            <a:off x="10228894" y="6356350"/>
            <a:ext cx="2743200" cy="365125"/>
          </a:xfrm>
          <a:prstGeom prst="rect">
            <a:avLst/>
          </a:prstGeom>
        </p:spPr>
        <p:txBody>
          <a:bodyPr vert="horz" lIns="91440" tIns="45720" rIns="91440" bIns="45720" rtlCol="0" anchor="ctr"/>
          <a:lstStyle>
            <a:lvl1pPr algn="ctr">
              <a:defRPr sz="1400">
                <a:solidFill>
                  <a:schemeClr val="bg1"/>
                </a:solidFill>
                <a:latin typeface="微软雅黑 Light" panose="020b0502040204020203" pitchFamily="34" charset="-122"/>
                <a:ea typeface="微软雅黑 Light" panose="020b0502040204020203" pitchFamily="34" charset="-122"/>
              </a:defRPr>
            </a:lvl1pPr>
          </a:lstStyle>
          <a:p>
            <a:fld id="{370D8578-DDD4-487D-A316-C8E65CC577E1}" type="slidenum">
              <a:rPr lang="zh-CN" altLang="en-US" smtClean="0"/>
              <a:t>‹#›</a:t>
            </a:fld>
            <a:endParaRPr lang="zh-CN" altLang="en-US"/>
          </a:p>
        </p:txBody>
      </p:sp>
    </p:spTree>
    <p:extLst>
      <p:ext uri="{BB962C8B-B14F-4D97-AF65-F5344CB8AC3E}">
        <p14:creationId val="1828890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401501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 Id="rId3" Target="../media/image3.pn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xml" Type="http://schemas.openxmlformats.org/officeDocument/2006/relationships/notesSlid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 Id="rId8" Target="../media/image2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6.xml" Type="http://schemas.openxmlformats.org/officeDocument/2006/relationships/notesSlide"/><Relationship Id="rId3" Target="../diagrams/drawing2.xml" Type="http://schemas.microsoft.com/office/2007/relationships/diagramDrawing"/><Relationship Id="rId4" Target="../diagrams/data2.xml" Type="http://schemas.openxmlformats.org/officeDocument/2006/relationships/diagramData"/><Relationship Id="rId5" Target="../diagrams/layout2.xml" Type="http://schemas.openxmlformats.org/officeDocument/2006/relationships/diagramLayout"/><Relationship Id="rId6" Target="../diagrams/quickStyle2.xml" Type="http://schemas.openxmlformats.org/officeDocument/2006/relationships/diagramQuickStyle"/><Relationship Id="rId7" Target="../diagrams/colors2.xml" Type="http://schemas.openxmlformats.org/officeDocument/2006/relationships/diagramColors"/></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10" Target="../diagrams/layout4.xml" Type="http://schemas.openxmlformats.org/officeDocument/2006/relationships/diagramLayout"/><Relationship Id="rId11" Target="../diagrams/quickStyle4.xml" Type="http://schemas.openxmlformats.org/officeDocument/2006/relationships/diagramQuickStyle"/><Relationship Id="rId12" Target="../diagrams/colors4.xml" Type="http://schemas.openxmlformats.org/officeDocument/2006/relationships/diagramColors"/><Relationship Id="rId2" Target="../notesSlides/notesSlide7.xml" Type="http://schemas.openxmlformats.org/officeDocument/2006/relationships/notesSlide"/><Relationship Id="rId3" Target="../diagrams/drawing3.xml" Type="http://schemas.microsoft.com/office/2007/relationships/diagramDrawing"/><Relationship Id="rId4" Target="../diagrams/data3.xml" Type="http://schemas.openxmlformats.org/officeDocument/2006/relationships/diagramData"/><Relationship Id="rId5" Target="../diagrams/layout3.xml" Type="http://schemas.openxmlformats.org/officeDocument/2006/relationships/diagramLayout"/><Relationship Id="rId6" Target="../diagrams/quickStyle3.xml" Type="http://schemas.openxmlformats.org/officeDocument/2006/relationships/diagramQuickStyle"/><Relationship Id="rId7" Target="../diagrams/colors3.xml" Type="http://schemas.openxmlformats.org/officeDocument/2006/relationships/diagramColors"/><Relationship Id="rId8" Target="../diagrams/drawing4.xml" Type="http://schemas.microsoft.com/office/2007/relationships/diagramDrawing"/><Relationship Id="rId9" Target="../diagrams/data4.xml" Type="http://schemas.openxmlformats.org/officeDocument/2006/relationships/diagramData"/></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8.xml" Type="http://schemas.openxmlformats.org/officeDocument/2006/relationships/notesSlide"/><Relationship Id="rId3" Target="../charts/chart2.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 Id="rId3" Target="../media/image3.pn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diagrams/drawing5.xml" Type="http://schemas.microsoft.com/office/2007/relationships/diagramDrawing"/><Relationship Id="rId4" Target="../diagrams/data5.xml" Type="http://schemas.openxmlformats.org/officeDocument/2006/relationships/diagramData"/><Relationship Id="rId5" Target="../diagrams/layout5.xml" Type="http://schemas.openxmlformats.org/officeDocument/2006/relationships/diagramLayout"/><Relationship Id="rId6" Target="../diagrams/quickStyle5.xml" Type="http://schemas.openxmlformats.org/officeDocument/2006/relationships/diagramQuickStyle"/><Relationship Id="rId7" Target="../diagrams/colors5.xml" Type="http://schemas.openxmlformats.org/officeDocument/2006/relationships/diagramColors"/></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charts/chart3.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5.gif" Type="http://schemas.openxmlformats.org/officeDocument/2006/relationships/image"/><Relationship Id="rId3" Target="../media/image26.png" Type="http://schemas.openxmlformats.org/officeDocument/2006/relationships/image"/><Relationship Id="rId4" Target="../media/image14.jpeg" Type="http://schemas.openxmlformats.org/officeDocument/2006/relationships/image"/><Relationship Id="rId5" Target="../media/image27.png" Type="http://schemas.openxmlformats.org/officeDocument/2006/relationships/image"/><Relationship Id="rId6" Target="../media/image28.jpeg" Type="http://schemas.openxmlformats.org/officeDocument/2006/relationships/image"/><Relationship Id="rId7" Target="../media/image29.png" Type="http://schemas.openxmlformats.org/officeDocument/2006/relationships/image"/><Relationship Id="rId8" Target="../media/image1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2.png" Type="http://schemas.openxmlformats.org/officeDocument/2006/relationships/image"/><Relationship Id="rId7" Target="../media/image3.png" Type="http://schemas.openxmlformats.org/officeDocument/2006/relationships/image"/><Relationship Id="rId8" Target="../media/image5.png" Type="http://schemas.openxmlformats.org/officeDocument/2006/relationships/image"/><Relationship Id="rId9"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ailto:tonnatang@live.com" TargetMode="External" Type="http://schemas.openxmlformats.org/officeDocument/2006/relationships/hyperlink"/><Relationship Id="rId3" Target="../media/image30.png" Type="http://schemas.openxmlformats.org/officeDocument/2006/relationships/image"/><Relationship Id="rId4" Target="../media/image3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 Id="rId6"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png" Type="http://schemas.openxmlformats.org/officeDocument/2006/relationships/image"/><Relationship Id="rId7"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16.jpeg" Type="http://schemas.openxmlformats.org/officeDocument/2006/relationships/image"/><Relationship Id="rId5" Target="../charts/chart1.xml" Type="http://schemas.openxmlformats.org/officeDocument/2006/relationships/chart"/></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 Id="rId4" Target="../media/image1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 Id="rId3" Target="../media/image3.pn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1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任意多边形 49"/>
          <p:cNvSpPr/>
          <p:nvPr/>
        </p:nvSpPr>
        <p:spPr>
          <a:xfrm rot="5400000">
            <a:off x="1837769" y="635618"/>
            <a:ext cx="687892" cy="2100263"/>
          </a:xfrm>
          <a:custGeom>
            <a:rect b="b" l="l" r="r" t="t"/>
            <a:pathLst>
              <a:path h="2100263" w="687892">
                <a:moveTo>
                  <a:pt x="229868" y="623839"/>
                </a:moveTo>
                <a:lnTo>
                  <a:pt x="458028" y="623839"/>
                </a:lnTo>
                <a:lnTo>
                  <a:pt x="343948" y="203808"/>
                </a:lnTo>
                <a:close/>
                <a:moveTo>
                  <a:pt x="212449" y="1528330"/>
                </a:moveTo>
                <a:cubicBezTo>
                  <a:pt x="212935" y="1508317"/>
                  <a:pt x="225131" y="1493680"/>
                  <a:pt x="249037" y="1484417"/>
                </a:cubicBezTo>
                <a:cubicBezTo>
                  <a:pt x="272942" y="1475154"/>
                  <a:pt x="305637" y="1470580"/>
                  <a:pt x="347121" y="1470694"/>
                </a:cubicBezTo>
                <a:cubicBezTo>
                  <a:pt x="371297" y="1470587"/>
                  <a:pt x="393641" y="1472326"/>
                  <a:pt x="414152" y="1475912"/>
                </a:cubicBezTo>
                <a:cubicBezTo>
                  <a:pt x="434663" y="1479498"/>
                  <a:pt x="451205" y="1485575"/>
                  <a:pt x="463777" y="1494141"/>
                </a:cubicBezTo>
                <a:cubicBezTo>
                  <a:pt x="476348" y="1502708"/>
                  <a:pt x="482812" y="1514409"/>
                  <a:pt x="483168" y="1529245"/>
                </a:cubicBezTo>
                <a:cubicBezTo>
                  <a:pt x="482853" y="1547656"/>
                  <a:pt x="470886" y="1561836"/>
                  <a:pt x="447267" y="1571785"/>
                </a:cubicBezTo>
                <a:cubicBezTo>
                  <a:pt x="423648" y="1581734"/>
                  <a:pt x="390266" y="1586766"/>
                  <a:pt x="347121" y="1586880"/>
                </a:cubicBezTo>
                <a:cubicBezTo>
                  <a:pt x="303833" y="1586613"/>
                  <a:pt x="270623" y="1581200"/>
                  <a:pt x="247491" y="1570641"/>
                </a:cubicBezTo>
                <a:cubicBezTo>
                  <a:pt x="224358" y="1560083"/>
                  <a:pt x="212678" y="1545979"/>
                  <a:pt x="212449" y="1528330"/>
                </a:cubicBezTo>
                <a:close/>
                <a:moveTo>
                  <a:pt x="176387" y="1082531"/>
                </a:moveTo>
                <a:lnTo>
                  <a:pt x="342752" y="1104020"/>
                </a:lnTo>
                <a:cubicBezTo>
                  <a:pt x="341837" y="1098371"/>
                  <a:pt x="341151" y="1092180"/>
                  <a:pt x="340694" y="1085446"/>
                </a:cubicBezTo>
                <a:cubicBezTo>
                  <a:pt x="340236" y="1078712"/>
                  <a:pt x="340008" y="1071034"/>
                  <a:pt x="340008" y="1062414"/>
                </a:cubicBezTo>
                <a:cubicBezTo>
                  <a:pt x="340246" y="1031801"/>
                  <a:pt x="346744" y="1008903"/>
                  <a:pt x="359503" y="993720"/>
                </a:cubicBezTo>
                <a:cubicBezTo>
                  <a:pt x="372263" y="978537"/>
                  <a:pt x="389853" y="970955"/>
                  <a:pt x="412274" y="970974"/>
                </a:cubicBezTo>
                <a:cubicBezTo>
                  <a:pt x="434857" y="971613"/>
                  <a:pt x="452352" y="979023"/>
                  <a:pt x="464758" y="993206"/>
                </a:cubicBezTo>
                <a:cubicBezTo>
                  <a:pt x="477165" y="1007388"/>
                  <a:pt x="483454" y="1024514"/>
                  <a:pt x="483625" y="1044584"/>
                </a:cubicBezTo>
                <a:cubicBezTo>
                  <a:pt x="483387" y="1058709"/>
                  <a:pt x="481462" y="1071606"/>
                  <a:pt x="477851" y="1083274"/>
                </a:cubicBezTo>
                <a:cubicBezTo>
                  <a:pt x="474240" y="1094942"/>
                  <a:pt x="470371" y="1104296"/>
                  <a:pt x="466245" y="1111335"/>
                </a:cubicBezTo>
                <a:lnTo>
                  <a:pt x="506454" y="1123222"/>
                </a:lnTo>
                <a:cubicBezTo>
                  <a:pt x="511648" y="1114983"/>
                  <a:pt x="516100" y="1103801"/>
                  <a:pt x="519809" y="1089675"/>
                </a:cubicBezTo>
                <a:cubicBezTo>
                  <a:pt x="523519" y="1075549"/>
                  <a:pt x="525459" y="1059909"/>
                  <a:pt x="525631" y="1042755"/>
                </a:cubicBezTo>
                <a:cubicBezTo>
                  <a:pt x="525403" y="1017599"/>
                  <a:pt x="520124" y="995631"/>
                  <a:pt x="509794" y="976850"/>
                </a:cubicBezTo>
                <a:cubicBezTo>
                  <a:pt x="499464" y="958068"/>
                  <a:pt x="485449" y="943452"/>
                  <a:pt x="467750" y="933002"/>
                </a:cubicBezTo>
                <a:cubicBezTo>
                  <a:pt x="450051" y="922552"/>
                  <a:pt x="430035" y="917245"/>
                  <a:pt x="407700" y="917082"/>
                </a:cubicBezTo>
                <a:cubicBezTo>
                  <a:pt x="384207" y="917361"/>
                  <a:pt x="364529" y="922791"/>
                  <a:pt x="348668" y="933374"/>
                </a:cubicBezTo>
                <a:cubicBezTo>
                  <a:pt x="332807" y="943957"/>
                  <a:pt x="320858" y="958019"/>
                  <a:pt x="312823" y="975561"/>
                </a:cubicBezTo>
                <a:cubicBezTo>
                  <a:pt x="304787" y="993103"/>
                  <a:pt x="300762" y="1012453"/>
                  <a:pt x="300745" y="1033611"/>
                </a:cubicBezTo>
                <a:cubicBezTo>
                  <a:pt x="300774" y="1038335"/>
                  <a:pt x="300945" y="1042488"/>
                  <a:pt x="301259" y="1046069"/>
                </a:cubicBezTo>
                <a:cubicBezTo>
                  <a:pt x="301573" y="1049651"/>
                  <a:pt x="301858" y="1053118"/>
                  <a:pt x="302115" y="1056471"/>
                </a:cubicBezTo>
                <a:lnTo>
                  <a:pt x="220221" y="1045041"/>
                </a:lnTo>
                <a:lnTo>
                  <a:pt x="220221" y="924389"/>
                </a:lnTo>
                <a:lnTo>
                  <a:pt x="176387" y="924389"/>
                </a:lnTo>
                <a:close/>
                <a:moveTo>
                  <a:pt x="176387" y="1277077"/>
                </a:moveTo>
                <a:lnTo>
                  <a:pt x="217943" y="1354794"/>
                </a:lnTo>
                <a:lnTo>
                  <a:pt x="256797" y="1342907"/>
                </a:lnTo>
                <a:lnTo>
                  <a:pt x="224793" y="1284842"/>
                </a:lnTo>
                <a:lnTo>
                  <a:pt x="224793" y="1283928"/>
                </a:lnTo>
                <a:lnTo>
                  <a:pt x="520602" y="1283928"/>
                </a:lnTo>
                <a:lnTo>
                  <a:pt x="520602" y="1232321"/>
                </a:lnTo>
                <a:lnTo>
                  <a:pt x="176387" y="1232321"/>
                </a:lnTo>
                <a:close/>
                <a:moveTo>
                  <a:pt x="170443" y="1526500"/>
                </a:moveTo>
                <a:cubicBezTo>
                  <a:pt x="170838" y="1562454"/>
                  <a:pt x="186504" y="1590341"/>
                  <a:pt x="217441" y="1610160"/>
                </a:cubicBezTo>
                <a:cubicBezTo>
                  <a:pt x="248378" y="1629980"/>
                  <a:pt x="292215" y="1640032"/>
                  <a:pt x="348953" y="1640315"/>
                </a:cubicBezTo>
                <a:cubicBezTo>
                  <a:pt x="402609" y="1640212"/>
                  <a:pt x="445282" y="1630827"/>
                  <a:pt x="476972" y="1612159"/>
                </a:cubicBezTo>
                <a:cubicBezTo>
                  <a:pt x="508663" y="1593492"/>
                  <a:pt x="524883" y="1566158"/>
                  <a:pt x="525631" y="1530159"/>
                </a:cubicBezTo>
                <a:cubicBezTo>
                  <a:pt x="525417" y="1494444"/>
                  <a:pt x="509961" y="1466767"/>
                  <a:pt x="479263" y="1447128"/>
                </a:cubicBezTo>
                <a:cubicBezTo>
                  <a:pt x="448565" y="1427489"/>
                  <a:pt x="403906" y="1417533"/>
                  <a:pt x="345289" y="1417259"/>
                </a:cubicBezTo>
                <a:cubicBezTo>
                  <a:pt x="292311" y="1417266"/>
                  <a:pt x="250115" y="1426385"/>
                  <a:pt x="218701" y="1444615"/>
                </a:cubicBezTo>
                <a:cubicBezTo>
                  <a:pt x="187287" y="1462845"/>
                  <a:pt x="171201" y="1490140"/>
                  <a:pt x="170443" y="1526500"/>
                </a:cubicBezTo>
                <a:close/>
                <a:moveTo>
                  <a:pt x="170443" y="1793249"/>
                </a:moveTo>
                <a:cubicBezTo>
                  <a:pt x="170691" y="1812603"/>
                  <a:pt x="173849" y="1830244"/>
                  <a:pt x="179918" y="1846169"/>
                </a:cubicBezTo>
                <a:cubicBezTo>
                  <a:pt x="185987" y="1862095"/>
                  <a:pt x="193482" y="1875392"/>
                  <a:pt x="202405" y="1886060"/>
                </a:cubicBezTo>
                <a:lnTo>
                  <a:pt x="240391" y="1870058"/>
                </a:lnTo>
                <a:cubicBezTo>
                  <a:pt x="233654" y="1861952"/>
                  <a:pt x="227546" y="1852218"/>
                  <a:pt x="222067" y="1840854"/>
                </a:cubicBezTo>
                <a:cubicBezTo>
                  <a:pt x="216589" y="1829491"/>
                  <a:pt x="213688" y="1817128"/>
                  <a:pt x="213363" y="1803764"/>
                </a:cubicBezTo>
                <a:cubicBezTo>
                  <a:pt x="213888" y="1782285"/>
                  <a:pt x="220168" y="1766950"/>
                  <a:pt x="232203" y="1757758"/>
                </a:cubicBezTo>
                <a:cubicBezTo>
                  <a:pt x="244237" y="1748567"/>
                  <a:pt x="258877" y="1744090"/>
                  <a:pt x="276123" y="1744328"/>
                </a:cubicBezTo>
                <a:cubicBezTo>
                  <a:pt x="301356" y="1744490"/>
                  <a:pt x="327505" y="1754225"/>
                  <a:pt x="354571" y="1773532"/>
                </a:cubicBezTo>
                <a:cubicBezTo>
                  <a:pt x="381637" y="1792839"/>
                  <a:pt x="413512" y="1820747"/>
                  <a:pt x="450198" y="1857257"/>
                </a:cubicBezTo>
                <a:lnTo>
                  <a:pt x="488182" y="1893375"/>
                </a:lnTo>
                <a:lnTo>
                  <a:pt x="520601" y="1893375"/>
                </a:lnTo>
                <a:lnTo>
                  <a:pt x="520601" y="1684035"/>
                </a:lnTo>
                <a:lnTo>
                  <a:pt x="476767" y="1684035"/>
                </a:lnTo>
                <a:lnTo>
                  <a:pt x="476767" y="1822509"/>
                </a:lnTo>
                <a:lnTo>
                  <a:pt x="475851" y="1822509"/>
                </a:lnTo>
                <a:lnTo>
                  <a:pt x="446991" y="1794163"/>
                </a:lnTo>
                <a:cubicBezTo>
                  <a:pt x="417139" y="1763681"/>
                  <a:pt x="388088" y="1739060"/>
                  <a:pt x="359839" y="1720301"/>
                </a:cubicBezTo>
                <a:cubicBezTo>
                  <a:pt x="331590" y="1701541"/>
                  <a:pt x="301852" y="1691891"/>
                  <a:pt x="270626" y="1691350"/>
                </a:cubicBezTo>
                <a:cubicBezTo>
                  <a:pt x="252948" y="1691296"/>
                  <a:pt x="236554" y="1694855"/>
                  <a:pt x="221442" y="1702026"/>
                </a:cubicBezTo>
                <a:cubicBezTo>
                  <a:pt x="206331" y="1709196"/>
                  <a:pt x="194121" y="1720303"/>
                  <a:pt x="184812" y="1735345"/>
                </a:cubicBezTo>
                <a:cubicBezTo>
                  <a:pt x="175503" y="1750387"/>
                  <a:pt x="170713" y="1769688"/>
                  <a:pt x="170443" y="1793249"/>
                </a:cubicBezTo>
                <a:close/>
                <a:moveTo>
                  <a:pt x="0" y="1985612"/>
                </a:moveTo>
                <a:lnTo>
                  <a:pt x="0" y="114651"/>
                </a:lnTo>
                <a:cubicBezTo>
                  <a:pt x="0" y="51331"/>
                  <a:pt x="51331" y="0"/>
                  <a:pt x="114651" y="0"/>
                </a:cubicBezTo>
                <a:lnTo>
                  <a:pt x="573241" y="0"/>
                </a:lnTo>
                <a:cubicBezTo>
                  <a:pt x="636561" y="0"/>
                  <a:pt x="687892" y="51331"/>
                  <a:pt x="687892" y="114651"/>
                </a:cubicBezTo>
                <a:lnTo>
                  <a:pt x="687892" y="1985612"/>
                </a:lnTo>
                <a:cubicBezTo>
                  <a:pt x="687892" y="2048932"/>
                  <a:pt x="636561" y="2100263"/>
                  <a:pt x="573241" y="2100263"/>
                </a:cubicBezTo>
                <a:lnTo>
                  <a:pt x="114651" y="2100263"/>
                </a:lnTo>
                <a:cubicBezTo>
                  <a:pt x="51331" y="2100263"/>
                  <a:pt x="0" y="2048932"/>
                  <a:pt x="0" y="1985612"/>
                </a:cubicBezTo>
                <a:close/>
              </a:path>
            </a:pathLst>
          </a:cu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37" name="任意多边形 36"/>
          <p:cNvSpPr/>
          <p:nvPr/>
        </p:nvSpPr>
        <p:spPr>
          <a:xfrm flipH="1" rot="21155408">
            <a:off x="-557062" y="-871887"/>
            <a:ext cx="13167812" cy="8500422"/>
          </a:xfrm>
          <a:custGeom>
            <a:gdLst>
              <a:gd fmla="*/ 0 w 12989007" name="connsiteX0"/>
              <a:gd fmla="*/ 1584266 h 8384995" name="connsiteY0"/>
              <a:gd fmla="*/ 11915 w 12989007" name="connsiteX1"/>
              <a:gd fmla="*/ 1582716 h 8384995" name="connsiteY1"/>
              <a:gd fmla="*/ 14372 w 12989007" name="connsiteX2"/>
              <a:gd fmla="*/ 1601608 h 8384995" name="connsiteY2"/>
              <a:gd fmla="*/ 3567804 w 12989007" name="connsiteX3"/>
              <a:gd fmla="*/ 5061048 h 8384995" name="connsiteY3"/>
              <a:gd fmla="*/ 3567804 w 12989007" name="connsiteX4"/>
              <a:gd fmla="*/ 5938370 h 8384995" name="connsiteY4"/>
              <a:gd fmla="*/ 4005028 w 12989007" name="connsiteX5"/>
              <a:gd fmla="*/ 6375594 h 8384995" name="connsiteY5"/>
              <a:gd fmla="*/ 4918066 w 12989007" name="connsiteX6"/>
              <a:gd fmla="*/ 6375594 h 8384995" name="connsiteY6"/>
              <a:gd fmla="*/ 6263498 w 12989007" name="connsiteX7"/>
              <a:gd fmla="*/ 7685437 h 8384995" name="connsiteY7"/>
              <a:gd fmla="*/ 884451 w 12989007" name="connsiteX8"/>
              <a:gd fmla="*/ 8384995 h 8384995" name="connsiteY8"/>
              <a:gd fmla="*/ 12100752 w 12989007" name="connsiteX9"/>
              <a:gd fmla="*/ 0 h 8384995" name="connsiteY9"/>
              <a:gd fmla="*/ 12989007 w 12989007" name="connsiteX10"/>
              <a:gd fmla="*/ 6829979 h 8384995" name="connsiteY10"/>
              <a:gd fmla="*/ 6280906 w 12989007" name="connsiteX11"/>
              <a:gd fmla="*/ 7702384 h 8384995" name="connsiteY11"/>
              <a:gd fmla="*/ 6263498 w 12989007" name="connsiteX12"/>
              <a:gd fmla="*/ 7685437 h 8384995" name="connsiteY12"/>
              <a:gd fmla="*/ 12974635 w 12989007" name="connsiteX13"/>
              <a:gd fmla="*/ 6812637 h 8384995" name="connsiteY13"/>
              <a:gd fmla="*/ 12090184 w 12989007" name="connsiteX14"/>
              <a:gd fmla="*/ 11908 h 8384995" name="connsiteY14"/>
              <a:gd fmla="*/ 11915 w 12989007" name="connsiteX15"/>
              <a:gd fmla="*/ 1582716 h 8384995" name="connsiteY15"/>
              <a:gd fmla="*/ 10568 w 12989007" name="connsiteX16"/>
              <a:gd fmla="*/ 1572358 h 8384995"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8384995" w="12989007">
                <a:moveTo>
                  <a:pt x="0" y="1584266"/>
                </a:moveTo>
                <a:lnTo>
                  <a:pt x="11915" y="1582716"/>
                </a:lnTo>
                <a:lnTo>
                  <a:pt x="14372" y="1601608"/>
                </a:lnTo>
                <a:lnTo>
                  <a:pt x="3567804" y="5061048"/>
                </a:lnTo>
                <a:lnTo>
                  <a:pt x="3567804" y="5938370"/>
                </a:lnTo>
                <a:cubicBezTo>
                  <a:pt x="3567804" y="6179842"/>
                  <a:pt x="3763556" y="6375594"/>
                  <a:pt x="4005028" y="6375594"/>
                </a:cubicBezTo>
                <a:lnTo>
                  <a:pt x="4918066" y="6375594"/>
                </a:lnTo>
                <a:lnTo>
                  <a:pt x="6263498" y="7685437"/>
                </a:lnTo>
                <a:lnTo>
                  <a:pt x="884451" y="8384995"/>
                </a:lnTo>
                <a:close/>
                <a:moveTo>
                  <a:pt x="12100752" y="0"/>
                </a:moveTo>
                <a:lnTo>
                  <a:pt x="12989007" y="6829979"/>
                </a:lnTo>
                <a:lnTo>
                  <a:pt x="6280906" y="7702384"/>
                </a:lnTo>
                <a:lnTo>
                  <a:pt x="6263498" y="7685437"/>
                </a:lnTo>
                <a:lnTo>
                  <a:pt x="12974635" y="6812637"/>
                </a:lnTo>
                <a:lnTo>
                  <a:pt x="12090184" y="11908"/>
                </a:lnTo>
                <a:lnTo>
                  <a:pt x="11915" y="1582716"/>
                </a:lnTo>
                <a:lnTo>
                  <a:pt x="10568" y="1572358"/>
                </a:lnTo>
                <a:close/>
              </a:path>
            </a:pathLst>
          </a:cu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817817" y="2029696"/>
            <a:ext cx="7139305" cy="1097280"/>
          </a:xfrm>
          <a:prstGeom prst="rect">
            <a:avLst/>
          </a:prstGeom>
        </p:spPr>
        <p:txBody>
          <a:bodyPr wrap="none">
            <a:spAutoFit/>
          </a:bodyPr>
          <a:lstStyle/>
          <a:p>
            <a:pPr algn="ctr"/>
            <a:r>
              <a:rPr altLang="zh-CN" lang="en-US" smtClean="0" sz="6600">
                <a:solidFill>
                  <a:schemeClr val="bg1"/>
                </a:solidFill>
                <a:latin charset="-122" panose="020b0400000000000000" pitchFamily="34" typeface="Adobe 黑体 Std R"/>
                <a:ea charset="-122" panose="020b0400000000000000" pitchFamily="34" typeface="Adobe 黑体 Std R"/>
              </a:rPr>
              <a:t>Quarterly Update</a:t>
            </a:r>
          </a:p>
        </p:txBody>
      </p:sp>
      <p:sp>
        <p:nvSpPr>
          <p:cNvPr id="52" name="文本框 51"/>
          <p:cNvSpPr txBox="1"/>
          <p:nvPr/>
        </p:nvSpPr>
        <p:spPr>
          <a:xfrm>
            <a:off x="1131583" y="3197258"/>
            <a:ext cx="5821667" cy="1188720"/>
          </a:xfrm>
          <a:prstGeom prst="rect">
            <a:avLst/>
          </a:prstGeom>
          <a:noFill/>
        </p:spPr>
        <p:txBody>
          <a:bodyPr rtlCol="0" wrap="square">
            <a:spAutoFit/>
          </a:bodyPr>
          <a:lstStyle/>
          <a:p>
            <a:r>
              <a:rPr altLang="zh-CN" lang="en-US" smtClean="0" sz="2400">
                <a:solidFill>
                  <a:schemeClr val="bg1"/>
                </a:solidFill>
                <a:latin charset="-122" panose="020b0502040204020203" pitchFamily="34" typeface="微软雅黑 Light"/>
                <a:ea charset="-122" panose="020b0502040204020203" pitchFamily="34" typeface="微软雅黑 Light"/>
              </a:rPr>
              <a:t>You can add your content here. Brief introduction of your report will be preferred to balance the graphic design. </a:t>
            </a:r>
          </a:p>
        </p:txBody>
      </p:sp>
      <p:sp>
        <p:nvSpPr>
          <p:cNvPr id="53" name="任意多边形 52"/>
          <p:cNvSpPr/>
          <p:nvPr/>
        </p:nvSpPr>
        <p:spPr>
          <a:xfrm flipH="1" rot="21155408">
            <a:off x="-638659" y="-888038"/>
            <a:ext cx="13393362" cy="8646025"/>
          </a:xfrm>
          <a:custGeom>
            <a:gdLst>
              <a:gd fmla="*/ 0 w 12989007" name="connsiteX0"/>
              <a:gd fmla="*/ 1584266 h 8384995" name="connsiteY0"/>
              <a:gd fmla="*/ 11915 w 12989007" name="connsiteX1"/>
              <a:gd fmla="*/ 1582716 h 8384995" name="connsiteY1"/>
              <a:gd fmla="*/ 14372 w 12989007" name="connsiteX2"/>
              <a:gd fmla="*/ 1601608 h 8384995" name="connsiteY2"/>
              <a:gd fmla="*/ 3567804 w 12989007" name="connsiteX3"/>
              <a:gd fmla="*/ 5061048 h 8384995" name="connsiteY3"/>
              <a:gd fmla="*/ 3567804 w 12989007" name="connsiteX4"/>
              <a:gd fmla="*/ 5938370 h 8384995" name="connsiteY4"/>
              <a:gd fmla="*/ 4005028 w 12989007" name="connsiteX5"/>
              <a:gd fmla="*/ 6375594 h 8384995" name="connsiteY5"/>
              <a:gd fmla="*/ 4918066 w 12989007" name="connsiteX6"/>
              <a:gd fmla="*/ 6375594 h 8384995" name="connsiteY6"/>
              <a:gd fmla="*/ 6263498 w 12989007" name="connsiteX7"/>
              <a:gd fmla="*/ 7685437 h 8384995" name="connsiteY7"/>
              <a:gd fmla="*/ 884451 w 12989007" name="connsiteX8"/>
              <a:gd fmla="*/ 8384995 h 8384995" name="connsiteY8"/>
              <a:gd fmla="*/ 12100752 w 12989007" name="connsiteX9"/>
              <a:gd fmla="*/ 0 h 8384995" name="connsiteY9"/>
              <a:gd fmla="*/ 12989007 w 12989007" name="connsiteX10"/>
              <a:gd fmla="*/ 6829979 h 8384995" name="connsiteY10"/>
              <a:gd fmla="*/ 6280906 w 12989007" name="connsiteX11"/>
              <a:gd fmla="*/ 7702384 h 8384995" name="connsiteY11"/>
              <a:gd fmla="*/ 6263498 w 12989007" name="connsiteX12"/>
              <a:gd fmla="*/ 7685437 h 8384995" name="connsiteY12"/>
              <a:gd fmla="*/ 12974635 w 12989007" name="connsiteX13"/>
              <a:gd fmla="*/ 6812637 h 8384995" name="connsiteY13"/>
              <a:gd fmla="*/ 12090184 w 12989007" name="connsiteX14"/>
              <a:gd fmla="*/ 11908 h 8384995" name="connsiteY14"/>
              <a:gd fmla="*/ 11915 w 12989007" name="connsiteX15"/>
              <a:gd fmla="*/ 1582716 h 8384995" name="connsiteY15"/>
              <a:gd fmla="*/ 10568 w 12989007" name="connsiteX16"/>
              <a:gd fmla="*/ 1572358 h 8384995"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8384995" w="12989007">
                <a:moveTo>
                  <a:pt x="0" y="1584266"/>
                </a:moveTo>
                <a:lnTo>
                  <a:pt x="11915" y="1582716"/>
                </a:lnTo>
                <a:lnTo>
                  <a:pt x="14372" y="1601608"/>
                </a:lnTo>
                <a:lnTo>
                  <a:pt x="3567804" y="5061048"/>
                </a:lnTo>
                <a:lnTo>
                  <a:pt x="3567804" y="5938370"/>
                </a:lnTo>
                <a:cubicBezTo>
                  <a:pt x="3567804" y="6179842"/>
                  <a:pt x="3763556" y="6375594"/>
                  <a:pt x="4005028" y="6375594"/>
                </a:cubicBezTo>
                <a:lnTo>
                  <a:pt x="4918066" y="6375594"/>
                </a:lnTo>
                <a:lnTo>
                  <a:pt x="6263498" y="7685437"/>
                </a:lnTo>
                <a:lnTo>
                  <a:pt x="884451" y="8384995"/>
                </a:lnTo>
                <a:close/>
                <a:moveTo>
                  <a:pt x="12100752" y="0"/>
                </a:moveTo>
                <a:lnTo>
                  <a:pt x="12989007" y="6829979"/>
                </a:lnTo>
                <a:lnTo>
                  <a:pt x="6280906" y="7702384"/>
                </a:lnTo>
                <a:lnTo>
                  <a:pt x="6263498" y="7685437"/>
                </a:lnTo>
                <a:lnTo>
                  <a:pt x="12974635" y="6812637"/>
                </a:lnTo>
                <a:lnTo>
                  <a:pt x="12090184" y="11908"/>
                </a:lnTo>
                <a:lnTo>
                  <a:pt x="11915" y="1582716"/>
                </a:lnTo>
                <a:lnTo>
                  <a:pt x="10568" y="1572358"/>
                </a:lnTo>
                <a:close/>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93322697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0"/>
                                        </p:tgtEl>
                                        <p:attrNameLst>
                                          <p:attrName>style.visibility</p:attrName>
                                        </p:attrNameLst>
                                      </p:cBhvr>
                                      <p:to>
                                        <p:strVal val="visible"/>
                                      </p:to>
                                    </p:set>
                                    <p:animEffect filter="fade" transition="in">
                                      <p:cBhvr>
                                        <p:cTn dur="1000" id="7"/>
                                        <p:tgtEl>
                                          <p:spTgt spid="50"/>
                                        </p:tgtEl>
                                      </p:cBhvr>
                                    </p:animEffect>
                                  </p:childTnLst>
                                </p:cTn>
                              </p:par>
                            </p:childTnLst>
                          </p:cTn>
                        </p:par>
                        <p:par>
                          <p:cTn fill="hold" id="8" nodeType="afterGroup">
                            <p:stCondLst>
                              <p:cond delay="1000"/>
                            </p:stCondLst>
                            <p:childTnLst>
                              <p:par>
                                <p:cTn fill="hold" grpId="0" id="9" nodeType="afterEffect" presetClass="entr" presetID="10" presetSubtype="0">
                                  <p:stCondLst>
                                    <p:cond delay="0"/>
                                  </p:stCondLst>
                                  <p:childTnLst>
                                    <p:set>
                                      <p:cBhvr>
                                        <p:cTn dur="1" fill="hold" id="10">
                                          <p:stCondLst>
                                            <p:cond delay="0"/>
                                          </p:stCondLst>
                                        </p:cTn>
                                        <p:tgtEl>
                                          <p:spTgt spid="40"/>
                                        </p:tgtEl>
                                        <p:attrNameLst>
                                          <p:attrName>style.visibility</p:attrName>
                                        </p:attrNameLst>
                                      </p:cBhvr>
                                      <p:to>
                                        <p:strVal val="visible"/>
                                      </p:to>
                                    </p:set>
                                    <p:animEffect filter="fade" transition="in">
                                      <p:cBhvr>
                                        <p:cTn dur="1000" id="11"/>
                                        <p:tgtEl>
                                          <p:spTgt spid="40"/>
                                        </p:tgtEl>
                                      </p:cBhvr>
                                    </p:animEffect>
                                  </p:childTnLst>
                                </p:cTn>
                              </p:par>
                            </p:childTnLst>
                          </p:cTn>
                        </p:par>
                        <p:par>
                          <p:cTn fill="hold" id="12" nodeType="afterGroup">
                            <p:stCondLst>
                              <p:cond delay="2000"/>
                            </p:stCondLst>
                            <p:childTnLst>
                              <p:par>
                                <p:cTn fill="hold" grpId="0" id="13" nodeType="afterEffect" presetClass="entr" presetID="10" presetSubtype="0">
                                  <p:stCondLst>
                                    <p:cond delay="0"/>
                                  </p:stCondLst>
                                  <p:childTnLst>
                                    <p:set>
                                      <p:cBhvr>
                                        <p:cTn dur="1" fill="hold" id="14">
                                          <p:stCondLst>
                                            <p:cond delay="0"/>
                                          </p:stCondLst>
                                        </p:cTn>
                                        <p:tgtEl>
                                          <p:spTgt spid="52"/>
                                        </p:tgtEl>
                                        <p:attrNameLst>
                                          <p:attrName>style.visibility</p:attrName>
                                        </p:attrNameLst>
                                      </p:cBhvr>
                                      <p:to>
                                        <p:strVal val="visible"/>
                                      </p:to>
                                    </p:set>
                                    <p:animEffect filter="fade" transition="in">
                                      <p:cBhvr>
                                        <p:cTn dur="1000" id="15"/>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40"/>
      <p:bldP grpId="0" spid="5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zh-CN" lang="en-US" smtClean="0"/>
              <a:t>Ongoing Coaching</a:t>
            </a:r>
          </a:p>
        </p:txBody>
      </p:sp>
      <p:sp>
        <p:nvSpPr>
          <p:cNvPr id="3" name="灯片编号占位符 2"/>
          <p:cNvSpPr>
            <a:spLocks noGrp="1"/>
          </p:cNvSpPr>
          <p:nvPr>
            <p:ph idx="12" sz="quarter" type="sldNum"/>
          </p:nvPr>
        </p:nvSpPr>
        <p:spPr/>
        <p:txBody>
          <a:bodyPr/>
          <a:lstStyle/>
          <a:p>
            <a:fld id="{8A6C3FCC-B1A3-4C99-AAC6-C6BBD938E312}" type="slidenum">
              <a:rPr altLang="en-US" lang="zh-CN" smtClean="0"/>
              <a:t>10</a:t>
            </a:fld>
          </a:p>
        </p:txBody>
      </p:sp>
      <p:sp>
        <p:nvSpPr>
          <p:cNvPr id="4" name="文本框 3"/>
          <p:cNvSpPr txBox="1"/>
          <p:nvPr/>
        </p:nvSpPr>
        <p:spPr>
          <a:xfrm>
            <a:off x="959631" y="6096000"/>
            <a:ext cx="9269263" cy="762000"/>
          </a:xfrm>
          <a:prstGeom prst="rect">
            <a:avLst/>
          </a:prstGeom>
          <a:solidFill>
            <a:schemeClr val="tx1">
              <a:lumMod val="50000"/>
              <a:lumOff val="50000"/>
            </a:schemeClr>
          </a:solidFill>
        </p:spPr>
        <p:txBody>
          <a:bodyPr rtlCol="0" wrap="square">
            <a:spAutoFit/>
          </a:bodyPr>
          <a:lstStyle/>
          <a:p>
            <a:r>
              <a:rPr altLang="zh-CN" lang="en-US" smtClean="0" sz="2200">
                <a:solidFill>
                  <a:schemeClr val="bg1"/>
                </a:solidFill>
                <a:latin charset="-122" panose="020b0502040204020203" pitchFamily="34" typeface="微软雅黑 Light"/>
                <a:ea charset="-122" panose="020b0502040204020203" pitchFamily="34" typeface="微软雅黑 Light"/>
              </a:rPr>
              <a:t>Ongoing Coaching is introduced to track the improvement after training.</a:t>
            </a:r>
          </a:p>
        </p:txBody>
      </p:sp>
      <p:graphicFrame>
        <p:nvGraphicFramePr>
          <p:cNvPr id="5" name="图示 4"/>
          <p:cNvGraphicFramePr/>
          <p:nvPr>
            <p:extLst>
              <p:ext uri="{D42A27DB-BD31-4B8C-83A1-F6EECF244321}">
                <p14:modId val="4075560132"/>
              </p:ext>
            </p:extLst>
          </p:nvPr>
        </p:nvGraphicFramePr>
        <p:xfrm>
          <a:off x="1262742" y="1184729"/>
          <a:ext cx="9811658" cy="4600122"/>
        </p:xfrm>
        <a:graphic>
          <a:graphicData uri="http://schemas.openxmlformats.org/drawingml/2006/diagram">
            <dgm:relIds xmlns:dgm="http://schemas.openxmlformats.org/drawingml/2006/diagram" r:cs="rId6" r:dm="rId3" r:lo="rId4" r:qs="rId5"/>
          </a:graphicData>
        </a:graphic>
      </p:graphicFrame>
    </p:spTree>
    <p:extLst>
      <p:ext uri="{BB962C8B-B14F-4D97-AF65-F5344CB8AC3E}">
        <p14:creationId val="1264537258"/>
      </p:ext>
    </p:extLst>
  </p:cSld>
  <p:clrMapOvr>
    <a:masterClrMapping/>
  </p:clrMapOvr>
  <mc:AlternateContent>
    <mc:Choice Requires="p14">
      <p:transition p14:dur="1300" spd="slow">
        <p14:pan/>
      </p:transition>
    </mc:Choice>
    <mc:Fallback>
      <p:transition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87EFBDF2-FFF1-4212-92D1-D8B4F26F2EF5}" type="slidenum">
              <a:rPr altLang="en-US" lang="zh-CN" smtClean="0"/>
              <a:t>11</a:t>
            </a:fld>
          </a:p>
        </p:txBody>
      </p:sp>
      <p:pic>
        <p:nvPicPr>
          <p:cNvPr id="11" name="内容占位符 10"/>
          <p:cNvPicPr>
            <a:picLocks noChangeAspect="1" noGrp="1"/>
          </p:cNvPicPr>
          <p:nvPr>
            <p:ph idx="1"/>
          </p:nvPr>
        </p:nvPicPr>
        <p:blipFill>
          <a:blip r:embed="rId2">
            <a:extLst>
              <a:ext uri="{28A0092B-C50C-407E-A947-70E740481C1C}">
                <a14:useLocalDpi val="0"/>
              </a:ext>
            </a:extLst>
          </a:blip>
          <a:srcRect b="42628" t="25265"/>
          <a:stretch>
            <a:fillRect/>
          </a:stretch>
        </p:blipFill>
        <p:spPr>
          <a:xfrm>
            <a:off x="0" y="1368745"/>
            <a:ext cx="12192000" cy="2609693"/>
          </a:xfrm>
        </p:spPr>
      </p:pic>
      <p:sp>
        <p:nvSpPr>
          <p:cNvPr id="22" name="矩形 21"/>
          <p:cNvSpPr/>
          <p:nvPr/>
        </p:nvSpPr>
        <p:spPr>
          <a:xfrm>
            <a:off x="6106458" y="1368744"/>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4021455" cy="579120"/>
            </a:xfrm>
            <a:prstGeom prst="rect">
              <a:avLst/>
            </a:prstGeom>
          </p:spPr>
          <p:txBody>
            <a:bodyPr wrap="none">
              <a:spAutoFit/>
            </a:bodyPr>
            <a:lstStyle/>
            <a:p>
              <a:r>
                <a:rPr altLang="zh-CN" b="1" lang="en-US" smtClean="0" sz="3200">
                  <a:solidFill>
                    <a:srgbClr val="3DB39E"/>
                  </a:solidFill>
                  <a:latin charset="-122" panose="020b0502040204020203" pitchFamily="34" typeface="微软雅黑 Light"/>
                  <a:ea charset="-122" panose="020b0502040204020203" pitchFamily="34" typeface="微软雅黑 Light"/>
                </a:rPr>
                <a:t>Project Management</a:t>
              </a:r>
            </a:p>
          </p:txBody>
        </p:sp>
        <p:sp>
          <p:nvSpPr>
            <p:cNvPr id="26" name="文本框 25"/>
            <p:cNvSpPr txBox="1"/>
            <p:nvPr/>
          </p:nvSpPr>
          <p:spPr>
            <a:xfrm>
              <a:off x="3877327" y="5010393"/>
              <a:ext cx="2264229" cy="365760"/>
            </a:xfrm>
            <a:prstGeom prst="rect">
              <a:avLst/>
            </a:prstGeom>
            <a:noFill/>
          </p:spPr>
          <p:txBody>
            <a:bodyPr rtlCol="0" wrap="square">
              <a:spAutoFit/>
            </a:bodyPr>
            <a:lstStyle/>
            <a:p>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Learning System</a:t>
              </a:r>
            </a:p>
          </p:txBody>
        </p:sp>
        <p:sp>
          <p:nvSpPr>
            <p:cNvPr id="27" name="文本框 26"/>
            <p:cNvSpPr txBox="1"/>
            <p:nvPr/>
          </p:nvSpPr>
          <p:spPr>
            <a:xfrm>
              <a:off x="6619806" y="5010393"/>
              <a:ext cx="2264229" cy="365760"/>
            </a:xfrm>
            <a:prstGeom prst="rect">
              <a:avLst/>
            </a:prstGeom>
            <a:noFill/>
          </p:spPr>
          <p:txBody>
            <a:bodyPr rtlCol="0" wrap="square">
              <a:spAutoFit/>
            </a:bodyPr>
            <a:lstStyle/>
            <a:p>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Talent Management</a:t>
              </a:r>
            </a:p>
          </p:txBody>
        </p:sp>
        <p:sp>
          <p:nvSpPr>
            <p:cNvPr id="28" name="文本框 27"/>
            <p:cNvSpPr txBox="1"/>
            <p:nvPr/>
          </p:nvSpPr>
          <p:spPr>
            <a:xfrm>
              <a:off x="9362288" y="5010393"/>
              <a:ext cx="2264229" cy="365760"/>
            </a:xfrm>
            <a:prstGeom prst="rect">
              <a:avLst/>
            </a:prstGeom>
            <a:noFill/>
          </p:spPr>
          <p:txBody>
            <a:bodyPr rtlCol="0" wrap="square">
              <a:spAutoFit/>
            </a:bodyPr>
            <a:lstStyle/>
            <a:p>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Performance</a:t>
              </a: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9" name="图片 28"/>
            <p:cNvPicPr>
              <a:picLocks noChangeAspect="1"/>
            </p:cNvPicPr>
            <p:nvPr/>
          </p:nvPicPr>
          <p:blipFill>
            <a:blip r:embed="rId3">
              <a:extLst>
                <a:ext uri="{28A0092B-C50C-407E-A947-70E740481C1C}">
                  <a14:useLocalDpi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6" name="图片 35"/>
            <p:cNvPicPr>
              <a:picLocks noChangeAspect="1"/>
            </p:cNvPicPr>
            <p:nvPr/>
          </p:nvPicPr>
          <p:blipFill>
            <a:blip r:embed="rId4">
              <a:extLst>
                <a:ext uri="{28A0092B-C50C-407E-A947-70E740481C1C}">
                  <a14:useLocalDpi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3" name="图片 42"/>
            <p:cNvPicPr>
              <a:picLocks noChangeAspect="1"/>
            </p:cNvPicPr>
            <p:nvPr/>
          </p:nvPicPr>
          <p:blipFill>
            <a:blip r:embed="rId5">
              <a:extLst>
                <a:ext uri="{28A0092B-C50C-407E-A947-70E740481C1C}">
                  <a14:useLocalDpi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7" name="图片 46"/>
            <p:cNvPicPr>
              <a:picLocks noChangeAspect="1"/>
            </p:cNvPicPr>
            <p:nvPr/>
          </p:nvPicPr>
          <p:blipFill>
            <a:blip r:embed="rId6">
              <a:extLst>
                <a:ext uri="{28A0092B-C50C-407E-A947-70E740481C1C}">
                  <a14:useLocalDpi val="0"/>
                </a:ext>
              </a:extLst>
            </a:blip>
            <a:stretch>
              <a:fillRect/>
            </a:stretch>
          </p:blipFill>
          <p:spPr>
            <a:xfrm>
              <a:off x="8196232" y="5239074"/>
              <a:ext cx="612000" cy="789158"/>
            </a:xfrm>
            <a:prstGeom prst="rect">
              <a:avLst/>
            </a:prstGeom>
          </p:spPr>
        </p:pic>
      </p:grpSp>
    </p:spTree>
    <p:extLst>
      <p:ext uri="{BB962C8B-B14F-4D97-AF65-F5344CB8AC3E}">
        <p14:creationId val="208777894"/>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500" id="7"/>
                                        <p:tgtEl>
                                          <p:spTgt spid="2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500" id="1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标题 8"/>
          <p:cNvSpPr>
            <a:spLocks noGrp="1"/>
          </p:cNvSpPr>
          <p:nvPr>
            <p:ph type="title"/>
          </p:nvPr>
        </p:nvSpPr>
        <p:spPr/>
        <p:txBody>
          <a:bodyPr>
            <a:normAutofit/>
          </a:bodyPr>
          <a:lstStyle/>
          <a:p>
            <a:r>
              <a:rPr altLang="zh-CN" lang="en-US" smtClean="0"/>
              <a:t>Learning System</a:t>
            </a:r>
          </a:p>
        </p:txBody>
      </p:sp>
      <p:sp>
        <p:nvSpPr>
          <p:cNvPr id="26" name="灯片编号占位符 25"/>
          <p:cNvSpPr>
            <a:spLocks noGrp="1"/>
          </p:cNvSpPr>
          <p:nvPr>
            <p:ph idx="12" sz="quarter" type="sldNum"/>
          </p:nvPr>
        </p:nvSpPr>
        <p:spPr/>
        <p:txBody>
          <a:bodyPr/>
          <a:lstStyle/>
          <a:p>
            <a:fld id="{918A384A-33E6-4880-8B0B-A8EC44334636}" type="slidenum">
              <a:rPr altLang="en-US" lang="zh-CN" smtClean="0"/>
              <a:t>12</a:t>
            </a:fld>
          </a:p>
        </p:txBody>
      </p:sp>
      <p:cxnSp>
        <p:nvCxnSpPr>
          <p:cNvPr id="35" name="直接连接符 34"/>
          <p:cNvCxnSpPr>
            <a:endCxn id="25" idx="5"/>
          </p:cNvCxnSpPr>
          <p:nvPr/>
        </p:nvCxnSpPr>
        <p:spPr>
          <a:xfrm flipH="1" flipV="1">
            <a:off x="2579204" y="2266760"/>
            <a:ext cx="1910293" cy="677115"/>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22" idx="0"/>
          </p:cNvCxnSpPr>
          <p:nvPr/>
        </p:nvCxnSpPr>
        <p:spPr>
          <a:xfrm>
            <a:off x="4731802" y="3886143"/>
            <a:ext cx="689227" cy="1343670"/>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95910" y="1283466"/>
            <a:ext cx="1152000" cy="1152000"/>
            <a:chOff x="461981" y="4418393"/>
            <a:chExt cx="1152000" cy="1152000"/>
          </a:xfrm>
        </p:grpSpPr>
        <p:sp>
          <p:nvSpPr>
            <p:cNvPr id="25" name="椭圆 24"/>
            <p:cNvSpPr/>
            <p:nvPr/>
          </p:nvSpPr>
          <p:spPr>
            <a:xfrm>
              <a:off x="461981" y="4418393"/>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695081" y="4556243"/>
              <a:ext cx="685800" cy="876300"/>
            </a:xfrm>
            <a:prstGeom prst="rect">
              <a:avLst/>
            </a:prstGeom>
          </p:spPr>
        </p:pic>
      </p:grpSp>
      <p:grpSp>
        <p:nvGrpSpPr>
          <p:cNvPr id="6" name="组合 5"/>
          <p:cNvGrpSpPr/>
          <p:nvPr/>
        </p:nvGrpSpPr>
        <p:grpSpPr>
          <a:xfrm>
            <a:off x="3665075" y="2293260"/>
            <a:ext cx="1639484" cy="1639485"/>
            <a:chOff x="4979737" y="2819400"/>
            <a:chExt cx="1152000" cy="1152000"/>
          </a:xfrm>
        </p:grpSpPr>
        <p:sp>
          <p:nvSpPr>
            <p:cNvPr id="5" name="椭圆 4"/>
            <p:cNvSpPr/>
            <p:nvPr/>
          </p:nvSpPr>
          <p:spPr>
            <a:xfrm>
              <a:off x="4979737" y="2819400"/>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4">
              <a:extLst>
                <a:ext uri="{28A0092B-C50C-407E-A947-70E740481C1C}">
                  <a14:useLocalDpi val="0"/>
                </a:ext>
              </a:extLst>
            </a:blip>
            <a:stretch>
              <a:fillRect/>
            </a:stretch>
          </p:blipFill>
          <p:spPr>
            <a:xfrm>
              <a:off x="5146162" y="3023925"/>
              <a:ext cx="819150" cy="742950"/>
            </a:xfrm>
            <a:prstGeom prst="rect">
              <a:avLst/>
            </a:prstGeom>
          </p:spPr>
        </p:pic>
      </p:grpSp>
      <p:sp>
        <p:nvSpPr>
          <p:cNvPr id="20" name="文本框 19"/>
          <p:cNvSpPr txBox="1"/>
          <p:nvPr/>
        </p:nvSpPr>
        <p:spPr>
          <a:xfrm>
            <a:off x="2932517" y="1726673"/>
            <a:ext cx="3222368" cy="457200"/>
          </a:xfrm>
          <a:prstGeom prst="rect">
            <a:avLst/>
          </a:prstGeom>
          <a:noFill/>
        </p:spPr>
        <p:txBody>
          <a:bodyPr rtlCol="0" wrap="square">
            <a:spAutoFit/>
          </a:bodyPr>
          <a:lstStyle/>
          <a:p>
            <a:pPr algn="ctr"/>
            <a:r>
              <a:rPr altLang="zh-CN" b="1" lang="en-US" smtClean="0" sz="2400">
                <a:solidFill>
                  <a:srgbClr val="3DB39E"/>
                </a:solidFill>
                <a:latin charset="-122" panose="020b0502040204020203" pitchFamily="34" typeface="微软雅黑 Light"/>
                <a:ea charset="-122" panose="020b0502040204020203" pitchFamily="34" typeface="微软雅黑 Light"/>
              </a:rPr>
              <a:t>Learning System</a:t>
            </a:r>
          </a:p>
        </p:txBody>
      </p:sp>
      <p:grpSp>
        <p:nvGrpSpPr>
          <p:cNvPr id="13" name="组合 12"/>
          <p:cNvGrpSpPr/>
          <p:nvPr/>
        </p:nvGrpSpPr>
        <p:grpSpPr>
          <a:xfrm>
            <a:off x="4985600" y="5229813"/>
            <a:ext cx="870857" cy="870857"/>
            <a:chOff x="823931" y="1946320"/>
            <a:chExt cx="1152000" cy="1152000"/>
          </a:xfrm>
        </p:grpSpPr>
        <p:sp>
          <p:nvSpPr>
            <p:cNvPr id="22" name="椭圆 21"/>
            <p:cNvSpPr/>
            <p:nvPr/>
          </p:nvSpPr>
          <p:spPr>
            <a:xfrm>
              <a:off x="823931" y="1946320"/>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5">
              <a:extLst>
                <a:ext uri="{28A0092B-C50C-407E-A947-70E740481C1C}">
                  <a14:useLocalDpi val="0"/>
                </a:ext>
              </a:extLst>
            </a:blip>
            <a:stretch>
              <a:fillRect/>
            </a:stretch>
          </p:blipFill>
          <p:spPr>
            <a:xfrm>
              <a:off x="1037981" y="2122270"/>
              <a:ext cx="723900" cy="800100"/>
            </a:xfrm>
            <a:prstGeom prst="rect">
              <a:avLst/>
            </a:prstGeom>
          </p:spPr>
        </p:pic>
      </p:grpSp>
      <p:grpSp>
        <p:nvGrpSpPr>
          <p:cNvPr id="16" name="组合 15"/>
          <p:cNvGrpSpPr/>
          <p:nvPr/>
        </p:nvGrpSpPr>
        <p:grpSpPr>
          <a:xfrm>
            <a:off x="1925414" y="4831387"/>
            <a:ext cx="1069682" cy="1069682"/>
            <a:chOff x="-1539254" y="3427532"/>
            <a:chExt cx="1152000" cy="1152000"/>
          </a:xfrm>
        </p:grpSpPr>
        <p:sp>
          <p:nvSpPr>
            <p:cNvPr id="34" name="椭圆 33"/>
            <p:cNvSpPr/>
            <p:nvPr/>
          </p:nvSpPr>
          <p:spPr>
            <a:xfrm>
              <a:off x="-1539254" y="3427532"/>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6">
              <a:extLst>
                <a:ext uri="{28A0092B-C50C-407E-A947-70E740481C1C}">
                  <a14:useLocalDpi val="0"/>
                </a:ext>
              </a:extLst>
            </a:blip>
            <a:stretch>
              <a:fillRect/>
            </a:stretch>
          </p:blipFill>
          <p:spPr>
            <a:xfrm>
              <a:off x="-1439504" y="3651107"/>
              <a:ext cx="952500" cy="704850"/>
            </a:xfrm>
            <a:prstGeom prst="rect">
              <a:avLst/>
            </a:prstGeom>
          </p:spPr>
        </p:pic>
      </p:grpSp>
      <p:cxnSp>
        <p:nvCxnSpPr>
          <p:cNvPr id="18" name="直接连接符 17"/>
          <p:cNvCxnSpPr>
            <a:stCxn id="5" idx="3"/>
            <a:endCxn id="34" idx="7"/>
          </p:cNvCxnSpPr>
          <p:nvPr/>
        </p:nvCxnSpPr>
        <p:spPr>
          <a:xfrm flipH="1">
            <a:off x="2838445" y="3692647"/>
            <a:ext cx="1066727" cy="1295391"/>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09438" y="2618477"/>
            <a:ext cx="3222368" cy="365760"/>
          </a:xfrm>
          <a:prstGeom prst="rect">
            <a:avLst/>
          </a:prstGeom>
          <a:noFill/>
        </p:spPr>
        <p:txBody>
          <a:bodyPr rtlCol="0" wrap="square">
            <a:spAutoFit/>
          </a:bodyPr>
          <a:lstStyle/>
          <a:p>
            <a:pPr algn="ctr"/>
            <a:r>
              <a:rPr altLang="zh-CN" lang="en-US" smtClean="0">
                <a:solidFill>
                  <a:srgbClr val="3DB39E"/>
                </a:solidFill>
                <a:latin charset="-122" panose="020b0502040204020203" pitchFamily="34" typeface="微软雅黑 Light"/>
                <a:ea charset="-122" panose="020b0502040204020203" pitchFamily="34" typeface="微软雅黑 Light"/>
              </a:rPr>
              <a:t>Course System</a:t>
            </a:r>
          </a:p>
        </p:txBody>
      </p:sp>
      <p:sp>
        <p:nvSpPr>
          <p:cNvPr id="45" name="文本框 44"/>
          <p:cNvSpPr txBox="1"/>
          <p:nvPr/>
        </p:nvSpPr>
        <p:spPr>
          <a:xfrm>
            <a:off x="849071" y="5963587"/>
            <a:ext cx="3222368" cy="365760"/>
          </a:xfrm>
          <a:prstGeom prst="rect">
            <a:avLst/>
          </a:prstGeom>
          <a:noFill/>
        </p:spPr>
        <p:txBody>
          <a:bodyPr rtlCol="0" wrap="square">
            <a:spAutoFit/>
          </a:bodyPr>
          <a:lstStyle/>
          <a:p>
            <a:pPr algn="ctr"/>
            <a:r>
              <a:rPr altLang="zh-CN" lang="en-US" smtClean="0">
                <a:solidFill>
                  <a:srgbClr val="3DB39E"/>
                </a:solidFill>
                <a:latin charset="-122" panose="020b0502040204020203" pitchFamily="34" typeface="微软雅黑 Light"/>
                <a:ea charset="-122" panose="020b0502040204020203" pitchFamily="34" typeface="微软雅黑 Light"/>
              </a:rPr>
              <a:t>Instructor Database</a:t>
            </a:r>
          </a:p>
        </p:txBody>
      </p:sp>
      <p:sp>
        <p:nvSpPr>
          <p:cNvPr id="46" name="文本框 45"/>
          <p:cNvSpPr txBox="1"/>
          <p:nvPr/>
        </p:nvSpPr>
        <p:spPr>
          <a:xfrm>
            <a:off x="5030941" y="6055906"/>
            <a:ext cx="3222368" cy="365760"/>
          </a:xfrm>
          <a:prstGeom prst="rect">
            <a:avLst/>
          </a:prstGeom>
          <a:noFill/>
        </p:spPr>
        <p:txBody>
          <a:bodyPr rtlCol="0" wrap="square">
            <a:spAutoFit/>
          </a:bodyPr>
          <a:lstStyle/>
          <a:p>
            <a:pPr algn="ctr"/>
            <a:r>
              <a:rPr altLang="zh-CN" lang="en-US" smtClean="0">
                <a:solidFill>
                  <a:srgbClr val="3DB39E"/>
                </a:solidFill>
                <a:latin charset="-122" panose="020b0502040204020203" pitchFamily="34" typeface="微软雅黑 Light"/>
                <a:ea charset="-122" panose="020b0502040204020203" pitchFamily="34" typeface="微软雅黑 Light"/>
              </a:rPr>
              <a:t>Evaluation Database</a:t>
            </a:r>
          </a:p>
        </p:txBody>
      </p:sp>
      <p:grpSp>
        <p:nvGrpSpPr>
          <p:cNvPr id="50" name="组合 49"/>
          <p:cNvGrpSpPr/>
          <p:nvPr/>
        </p:nvGrpSpPr>
        <p:grpSpPr>
          <a:xfrm>
            <a:off x="7832908" y="2302717"/>
            <a:ext cx="1152000" cy="1152000"/>
            <a:chOff x="5989543" y="3162502"/>
            <a:chExt cx="1152000" cy="1152000"/>
          </a:xfrm>
        </p:grpSpPr>
        <p:sp>
          <p:nvSpPr>
            <p:cNvPr id="49" name="椭圆 48"/>
            <p:cNvSpPr/>
            <p:nvPr/>
          </p:nvSpPr>
          <p:spPr>
            <a:xfrm>
              <a:off x="5989543" y="3162502"/>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7" name="图片 46"/>
            <p:cNvPicPr>
              <a:picLocks noChangeAspect="1"/>
            </p:cNvPicPr>
            <p:nvPr/>
          </p:nvPicPr>
          <p:blipFill>
            <a:blip r:embed="rId7">
              <a:extLst>
                <a:ext uri="{28A0092B-C50C-407E-A947-70E740481C1C}">
                  <a14:useLocalDpi val="0"/>
                </a:ext>
              </a:extLst>
            </a:blip>
            <a:stretch>
              <a:fillRect/>
            </a:stretch>
          </p:blipFill>
          <p:spPr>
            <a:xfrm>
              <a:off x="6186488" y="3324987"/>
              <a:ext cx="758110" cy="827030"/>
            </a:xfrm>
            <a:prstGeom prst="rect">
              <a:avLst/>
            </a:prstGeom>
          </p:spPr>
        </p:pic>
      </p:grpSp>
      <p:cxnSp>
        <p:nvCxnSpPr>
          <p:cNvPr id="51" name="直接连接符 50"/>
          <p:cNvCxnSpPr>
            <a:stCxn id="5" idx="6"/>
            <a:endCxn id="49" idx="2"/>
          </p:cNvCxnSpPr>
          <p:nvPr/>
        </p:nvCxnSpPr>
        <p:spPr>
          <a:xfrm flipV="1">
            <a:off x="5304558" y="2878717"/>
            <a:ext cx="2528350" cy="234286"/>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6797723" y="3476327"/>
            <a:ext cx="3222368" cy="365760"/>
          </a:xfrm>
          <a:prstGeom prst="rect">
            <a:avLst/>
          </a:prstGeom>
          <a:noFill/>
        </p:spPr>
        <p:txBody>
          <a:bodyPr rtlCol="0" wrap="square">
            <a:spAutoFit/>
          </a:bodyPr>
          <a:lstStyle/>
          <a:p>
            <a:pPr algn="ctr"/>
            <a:r>
              <a:rPr altLang="zh-CN" lang="en-US" smtClean="0">
                <a:solidFill>
                  <a:srgbClr val="3DB39E"/>
                </a:solidFill>
                <a:latin charset="-122" panose="020b0502040204020203" pitchFamily="34" typeface="微软雅黑 Light"/>
                <a:ea charset="-122" panose="020b0502040204020203" pitchFamily="34" typeface="微软雅黑 Light"/>
              </a:rPr>
              <a:t>Training Paper Files</a:t>
            </a:r>
          </a:p>
        </p:txBody>
      </p:sp>
      <p:grpSp>
        <p:nvGrpSpPr>
          <p:cNvPr id="59" name="组合 58"/>
          <p:cNvGrpSpPr/>
          <p:nvPr/>
        </p:nvGrpSpPr>
        <p:grpSpPr>
          <a:xfrm>
            <a:off x="8144562" y="4282851"/>
            <a:ext cx="1458124" cy="1458124"/>
            <a:chOff x="5466141" y="2694030"/>
            <a:chExt cx="1152000" cy="1152000"/>
          </a:xfrm>
        </p:grpSpPr>
        <p:sp>
          <p:nvSpPr>
            <p:cNvPr id="58" name="椭圆 57"/>
            <p:cNvSpPr/>
            <p:nvPr/>
          </p:nvSpPr>
          <p:spPr>
            <a:xfrm>
              <a:off x="5466141" y="2694030"/>
              <a:ext cx="1152000" cy="115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7" name="图片 56"/>
            <p:cNvPicPr>
              <a:picLocks noChangeAspect="1"/>
            </p:cNvPicPr>
            <p:nvPr/>
          </p:nvPicPr>
          <p:blipFill>
            <a:blip r:embed="rId8">
              <a:extLst>
                <a:ext uri="{28A0092B-C50C-407E-A947-70E740481C1C}">
                  <a14:useLocalDpi val="0"/>
                </a:ext>
              </a:extLst>
            </a:blip>
            <a:stretch>
              <a:fillRect/>
            </a:stretch>
          </p:blipFill>
          <p:spPr>
            <a:xfrm>
              <a:off x="5661141" y="2759380"/>
              <a:ext cx="762000" cy="952500"/>
            </a:xfrm>
            <a:prstGeom prst="rect">
              <a:avLst/>
            </a:prstGeom>
          </p:spPr>
        </p:pic>
      </p:grpSp>
      <p:cxnSp>
        <p:nvCxnSpPr>
          <p:cNvPr id="66" name="直接连接符 65"/>
          <p:cNvCxnSpPr>
            <a:stCxn id="5" idx="5"/>
            <a:endCxn id="58" idx="2"/>
          </p:cNvCxnSpPr>
          <p:nvPr/>
        </p:nvCxnSpPr>
        <p:spPr>
          <a:xfrm>
            <a:off x="5064462" y="3692648"/>
            <a:ext cx="3080100" cy="1319265"/>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9602685" y="4417537"/>
            <a:ext cx="2404576" cy="1188720"/>
          </a:xfrm>
          <a:prstGeom prst="rect">
            <a:avLst/>
          </a:prstGeom>
          <a:noFill/>
        </p:spPr>
        <p:txBody>
          <a:bodyPr rtlCol="0" wrap="square">
            <a:spAutoFit/>
          </a:bodyPr>
          <a:lstStyle/>
          <a:p>
            <a:pPr algn="ctr"/>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A system which will cover all database and delete all paper work.</a:t>
            </a:r>
          </a:p>
        </p:txBody>
      </p:sp>
    </p:spTree>
    <p:extLst>
      <p:ext uri="{BB962C8B-B14F-4D97-AF65-F5344CB8AC3E}">
        <p14:creationId val="150179438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childTnLst>
                                </p:cTn>
                              </p:par>
                            </p:childTnLst>
                          </p:cTn>
                        </p:par>
                        <p:par>
                          <p:cTn fill="hold" id="8" nodeType="afterGroup">
                            <p:stCondLst>
                              <p:cond delay="1000"/>
                            </p:stCondLst>
                            <p:childTnLst>
                              <p:par>
                                <p:cTn fill="hold" grpId="0" id="9" nodeType="afterEffect" presetClass="entr" presetID="10"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500" id="11"/>
                                        <p:tgtEl>
                                          <p:spTgt spid="20"/>
                                        </p:tgtEl>
                                      </p:cBhvr>
                                    </p:animEffect>
                                  </p:childTnLst>
                                </p:cTn>
                              </p:par>
                            </p:childTnLst>
                          </p:cTn>
                        </p:par>
                        <p:par>
                          <p:cTn fill="hold" id="12" nodeType="afterGroup">
                            <p:stCondLst>
                              <p:cond delay="1500"/>
                            </p:stCondLst>
                            <p:childTnLst>
                              <p:par>
                                <p:cTn fill="hold" id="13" nodeType="afterEffect" presetClass="entr" presetID="22" presetSubtype="8">
                                  <p:stCondLst>
                                    <p:cond delay="0"/>
                                  </p:stCondLst>
                                  <p:childTnLst>
                                    <p:set>
                                      <p:cBhvr>
                                        <p:cTn dur="1" fill="hold" id="14">
                                          <p:stCondLst>
                                            <p:cond delay="0"/>
                                          </p:stCondLst>
                                        </p:cTn>
                                        <p:tgtEl>
                                          <p:spTgt spid="51"/>
                                        </p:tgtEl>
                                        <p:attrNameLst>
                                          <p:attrName>style.visibility</p:attrName>
                                        </p:attrNameLst>
                                      </p:cBhvr>
                                      <p:to>
                                        <p:strVal val="visible"/>
                                      </p:to>
                                    </p:set>
                                    <p:animEffect filter="wipe(left)" transition="in">
                                      <p:cBhvr>
                                        <p:cTn dur="500" id="15"/>
                                        <p:tgtEl>
                                          <p:spTgt spid="51"/>
                                        </p:tgtEl>
                                      </p:cBhvr>
                                    </p:animEffect>
                                  </p:childTnLst>
                                </p:cTn>
                              </p:par>
                            </p:childTnLst>
                          </p:cTn>
                        </p:par>
                        <p:par>
                          <p:cTn fill="hold" id="16" nodeType="afterGroup">
                            <p:stCondLst>
                              <p:cond delay="2000"/>
                            </p:stCondLst>
                            <p:childTnLst>
                              <p:par>
                                <p:cTn fill="hold" id="17" nodeType="afterEffect" presetClass="entr" presetID="10" presetSubtype="0">
                                  <p:stCondLst>
                                    <p:cond delay="0"/>
                                  </p:stCondLst>
                                  <p:childTnLst>
                                    <p:set>
                                      <p:cBhvr>
                                        <p:cTn dur="1" fill="hold" id="18">
                                          <p:stCondLst>
                                            <p:cond delay="0"/>
                                          </p:stCondLst>
                                        </p:cTn>
                                        <p:tgtEl>
                                          <p:spTgt spid="50"/>
                                        </p:tgtEl>
                                        <p:attrNameLst>
                                          <p:attrName>style.visibility</p:attrName>
                                        </p:attrNameLst>
                                      </p:cBhvr>
                                      <p:to>
                                        <p:strVal val="visible"/>
                                      </p:to>
                                    </p:set>
                                    <p:animEffect filter="fade" transition="in">
                                      <p:cBhvr>
                                        <p:cTn dur="500" id="19"/>
                                        <p:tgtEl>
                                          <p:spTgt spid="50"/>
                                        </p:tgtEl>
                                      </p:cBhvr>
                                    </p:animEffect>
                                  </p:childTnLst>
                                </p:cTn>
                              </p:par>
                            </p:childTnLst>
                          </p:cTn>
                        </p:par>
                        <p:par>
                          <p:cTn fill="hold" id="20" nodeType="afterGroup">
                            <p:stCondLst>
                              <p:cond delay="2500"/>
                            </p:stCondLst>
                            <p:childTnLst>
                              <p:par>
                                <p:cTn fill="hold" grpId="0" id="21" nodeType="afterEffect" presetClass="entr" presetID="10" presetSubtype="0">
                                  <p:stCondLst>
                                    <p:cond delay="0"/>
                                  </p:stCondLst>
                                  <p:childTnLst>
                                    <p:set>
                                      <p:cBhvr>
                                        <p:cTn dur="1" fill="hold" id="22">
                                          <p:stCondLst>
                                            <p:cond delay="0"/>
                                          </p:stCondLst>
                                        </p:cTn>
                                        <p:tgtEl>
                                          <p:spTgt spid="56"/>
                                        </p:tgtEl>
                                        <p:attrNameLst>
                                          <p:attrName>style.visibility</p:attrName>
                                        </p:attrNameLst>
                                      </p:cBhvr>
                                      <p:to>
                                        <p:strVal val="visible"/>
                                      </p:to>
                                    </p:set>
                                    <p:animEffect filter="fade" transition="in">
                                      <p:cBhvr>
                                        <p:cTn dur="500" id="23"/>
                                        <p:tgtEl>
                                          <p:spTgt spid="56"/>
                                        </p:tgtEl>
                                      </p:cBhvr>
                                    </p:animEffect>
                                  </p:childTnLst>
                                </p:cTn>
                              </p:par>
                            </p:childTnLst>
                          </p:cTn>
                        </p:par>
                        <p:par>
                          <p:cTn fill="hold" id="24" nodeType="afterGroup">
                            <p:stCondLst>
                              <p:cond delay="3000"/>
                            </p:stCondLst>
                            <p:childTnLst>
                              <p:par>
                                <p:cTn fill="hold" id="25" nodeType="afterEffect" presetClass="entr" presetID="22" presetSubtype="2">
                                  <p:stCondLst>
                                    <p:cond delay="0"/>
                                  </p:stCondLst>
                                  <p:childTnLst>
                                    <p:set>
                                      <p:cBhvr>
                                        <p:cTn dur="1" fill="hold" id="26">
                                          <p:stCondLst>
                                            <p:cond delay="0"/>
                                          </p:stCondLst>
                                        </p:cTn>
                                        <p:tgtEl>
                                          <p:spTgt spid="35"/>
                                        </p:tgtEl>
                                        <p:attrNameLst>
                                          <p:attrName>style.visibility</p:attrName>
                                        </p:attrNameLst>
                                      </p:cBhvr>
                                      <p:to>
                                        <p:strVal val="visible"/>
                                      </p:to>
                                    </p:set>
                                    <p:animEffect filter="wipe(right)" transition="in">
                                      <p:cBhvr>
                                        <p:cTn dur="500" id="27"/>
                                        <p:tgtEl>
                                          <p:spTgt spid="35"/>
                                        </p:tgtEl>
                                      </p:cBhvr>
                                    </p:animEffect>
                                  </p:childTnLst>
                                </p:cTn>
                              </p:par>
                            </p:childTnLst>
                          </p:cTn>
                        </p:par>
                        <p:par>
                          <p:cTn fill="hold" id="28" nodeType="afterGroup">
                            <p:stCondLst>
                              <p:cond delay="3500"/>
                            </p:stCondLst>
                            <p:childTnLst>
                              <p:par>
                                <p:cTn fill="hold" id="29" nodeType="afterEffect" presetClass="entr" presetID="10" presetSubtype="0">
                                  <p:stCondLst>
                                    <p:cond delay="0"/>
                                  </p:stCondLst>
                                  <p:childTnLst>
                                    <p:set>
                                      <p:cBhvr>
                                        <p:cTn dur="1" fill="hold" id="30">
                                          <p:stCondLst>
                                            <p:cond delay="0"/>
                                          </p:stCondLst>
                                        </p:cTn>
                                        <p:tgtEl>
                                          <p:spTgt spid="15"/>
                                        </p:tgtEl>
                                        <p:attrNameLst>
                                          <p:attrName>style.visibility</p:attrName>
                                        </p:attrNameLst>
                                      </p:cBhvr>
                                      <p:to>
                                        <p:strVal val="visible"/>
                                      </p:to>
                                    </p:set>
                                    <p:animEffect filter="fade" transition="in">
                                      <p:cBhvr>
                                        <p:cTn dur="500" id="31"/>
                                        <p:tgtEl>
                                          <p:spTgt spid="15"/>
                                        </p:tgtEl>
                                      </p:cBhvr>
                                    </p:animEffect>
                                  </p:childTnLst>
                                </p:cTn>
                              </p:par>
                            </p:childTnLst>
                          </p:cTn>
                        </p:par>
                        <p:par>
                          <p:cTn fill="hold" id="32" nodeType="afterGroup">
                            <p:stCondLst>
                              <p:cond delay="4000"/>
                            </p:stCondLst>
                            <p:childTnLst>
                              <p:par>
                                <p:cTn fill="hold" grpId="0" id="33" nodeType="afterEffect" presetClass="entr" presetID="10" presetSubtype="0">
                                  <p:stCondLst>
                                    <p:cond delay="0"/>
                                  </p:stCondLst>
                                  <p:childTnLst>
                                    <p:set>
                                      <p:cBhvr>
                                        <p:cTn dur="1" fill="hold" id="34">
                                          <p:stCondLst>
                                            <p:cond delay="0"/>
                                          </p:stCondLst>
                                        </p:cTn>
                                        <p:tgtEl>
                                          <p:spTgt spid="44"/>
                                        </p:tgtEl>
                                        <p:attrNameLst>
                                          <p:attrName>style.visibility</p:attrName>
                                        </p:attrNameLst>
                                      </p:cBhvr>
                                      <p:to>
                                        <p:strVal val="visible"/>
                                      </p:to>
                                    </p:set>
                                    <p:animEffect filter="fade" transition="in">
                                      <p:cBhvr>
                                        <p:cTn dur="500" id="35"/>
                                        <p:tgtEl>
                                          <p:spTgt spid="44"/>
                                        </p:tgtEl>
                                      </p:cBhvr>
                                    </p:animEffect>
                                  </p:childTnLst>
                                </p:cTn>
                              </p:par>
                            </p:childTnLst>
                          </p:cTn>
                        </p:par>
                        <p:par>
                          <p:cTn fill="hold" id="36" nodeType="afterGroup">
                            <p:stCondLst>
                              <p:cond delay="4500"/>
                            </p:stCondLst>
                            <p:childTnLst>
                              <p:par>
                                <p:cTn fill="hold" id="37" nodeType="afterEffect" presetClass="entr" presetID="22" presetSubtype="2">
                                  <p:stCondLst>
                                    <p:cond delay="0"/>
                                  </p:stCondLst>
                                  <p:childTnLst>
                                    <p:set>
                                      <p:cBhvr>
                                        <p:cTn dur="1" fill="hold" id="38">
                                          <p:stCondLst>
                                            <p:cond delay="0"/>
                                          </p:stCondLst>
                                        </p:cTn>
                                        <p:tgtEl>
                                          <p:spTgt spid="18"/>
                                        </p:tgtEl>
                                        <p:attrNameLst>
                                          <p:attrName>style.visibility</p:attrName>
                                        </p:attrNameLst>
                                      </p:cBhvr>
                                      <p:to>
                                        <p:strVal val="visible"/>
                                      </p:to>
                                    </p:set>
                                    <p:animEffect filter="wipe(right)" transition="in">
                                      <p:cBhvr>
                                        <p:cTn dur="500" id="39"/>
                                        <p:tgtEl>
                                          <p:spTgt spid="18"/>
                                        </p:tgtEl>
                                      </p:cBhvr>
                                    </p:animEffect>
                                  </p:childTnLst>
                                </p:cTn>
                              </p:par>
                            </p:childTnLst>
                          </p:cTn>
                        </p:par>
                        <p:par>
                          <p:cTn fill="hold" id="40" nodeType="afterGroup">
                            <p:stCondLst>
                              <p:cond delay="5000"/>
                            </p:stCondLst>
                            <p:childTnLst>
                              <p:par>
                                <p:cTn fill="hold" id="41" nodeType="afterEffect" presetClass="entr" presetID="10" presetSubtype="0">
                                  <p:stCondLst>
                                    <p:cond delay="0"/>
                                  </p:stCondLst>
                                  <p:childTnLst>
                                    <p:set>
                                      <p:cBhvr>
                                        <p:cTn dur="1" fill="hold" id="42">
                                          <p:stCondLst>
                                            <p:cond delay="0"/>
                                          </p:stCondLst>
                                        </p:cTn>
                                        <p:tgtEl>
                                          <p:spTgt spid="16"/>
                                        </p:tgtEl>
                                        <p:attrNameLst>
                                          <p:attrName>style.visibility</p:attrName>
                                        </p:attrNameLst>
                                      </p:cBhvr>
                                      <p:to>
                                        <p:strVal val="visible"/>
                                      </p:to>
                                    </p:set>
                                    <p:animEffect filter="fade" transition="in">
                                      <p:cBhvr>
                                        <p:cTn dur="500" id="43"/>
                                        <p:tgtEl>
                                          <p:spTgt spid="16"/>
                                        </p:tgtEl>
                                      </p:cBhvr>
                                    </p:animEffect>
                                  </p:childTnLst>
                                </p:cTn>
                              </p:par>
                            </p:childTnLst>
                          </p:cTn>
                        </p:par>
                        <p:par>
                          <p:cTn fill="hold" id="44" nodeType="afterGroup">
                            <p:stCondLst>
                              <p:cond delay="5500"/>
                            </p:stCondLst>
                            <p:childTnLst>
                              <p:par>
                                <p:cTn fill="hold" grpId="0" id="45" nodeType="afterEffect" presetClass="entr" presetID="10" presetSubtype="0">
                                  <p:stCondLst>
                                    <p:cond delay="0"/>
                                  </p:stCondLst>
                                  <p:childTnLst>
                                    <p:set>
                                      <p:cBhvr>
                                        <p:cTn dur="1" fill="hold" id="46">
                                          <p:stCondLst>
                                            <p:cond delay="0"/>
                                          </p:stCondLst>
                                        </p:cTn>
                                        <p:tgtEl>
                                          <p:spTgt spid="45"/>
                                        </p:tgtEl>
                                        <p:attrNameLst>
                                          <p:attrName>style.visibility</p:attrName>
                                        </p:attrNameLst>
                                      </p:cBhvr>
                                      <p:to>
                                        <p:strVal val="visible"/>
                                      </p:to>
                                    </p:set>
                                    <p:animEffect filter="fade" transition="in">
                                      <p:cBhvr>
                                        <p:cTn dur="500" id="47"/>
                                        <p:tgtEl>
                                          <p:spTgt spid="45"/>
                                        </p:tgtEl>
                                      </p:cBhvr>
                                    </p:animEffect>
                                  </p:childTnLst>
                                </p:cTn>
                              </p:par>
                            </p:childTnLst>
                          </p:cTn>
                        </p:par>
                        <p:par>
                          <p:cTn fill="hold" id="48" nodeType="afterGroup">
                            <p:stCondLst>
                              <p:cond delay="6000"/>
                            </p:stCondLst>
                            <p:childTnLst>
                              <p:par>
                                <p:cTn fill="hold" id="49" nodeType="afterEffect" presetClass="entr" presetID="22" presetSubtype="1">
                                  <p:stCondLst>
                                    <p:cond delay="0"/>
                                  </p:stCondLst>
                                  <p:childTnLst>
                                    <p:set>
                                      <p:cBhvr>
                                        <p:cTn dur="1" fill="hold" id="50">
                                          <p:stCondLst>
                                            <p:cond delay="0"/>
                                          </p:stCondLst>
                                        </p:cTn>
                                        <p:tgtEl>
                                          <p:spTgt spid="37"/>
                                        </p:tgtEl>
                                        <p:attrNameLst>
                                          <p:attrName>style.visibility</p:attrName>
                                        </p:attrNameLst>
                                      </p:cBhvr>
                                      <p:to>
                                        <p:strVal val="visible"/>
                                      </p:to>
                                    </p:set>
                                    <p:animEffect filter="wipe(up)" transition="in">
                                      <p:cBhvr>
                                        <p:cTn dur="500" id="51"/>
                                        <p:tgtEl>
                                          <p:spTgt spid="37"/>
                                        </p:tgtEl>
                                      </p:cBhvr>
                                    </p:animEffect>
                                  </p:childTnLst>
                                </p:cTn>
                              </p:par>
                            </p:childTnLst>
                          </p:cTn>
                        </p:par>
                        <p:par>
                          <p:cTn fill="hold" id="52" nodeType="afterGroup">
                            <p:stCondLst>
                              <p:cond delay="6500"/>
                            </p:stCondLst>
                            <p:childTnLst>
                              <p:par>
                                <p:cTn fill="hold" id="53" nodeType="afterEffect" presetClass="entr" presetID="10" presetSubtype="0">
                                  <p:stCondLst>
                                    <p:cond delay="0"/>
                                  </p:stCondLst>
                                  <p:childTnLst>
                                    <p:set>
                                      <p:cBhvr>
                                        <p:cTn dur="1" fill="hold" id="54">
                                          <p:stCondLst>
                                            <p:cond delay="0"/>
                                          </p:stCondLst>
                                        </p:cTn>
                                        <p:tgtEl>
                                          <p:spTgt spid="13"/>
                                        </p:tgtEl>
                                        <p:attrNameLst>
                                          <p:attrName>style.visibility</p:attrName>
                                        </p:attrNameLst>
                                      </p:cBhvr>
                                      <p:to>
                                        <p:strVal val="visible"/>
                                      </p:to>
                                    </p:set>
                                    <p:animEffect filter="fade" transition="in">
                                      <p:cBhvr>
                                        <p:cTn dur="500" id="55"/>
                                        <p:tgtEl>
                                          <p:spTgt spid="13"/>
                                        </p:tgtEl>
                                      </p:cBhvr>
                                    </p:animEffect>
                                  </p:childTnLst>
                                </p:cTn>
                              </p:par>
                            </p:childTnLst>
                          </p:cTn>
                        </p:par>
                        <p:par>
                          <p:cTn fill="hold" id="56" nodeType="afterGroup">
                            <p:stCondLst>
                              <p:cond delay="7000"/>
                            </p:stCondLst>
                            <p:childTnLst>
                              <p:par>
                                <p:cTn fill="hold" grpId="0" id="57" nodeType="afterEffect" presetClass="entr" presetID="10" presetSubtype="0">
                                  <p:stCondLst>
                                    <p:cond delay="0"/>
                                  </p:stCondLst>
                                  <p:childTnLst>
                                    <p:set>
                                      <p:cBhvr>
                                        <p:cTn dur="1" fill="hold" id="58">
                                          <p:stCondLst>
                                            <p:cond delay="0"/>
                                          </p:stCondLst>
                                        </p:cTn>
                                        <p:tgtEl>
                                          <p:spTgt spid="46"/>
                                        </p:tgtEl>
                                        <p:attrNameLst>
                                          <p:attrName>style.visibility</p:attrName>
                                        </p:attrNameLst>
                                      </p:cBhvr>
                                      <p:to>
                                        <p:strVal val="visible"/>
                                      </p:to>
                                    </p:set>
                                    <p:animEffect filter="fade" transition="in">
                                      <p:cBhvr>
                                        <p:cTn dur="500" id="59"/>
                                        <p:tgtEl>
                                          <p:spTgt spid="46"/>
                                        </p:tgtEl>
                                      </p:cBhvr>
                                    </p:animEffect>
                                  </p:childTnLst>
                                </p:cTn>
                              </p:par>
                            </p:childTnLst>
                          </p:cTn>
                        </p:par>
                        <p:par>
                          <p:cTn fill="hold" id="60" nodeType="afterGroup">
                            <p:stCondLst>
                              <p:cond delay="7500"/>
                            </p:stCondLst>
                            <p:childTnLst>
                              <p:par>
                                <p:cTn fill="hold" id="61" nodeType="afterEffect" presetClass="entr" presetID="22" presetSubtype="8">
                                  <p:stCondLst>
                                    <p:cond delay="0"/>
                                  </p:stCondLst>
                                  <p:childTnLst>
                                    <p:set>
                                      <p:cBhvr>
                                        <p:cTn dur="1" fill="hold" id="62">
                                          <p:stCondLst>
                                            <p:cond delay="0"/>
                                          </p:stCondLst>
                                        </p:cTn>
                                        <p:tgtEl>
                                          <p:spTgt spid="66"/>
                                        </p:tgtEl>
                                        <p:attrNameLst>
                                          <p:attrName>style.visibility</p:attrName>
                                        </p:attrNameLst>
                                      </p:cBhvr>
                                      <p:to>
                                        <p:strVal val="visible"/>
                                      </p:to>
                                    </p:set>
                                    <p:animEffect filter="wipe(left)" transition="in">
                                      <p:cBhvr>
                                        <p:cTn dur="500" id="63"/>
                                        <p:tgtEl>
                                          <p:spTgt spid="66"/>
                                        </p:tgtEl>
                                      </p:cBhvr>
                                    </p:animEffect>
                                  </p:childTnLst>
                                </p:cTn>
                              </p:par>
                            </p:childTnLst>
                          </p:cTn>
                        </p:par>
                        <p:par>
                          <p:cTn fill="hold" id="64" nodeType="afterGroup">
                            <p:stCondLst>
                              <p:cond delay="8000"/>
                            </p:stCondLst>
                            <p:childTnLst>
                              <p:par>
                                <p:cTn fill="hold" id="65" nodeType="afterEffect" presetClass="entr" presetID="10" presetSubtype="0">
                                  <p:stCondLst>
                                    <p:cond delay="0"/>
                                  </p:stCondLst>
                                  <p:childTnLst>
                                    <p:set>
                                      <p:cBhvr>
                                        <p:cTn dur="1" fill="hold" id="66">
                                          <p:stCondLst>
                                            <p:cond delay="0"/>
                                          </p:stCondLst>
                                        </p:cTn>
                                        <p:tgtEl>
                                          <p:spTgt spid="59"/>
                                        </p:tgtEl>
                                        <p:attrNameLst>
                                          <p:attrName>style.visibility</p:attrName>
                                        </p:attrNameLst>
                                      </p:cBhvr>
                                      <p:to>
                                        <p:strVal val="visible"/>
                                      </p:to>
                                    </p:set>
                                    <p:animEffect filter="fade" transition="in">
                                      <p:cBhvr>
                                        <p:cTn dur="500" id="67"/>
                                        <p:tgtEl>
                                          <p:spTgt spid="59"/>
                                        </p:tgtEl>
                                      </p:cBhvr>
                                    </p:animEffect>
                                  </p:childTnLst>
                                </p:cTn>
                              </p:par>
                            </p:childTnLst>
                          </p:cTn>
                        </p:par>
                        <p:par>
                          <p:cTn fill="hold" id="68" nodeType="afterGroup">
                            <p:stCondLst>
                              <p:cond delay="8500"/>
                            </p:stCondLst>
                            <p:childTnLst>
                              <p:par>
                                <p:cTn fill="hold" grpId="1" id="69" nodeType="afterEffect" presetClass="entr" presetID="10" presetSubtype="0">
                                  <p:stCondLst>
                                    <p:cond delay="0"/>
                                  </p:stCondLst>
                                  <p:childTnLst>
                                    <p:set>
                                      <p:cBhvr>
                                        <p:cTn dur="1" fill="hold" id="70">
                                          <p:stCondLst>
                                            <p:cond delay="0"/>
                                          </p:stCondLst>
                                        </p:cTn>
                                        <p:tgtEl>
                                          <p:spTgt spid="69"/>
                                        </p:tgtEl>
                                        <p:attrNameLst>
                                          <p:attrName>style.visibility</p:attrName>
                                        </p:attrNameLst>
                                      </p:cBhvr>
                                      <p:to>
                                        <p:strVal val="visible"/>
                                      </p:to>
                                    </p:set>
                                    <p:animEffect filter="fade" transition="in">
                                      <p:cBhvr>
                                        <p:cTn dur="500" id="71"/>
                                        <p:tgtEl>
                                          <p:spTgt spid="69"/>
                                        </p:tgtEl>
                                      </p:cBhvr>
                                    </p:animEffect>
                                  </p:childTnLst>
                                </p:cTn>
                              </p:par>
                            </p:childTnLst>
                          </p:cTn>
                        </p:par>
                        <p:par>
                          <p:cTn fill="hold" id="72" nodeType="afterGroup">
                            <p:stCondLst>
                              <p:cond delay="9000"/>
                            </p:stCondLst>
                            <p:childTnLst>
                              <p:par>
                                <p:cTn fill="remove" grpId="0" id="73" nodeType="afterEffect" presetClass="emph" presetID="27" presetSubtype="0">
                                  <p:stCondLst>
                                    <p:cond delay="0"/>
                                  </p:stCondLst>
                                  <p:childTnLst>
                                    <p:animClr clrSpc="rgb" dir="cw">
                                      <p:cBhvr override="childStyle">
                                        <p:cTn autoRev="1" dur="500" fill="remove" id="74"/>
                                        <p:tgtEl>
                                          <p:spTgt spid="69"/>
                                        </p:tgtEl>
                                        <p:attrNameLst>
                                          <p:attrName>style.color</p:attrName>
                                        </p:attrNameLst>
                                      </p:cBhvr>
                                      <p:to>
                                        <a:schemeClr val="bg1"/>
                                      </p:to>
                                    </p:animClr>
                                    <p:animClr clrSpc="rgb" dir="cw">
                                      <p:cBhvr>
                                        <p:cTn autoRev="1" dur="500" fill="remove" id="75"/>
                                        <p:tgtEl>
                                          <p:spTgt spid="69"/>
                                        </p:tgtEl>
                                        <p:attrNameLst>
                                          <p:attrName>fillcolor</p:attrName>
                                        </p:attrNameLst>
                                      </p:cBhvr>
                                      <p:to>
                                        <a:schemeClr val="bg1"/>
                                      </p:to>
                                    </p:animClr>
                                    <p:set>
                                      <p:cBhvr>
                                        <p:cTn autoRev="1" dur="500" fill="remove" id="76"/>
                                        <p:tgtEl>
                                          <p:spTgt spid="69"/>
                                        </p:tgtEl>
                                        <p:attrNameLst>
                                          <p:attrName>fill.type</p:attrName>
                                        </p:attrNameLst>
                                      </p:cBhvr>
                                      <p:to>
                                        <p:strVal val="solid"/>
                                      </p:to>
                                    </p:set>
                                    <p:set>
                                      <p:cBhvr>
                                        <p:cTn autoRev="1" dur="500" fill="remove" id="77"/>
                                        <p:tgtEl>
                                          <p:spTgt spid="69"/>
                                        </p:tgtEl>
                                        <p:attrNameLst>
                                          <p:attrName>fill.on</p:attrName>
                                        </p:attrNameLst>
                                      </p:cBhvr>
                                      <p:to>
                                        <p:strVal val="tru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44"/>
      <p:bldP grpId="0" spid="45"/>
      <p:bldP grpId="0" spid="46"/>
      <p:bldP grpId="0" spid="56"/>
      <p:bldP grpId="0" spid="69"/>
      <p:bldP grpId="1" spid="6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449940" y="1218790"/>
            <a:ext cx="10903859" cy="842237"/>
          </a:xfrm>
          <a:prstGeom prst="roundRect">
            <a:avLst>
              <a:gd fmla="val 13221"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圆角矩形 26"/>
          <p:cNvSpPr/>
          <p:nvPr/>
        </p:nvSpPr>
        <p:spPr>
          <a:xfrm>
            <a:off x="449940" y="2150999"/>
            <a:ext cx="10903859" cy="842237"/>
          </a:xfrm>
          <a:prstGeom prst="roundRect">
            <a:avLst>
              <a:gd fmla="val 9774"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圆角矩形 27"/>
          <p:cNvSpPr/>
          <p:nvPr/>
        </p:nvSpPr>
        <p:spPr>
          <a:xfrm>
            <a:off x="449940" y="3083208"/>
            <a:ext cx="10903859" cy="842237"/>
          </a:xfrm>
          <a:prstGeom prst="roundRect">
            <a:avLst>
              <a:gd fmla="val 9774"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圆角矩形 28"/>
          <p:cNvSpPr/>
          <p:nvPr/>
        </p:nvSpPr>
        <p:spPr>
          <a:xfrm>
            <a:off x="449939" y="4015417"/>
            <a:ext cx="10903859" cy="2711366"/>
          </a:xfrm>
          <a:prstGeom prst="roundRect">
            <a:avLst>
              <a:gd fmla="val 3284"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标题 8"/>
          <p:cNvSpPr>
            <a:spLocks noGrp="1"/>
          </p:cNvSpPr>
          <p:nvPr>
            <p:ph type="title"/>
          </p:nvPr>
        </p:nvSpPr>
        <p:spPr/>
        <p:txBody>
          <a:bodyPr>
            <a:normAutofit/>
          </a:bodyPr>
          <a:lstStyle/>
          <a:p>
            <a:r>
              <a:rPr altLang="zh-CN" lang="en-US" smtClean="0"/>
              <a:t>Learning System</a:t>
            </a:r>
          </a:p>
        </p:txBody>
      </p:sp>
      <p:sp>
        <p:nvSpPr>
          <p:cNvPr id="26" name="灯片编号占位符 25"/>
          <p:cNvSpPr>
            <a:spLocks noGrp="1"/>
          </p:cNvSpPr>
          <p:nvPr>
            <p:ph idx="12" sz="quarter" type="sldNum"/>
          </p:nvPr>
        </p:nvSpPr>
        <p:spPr/>
        <p:txBody>
          <a:bodyPr/>
          <a:lstStyle/>
          <a:p>
            <a:fld id="{1FB69550-F89E-41EF-9844-52B386C38DD5}" type="slidenum">
              <a:rPr altLang="en-US" lang="zh-CN" smtClean="0"/>
              <a:t>13</a:t>
            </a:fld>
          </a:p>
        </p:txBody>
      </p:sp>
      <p:graphicFrame>
        <p:nvGraphicFramePr>
          <p:cNvPr id="2" name="图示 1"/>
          <p:cNvGraphicFramePr/>
          <p:nvPr>
            <p:extLst>
              <p:ext uri="{D42A27DB-BD31-4B8C-83A1-F6EECF244321}">
                <p14:modId val="3550021572"/>
              </p:ext>
            </p:extLst>
          </p:nvPr>
        </p:nvGraphicFramePr>
        <p:xfrm>
          <a:off x="296634" y="1334091"/>
          <a:ext cx="7337878" cy="5277391"/>
        </p:xfrm>
        <a:graphic>
          <a:graphicData uri="http://schemas.openxmlformats.org/drawingml/2006/diagram">
            <dgm:relIds xmlns:dgm="http://schemas.openxmlformats.org/drawingml/2006/diagram" r:cs="rId7" r:dm="rId4" r:lo="rId5" r:qs="rId6"/>
          </a:graphicData>
        </a:graphic>
      </p:graphicFrame>
      <p:sp>
        <p:nvSpPr>
          <p:cNvPr id="30" name="圆角矩形 29"/>
          <p:cNvSpPr/>
          <p:nvPr/>
        </p:nvSpPr>
        <p:spPr>
          <a:xfrm>
            <a:off x="7767862" y="1218790"/>
            <a:ext cx="3452588" cy="842237"/>
          </a:xfrm>
          <a:prstGeom prst="roundRect">
            <a:avLst>
              <a:gd fmla="val 13221" name="adj"/>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Control and response to all training requirements in the department.</a:t>
            </a:r>
          </a:p>
        </p:txBody>
      </p:sp>
      <p:sp>
        <p:nvSpPr>
          <p:cNvPr id="31" name="圆角矩形 30"/>
          <p:cNvSpPr/>
          <p:nvPr/>
        </p:nvSpPr>
        <p:spPr>
          <a:xfrm>
            <a:off x="7767862" y="2150999"/>
            <a:ext cx="3452588" cy="842237"/>
          </a:xfrm>
          <a:prstGeom prst="roundRect">
            <a:avLst>
              <a:gd fmla="val 13221" name="adj"/>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Follow up all training projects and track the completion.</a:t>
            </a:r>
          </a:p>
        </p:txBody>
      </p:sp>
      <p:sp>
        <p:nvSpPr>
          <p:cNvPr id="32" name="圆角矩形 31"/>
          <p:cNvSpPr/>
          <p:nvPr/>
        </p:nvSpPr>
        <p:spPr>
          <a:xfrm>
            <a:off x="7767862" y="3083208"/>
            <a:ext cx="3452588" cy="842237"/>
          </a:xfrm>
          <a:prstGeom prst="roundRect">
            <a:avLst>
              <a:gd fmla="val 13221" name="adj"/>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Analyze all team members regularly and propose the training or coaching plan.</a:t>
            </a:r>
          </a:p>
        </p:txBody>
      </p:sp>
      <p:sp>
        <p:nvSpPr>
          <p:cNvPr id="33" name="圆角矩形 32"/>
          <p:cNvSpPr/>
          <p:nvPr/>
        </p:nvSpPr>
        <p:spPr>
          <a:xfrm>
            <a:off x="7767862" y="4530085"/>
            <a:ext cx="3452588" cy="1682030"/>
          </a:xfrm>
          <a:prstGeom prst="roundRect">
            <a:avLst>
              <a:gd fmla="val 13221" name="adj"/>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Attend all compulsory training courses and select optional courses according to the quarterly performance.</a:t>
            </a:r>
          </a:p>
        </p:txBody>
      </p:sp>
    </p:spTree>
    <p:extLst>
      <p:ext uri="{BB962C8B-B14F-4D97-AF65-F5344CB8AC3E}">
        <p14:creationId val="31460298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childTnLst>
                                </p:cTn>
                              </p:par>
                            </p:childTnLst>
                          </p:cTn>
                        </p:par>
                        <p:par>
                          <p:cTn fill="hold" id="8" nodeType="afterGroup">
                            <p:stCondLst>
                              <p:cond delay="1000"/>
                            </p:stCondLst>
                            <p:childTnLst>
                              <p:par>
                                <p:cTn fill="hold" grpId="0" id="9" nodeType="afterEffect" presetClass="entr" presetID="10" presetSubtype="0">
                                  <p:stCondLst>
                                    <p:cond delay="0"/>
                                  </p:stCondLst>
                                  <p:childTnLst>
                                    <p:set>
                                      <p:cBhvr>
                                        <p:cTn dur="1" fill="hold" id="10">
                                          <p:stCondLst>
                                            <p:cond delay="0"/>
                                          </p:stCondLst>
                                        </p:cTn>
                                        <p:tgtEl>
                                          <p:spTgt spid="31"/>
                                        </p:tgtEl>
                                        <p:attrNameLst>
                                          <p:attrName>style.visibility</p:attrName>
                                        </p:attrNameLst>
                                      </p:cBhvr>
                                      <p:to>
                                        <p:strVal val="visible"/>
                                      </p:to>
                                    </p:set>
                                    <p:animEffect filter="fade" transition="in">
                                      <p:cBhvr>
                                        <p:cTn dur="1000" id="11"/>
                                        <p:tgtEl>
                                          <p:spTgt spid="31"/>
                                        </p:tgtEl>
                                      </p:cBhvr>
                                    </p:animEffect>
                                  </p:childTnLst>
                                </p:cTn>
                              </p:par>
                            </p:childTnLst>
                          </p:cTn>
                        </p:par>
                        <p:par>
                          <p:cTn fill="hold" id="12" nodeType="afterGroup">
                            <p:stCondLst>
                              <p:cond delay="2000"/>
                            </p:stCondLst>
                            <p:childTnLst>
                              <p:par>
                                <p:cTn fill="hold" grpId="0" id="13" nodeType="afterEffect" presetClass="entr" presetID="10" presetSubtype="0">
                                  <p:stCondLst>
                                    <p:cond delay="0"/>
                                  </p:stCondLst>
                                  <p:childTnLst>
                                    <p:set>
                                      <p:cBhvr>
                                        <p:cTn dur="1" fill="hold" id="14">
                                          <p:stCondLst>
                                            <p:cond delay="0"/>
                                          </p:stCondLst>
                                        </p:cTn>
                                        <p:tgtEl>
                                          <p:spTgt spid="32"/>
                                        </p:tgtEl>
                                        <p:attrNameLst>
                                          <p:attrName>style.visibility</p:attrName>
                                        </p:attrNameLst>
                                      </p:cBhvr>
                                      <p:to>
                                        <p:strVal val="visible"/>
                                      </p:to>
                                    </p:set>
                                    <p:animEffect filter="fade" transition="in">
                                      <p:cBhvr>
                                        <p:cTn dur="1000" id="15"/>
                                        <p:tgtEl>
                                          <p:spTgt spid="32"/>
                                        </p:tgtEl>
                                      </p:cBhvr>
                                    </p:animEffect>
                                  </p:childTnLst>
                                </p:cTn>
                              </p:par>
                            </p:childTnLst>
                          </p:cTn>
                        </p:par>
                        <p:par>
                          <p:cTn fill="hold" id="16" nodeType="afterGroup">
                            <p:stCondLst>
                              <p:cond delay="3000"/>
                            </p:stCondLst>
                            <p:childTnLst>
                              <p:par>
                                <p:cTn fill="hold" grpId="0" id="17" nodeType="afterEffect" presetClass="entr" presetID="10" presetSubtype="0">
                                  <p:stCondLst>
                                    <p:cond delay="0"/>
                                  </p:stCondLst>
                                  <p:childTnLst>
                                    <p:set>
                                      <p:cBhvr>
                                        <p:cTn dur="1" fill="hold" id="18">
                                          <p:stCondLst>
                                            <p:cond delay="0"/>
                                          </p:stCondLst>
                                        </p:cTn>
                                        <p:tgtEl>
                                          <p:spTgt spid="33"/>
                                        </p:tgtEl>
                                        <p:attrNameLst>
                                          <p:attrName>style.visibility</p:attrName>
                                        </p:attrNameLst>
                                      </p:cBhvr>
                                      <p:to>
                                        <p:strVal val="visible"/>
                                      </p:to>
                                    </p:set>
                                    <p:animEffect filter="fade" transition="in">
                                      <p:cBhvr>
                                        <p:cTn dur="1000" id="19"/>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标题 8"/>
          <p:cNvSpPr>
            <a:spLocks noGrp="1"/>
          </p:cNvSpPr>
          <p:nvPr>
            <p:ph type="title"/>
          </p:nvPr>
        </p:nvSpPr>
        <p:spPr/>
        <p:txBody>
          <a:bodyPr>
            <a:normAutofit/>
          </a:bodyPr>
          <a:lstStyle/>
          <a:p>
            <a:r>
              <a:rPr altLang="zh-CN" lang="en-US" smtClean="0"/>
              <a:t>Talent Management</a:t>
            </a:r>
          </a:p>
        </p:txBody>
      </p:sp>
      <p:sp>
        <p:nvSpPr>
          <p:cNvPr id="26" name="灯片编号占位符 25"/>
          <p:cNvSpPr>
            <a:spLocks noGrp="1"/>
          </p:cNvSpPr>
          <p:nvPr>
            <p:ph idx="12" sz="quarter" type="sldNum"/>
          </p:nvPr>
        </p:nvSpPr>
        <p:spPr/>
        <p:txBody>
          <a:bodyPr/>
          <a:lstStyle/>
          <a:p>
            <a:fld id="{8B9D4192-4337-4D03-A1A1-1C3F6FB1BDA4}" type="slidenum">
              <a:rPr altLang="en-US" lang="zh-CN" smtClean="0"/>
              <a:t>14</a:t>
            </a:fld>
          </a:p>
        </p:txBody>
      </p:sp>
      <p:grpSp>
        <p:nvGrpSpPr>
          <p:cNvPr id="8" name="组合 7"/>
          <p:cNvGrpSpPr/>
          <p:nvPr/>
        </p:nvGrpSpPr>
        <p:grpSpPr>
          <a:xfrm>
            <a:off x="6325647" y="1392960"/>
            <a:ext cx="5609110" cy="4964294"/>
            <a:chOff x="6325647" y="1204277"/>
            <a:chExt cx="5609110" cy="4964294"/>
          </a:xfrm>
        </p:grpSpPr>
        <p:grpSp>
          <p:nvGrpSpPr>
            <p:cNvPr id="5" name="组合 4"/>
            <p:cNvGrpSpPr/>
            <p:nvPr/>
          </p:nvGrpSpPr>
          <p:grpSpPr>
            <a:xfrm>
              <a:off x="6325647" y="1204277"/>
              <a:ext cx="5609110" cy="4964294"/>
              <a:chOff x="6122447" y="1204277"/>
              <a:chExt cx="5609110" cy="4964294"/>
            </a:xfrm>
          </p:grpSpPr>
          <p:graphicFrame>
            <p:nvGraphicFramePr>
              <p:cNvPr id="2" name="图示 1"/>
              <p:cNvGraphicFramePr/>
              <p:nvPr>
                <p:extLst>
                  <p:ext uri="{D42A27DB-BD31-4B8C-83A1-F6EECF244321}">
                    <p14:modId val="113256177"/>
                  </p:ext>
                </p:extLst>
              </p:nvPr>
            </p:nvGraphicFramePr>
            <p:xfrm>
              <a:off x="6244723" y="1538461"/>
              <a:ext cx="5355771" cy="4425647"/>
            </p:xfrm>
            <a:graphic>
              <a:graphicData uri="http://schemas.openxmlformats.org/drawingml/2006/diagram">
                <dgm:relIds xmlns:dgm="http://schemas.openxmlformats.org/drawingml/2006/diagram" r:cs="rId7" r:dm="rId4" r:lo="rId5" r:qs="rId6"/>
              </a:graphicData>
            </a:graphic>
          </p:graphicFrame>
          <p:sp>
            <p:nvSpPr>
              <p:cNvPr id="4" name="矩形 3"/>
              <p:cNvSpPr/>
              <p:nvPr/>
            </p:nvSpPr>
            <p:spPr>
              <a:xfrm>
                <a:off x="6122447" y="1204277"/>
                <a:ext cx="5609110" cy="4964294"/>
              </a:xfrm>
              <a:prstGeom prst="rect">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6447923" y="1459468"/>
              <a:ext cx="2333220" cy="365760"/>
            </a:xfrm>
            <a:prstGeom prst="rect">
              <a:avLst/>
            </a:prstGeom>
            <a:solidFill>
              <a:schemeClr val="tx1">
                <a:lumMod val="50000"/>
                <a:lumOff val="50000"/>
              </a:schemeClr>
            </a:solidFill>
          </p:spPr>
          <p:txBody>
            <a:bodyPr rtlCol="0" wrap="square">
              <a:spAutoFit/>
            </a:bodyPr>
            <a:lstStyle/>
            <a:p>
              <a:pPr algn="ctr"/>
              <a:r>
                <a:rPr altLang="zh-CN" lang="en-US" smtClean="0">
                  <a:solidFill>
                    <a:schemeClr val="bg1"/>
                  </a:solidFill>
                  <a:latin charset="-122" panose="020b0502040204020203" pitchFamily="34" typeface="微软雅黑 Light"/>
                  <a:ea charset="-122" panose="020b0502040204020203" pitchFamily="34" typeface="微软雅黑 Light"/>
                </a:rPr>
                <a:t>Career Development</a:t>
              </a:r>
            </a:p>
          </p:txBody>
        </p:sp>
      </p:grpSp>
      <p:grpSp>
        <p:nvGrpSpPr>
          <p:cNvPr id="29" name="组合 28"/>
          <p:cNvGrpSpPr/>
          <p:nvPr/>
        </p:nvGrpSpPr>
        <p:grpSpPr>
          <a:xfrm>
            <a:off x="485972" y="3004458"/>
            <a:ext cx="5274028" cy="1159404"/>
            <a:chOff x="838200" y="2925164"/>
            <a:chExt cx="4921800" cy="1081973"/>
          </a:xfrm>
        </p:grpSpPr>
        <p:graphicFrame>
          <p:nvGraphicFramePr>
            <p:cNvPr id="24" name="图示 23"/>
            <p:cNvGraphicFramePr/>
            <p:nvPr>
              <p:extLst>
                <p:ext uri="{D42A27DB-BD31-4B8C-83A1-F6EECF244321}">
                  <p14:modId val="3818097154"/>
                </p:ext>
              </p:extLst>
            </p:nvPr>
          </p:nvGraphicFramePr>
          <p:xfrm>
            <a:off x="838200" y="3152113"/>
            <a:ext cx="4921800" cy="584406"/>
          </p:xfrm>
          <a:graphic>
            <a:graphicData uri="http://schemas.openxmlformats.org/drawingml/2006/diagram">
              <dgm:relIds xmlns:dgm="http://schemas.openxmlformats.org/drawingml/2006/diagram" r:cs="rId12" r:dm="rId9" r:lo="rId10" r:qs="rId11"/>
            </a:graphicData>
          </a:graphic>
        </p:graphicFrame>
        <p:sp>
          <p:nvSpPr>
            <p:cNvPr id="25" name="泪滴形 24"/>
            <p:cNvSpPr/>
            <p:nvPr/>
          </p:nvSpPr>
          <p:spPr>
            <a:xfrm rot="8100000">
              <a:off x="1398530" y="3575137"/>
              <a:ext cx="432000" cy="432000"/>
            </a:xfrm>
            <a:prstGeom prst="teardrop">
              <a:avLst>
                <a:gd fmla="val 135775" name="adj"/>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2040204020203" pitchFamily="34" typeface="微软雅黑 Light"/>
                <a:ea charset="-122" panose="020b0502040204020203" pitchFamily="34" typeface="微软雅黑 Light"/>
              </a:endParaRPr>
            </a:p>
          </p:txBody>
        </p:sp>
        <p:sp>
          <p:nvSpPr>
            <p:cNvPr id="27" name="泪滴形 26"/>
            <p:cNvSpPr/>
            <p:nvPr/>
          </p:nvSpPr>
          <p:spPr>
            <a:xfrm rot="8100000">
              <a:off x="4584000" y="3575137"/>
              <a:ext cx="432000" cy="432000"/>
            </a:xfrm>
            <a:prstGeom prst="teardrop">
              <a:avLst>
                <a:gd fmla="val 135775" name="adj"/>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2040204020203" pitchFamily="34" typeface="微软雅黑 Light"/>
                <a:ea charset="-122" panose="020b0502040204020203" pitchFamily="34" typeface="微软雅黑 Light"/>
              </a:endParaRPr>
            </a:p>
          </p:txBody>
        </p:sp>
        <p:sp>
          <p:nvSpPr>
            <p:cNvPr id="28" name="泪滴形 27"/>
            <p:cNvSpPr/>
            <p:nvPr/>
          </p:nvSpPr>
          <p:spPr>
            <a:xfrm flipV="1" rot="13500000">
              <a:off x="3083099" y="2925164"/>
              <a:ext cx="432000" cy="432000"/>
            </a:xfrm>
            <a:prstGeom prst="teardrop">
              <a:avLst>
                <a:gd fmla="val 135775" name="adj"/>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2040204020203" pitchFamily="34" typeface="微软雅黑 Light"/>
                <a:ea charset="-122" panose="020b0502040204020203" pitchFamily="34" typeface="微软雅黑 Light"/>
              </a:endParaRPr>
            </a:p>
          </p:txBody>
        </p:sp>
      </p:grpSp>
      <p:sp>
        <p:nvSpPr>
          <p:cNvPr id="30" name="文本框 29"/>
          <p:cNvSpPr txBox="1"/>
          <p:nvPr/>
        </p:nvSpPr>
        <p:spPr>
          <a:xfrm>
            <a:off x="1603103" y="1814286"/>
            <a:ext cx="3136538" cy="914400"/>
          </a:xfrm>
          <a:prstGeom prst="rect">
            <a:avLst/>
          </a:prstGeom>
          <a:noFill/>
        </p:spPr>
        <p:txBody>
          <a:bodyPr rtlCol="0" wrap="square">
            <a:spAutoFit/>
          </a:bodyPr>
          <a:lstStyle/>
          <a:p>
            <a:pPr algn="ctr"/>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People on the same ladder are encouraged to rotate* to extend their skills.</a:t>
            </a:r>
          </a:p>
        </p:txBody>
      </p:sp>
      <p:sp>
        <p:nvSpPr>
          <p:cNvPr id="31" name="文本框 30"/>
          <p:cNvSpPr txBox="1"/>
          <p:nvPr/>
        </p:nvSpPr>
        <p:spPr>
          <a:xfrm>
            <a:off x="188686" y="4318529"/>
            <a:ext cx="2258348" cy="914400"/>
          </a:xfrm>
          <a:prstGeom prst="rect">
            <a:avLst/>
          </a:prstGeom>
          <a:noFill/>
        </p:spPr>
        <p:txBody>
          <a:bodyPr rtlCol="0" wrap="square">
            <a:spAutoFit/>
          </a:bodyPr>
          <a:lstStyle/>
          <a:p>
            <a:pPr algn="ctr"/>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It’s the best method to introduce people of new ideas.</a:t>
            </a:r>
          </a:p>
        </p:txBody>
      </p:sp>
      <p:sp>
        <p:nvSpPr>
          <p:cNvPr id="32" name="文本框 31"/>
          <p:cNvSpPr txBox="1"/>
          <p:nvPr/>
        </p:nvSpPr>
        <p:spPr>
          <a:xfrm>
            <a:off x="3610467" y="4318529"/>
            <a:ext cx="2258348" cy="914400"/>
          </a:xfrm>
          <a:prstGeom prst="rect">
            <a:avLst/>
          </a:prstGeom>
          <a:noFill/>
        </p:spPr>
        <p:txBody>
          <a:bodyPr rtlCol="0" wrap="square">
            <a:spAutoFit/>
          </a:bodyPr>
          <a:lstStyle/>
          <a:p>
            <a:pPr algn="ctr"/>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Opportunities will be firstly offered in internal recruitment.</a:t>
            </a:r>
          </a:p>
        </p:txBody>
      </p:sp>
      <p:sp>
        <p:nvSpPr>
          <p:cNvPr id="33" name="文本框 32"/>
          <p:cNvSpPr txBox="1"/>
          <p:nvPr/>
        </p:nvSpPr>
        <p:spPr>
          <a:xfrm>
            <a:off x="188686" y="5833130"/>
            <a:ext cx="5571314" cy="518160"/>
          </a:xfrm>
          <a:prstGeom prst="rect">
            <a:avLst/>
          </a:prstGeom>
          <a:noFill/>
        </p:spPr>
        <p:txBody>
          <a:bodyPr rtlCol="0" wrap="square">
            <a:spAutoFit/>
          </a:bodyPr>
          <a:lstStyle/>
          <a:p>
            <a:r>
              <a:rPr altLang="en-US" lang="zh-CN" smtClean="0" sz="1400">
                <a:solidFill>
                  <a:schemeClr val="tx1">
                    <a:lumMod val="50000"/>
                    <a:lumOff val="50000"/>
                  </a:schemeClr>
                </a:solidFill>
                <a:latin charset="-122" panose="020b0502040204020203" pitchFamily="34" typeface="微软雅黑 Light"/>
                <a:ea charset="-122" panose="020b0502040204020203" pitchFamily="34" typeface="微软雅黑 Light"/>
              </a:rPr>
              <a:t>*Rotation will not just happen in the same boundaries, but this is a two-way choice.</a:t>
            </a:r>
          </a:p>
        </p:txBody>
      </p:sp>
      <p:cxnSp>
        <p:nvCxnSpPr>
          <p:cNvPr id="35" name="直接连接符 34"/>
          <p:cNvCxnSpPr/>
          <p:nvPr/>
        </p:nvCxnSpPr>
        <p:spPr>
          <a:xfrm>
            <a:off x="188686" y="5780789"/>
            <a:ext cx="260696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943978"/>
      </p:ext>
    </p:extLst>
  </p:cSld>
  <p:clrMapOvr>
    <a:masterClrMapping/>
  </p:clrMapOvr>
  <mc:AlternateContent>
    <mc:Choice Requires="p14">
      <p:transition p14:dur="1300" spd="slow">
        <p14:pan/>
      </p:transition>
    </mc:Choice>
    <mc:Fallback>
      <p:transition spd="slow">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标题 8"/>
          <p:cNvSpPr>
            <a:spLocks noGrp="1"/>
          </p:cNvSpPr>
          <p:nvPr>
            <p:ph type="title"/>
          </p:nvPr>
        </p:nvSpPr>
        <p:spPr/>
        <p:txBody>
          <a:bodyPr>
            <a:normAutofit/>
          </a:bodyPr>
          <a:lstStyle/>
          <a:p>
            <a:r>
              <a:rPr altLang="zh-CN" lang="en-US" smtClean="0"/>
              <a:t>Performance</a:t>
            </a:r>
          </a:p>
        </p:txBody>
      </p:sp>
      <p:sp>
        <p:nvSpPr>
          <p:cNvPr id="26" name="灯片编号占位符 25"/>
          <p:cNvSpPr>
            <a:spLocks noGrp="1"/>
          </p:cNvSpPr>
          <p:nvPr>
            <p:ph idx="12" sz="quarter" type="sldNum"/>
          </p:nvPr>
        </p:nvSpPr>
        <p:spPr/>
        <p:txBody>
          <a:bodyPr/>
          <a:lstStyle/>
          <a:p>
            <a:fld id="{746D4B4B-E006-456A-ABFD-327C2851B1C1}" type="slidenum">
              <a:rPr altLang="en-US" lang="zh-CN" smtClean="0"/>
              <a:t>15</a:t>
            </a:fld>
          </a:p>
        </p:txBody>
      </p:sp>
      <p:graphicFrame>
        <p:nvGraphicFramePr>
          <p:cNvPr id="33" name="图表 32"/>
          <p:cNvGraphicFramePr/>
          <p:nvPr>
            <p:extLst>
              <p:ext uri="{D42A27DB-BD31-4B8C-83A1-F6EECF244321}">
                <p14:modId val="404234460"/>
              </p:ext>
            </p:extLst>
          </p:nvPr>
        </p:nvGraphicFramePr>
        <p:xfrm>
          <a:off x="569686" y="1560042"/>
          <a:ext cx="6121400" cy="3897329"/>
        </p:xfrm>
        <a:graphic>
          <a:graphicData uri="http://schemas.openxmlformats.org/drawingml/2006/chart">
            <c:chart xmlns:c="http://schemas.openxmlformats.org/drawingml/2006/chart" r:id="rId3"/>
          </a:graphicData>
        </a:graphic>
      </p:graphicFrame>
      <p:sp>
        <p:nvSpPr>
          <p:cNvPr id="35" name="文本框 34"/>
          <p:cNvSpPr txBox="1"/>
          <p:nvPr/>
        </p:nvSpPr>
        <p:spPr>
          <a:xfrm>
            <a:off x="6953249" y="1771650"/>
            <a:ext cx="4533900" cy="3749040"/>
          </a:xfrm>
          <a:prstGeom prst="rect">
            <a:avLst/>
          </a:prstGeom>
          <a:noFill/>
        </p:spPr>
        <p:txBody>
          <a:bodyPr rtlCol="0" wrap="square">
            <a:spAutoFit/>
          </a:bodyPr>
          <a:lstStyle/>
          <a:p>
            <a:pPr indent="-342900" marL="342900">
              <a:buFont charset="0" panose="020b0604020202020204" pitchFamily="34" typeface="Arial"/>
              <a:buChar char="•"/>
            </a:pPr>
            <a:r>
              <a:rPr altLang="zh-CN" lang="en-US" smtClean="0" sz="2000">
                <a:solidFill>
                  <a:schemeClr val="tx1">
                    <a:lumMod val="50000"/>
                    <a:lumOff val="50000"/>
                  </a:schemeClr>
                </a:solidFill>
                <a:latin charset="-122" panose="020b0502040204020203" pitchFamily="34" typeface="微软雅黑 Light"/>
                <a:ea charset="-122" panose="020b0502040204020203" pitchFamily="34" typeface="微软雅黑 Light"/>
              </a:rPr>
              <a:t>The target of 2015 is 2.7 billion each quarter. It’s very clear that only Q2 completed the task. </a:t>
            </a:r>
          </a:p>
          <a:p>
            <a:pPr indent="-342900" marL="342900">
              <a:buFont charset="0" panose="020b0604020202020204" pitchFamily="34" typeface="Arial"/>
              <a:buChar char="•"/>
            </a:pPr>
            <a:endParaRPr altLang="zh-CN" lang="en-US" smtClean="0" sz="2000">
              <a:solidFill>
                <a:schemeClr val="tx1">
                  <a:lumMod val="50000"/>
                  <a:lumOff val="50000"/>
                </a:schemeClr>
              </a:solidFill>
              <a:latin charset="-122" panose="020b0502040204020203" pitchFamily="34" typeface="微软雅黑 Light"/>
              <a:ea charset="-122" panose="020b0502040204020203" pitchFamily="34" typeface="微软雅黑 Light"/>
            </a:endParaRPr>
          </a:p>
          <a:p>
            <a:pPr indent="-342900" marL="342900">
              <a:buFont charset="0" panose="020b0604020202020204" pitchFamily="34" typeface="Arial"/>
              <a:buChar char="•"/>
            </a:pPr>
            <a:r>
              <a:rPr altLang="zh-CN" lang="en-US" smtClean="0" sz="2000">
                <a:solidFill>
                  <a:schemeClr val="tx1">
                    <a:lumMod val="50000"/>
                    <a:lumOff val="50000"/>
                  </a:schemeClr>
                </a:solidFill>
                <a:latin charset="-122" panose="020b0502040204020203" pitchFamily="34" typeface="微软雅黑 Light"/>
                <a:ea charset="-122" panose="020b0502040204020203" pitchFamily="34" typeface="微软雅黑 Light"/>
              </a:rPr>
              <a:t>Q3 and Q4 are expected data according to the pre-order. </a:t>
            </a:r>
          </a:p>
          <a:p>
            <a:pPr indent="-342900" marL="342900">
              <a:buFont charset="0" panose="020b0604020202020204" pitchFamily="34" typeface="Arial"/>
              <a:buChar char="•"/>
            </a:pPr>
            <a:endParaRPr altLang="zh-CN" lang="en-US" smtClean="0" sz="2000">
              <a:solidFill>
                <a:schemeClr val="tx1">
                  <a:lumMod val="50000"/>
                  <a:lumOff val="50000"/>
                </a:schemeClr>
              </a:solidFill>
              <a:latin charset="-122" panose="020b0502040204020203" pitchFamily="34" typeface="微软雅黑 Light"/>
              <a:ea charset="-122" panose="020b0502040204020203" pitchFamily="34" typeface="微软雅黑 Light"/>
            </a:endParaRPr>
          </a:p>
          <a:p>
            <a:pPr indent="-342900" marL="342900">
              <a:buFont charset="0" panose="020b0604020202020204" pitchFamily="34" typeface="Arial"/>
              <a:buChar char="•"/>
            </a:pPr>
            <a:r>
              <a:rPr altLang="zh-CN" lang="en-US" smtClean="0" sz="2000">
                <a:solidFill>
                  <a:schemeClr val="tx1">
                    <a:lumMod val="50000"/>
                    <a:lumOff val="50000"/>
                  </a:schemeClr>
                </a:solidFill>
                <a:latin charset="-122" panose="020b0502040204020203" pitchFamily="34" typeface="微软雅黑 Light"/>
                <a:ea charset="-122" panose="020b0502040204020203" pitchFamily="34" typeface="微软雅黑 Light"/>
              </a:rPr>
              <a:t> This trend is affected by the weak USD.</a:t>
            </a:r>
          </a:p>
          <a:p>
            <a:pPr indent="-342900" marL="342900">
              <a:buFont charset="0" panose="020b0604020202020204" pitchFamily="34" typeface="Arial"/>
              <a:buChar char="•"/>
            </a:pPr>
            <a:endParaRPr altLang="zh-CN" lang="en-US" smtClean="0" sz="2000">
              <a:solidFill>
                <a:schemeClr val="tx1">
                  <a:lumMod val="50000"/>
                  <a:lumOff val="50000"/>
                </a:schemeClr>
              </a:solidFill>
              <a:latin charset="-122" panose="020b0502040204020203" pitchFamily="34" typeface="微软雅黑 Light"/>
              <a:ea charset="-122" panose="020b0502040204020203" pitchFamily="34" typeface="微软雅黑 Light"/>
            </a:endParaRPr>
          </a:p>
          <a:p>
            <a:pPr indent="-342900" marL="342900">
              <a:buFont charset="0" panose="020b0604020202020204" pitchFamily="34" typeface="Arial"/>
              <a:buChar char="•"/>
            </a:pPr>
            <a:r>
              <a:rPr altLang="zh-CN" lang="en-US" smtClean="0" sz="2000">
                <a:solidFill>
                  <a:schemeClr val="tx1">
                    <a:lumMod val="50000"/>
                    <a:lumOff val="50000"/>
                  </a:schemeClr>
                </a:solidFill>
                <a:latin charset="-122" panose="020b0502040204020203" pitchFamily="34" typeface="微软雅黑 Light"/>
                <a:ea charset="-122" panose="020b0502040204020203" pitchFamily="34" typeface="微软雅黑 Light"/>
              </a:rPr>
              <a:t>Year-end bonus will be aligned with yearly sales.</a:t>
            </a:r>
          </a:p>
        </p:txBody>
      </p:sp>
    </p:spTree>
    <p:extLst>
      <p:ext uri="{BB962C8B-B14F-4D97-AF65-F5344CB8AC3E}">
        <p14:creationId val="2716981478"/>
      </p:ext>
    </p:extLst>
  </p:cSld>
  <p:clrMapOvr>
    <a:masterClrMapping/>
  </p:clrMapOvr>
  <mc:AlternateContent>
    <mc:Choice Requires="p14">
      <p:transition p14:dur="1300" spd="slow">
        <p14:pan/>
      </p:transition>
    </mc:Choice>
    <mc:Fallback>
      <p:transition spd="slow">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62A66BEF-C702-4AD6-93AB-7F4A8BFE3B7D}" type="slidenum">
              <a:rPr altLang="en-US" lang="zh-CN" smtClean="0"/>
              <a:t>16</a:t>
            </a:fld>
          </a:p>
        </p:txBody>
      </p:sp>
      <p:pic>
        <p:nvPicPr>
          <p:cNvPr id="11" name="内容占位符 10"/>
          <p:cNvPicPr>
            <a:picLocks noChangeAspect="1" noGrp="1"/>
          </p:cNvPicPr>
          <p:nvPr>
            <p:ph idx="1"/>
          </p:nvPr>
        </p:nvPicPr>
        <p:blipFill>
          <a:blip r:embed="rId2">
            <a:extLst>
              <a:ext uri="{28A0092B-C50C-407E-A947-70E740481C1C}">
                <a14:useLocalDpi val="0"/>
              </a:ext>
            </a:extLst>
          </a:blip>
          <a:srcRect b="42628" t="25265"/>
          <a:stretch>
            <a:fillRect/>
          </a:stretch>
        </p:blipFill>
        <p:spPr>
          <a:xfrm>
            <a:off x="0" y="1368745"/>
            <a:ext cx="12192000" cy="2609693"/>
          </a:xfrm>
        </p:spPr>
      </p:pic>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5070793" cy="579120"/>
            </a:xfrm>
            <a:prstGeom prst="rect">
              <a:avLst/>
            </a:prstGeom>
          </p:spPr>
          <p:txBody>
            <a:bodyPr wrap="none">
              <a:spAutoFit/>
            </a:bodyPr>
            <a:lstStyle/>
            <a:p>
              <a:r>
                <a:rPr altLang="zh-CN" b="1" lang="en-US" smtClean="0" sz="3200">
                  <a:solidFill>
                    <a:srgbClr val="3DB39E"/>
                  </a:solidFill>
                  <a:latin charset="-122" panose="020b0502040204020203" pitchFamily="34" typeface="微软雅黑 Light"/>
                  <a:ea charset="-122" panose="020b0502040204020203" pitchFamily="34" typeface="微软雅黑 Light"/>
                </a:rPr>
                <a:t>Management Effectiveness</a:t>
              </a:r>
            </a:p>
          </p:txBody>
        </p:sp>
        <p:sp>
          <p:nvSpPr>
            <p:cNvPr id="26" name="文本框 25"/>
            <p:cNvSpPr txBox="1"/>
            <p:nvPr/>
          </p:nvSpPr>
          <p:spPr>
            <a:xfrm>
              <a:off x="3877327" y="5010393"/>
              <a:ext cx="2264229" cy="365760"/>
            </a:xfrm>
            <a:prstGeom prst="rect">
              <a:avLst/>
            </a:prstGeom>
            <a:noFill/>
          </p:spPr>
          <p:txBody>
            <a:bodyPr rtlCol="0" wrap="square">
              <a:spAutoFit/>
            </a:bodyPr>
            <a:lstStyle/>
            <a:p>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Leadership</a:t>
              </a:r>
            </a:p>
          </p:txBody>
        </p:sp>
        <p:sp>
          <p:nvSpPr>
            <p:cNvPr id="27" name="文本框 26"/>
            <p:cNvSpPr txBox="1"/>
            <p:nvPr/>
          </p:nvSpPr>
          <p:spPr>
            <a:xfrm>
              <a:off x="6619806" y="5010393"/>
              <a:ext cx="2264229" cy="365760"/>
            </a:xfrm>
            <a:prstGeom prst="rect">
              <a:avLst/>
            </a:prstGeom>
            <a:noFill/>
          </p:spPr>
          <p:txBody>
            <a:bodyPr rtlCol="0" wrap="square">
              <a:spAutoFit/>
            </a:bodyPr>
            <a:lstStyle/>
            <a:p>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Internship</a:t>
              </a:r>
            </a:p>
          </p:txBody>
        </p:sp>
        <p:sp>
          <p:nvSpPr>
            <p:cNvPr id="28" name="文本框 27"/>
            <p:cNvSpPr txBox="1"/>
            <p:nvPr/>
          </p:nvSpPr>
          <p:spPr>
            <a:xfrm>
              <a:off x="9362288" y="5010393"/>
              <a:ext cx="2264229" cy="365760"/>
            </a:xfrm>
            <a:prstGeom prst="rect">
              <a:avLst/>
            </a:prstGeom>
            <a:noFill/>
          </p:spPr>
          <p:txBody>
            <a:bodyPr rtlCol="0" wrap="square">
              <a:spAutoFit/>
            </a:bodyPr>
            <a:lstStyle/>
            <a:p>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Communication</a:t>
              </a: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9155658" y="1368743"/>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9" name="图片 28"/>
            <p:cNvPicPr>
              <a:picLocks noChangeAspect="1"/>
            </p:cNvPicPr>
            <p:nvPr/>
          </p:nvPicPr>
          <p:blipFill>
            <a:blip r:embed="rId3">
              <a:extLst>
                <a:ext uri="{28A0092B-C50C-407E-A947-70E740481C1C}">
                  <a14:useLocalDpi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6" name="图片 35"/>
            <p:cNvPicPr>
              <a:picLocks noChangeAspect="1"/>
            </p:cNvPicPr>
            <p:nvPr/>
          </p:nvPicPr>
          <p:blipFill>
            <a:blip r:embed="rId4">
              <a:extLst>
                <a:ext uri="{28A0092B-C50C-407E-A947-70E740481C1C}">
                  <a14:useLocalDpi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3" name="图片 42"/>
            <p:cNvPicPr>
              <a:picLocks noChangeAspect="1"/>
            </p:cNvPicPr>
            <p:nvPr/>
          </p:nvPicPr>
          <p:blipFill>
            <a:blip r:embed="rId5">
              <a:extLst>
                <a:ext uri="{28A0092B-C50C-407E-A947-70E740481C1C}">
                  <a14:useLocalDpi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7" name="图片 46"/>
            <p:cNvPicPr>
              <a:picLocks noChangeAspect="1"/>
            </p:cNvPicPr>
            <p:nvPr/>
          </p:nvPicPr>
          <p:blipFill>
            <a:blip r:embed="rId6">
              <a:extLst>
                <a:ext uri="{28A0092B-C50C-407E-A947-70E740481C1C}">
                  <a14:useLocalDpi val="0"/>
                </a:ext>
              </a:extLst>
            </a:blip>
            <a:stretch>
              <a:fillRect/>
            </a:stretch>
          </p:blipFill>
          <p:spPr>
            <a:xfrm>
              <a:off x="8196232" y="5239074"/>
              <a:ext cx="612000" cy="789158"/>
            </a:xfrm>
            <a:prstGeom prst="rect">
              <a:avLst/>
            </a:prstGeom>
          </p:spPr>
        </p:pic>
      </p:grpSp>
    </p:spTree>
    <p:extLst>
      <p:ext uri="{BB962C8B-B14F-4D97-AF65-F5344CB8AC3E}">
        <p14:creationId val="372771683"/>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500" id="1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标题 8"/>
          <p:cNvSpPr>
            <a:spLocks noGrp="1"/>
          </p:cNvSpPr>
          <p:nvPr>
            <p:ph type="title"/>
          </p:nvPr>
        </p:nvSpPr>
        <p:spPr/>
        <p:txBody>
          <a:bodyPr>
            <a:normAutofit/>
          </a:bodyPr>
          <a:lstStyle/>
          <a:p>
            <a:r>
              <a:rPr altLang="zh-CN" lang="en-US" smtClean="0"/>
              <a:t>Leadership</a:t>
            </a:r>
          </a:p>
        </p:txBody>
      </p:sp>
      <p:sp>
        <p:nvSpPr>
          <p:cNvPr id="26" name="灯片编号占位符 25"/>
          <p:cNvSpPr>
            <a:spLocks noGrp="1"/>
          </p:cNvSpPr>
          <p:nvPr>
            <p:ph idx="12" sz="quarter" type="sldNum"/>
          </p:nvPr>
        </p:nvSpPr>
        <p:spPr/>
        <p:txBody>
          <a:bodyPr/>
          <a:lstStyle/>
          <a:p>
            <a:fld id="{E86D9B5D-A6B6-41AC-A998-58981925597D}" type="slidenum">
              <a:rPr altLang="en-US" lang="zh-CN" smtClean="0"/>
              <a:t>17</a:t>
            </a:fld>
          </a:p>
        </p:txBody>
      </p:sp>
      <p:grpSp>
        <p:nvGrpSpPr>
          <p:cNvPr id="7" name="组合 6"/>
          <p:cNvGrpSpPr/>
          <p:nvPr/>
        </p:nvGrpSpPr>
        <p:grpSpPr>
          <a:xfrm>
            <a:off x="-454857" y="1463782"/>
            <a:ext cx="7984197" cy="4575005"/>
            <a:chOff x="2031999" y="1563329"/>
            <a:chExt cx="7984197" cy="4575005"/>
          </a:xfrm>
        </p:grpSpPr>
        <p:graphicFrame>
          <p:nvGraphicFramePr>
            <p:cNvPr id="2" name="图示 1"/>
            <p:cNvGraphicFramePr/>
            <p:nvPr>
              <p:extLst>
                <p:ext uri="{D42A27DB-BD31-4B8C-83A1-F6EECF244321}">
                  <p14:modId val="105586905"/>
                </p:ext>
              </p:extLst>
            </p:nvPr>
          </p:nvGraphicFramePr>
          <p:xfrm>
            <a:off x="2031999" y="1563329"/>
            <a:ext cx="7984197" cy="4575005"/>
          </p:xfrm>
          <a:graphic>
            <a:graphicData uri="http://schemas.openxmlformats.org/drawingml/2006/diagram">
              <dgm:relIds xmlns:dgm="http://schemas.openxmlformats.org/drawingml/2006/diagram" r:cs="rId7" r:dm="rId4" r:lo="rId5" r:qs="rId6"/>
            </a:graphicData>
          </a:graphic>
        </p:graphicFrame>
        <p:sp>
          <p:nvSpPr>
            <p:cNvPr id="28" name="任意多边形 27"/>
            <p:cNvSpPr/>
            <p:nvPr/>
          </p:nvSpPr>
          <p:spPr>
            <a:xfrm>
              <a:off x="5707820" y="3746517"/>
              <a:ext cx="632554" cy="586148"/>
            </a:xfrm>
            <a:custGeom>
              <a:gdLst>
                <a:gd fmla="*/ 316035 w 632554" name="connsiteX0"/>
                <a:gd fmla="*/ 0 h 586148" name="connsiteY0"/>
                <a:gd fmla="*/ 382530 w 632554" name="connsiteX1"/>
                <a:gd fmla="*/ 73164 h 586148" name="connsiteY1"/>
                <a:gd fmla="*/ 626197 w 632554" name="connsiteX2"/>
                <a:gd fmla="*/ 523211 h 586148" name="connsiteY2"/>
                <a:gd fmla="*/ 632554 w 632554" name="connsiteX3"/>
                <a:gd fmla="*/ 547932 h 586148" name="connsiteY3"/>
                <a:gd fmla="*/ 534922 w 632554" name="connsiteX4"/>
                <a:gd fmla="*/ 568218 h 586148" name="connsiteY4"/>
                <a:gd fmla="*/ 316121 w 632554" name="connsiteX5"/>
                <a:gd fmla="*/ 586148 h 586148" name="connsiteY5"/>
                <a:gd fmla="*/ 48351 w 632554" name="connsiteX6"/>
                <a:gd fmla="*/ 559155 h 586148" name="connsiteY6"/>
                <a:gd fmla="*/ 0 w 632554" name="connsiteX7"/>
                <a:gd fmla="*/ 546722 h 586148" name="connsiteY7"/>
                <a:gd fmla="*/ 6046 w 632554" name="connsiteX8"/>
                <a:gd fmla="*/ 523211 h 586148" name="connsiteY8"/>
                <a:gd fmla="*/ 191442 w 632554" name="connsiteX9"/>
                <a:gd fmla="*/ 149170 h 58614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86148" w="632554">
                  <a:moveTo>
                    <a:pt x="316035" y="0"/>
                  </a:moveTo>
                  <a:lnTo>
                    <a:pt x="382530" y="73164"/>
                  </a:lnTo>
                  <a:cubicBezTo>
                    <a:pt x="490839" y="204404"/>
                    <a:pt x="574436" y="356794"/>
                    <a:pt x="626197" y="523211"/>
                  </a:cubicBezTo>
                  <a:lnTo>
                    <a:pt x="632554" y="547932"/>
                  </a:lnTo>
                  <a:lnTo>
                    <a:pt x="534922" y="568218"/>
                  </a:lnTo>
                  <a:cubicBezTo>
                    <a:pt x="463740" y="580012"/>
                    <a:pt x="390647" y="586148"/>
                    <a:pt x="316121" y="586148"/>
                  </a:cubicBezTo>
                  <a:cubicBezTo>
                    <a:pt x="224397" y="586148"/>
                    <a:pt x="134843" y="576853"/>
                    <a:pt x="48351" y="559155"/>
                  </a:cubicBezTo>
                  <a:lnTo>
                    <a:pt x="0" y="546722"/>
                  </a:lnTo>
                  <a:lnTo>
                    <a:pt x="6046" y="523211"/>
                  </a:lnTo>
                  <a:cubicBezTo>
                    <a:pt x="48102" y="387997"/>
                    <a:pt x="111174" y="262043"/>
                    <a:pt x="191442" y="149170"/>
                  </a:cubicBezTo>
                  <a:close/>
                </a:path>
              </a:pathLst>
            </a:custGeom>
            <a:solidFill>
              <a:srgbClr val="3DB39E"/>
            </a:solidFill>
            <a:ln>
              <a:solidFill>
                <a:srgbClr val="3DB39E"/>
              </a:solidFill>
            </a:ln>
          </p:spPr>
          <p:style>
            <a:lnRef idx="3">
              <a:scrgbClr b="0" g="0" r="0"/>
            </a:lnRef>
            <a:fillRef idx="1">
              <a:scrgbClr b="0" g="0" r="0"/>
            </a:fillRef>
            <a:effectRef idx="0">
              <a:schemeClr val="dk2">
                <a:alpha val="50000"/>
                <a:hueOff val="0"/>
                <a:satOff val="0"/>
                <a:lumOff val="0"/>
                <a:alphaOff val="0"/>
              </a:schemeClr>
            </a:effectRef>
            <a:fontRef idx="minor">
              <a:schemeClr val="tx1"/>
            </a:fontRef>
          </p:style>
          <p:txBody>
            <a:bodyPr anchor="ctr" anchorCtr="0" bIns="996491" lIns="354308" numCol="1" rIns="354308" spcCol="1270" spcFirstLastPara="0" tIns="465030" vert="horz" wrap="square">
              <a:noAutofit/>
            </a:bodyPr>
            <a:lstStyle/>
            <a:p>
              <a:pPr algn="ctr" defTabSz="1066800" lvl="0">
                <a:lnSpc>
                  <a:spcPct val="90000"/>
                </a:lnSpc>
                <a:spcBef>
                  <a:spcPct val="0"/>
                </a:spcBef>
                <a:spcAft>
                  <a:spcPct val="35000"/>
                </a:spcAft>
              </a:pPr>
              <a:endParaRPr altLang="en-US" kern="1200" lang="zh-CN" sz="2200">
                <a:solidFill>
                  <a:schemeClr val="tx1">
                    <a:lumMod val="50000"/>
                    <a:lumOff val="50000"/>
                  </a:schemeClr>
                </a:solidFill>
                <a:latin charset="-122" panose="020b0502040204020203" pitchFamily="34" typeface="微软雅黑 Light"/>
                <a:ea charset="-122" panose="020b0502040204020203" pitchFamily="34" typeface="微软雅黑 Light"/>
              </a:endParaRPr>
            </a:p>
          </p:txBody>
        </p:sp>
      </p:grpSp>
      <p:cxnSp>
        <p:nvCxnSpPr>
          <p:cNvPr id="12" name="直接箭头连接符 11"/>
          <p:cNvCxnSpPr>
            <a:stCxn id="14" idx="1"/>
          </p:cNvCxnSpPr>
          <p:nvPr/>
        </p:nvCxnSpPr>
        <p:spPr>
          <a:xfrm flipH="1">
            <a:off x="3581400" y="2854550"/>
            <a:ext cx="3381622" cy="1102392"/>
          </a:xfrm>
          <a:prstGeom prst="straightConnector1">
            <a:avLst/>
          </a:prstGeom>
          <a:ln w="28575">
            <a:solidFill>
              <a:schemeClr val="accent4"/>
            </a:solidFill>
            <a:headEnd len="med" type="triangle" w="lg"/>
            <a:tailEnd type="none"/>
          </a:ln>
        </p:spPr>
        <p:style>
          <a:lnRef idx="1">
            <a:schemeClr val="accent4"/>
          </a:lnRef>
          <a:fillRef idx="0">
            <a:schemeClr val="accent4"/>
          </a:fillRef>
          <a:effectRef idx="0">
            <a:schemeClr val="accent4"/>
          </a:effectRef>
          <a:fontRef idx="minor">
            <a:schemeClr val="tx1"/>
          </a:fontRef>
        </p:style>
      </p:cxnSp>
      <p:sp>
        <p:nvSpPr>
          <p:cNvPr id="14" name="文本框 13"/>
          <p:cNvSpPr txBox="1"/>
          <p:nvPr/>
        </p:nvSpPr>
        <p:spPr>
          <a:xfrm>
            <a:off x="6963021" y="2077310"/>
            <a:ext cx="4808456" cy="1554480"/>
          </a:xfrm>
          <a:prstGeom prst="rect">
            <a:avLst/>
          </a:prstGeom>
          <a:noFill/>
        </p:spPr>
        <p:txBody>
          <a:bodyPr rtlCol="0" wrap="square">
            <a:spAutoFit/>
          </a:bodyPr>
          <a:lstStyle/>
          <a:p>
            <a:r>
              <a:rPr altLang="zh-CN" lang="en-US" smtClean="0" sz="2400">
                <a:solidFill>
                  <a:schemeClr val="tx1">
                    <a:lumMod val="50000"/>
                    <a:lumOff val="50000"/>
                  </a:schemeClr>
                </a:solidFill>
                <a:latin charset="-122" panose="020b0502040204020203" pitchFamily="34" typeface="微软雅黑 Light"/>
                <a:ea charset="-122" panose="020b0502040204020203" pitchFamily="34" typeface="微软雅黑 Light"/>
              </a:rPr>
              <a:t>High potential talents will be covered in all three programs. Undergraduate interns are the most preferred people.</a:t>
            </a:r>
          </a:p>
        </p:txBody>
      </p:sp>
    </p:spTree>
    <p:extLst>
      <p:ext uri="{BB962C8B-B14F-4D97-AF65-F5344CB8AC3E}">
        <p14:creationId val="959765773"/>
      </p:ext>
    </p:extLst>
  </p:cSld>
  <p:clrMapOvr>
    <a:masterClrMapping/>
  </p:clrMapOvr>
  <p:transition spd="slow">
    <p:push dir="u"/>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zh-CN" lang="en-US" smtClean="0"/>
              <a:t>Internship</a:t>
            </a:r>
          </a:p>
        </p:txBody>
      </p:sp>
      <p:sp>
        <p:nvSpPr>
          <p:cNvPr id="3" name="灯片编号占位符 2"/>
          <p:cNvSpPr>
            <a:spLocks noGrp="1"/>
          </p:cNvSpPr>
          <p:nvPr>
            <p:ph idx="12" sz="quarter" type="sldNum"/>
          </p:nvPr>
        </p:nvSpPr>
        <p:spPr/>
        <p:txBody>
          <a:bodyPr/>
          <a:lstStyle/>
          <a:p>
            <a:fld id="{A1C533DD-5B88-4F79-87D1-A86B9E5E972B}" type="slidenum">
              <a:rPr altLang="en-US" lang="zh-CN" smtClean="0"/>
              <a:t>18</a:t>
            </a:fld>
          </a:p>
        </p:txBody>
      </p:sp>
      <p:grpSp>
        <p:nvGrpSpPr>
          <p:cNvPr id="142" name="组合 141"/>
          <p:cNvGrpSpPr/>
          <p:nvPr/>
        </p:nvGrpSpPr>
        <p:grpSpPr>
          <a:xfrm>
            <a:off x="6444906" y="1632105"/>
            <a:ext cx="5390216" cy="4463635"/>
            <a:chOff x="3923981" y="339725"/>
            <a:chExt cx="7936548" cy="6572250"/>
          </a:xfrm>
          <a:solidFill>
            <a:srgbClr val="7F7F7F">
              <a:alpha val="60000"/>
            </a:srgbClr>
          </a:solidFill>
        </p:grpSpPr>
        <p:grpSp>
          <p:nvGrpSpPr>
            <p:cNvPr id="141" name="组合 140"/>
            <p:cNvGrpSpPr/>
            <p:nvPr/>
          </p:nvGrpSpPr>
          <p:grpSpPr>
            <a:xfrm>
              <a:off x="3923981" y="1084262"/>
              <a:ext cx="4864100" cy="5299075"/>
              <a:chOff x="627063" y="1035050"/>
              <a:chExt cx="4864100" cy="5299075"/>
            </a:xfrm>
            <a:grpFill/>
          </p:grpSpPr>
          <p:sp>
            <p:nvSpPr>
              <p:cNvPr id="77" name="Freeform 11"/>
              <p:cNvSpPr/>
              <p:nvPr/>
            </p:nvSpPr>
            <p:spPr bwMode="auto">
              <a:xfrm>
                <a:off x="3744913" y="4854575"/>
                <a:ext cx="1400175" cy="1479550"/>
              </a:xfrm>
              <a:custGeom>
                <a:gdLst>
                  <a:gd fmla="*/ 356 w 882" name="T0"/>
                  <a:gd fmla="*/ 898 h 932" name="T1"/>
                  <a:gd fmla="*/ 352 w 882" name="T2"/>
                  <a:gd fmla="*/ 844 h 932" name="T3"/>
                  <a:gd fmla="*/ 310 w 882" name="T4"/>
                  <a:gd fmla="*/ 844 h 932" name="T5"/>
                  <a:gd fmla="*/ 246 w 882" name="T6"/>
                  <a:gd fmla="*/ 840 h 932" name="T7"/>
                  <a:gd fmla="*/ 208 w 882" name="T8"/>
                  <a:gd fmla="*/ 800 h 932" name="T9"/>
                  <a:gd fmla="*/ 164 w 882" name="T10"/>
                  <a:gd fmla="*/ 782 h 932" name="T11"/>
                  <a:gd fmla="*/ 166 w 882" name="T12"/>
                  <a:gd fmla="*/ 724 h 932" name="T13"/>
                  <a:gd fmla="*/ 138 w 882" name="T14"/>
                  <a:gd fmla="*/ 676 h 932" name="T15"/>
                  <a:gd fmla="*/ 114 w 882" name="T16"/>
                  <a:gd fmla="*/ 616 h 932" name="T17"/>
                  <a:gd fmla="*/ 88 w 882" name="T18"/>
                  <a:gd fmla="*/ 564 h 932" name="T19"/>
                  <a:gd fmla="*/ 16 w 882" name="T20"/>
                  <a:gd fmla="*/ 578 h 932" name="T21"/>
                  <a:gd fmla="*/ 0 w 882" name="T22"/>
                  <a:gd fmla="*/ 490 h 932" name="T23"/>
                  <a:gd fmla="*/ 84 w 882" name="T24"/>
                  <a:gd fmla="*/ 392 h 932" name="T25"/>
                  <a:gd fmla="*/ 120 w 882" name="T26"/>
                  <a:gd fmla="*/ 310 h 932" name="T27"/>
                  <a:gd fmla="*/ 130 w 882" name="T28"/>
                  <a:gd fmla="*/ 236 h 932" name="T29"/>
                  <a:gd fmla="*/ 126 w 882" name="T30"/>
                  <a:gd fmla="*/ 178 h 932" name="T31"/>
                  <a:gd fmla="*/ 104 w 882" name="T32"/>
                  <a:gd fmla="*/ 108 h 932" name="T33"/>
                  <a:gd fmla="*/ 126 w 882" name="T34"/>
                  <a:gd fmla="*/ 52 h 932" name="T35"/>
                  <a:gd fmla="*/ 134 w 882" name="T36"/>
                  <a:gd fmla="*/ 0 h 932" name="T37"/>
                  <a:gd fmla="*/ 170 w 882" name="T38"/>
                  <a:gd fmla="*/ 44 h 932" name="T39"/>
                  <a:gd fmla="*/ 208 w 882" name="T40"/>
                  <a:gd fmla="*/ 100 h 932" name="T41"/>
                  <a:gd fmla="*/ 218 w 882" name="T42"/>
                  <a:gd fmla="*/ 44 h 932" name="T43"/>
                  <a:gd fmla="*/ 252 w 882" name="T44"/>
                  <a:gd fmla="*/ 88 h 932" name="T45"/>
                  <a:gd fmla="*/ 332 w 882" name="T46"/>
                  <a:gd fmla="*/ 148 h 932" name="T47"/>
                  <a:gd fmla="*/ 406 w 882" name="T48"/>
                  <a:gd fmla="*/ 280 h 932" name="T49"/>
                  <a:gd fmla="*/ 400 w 882" name="T50"/>
                  <a:gd fmla="*/ 336 h 932" name="T51"/>
                  <a:gd fmla="*/ 452 w 882" name="T52"/>
                  <a:gd fmla="*/ 370 h 932" name="T53"/>
                  <a:gd fmla="*/ 574 w 882" name="T54"/>
                  <a:gd fmla="*/ 346 h 932" name="T55"/>
                  <a:gd fmla="*/ 586 w 882" name="T56"/>
                  <a:gd fmla="*/ 290 h 932" name="T57"/>
                  <a:gd fmla="*/ 558 w 882" name="T58"/>
                  <a:gd fmla="*/ 230 h 932" name="T59"/>
                  <a:gd fmla="*/ 620 w 882" name="T60"/>
                  <a:gd fmla="*/ 178 h 932" name="T61"/>
                  <a:gd fmla="*/ 606 w 882" name="T62"/>
                  <a:gd fmla="*/ 122 h 932" name="T63"/>
                  <a:gd fmla="*/ 614 w 882" name="T64"/>
                  <a:gd fmla="*/ 104 h 932" name="T65"/>
                  <a:gd fmla="*/ 654 w 882" name="T66"/>
                  <a:gd fmla="*/ 64 h 932" name="T67"/>
                  <a:gd fmla="*/ 712 w 882" name="T68"/>
                  <a:gd fmla="*/ 144 h 932" name="T69"/>
                  <a:gd fmla="*/ 790 w 882" name="T70"/>
                  <a:gd fmla="*/ 128 h 932" name="T71"/>
                  <a:gd fmla="*/ 790 w 882" name="T72"/>
                  <a:gd fmla="*/ 188 h 932" name="T73"/>
                  <a:gd fmla="*/ 752 w 882" name="T74"/>
                  <a:gd fmla="*/ 208 h 932" name="T75"/>
                  <a:gd fmla="*/ 660 w 882" name="T76"/>
                  <a:gd fmla="*/ 204 h 932" name="T77"/>
                  <a:gd fmla="*/ 630 w 882" name="T78"/>
                  <a:gd fmla="*/ 266 h 932" name="T79"/>
                  <a:gd fmla="*/ 652 w 882" name="T80"/>
                  <a:gd fmla="*/ 308 h 932" name="T81"/>
                  <a:gd fmla="*/ 698 w 882" name="T82"/>
                  <a:gd fmla="*/ 300 h 932" name="T83"/>
                  <a:gd fmla="*/ 718 w 882" name="T84"/>
                  <a:gd fmla="*/ 330 h 932" name="T85"/>
                  <a:gd fmla="*/ 692 w 882" name="T86"/>
                  <a:gd fmla="*/ 418 h 932" name="T87"/>
                  <a:gd fmla="*/ 732 w 882" name="T88"/>
                  <a:gd fmla="*/ 472 h 932" name="T89"/>
                  <a:gd fmla="*/ 726 w 882" name="T90"/>
                  <a:gd fmla="*/ 528 h 932" name="T91"/>
                  <a:gd fmla="*/ 828 w 882" name="T92"/>
                  <a:gd fmla="*/ 590 h 932" name="T93"/>
                  <a:gd fmla="*/ 876 w 882" name="T94"/>
                  <a:gd fmla="*/ 606 h 932" name="T95"/>
                  <a:gd fmla="*/ 850 w 882" name="T96"/>
                  <a:gd fmla="*/ 658 h 932" name="T97"/>
                  <a:gd fmla="*/ 784 w 882" name="T98"/>
                  <a:gd fmla="*/ 676 h 932" name="T99"/>
                  <a:gd fmla="*/ 720 w 882" name="T100"/>
                  <a:gd fmla="*/ 734 h 932" name="T101"/>
                  <a:gd fmla="*/ 650 w 882" name="T102"/>
                  <a:gd fmla="*/ 764 h 932" name="T103"/>
                  <a:gd fmla="*/ 612 w 882" name="T104"/>
                  <a:gd fmla="*/ 742 h 932" name="T105"/>
                  <a:gd fmla="*/ 564 w 882" name="T106"/>
                  <a:gd fmla="*/ 760 h 932" name="T107"/>
                  <a:gd fmla="*/ 526 w 882" name="T108"/>
                  <a:gd fmla="*/ 740 h 932" name="T109"/>
                  <a:gd fmla="*/ 482 w 882" name="T110"/>
                  <a:gd fmla="*/ 750 h 932" name="T111"/>
                  <a:gd fmla="*/ 448 w 882" name="T112"/>
                  <a:gd fmla="*/ 768 h 932" name="T113"/>
                  <a:gd fmla="*/ 404 w 882" name="T114"/>
                  <a:gd fmla="*/ 766 h 932" name="T115"/>
                  <a:gd fmla="*/ 410 w 882" name="T116"/>
                  <a:gd fmla="*/ 826 h 932" name="T117"/>
                  <a:gd fmla="*/ 410 w 882" name="T118"/>
                  <a:gd fmla="*/ 872 h 932" name="T119"/>
                  <a:gd fmla="*/ 406 w 882" name="T120"/>
                  <a:gd fmla="*/ 932 h 93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32" w="882">
                    <a:moveTo>
                      <a:pt x="406" y="932"/>
                    </a:moveTo>
                    <a:lnTo>
                      <a:pt x="406" y="932"/>
                    </a:lnTo>
                    <a:lnTo>
                      <a:pt x="392" y="920"/>
                    </a:lnTo>
                    <a:lnTo>
                      <a:pt x="380" y="910"/>
                    </a:lnTo>
                    <a:lnTo>
                      <a:pt x="368" y="904"/>
                    </a:lnTo>
                    <a:lnTo>
                      <a:pt x="356" y="898"/>
                    </a:lnTo>
                    <a:lnTo>
                      <a:pt x="356" y="898"/>
                    </a:lnTo>
                    <a:lnTo>
                      <a:pt x="358" y="880"/>
                    </a:lnTo>
                    <a:lnTo>
                      <a:pt x="358" y="866"/>
                    </a:lnTo>
                    <a:lnTo>
                      <a:pt x="356" y="854"/>
                    </a:lnTo>
                    <a:lnTo>
                      <a:pt x="352" y="844"/>
                    </a:lnTo>
                    <a:lnTo>
                      <a:pt x="352" y="844"/>
                    </a:lnTo>
                    <a:lnTo>
                      <a:pt x="342" y="836"/>
                    </a:lnTo>
                    <a:lnTo>
                      <a:pt x="342" y="836"/>
                    </a:lnTo>
                    <a:lnTo>
                      <a:pt x="332" y="836"/>
                    </a:lnTo>
                    <a:lnTo>
                      <a:pt x="324" y="838"/>
                    </a:lnTo>
                    <a:lnTo>
                      <a:pt x="316" y="840"/>
                    </a:lnTo>
                    <a:lnTo>
                      <a:pt x="310" y="844"/>
                    </a:lnTo>
                    <a:lnTo>
                      <a:pt x="298" y="854"/>
                    </a:lnTo>
                    <a:lnTo>
                      <a:pt x="288" y="866"/>
                    </a:lnTo>
                    <a:lnTo>
                      <a:pt x="288" y="866"/>
                    </a:lnTo>
                    <a:lnTo>
                      <a:pt x="260" y="860"/>
                    </a:lnTo>
                    <a:lnTo>
                      <a:pt x="260" y="860"/>
                    </a:lnTo>
                    <a:lnTo>
                      <a:pt x="246" y="840"/>
                    </a:lnTo>
                    <a:lnTo>
                      <a:pt x="240" y="832"/>
                    </a:lnTo>
                    <a:lnTo>
                      <a:pt x="234" y="828"/>
                    </a:lnTo>
                    <a:lnTo>
                      <a:pt x="234" y="828"/>
                    </a:lnTo>
                    <a:lnTo>
                      <a:pt x="218" y="808"/>
                    </a:lnTo>
                    <a:lnTo>
                      <a:pt x="212" y="802"/>
                    </a:lnTo>
                    <a:lnTo>
                      <a:pt x="208" y="800"/>
                    </a:lnTo>
                    <a:lnTo>
                      <a:pt x="202" y="798"/>
                    </a:lnTo>
                    <a:lnTo>
                      <a:pt x="194" y="798"/>
                    </a:lnTo>
                    <a:lnTo>
                      <a:pt x="172" y="798"/>
                    </a:lnTo>
                    <a:lnTo>
                      <a:pt x="172" y="798"/>
                    </a:lnTo>
                    <a:lnTo>
                      <a:pt x="168" y="790"/>
                    </a:lnTo>
                    <a:lnTo>
                      <a:pt x="164" y="782"/>
                    </a:lnTo>
                    <a:lnTo>
                      <a:pt x="162" y="774"/>
                    </a:lnTo>
                    <a:lnTo>
                      <a:pt x="160" y="766"/>
                    </a:lnTo>
                    <a:lnTo>
                      <a:pt x="160" y="752"/>
                    </a:lnTo>
                    <a:lnTo>
                      <a:pt x="160" y="740"/>
                    </a:lnTo>
                    <a:lnTo>
                      <a:pt x="160" y="740"/>
                    </a:lnTo>
                    <a:lnTo>
                      <a:pt x="166" y="724"/>
                    </a:lnTo>
                    <a:lnTo>
                      <a:pt x="168" y="708"/>
                    </a:lnTo>
                    <a:lnTo>
                      <a:pt x="166" y="694"/>
                    </a:lnTo>
                    <a:lnTo>
                      <a:pt x="164" y="688"/>
                    </a:lnTo>
                    <a:lnTo>
                      <a:pt x="162" y="682"/>
                    </a:lnTo>
                    <a:lnTo>
                      <a:pt x="162" y="682"/>
                    </a:lnTo>
                    <a:lnTo>
                      <a:pt x="138" y="676"/>
                    </a:lnTo>
                    <a:lnTo>
                      <a:pt x="126" y="670"/>
                    </a:lnTo>
                    <a:lnTo>
                      <a:pt x="124" y="668"/>
                    </a:lnTo>
                    <a:lnTo>
                      <a:pt x="124" y="664"/>
                    </a:lnTo>
                    <a:lnTo>
                      <a:pt x="124" y="650"/>
                    </a:lnTo>
                    <a:lnTo>
                      <a:pt x="124" y="650"/>
                    </a:lnTo>
                    <a:lnTo>
                      <a:pt x="114" y="616"/>
                    </a:lnTo>
                    <a:lnTo>
                      <a:pt x="114" y="616"/>
                    </a:lnTo>
                    <a:lnTo>
                      <a:pt x="102" y="598"/>
                    </a:lnTo>
                    <a:lnTo>
                      <a:pt x="102" y="598"/>
                    </a:lnTo>
                    <a:lnTo>
                      <a:pt x="96" y="576"/>
                    </a:lnTo>
                    <a:lnTo>
                      <a:pt x="92" y="568"/>
                    </a:lnTo>
                    <a:lnTo>
                      <a:pt x="88" y="564"/>
                    </a:lnTo>
                    <a:lnTo>
                      <a:pt x="82" y="560"/>
                    </a:lnTo>
                    <a:lnTo>
                      <a:pt x="76" y="558"/>
                    </a:lnTo>
                    <a:lnTo>
                      <a:pt x="58" y="556"/>
                    </a:lnTo>
                    <a:lnTo>
                      <a:pt x="58" y="556"/>
                    </a:lnTo>
                    <a:lnTo>
                      <a:pt x="30" y="572"/>
                    </a:lnTo>
                    <a:lnTo>
                      <a:pt x="16" y="578"/>
                    </a:lnTo>
                    <a:lnTo>
                      <a:pt x="4" y="580"/>
                    </a:lnTo>
                    <a:lnTo>
                      <a:pt x="4" y="580"/>
                    </a:lnTo>
                    <a:lnTo>
                      <a:pt x="2" y="576"/>
                    </a:lnTo>
                    <a:lnTo>
                      <a:pt x="2" y="576"/>
                    </a:lnTo>
                    <a:lnTo>
                      <a:pt x="0" y="490"/>
                    </a:lnTo>
                    <a:lnTo>
                      <a:pt x="0" y="490"/>
                    </a:lnTo>
                    <a:lnTo>
                      <a:pt x="16" y="454"/>
                    </a:lnTo>
                    <a:lnTo>
                      <a:pt x="16" y="454"/>
                    </a:lnTo>
                    <a:lnTo>
                      <a:pt x="32" y="436"/>
                    </a:lnTo>
                    <a:lnTo>
                      <a:pt x="46" y="422"/>
                    </a:lnTo>
                    <a:lnTo>
                      <a:pt x="62" y="408"/>
                    </a:lnTo>
                    <a:lnTo>
                      <a:pt x="84" y="392"/>
                    </a:lnTo>
                    <a:lnTo>
                      <a:pt x="84" y="392"/>
                    </a:lnTo>
                    <a:lnTo>
                      <a:pt x="108" y="370"/>
                    </a:lnTo>
                    <a:lnTo>
                      <a:pt x="108" y="370"/>
                    </a:lnTo>
                    <a:lnTo>
                      <a:pt x="110" y="328"/>
                    </a:lnTo>
                    <a:lnTo>
                      <a:pt x="110" y="328"/>
                    </a:lnTo>
                    <a:lnTo>
                      <a:pt x="120" y="310"/>
                    </a:lnTo>
                    <a:lnTo>
                      <a:pt x="120" y="310"/>
                    </a:lnTo>
                    <a:lnTo>
                      <a:pt x="120" y="288"/>
                    </a:lnTo>
                    <a:lnTo>
                      <a:pt x="120" y="266"/>
                    </a:lnTo>
                    <a:lnTo>
                      <a:pt x="124" y="248"/>
                    </a:lnTo>
                    <a:lnTo>
                      <a:pt x="126" y="240"/>
                    </a:lnTo>
                    <a:lnTo>
                      <a:pt x="130" y="236"/>
                    </a:lnTo>
                    <a:lnTo>
                      <a:pt x="130" y="236"/>
                    </a:lnTo>
                    <a:lnTo>
                      <a:pt x="132" y="218"/>
                    </a:lnTo>
                    <a:lnTo>
                      <a:pt x="134" y="204"/>
                    </a:lnTo>
                    <a:lnTo>
                      <a:pt x="132" y="190"/>
                    </a:lnTo>
                    <a:lnTo>
                      <a:pt x="126" y="178"/>
                    </a:lnTo>
                    <a:lnTo>
                      <a:pt x="126" y="178"/>
                    </a:lnTo>
                    <a:lnTo>
                      <a:pt x="84" y="142"/>
                    </a:lnTo>
                    <a:lnTo>
                      <a:pt x="84" y="142"/>
                    </a:lnTo>
                    <a:lnTo>
                      <a:pt x="84" y="110"/>
                    </a:lnTo>
                    <a:lnTo>
                      <a:pt x="84" y="110"/>
                    </a:lnTo>
                    <a:lnTo>
                      <a:pt x="94" y="110"/>
                    </a:lnTo>
                    <a:lnTo>
                      <a:pt x="104" y="108"/>
                    </a:lnTo>
                    <a:lnTo>
                      <a:pt x="126" y="100"/>
                    </a:lnTo>
                    <a:lnTo>
                      <a:pt x="126" y="100"/>
                    </a:lnTo>
                    <a:lnTo>
                      <a:pt x="128" y="88"/>
                    </a:lnTo>
                    <a:lnTo>
                      <a:pt x="128" y="76"/>
                    </a:lnTo>
                    <a:lnTo>
                      <a:pt x="128" y="64"/>
                    </a:lnTo>
                    <a:lnTo>
                      <a:pt x="126" y="52"/>
                    </a:lnTo>
                    <a:lnTo>
                      <a:pt x="120" y="32"/>
                    </a:lnTo>
                    <a:lnTo>
                      <a:pt x="120" y="22"/>
                    </a:lnTo>
                    <a:lnTo>
                      <a:pt x="118" y="12"/>
                    </a:lnTo>
                    <a:lnTo>
                      <a:pt x="118" y="12"/>
                    </a:lnTo>
                    <a:lnTo>
                      <a:pt x="126" y="6"/>
                    </a:lnTo>
                    <a:lnTo>
                      <a:pt x="134" y="0"/>
                    </a:lnTo>
                    <a:lnTo>
                      <a:pt x="138" y="0"/>
                    </a:lnTo>
                    <a:lnTo>
                      <a:pt x="142" y="0"/>
                    </a:lnTo>
                    <a:lnTo>
                      <a:pt x="148" y="4"/>
                    </a:lnTo>
                    <a:lnTo>
                      <a:pt x="154" y="8"/>
                    </a:lnTo>
                    <a:lnTo>
                      <a:pt x="154" y="8"/>
                    </a:lnTo>
                    <a:lnTo>
                      <a:pt x="170" y="44"/>
                    </a:lnTo>
                    <a:lnTo>
                      <a:pt x="178" y="66"/>
                    </a:lnTo>
                    <a:lnTo>
                      <a:pt x="184" y="90"/>
                    </a:lnTo>
                    <a:lnTo>
                      <a:pt x="184" y="90"/>
                    </a:lnTo>
                    <a:lnTo>
                      <a:pt x="188" y="96"/>
                    </a:lnTo>
                    <a:lnTo>
                      <a:pt x="192" y="98"/>
                    </a:lnTo>
                    <a:lnTo>
                      <a:pt x="208" y="100"/>
                    </a:lnTo>
                    <a:lnTo>
                      <a:pt x="208" y="100"/>
                    </a:lnTo>
                    <a:lnTo>
                      <a:pt x="212" y="92"/>
                    </a:lnTo>
                    <a:lnTo>
                      <a:pt x="216" y="86"/>
                    </a:lnTo>
                    <a:lnTo>
                      <a:pt x="218" y="70"/>
                    </a:lnTo>
                    <a:lnTo>
                      <a:pt x="218" y="44"/>
                    </a:lnTo>
                    <a:lnTo>
                      <a:pt x="218" y="44"/>
                    </a:lnTo>
                    <a:lnTo>
                      <a:pt x="230" y="34"/>
                    </a:lnTo>
                    <a:lnTo>
                      <a:pt x="230" y="34"/>
                    </a:lnTo>
                    <a:lnTo>
                      <a:pt x="236" y="44"/>
                    </a:lnTo>
                    <a:lnTo>
                      <a:pt x="242" y="56"/>
                    </a:lnTo>
                    <a:lnTo>
                      <a:pt x="252" y="88"/>
                    </a:lnTo>
                    <a:lnTo>
                      <a:pt x="252" y="88"/>
                    </a:lnTo>
                    <a:lnTo>
                      <a:pt x="268" y="112"/>
                    </a:lnTo>
                    <a:lnTo>
                      <a:pt x="278" y="126"/>
                    </a:lnTo>
                    <a:lnTo>
                      <a:pt x="292" y="142"/>
                    </a:lnTo>
                    <a:lnTo>
                      <a:pt x="292" y="142"/>
                    </a:lnTo>
                    <a:lnTo>
                      <a:pt x="332" y="148"/>
                    </a:lnTo>
                    <a:lnTo>
                      <a:pt x="332" y="148"/>
                    </a:lnTo>
                    <a:lnTo>
                      <a:pt x="368" y="216"/>
                    </a:lnTo>
                    <a:lnTo>
                      <a:pt x="368" y="216"/>
                    </a:lnTo>
                    <a:lnTo>
                      <a:pt x="404" y="264"/>
                    </a:lnTo>
                    <a:lnTo>
                      <a:pt x="404" y="264"/>
                    </a:lnTo>
                    <a:lnTo>
                      <a:pt x="406" y="280"/>
                    </a:lnTo>
                    <a:lnTo>
                      <a:pt x="406" y="280"/>
                    </a:lnTo>
                    <a:lnTo>
                      <a:pt x="398" y="290"/>
                    </a:lnTo>
                    <a:lnTo>
                      <a:pt x="392" y="298"/>
                    </a:lnTo>
                    <a:lnTo>
                      <a:pt x="390" y="306"/>
                    </a:lnTo>
                    <a:lnTo>
                      <a:pt x="390" y="324"/>
                    </a:lnTo>
                    <a:lnTo>
                      <a:pt x="390" y="324"/>
                    </a:lnTo>
                    <a:lnTo>
                      <a:pt x="400" y="336"/>
                    </a:lnTo>
                    <a:lnTo>
                      <a:pt x="408" y="346"/>
                    </a:lnTo>
                    <a:lnTo>
                      <a:pt x="422" y="356"/>
                    </a:lnTo>
                    <a:lnTo>
                      <a:pt x="430" y="358"/>
                    </a:lnTo>
                    <a:lnTo>
                      <a:pt x="440" y="362"/>
                    </a:lnTo>
                    <a:lnTo>
                      <a:pt x="440" y="362"/>
                    </a:lnTo>
                    <a:lnTo>
                      <a:pt x="452" y="370"/>
                    </a:lnTo>
                    <a:lnTo>
                      <a:pt x="460" y="376"/>
                    </a:lnTo>
                    <a:lnTo>
                      <a:pt x="472" y="380"/>
                    </a:lnTo>
                    <a:lnTo>
                      <a:pt x="472" y="380"/>
                    </a:lnTo>
                    <a:lnTo>
                      <a:pt x="500" y="378"/>
                    </a:lnTo>
                    <a:lnTo>
                      <a:pt x="500" y="378"/>
                    </a:lnTo>
                    <a:lnTo>
                      <a:pt x="574" y="346"/>
                    </a:lnTo>
                    <a:lnTo>
                      <a:pt x="574" y="346"/>
                    </a:lnTo>
                    <a:lnTo>
                      <a:pt x="580" y="330"/>
                    </a:lnTo>
                    <a:lnTo>
                      <a:pt x="584" y="318"/>
                    </a:lnTo>
                    <a:lnTo>
                      <a:pt x="586" y="304"/>
                    </a:lnTo>
                    <a:lnTo>
                      <a:pt x="586" y="290"/>
                    </a:lnTo>
                    <a:lnTo>
                      <a:pt x="586" y="290"/>
                    </a:lnTo>
                    <a:lnTo>
                      <a:pt x="578" y="278"/>
                    </a:lnTo>
                    <a:lnTo>
                      <a:pt x="572" y="272"/>
                    </a:lnTo>
                    <a:lnTo>
                      <a:pt x="558" y="262"/>
                    </a:lnTo>
                    <a:lnTo>
                      <a:pt x="558" y="262"/>
                    </a:lnTo>
                    <a:lnTo>
                      <a:pt x="558" y="238"/>
                    </a:lnTo>
                    <a:lnTo>
                      <a:pt x="558" y="230"/>
                    </a:lnTo>
                    <a:lnTo>
                      <a:pt x="564" y="222"/>
                    </a:lnTo>
                    <a:lnTo>
                      <a:pt x="564" y="222"/>
                    </a:lnTo>
                    <a:lnTo>
                      <a:pt x="578" y="214"/>
                    </a:lnTo>
                    <a:lnTo>
                      <a:pt x="594" y="204"/>
                    </a:lnTo>
                    <a:lnTo>
                      <a:pt x="608" y="192"/>
                    </a:lnTo>
                    <a:lnTo>
                      <a:pt x="620" y="178"/>
                    </a:lnTo>
                    <a:lnTo>
                      <a:pt x="620" y="178"/>
                    </a:lnTo>
                    <a:lnTo>
                      <a:pt x="620" y="152"/>
                    </a:lnTo>
                    <a:lnTo>
                      <a:pt x="620" y="152"/>
                    </a:lnTo>
                    <a:lnTo>
                      <a:pt x="616" y="138"/>
                    </a:lnTo>
                    <a:lnTo>
                      <a:pt x="610" y="128"/>
                    </a:lnTo>
                    <a:lnTo>
                      <a:pt x="606" y="122"/>
                    </a:lnTo>
                    <a:lnTo>
                      <a:pt x="600" y="116"/>
                    </a:lnTo>
                    <a:lnTo>
                      <a:pt x="600" y="116"/>
                    </a:lnTo>
                    <a:lnTo>
                      <a:pt x="598" y="108"/>
                    </a:lnTo>
                    <a:lnTo>
                      <a:pt x="598" y="108"/>
                    </a:lnTo>
                    <a:lnTo>
                      <a:pt x="614" y="104"/>
                    </a:lnTo>
                    <a:lnTo>
                      <a:pt x="614" y="104"/>
                    </a:lnTo>
                    <a:lnTo>
                      <a:pt x="622" y="94"/>
                    </a:lnTo>
                    <a:lnTo>
                      <a:pt x="628" y="84"/>
                    </a:lnTo>
                    <a:lnTo>
                      <a:pt x="632" y="72"/>
                    </a:lnTo>
                    <a:lnTo>
                      <a:pt x="636" y="66"/>
                    </a:lnTo>
                    <a:lnTo>
                      <a:pt x="642" y="64"/>
                    </a:lnTo>
                    <a:lnTo>
                      <a:pt x="654" y="64"/>
                    </a:lnTo>
                    <a:lnTo>
                      <a:pt x="672" y="66"/>
                    </a:lnTo>
                    <a:lnTo>
                      <a:pt x="672" y="66"/>
                    </a:lnTo>
                    <a:lnTo>
                      <a:pt x="694" y="124"/>
                    </a:lnTo>
                    <a:lnTo>
                      <a:pt x="694" y="124"/>
                    </a:lnTo>
                    <a:lnTo>
                      <a:pt x="704" y="136"/>
                    </a:lnTo>
                    <a:lnTo>
                      <a:pt x="712" y="144"/>
                    </a:lnTo>
                    <a:lnTo>
                      <a:pt x="722" y="152"/>
                    </a:lnTo>
                    <a:lnTo>
                      <a:pt x="722" y="152"/>
                    </a:lnTo>
                    <a:lnTo>
                      <a:pt x="758" y="152"/>
                    </a:lnTo>
                    <a:lnTo>
                      <a:pt x="758" y="152"/>
                    </a:lnTo>
                    <a:lnTo>
                      <a:pt x="774" y="140"/>
                    </a:lnTo>
                    <a:lnTo>
                      <a:pt x="790" y="128"/>
                    </a:lnTo>
                    <a:lnTo>
                      <a:pt x="790" y="128"/>
                    </a:lnTo>
                    <a:lnTo>
                      <a:pt x="796" y="138"/>
                    </a:lnTo>
                    <a:lnTo>
                      <a:pt x="796" y="138"/>
                    </a:lnTo>
                    <a:lnTo>
                      <a:pt x="796" y="152"/>
                    </a:lnTo>
                    <a:lnTo>
                      <a:pt x="794" y="170"/>
                    </a:lnTo>
                    <a:lnTo>
                      <a:pt x="790" y="188"/>
                    </a:lnTo>
                    <a:lnTo>
                      <a:pt x="786" y="196"/>
                    </a:lnTo>
                    <a:lnTo>
                      <a:pt x="780" y="204"/>
                    </a:lnTo>
                    <a:lnTo>
                      <a:pt x="780" y="204"/>
                    </a:lnTo>
                    <a:lnTo>
                      <a:pt x="766" y="208"/>
                    </a:lnTo>
                    <a:lnTo>
                      <a:pt x="752" y="208"/>
                    </a:lnTo>
                    <a:lnTo>
                      <a:pt x="752" y="208"/>
                    </a:lnTo>
                    <a:lnTo>
                      <a:pt x="720" y="192"/>
                    </a:lnTo>
                    <a:lnTo>
                      <a:pt x="720" y="192"/>
                    </a:lnTo>
                    <a:lnTo>
                      <a:pt x="694" y="192"/>
                    </a:lnTo>
                    <a:lnTo>
                      <a:pt x="676" y="196"/>
                    </a:lnTo>
                    <a:lnTo>
                      <a:pt x="668" y="198"/>
                    </a:lnTo>
                    <a:lnTo>
                      <a:pt x="660" y="204"/>
                    </a:lnTo>
                    <a:lnTo>
                      <a:pt x="642" y="218"/>
                    </a:lnTo>
                    <a:lnTo>
                      <a:pt x="642" y="218"/>
                    </a:lnTo>
                    <a:lnTo>
                      <a:pt x="630" y="236"/>
                    </a:lnTo>
                    <a:lnTo>
                      <a:pt x="630" y="236"/>
                    </a:lnTo>
                    <a:lnTo>
                      <a:pt x="630" y="256"/>
                    </a:lnTo>
                    <a:lnTo>
                      <a:pt x="630" y="266"/>
                    </a:lnTo>
                    <a:lnTo>
                      <a:pt x="636" y="280"/>
                    </a:lnTo>
                    <a:lnTo>
                      <a:pt x="636" y="280"/>
                    </a:lnTo>
                    <a:lnTo>
                      <a:pt x="638" y="290"/>
                    </a:lnTo>
                    <a:lnTo>
                      <a:pt x="642" y="296"/>
                    </a:lnTo>
                    <a:lnTo>
                      <a:pt x="646" y="302"/>
                    </a:lnTo>
                    <a:lnTo>
                      <a:pt x="652" y="308"/>
                    </a:lnTo>
                    <a:lnTo>
                      <a:pt x="658" y="310"/>
                    </a:lnTo>
                    <a:lnTo>
                      <a:pt x="666" y="308"/>
                    </a:lnTo>
                    <a:lnTo>
                      <a:pt x="676" y="304"/>
                    </a:lnTo>
                    <a:lnTo>
                      <a:pt x="676" y="304"/>
                    </a:lnTo>
                    <a:lnTo>
                      <a:pt x="692" y="302"/>
                    </a:lnTo>
                    <a:lnTo>
                      <a:pt x="698" y="300"/>
                    </a:lnTo>
                    <a:lnTo>
                      <a:pt x="706" y="300"/>
                    </a:lnTo>
                    <a:lnTo>
                      <a:pt x="710" y="304"/>
                    </a:lnTo>
                    <a:lnTo>
                      <a:pt x="714" y="308"/>
                    </a:lnTo>
                    <a:lnTo>
                      <a:pt x="716" y="318"/>
                    </a:lnTo>
                    <a:lnTo>
                      <a:pt x="718" y="330"/>
                    </a:lnTo>
                    <a:lnTo>
                      <a:pt x="718" y="330"/>
                    </a:lnTo>
                    <a:lnTo>
                      <a:pt x="704" y="378"/>
                    </a:lnTo>
                    <a:lnTo>
                      <a:pt x="704" y="378"/>
                    </a:lnTo>
                    <a:lnTo>
                      <a:pt x="696" y="390"/>
                    </a:lnTo>
                    <a:lnTo>
                      <a:pt x="690" y="400"/>
                    </a:lnTo>
                    <a:lnTo>
                      <a:pt x="690" y="410"/>
                    </a:lnTo>
                    <a:lnTo>
                      <a:pt x="692" y="418"/>
                    </a:lnTo>
                    <a:lnTo>
                      <a:pt x="698" y="426"/>
                    </a:lnTo>
                    <a:lnTo>
                      <a:pt x="706" y="432"/>
                    </a:lnTo>
                    <a:lnTo>
                      <a:pt x="718" y="438"/>
                    </a:lnTo>
                    <a:lnTo>
                      <a:pt x="734" y="444"/>
                    </a:lnTo>
                    <a:lnTo>
                      <a:pt x="734" y="444"/>
                    </a:lnTo>
                    <a:lnTo>
                      <a:pt x="732" y="472"/>
                    </a:lnTo>
                    <a:lnTo>
                      <a:pt x="732" y="472"/>
                    </a:lnTo>
                    <a:lnTo>
                      <a:pt x="730" y="486"/>
                    </a:lnTo>
                    <a:lnTo>
                      <a:pt x="724" y="502"/>
                    </a:lnTo>
                    <a:lnTo>
                      <a:pt x="724" y="510"/>
                    </a:lnTo>
                    <a:lnTo>
                      <a:pt x="724" y="520"/>
                    </a:lnTo>
                    <a:lnTo>
                      <a:pt x="726" y="528"/>
                    </a:lnTo>
                    <a:lnTo>
                      <a:pt x="730" y="536"/>
                    </a:lnTo>
                    <a:lnTo>
                      <a:pt x="730" y="536"/>
                    </a:lnTo>
                    <a:lnTo>
                      <a:pt x="760" y="572"/>
                    </a:lnTo>
                    <a:lnTo>
                      <a:pt x="760" y="572"/>
                    </a:lnTo>
                    <a:lnTo>
                      <a:pt x="828" y="590"/>
                    </a:lnTo>
                    <a:lnTo>
                      <a:pt x="828" y="590"/>
                    </a:lnTo>
                    <a:lnTo>
                      <a:pt x="836" y="596"/>
                    </a:lnTo>
                    <a:lnTo>
                      <a:pt x="842" y="600"/>
                    </a:lnTo>
                    <a:lnTo>
                      <a:pt x="850" y="604"/>
                    </a:lnTo>
                    <a:lnTo>
                      <a:pt x="850" y="604"/>
                    </a:lnTo>
                    <a:lnTo>
                      <a:pt x="876" y="606"/>
                    </a:lnTo>
                    <a:lnTo>
                      <a:pt x="876" y="606"/>
                    </a:lnTo>
                    <a:lnTo>
                      <a:pt x="882" y="628"/>
                    </a:lnTo>
                    <a:lnTo>
                      <a:pt x="882" y="628"/>
                    </a:lnTo>
                    <a:lnTo>
                      <a:pt x="876" y="636"/>
                    </a:lnTo>
                    <a:lnTo>
                      <a:pt x="872" y="644"/>
                    </a:lnTo>
                    <a:lnTo>
                      <a:pt x="872" y="644"/>
                    </a:lnTo>
                    <a:lnTo>
                      <a:pt x="850" y="658"/>
                    </a:lnTo>
                    <a:lnTo>
                      <a:pt x="832" y="666"/>
                    </a:lnTo>
                    <a:lnTo>
                      <a:pt x="832" y="666"/>
                    </a:lnTo>
                    <a:lnTo>
                      <a:pt x="818" y="666"/>
                    </a:lnTo>
                    <a:lnTo>
                      <a:pt x="806" y="668"/>
                    </a:lnTo>
                    <a:lnTo>
                      <a:pt x="794" y="672"/>
                    </a:lnTo>
                    <a:lnTo>
                      <a:pt x="784" y="676"/>
                    </a:lnTo>
                    <a:lnTo>
                      <a:pt x="764" y="686"/>
                    </a:lnTo>
                    <a:lnTo>
                      <a:pt x="744" y="700"/>
                    </a:lnTo>
                    <a:lnTo>
                      <a:pt x="744" y="700"/>
                    </a:lnTo>
                    <a:lnTo>
                      <a:pt x="736" y="716"/>
                    </a:lnTo>
                    <a:lnTo>
                      <a:pt x="728" y="726"/>
                    </a:lnTo>
                    <a:lnTo>
                      <a:pt x="720" y="734"/>
                    </a:lnTo>
                    <a:lnTo>
                      <a:pt x="720" y="734"/>
                    </a:lnTo>
                    <a:lnTo>
                      <a:pt x="682" y="734"/>
                    </a:lnTo>
                    <a:lnTo>
                      <a:pt x="682" y="734"/>
                    </a:lnTo>
                    <a:lnTo>
                      <a:pt x="662" y="756"/>
                    </a:lnTo>
                    <a:lnTo>
                      <a:pt x="656" y="760"/>
                    </a:lnTo>
                    <a:lnTo>
                      <a:pt x="650" y="764"/>
                    </a:lnTo>
                    <a:lnTo>
                      <a:pt x="642" y="766"/>
                    </a:lnTo>
                    <a:lnTo>
                      <a:pt x="636" y="766"/>
                    </a:lnTo>
                    <a:lnTo>
                      <a:pt x="636" y="766"/>
                    </a:lnTo>
                    <a:lnTo>
                      <a:pt x="628" y="754"/>
                    </a:lnTo>
                    <a:lnTo>
                      <a:pt x="620" y="746"/>
                    </a:lnTo>
                    <a:lnTo>
                      <a:pt x="612" y="742"/>
                    </a:lnTo>
                    <a:lnTo>
                      <a:pt x="604" y="742"/>
                    </a:lnTo>
                    <a:lnTo>
                      <a:pt x="596" y="744"/>
                    </a:lnTo>
                    <a:lnTo>
                      <a:pt x="588" y="748"/>
                    </a:lnTo>
                    <a:lnTo>
                      <a:pt x="574" y="758"/>
                    </a:lnTo>
                    <a:lnTo>
                      <a:pt x="574" y="758"/>
                    </a:lnTo>
                    <a:lnTo>
                      <a:pt x="564" y="760"/>
                    </a:lnTo>
                    <a:lnTo>
                      <a:pt x="556" y="760"/>
                    </a:lnTo>
                    <a:lnTo>
                      <a:pt x="548" y="758"/>
                    </a:lnTo>
                    <a:lnTo>
                      <a:pt x="544" y="756"/>
                    </a:lnTo>
                    <a:lnTo>
                      <a:pt x="534" y="748"/>
                    </a:lnTo>
                    <a:lnTo>
                      <a:pt x="526" y="740"/>
                    </a:lnTo>
                    <a:lnTo>
                      <a:pt x="526" y="740"/>
                    </a:lnTo>
                    <a:lnTo>
                      <a:pt x="514" y="738"/>
                    </a:lnTo>
                    <a:lnTo>
                      <a:pt x="506" y="738"/>
                    </a:lnTo>
                    <a:lnTo>
                      <a:pt x="498" y="738"/>
                    </a:lnTo>
                    <a:lnTo>
                      <a:pt x="492" y="742"/>
                    </a:lnTo>
                    <a:lnTo>
                      <a:pt x="486" y="746"/>
                    </a:lnTo>
                    <a:lnTo>
                      <a:pt x="482" y="750"/>
                    </a:lnTo>
                    <a:lnTo>
                      <a:pt x="474" y="764"/>
                    </a:lnTo>
                    <a:lnTo>
                      <a:pt x="474" y="764"/>
                    </a:lnTo>
                    <a:lnTo>
                      <a:pt x="468" y="768"/>
                    </a:lnTo>
                    <a:lnTo>
                      <a:pt x="462" y="770"/>
                    </a:lnTo>
                    <a:lnTo>
                      <a:pt x="454" y="770"/>
                    </a:lnTo>
                    <a:lnTo>
                      <a:pt x="448" y="768"/>
                    </a:lnTo>
                    <a:lnTo>
                      <a:pt x="436" y="762"/>
                    </a:lnTo>
                    <a:lnTo>
                      <a:pt x="430" y="756"/>
                    </a:lnTo>
                    <a:lnTo>
                      <a:pt x="430" y="756"/>
                    </a:lnTo>
                    <a:lnTo>
                      <a:pt x="414" y="756"/>
                    </a:lnTo>
                    <a:lnTo>
                      <a:pt x="414" y="756"/>
                    </a:lnTo>
                    <a:lnTo>
                      <a:pt x="404" y="766"/>
                    </a:lnTo>
                    <a:lnTo>
                      <a:pt x="398" y="774"/>
                    </a:lnTo>
                    <a:lnTo>
                      <a:pt x="396" y="784"/>
                    </a:lnTo>
                    <a:lnTo>
                      <a:pt x="394" y="802"/>
                    </a:lnTo>
                    <a:lnTo>
                      <a:pt x="394" y="802"/>
                    </a:lnTo>
                    <a:lnTo>
                      <a:pt x="402" y="814"/>
                    </a:lnTo>
                    <a:lnTo>
                      <a:pt x="410" y="826"/>
                    </a:lnTo>
                    <a:lnTo>
                      <a:pt x="412" y="832"/>
                    </a:lnTo>
                    <a:lnTo>
                      <a:pt x="412" y="840"/>
                    </a:lnTo>
                    <a:lnTo>
                      <a:pt x="412" y="850"/>
                    </a:lnTo>
                    <a:lnTo>
                      <a:pt x="410" y="860"/>
                    </a:lnTo>
                    <a:lnTo>
                      <a:pt x="410" y="860"/>
                    </a:lnTo>
                    <a:lnTo>
                      <a:pt x="410" y="872"/>
                    </a:lnTo>
                    <a:lnTo>
                      <a:pt x="414" y="886"/>
                    </a:lnTo>
                    <a:lnTo>
                      <a:pt x="416" y="902"/>
                    </a:lnTo>
                    <a:lnTo>
                      <a:pt x="420" y="922"/>
                    </a:lnTo>
                    <a:lnTo>
                      <a:pt x="420" y="922"/>
                    </a:lnTo>
                    <a:lnTo>
                      <a:pt x="412" y="928"/>
                    </a:lnTo>
                    <a:lnTo>
                      <a:pt x="406" y="932"/>
                    </a:lnTo>
                    <a:lnTo>
                      <a:pt x="406" y="932"/>
                    </a:lnTo>
                    <a:close/>
                  </a:path>
                </a:pathLst>
              </a:custGeom>
              <a:grpFill/>
              <a:ln>
                <a:solidFill>
                  <a:schemeClr val="bg1"/>
                </a:solidFill>
              </a:ln>
            </p:spPr>
            <p:txBody>
              <a:bodyPr/>
              <a:lstStyle/>
              <a:p>
                <a:endParaRPr altLang="en-US" lang="zh-CN"/>
              </a:p>
            </p:txBody>
          </p:sp>
          <p:sp>
            <p:nvSpPr>
              <p:cNvPr id="86" name="Freeform 20"/>
              <p:cNvSpPr/>
              <p:nvPr/>
            </p:nvSpPr>
            <p:spPr bwMode="auto">
              <a:xfrm>
                <a:off x="944563" y="3270250"/>
                <a:ext cx="3095625" cy="1895475"/>
              </a:xfrm>
              <a:custGeom>
                <a:gdLst>
                  <a:gd fmla="*/ 1244 w 1950" name="T0"/>
                  <a:gd fmla="*/ 1192 h 1194" name="T1"/>
                  <a:gd fmla="*/ 1218 w 1950" name="T2"/>
                  <a:gd fmla="*/ 1156 h 1194" name="T3"/>
                  <a:gd fmla="*/ 1200 w 1950" name="T4"/>
                  <a:gd fmla="*/ 1100 h 1194" name="T5"/>
                  <a:gd fmla="*/ 1152 w 1950" name="T6"/>
                  <a:gd fmla="*/ 1058 h 1194" name="T7"/>
                  <a:gd fmla="*/ 1050 w 1950" name="T8"/>
                  <a:gd fmla="*/ 1000 h 1194" name="T9"/>
                  <a:gd fmla="*/ 970 w 1950" name="T10"/>
                  <a:gd fmla="*/ 1022 h 1194" name="T11"/>
                  <a:gd fmla="*/ 928 w 1950" name="T12"/>
                  <a:gd fmla="*/ 1096 h 1194" name="T13"/>
                  <a:gd fmla="*/ 898 w 1950" name="T14"/>
                  <a:gd fmla="*/ 1042 h 1194" name="T15"/>
                  <a:gd fmla="*/ 872 w 1950" name="T16"/>
                  <a:gd fmla="*/ 992 h 1194" name="T17"/>
                  <a:gd fmla="*/ 754 w 1950" name="T18"/>
                  <a:gd fmla="*/ 1010 h 1194" name="T19"/>
                  <a:gd fmla="*/ 634 w 1950" name="T20"/>
                  <a:gd fmla="*/ 966 h 1194" name="T21"/>
                  <a:gd fmla="*/ 580 w 1950" name="T22"/>
                  <a:gd fmla="*/ 900 h 1194" name="T23"/>
                  <a:gd fmla="*/ 492 w 1950" name="T24"/>
                  <a:gd fmla="*/ 842 h 1194" name="T25"/>
                  <a:gd fmla="*/ 468 w 1950" name="T26"/>
                  <a:gd fmla="*/ 764 h 1194" name="T27"/>
                  <a:gd fmla="*/ 390 w 1950" name="T28"/>
                  <a:gd fmla="*/ 726 h 1194" name="T29"/>
                  <a:gd fmla="*/ 284 w 1950" name="T30"/>
                  <a:gd fmla="*/ 610 h 1194" name="T31"/>
                  <a:gd fmla="*/ 182 w 1950" name="T32"/>
                  <a:gd fmla="*/ 630 h 1194" name="T33"/>
                  <a:gd fmla="*/ 142 w 1950" name="T34"/>
                  <a:gd fmla="*/ 552 h 1194" name="T35"/>
                  <a:gd fmla="*/ 12 w 1950" name="T36"/>
                  <a:gd fmla="*/ 454 h 1194" name="T37"/>
                  <a:gd fmla="*/ 8 w 1950" name="T38"/>
                  <a:gd fmla="*/ 412 h 1194" name="T39"/>
                  <a:gd fmla="*/ 16 w 1950" name="T40"/>
                  <a:gd fmla="*/ 290 h 1194" name="T41"/>
                  <a:gd fmla="*/ 54 w 1950" name="T42"/>
                  <a:gd fmla="*/ 300 h 1194" name="T43"/>
                  <a:gd fmla="*/ 104 w 1950" name="T44"/>
                  <a:gd fmla="*/ 280 h 1194" name="T45"/>
                  <a:gd fmla="*/ 78 w 1950" name="T46"/>
                  <a:gd fmla="*/ 126 h 1194" name="T47"/>
                  <a:gd fmla="*/ 146 w 1950" name="T48"/>
                  <a:gd fmla="*/ 98 h 1194" name="T49"/>
                  <a:gd fmla="*/ 216 w 1950" name="T50"/>
                  <a:gd fmla="*/ 72 h 1194" name="T51"/>
                  <a:gd fmla="*/ 304 w 1950" name="T52"/>
                  <a:gd fmla="*/ 6 h 1194" name="T53"/>
                  <a:gd fmla="*/ 386 w 1950" name="T54"/>
                  <a:gd fmla="*/ 48 h 1194" name="T55"/>
                  <a:gd fmla="*/ 470 w 1950" name="T56"/>
                  <a:gd fmla="*/ 10 h 1194" name="T57"/>
                  <a:gd fmla="*/ 510 w 1950" name="T58"/>
                  <a:gd fmla="*/ 56 h 1194" name="T59"/>
                  <a:gd fmla="*/ 622 w 1950" name="T60"/>
                  <a:gd fmla="*/ 72 h 1194" name="T61"/>
                  <a:gd fmla="*/ 710 w 1950" name="T62"/>
                  <a:gd fmla="*/ 56 h 1194" name="T63"/>
                  <a:gd fmla="*/ 804 w 1950" name="T64"/>
                  <a:gd fmla="*/ 44 h 1194" name="T65"/>
                  <a:gd fmla="*/ 898 w 1950" name="T66"/>
                  <a:gd fmla="*/ 30 h 1194" name="T67"/>
                  <a:gd fmla="*/ 1046 w 1950" name="T68"/>
                  <a:gd fmla="*/ 38 h 1194" name="T69"/>
                  <a:gd fmla="*/ 1106 w 1950" name="T70"/>
                  <a:gd fmla="*/ 114 h 1194" name="T71"/>
                  <a:gd fmla="*/ 1092 w 1950" name="T72"/>
                  <a:gd fmla="*/ 220 h 1194" name="T73"/>
                  <a:gd fmla="*/ 1118 w 1950" name="T74"/>
                  <a:gd fmla="*/ 378 h 1194" name="T75"/>
                  <a:gd fmla="*/ 1192 w 1950" name="T76"/>
                  <a:gd fmla="*/ 440 h 1194" name="T77"/>
                  <a:gd fmla="*/ 1308 w 1950" name="T78"/>
                  <a:gd fmla="*/ 502 h 1194" name="T79"/>
                  <a:gd fmla="*/ 1406 w 1950" name="T80"/>
                  <a:gd fmla="*/ 546 h 1194" name="T81"/>
                  <a:gd fmla="*/ 1586 w 1950" name="T82"/>
                  <a:gd fmla="*/ 576 h 1194" name="T83"/>
                  <a:gd fmla="*/ 1666 w 1950" name="T84"/>
                  <a:gd fmla="*/ 682 h 1194" name="T85"/>
                  <a:gd fmla="*/ 1706 w 1950" name="T86"/>
                  <a:gd fmla="*/ 676 h 1194" name="T87"/>
                  <a:gd fmla="*/ 1794 w 1950" name="T88"/>
                  <a:gd fmla="*/ 616 h 1194" name="T89"/>
                  <a:gd fmla="*/ 1848 w 1950" name="T90"/>
                  <a:gd fmla="*/ 632 h 1194" name="T91"/>
                  <a:gd fmla="*/ 1926 w 1950" name="T92"/>
                  <a:gd fmla="*/ 788 h 1194" name="T93"/>
                  <a:gd fmla="*/ 1930 w 1950" name="T94"/>
                  <a:gd fmla="*/ 878 h 1194" name="T95"/>
                  <a:gd fmla="*/ 1940 w 1950" name="T96"/>
                  <a:gd fmla="*/ 976 h 1194" name="T97"/>
                  <a:gd fmla="*/ 1930 w 1950" name="T98"/>
                  <a:gd fmla="*/ 1002 h 1194" name="T99"/>
                  <a:gd fmla="*/ 1872 w 1950" name="T100"/>
                  <a:gd fmla="*/ 1006 h 1194" name="T101"/>
                  <a:gd fmla="*/ 1866 w 1950" name="T102"/>
                  <a:gd fmla="*/ 1096 h 1194" name="T103"/>
                  <a:gd fmla="*/ 1772 w 1950" name="T104"/>
                  <a:gd fmla="*/ 1052 h 1194" name="T105"/>
                  <a:gd fmla="*/ 1744 w 1950" name="T106"/>
                  <a:gd fmla="*/ 1124 h 1194" name="T107"/>
                  <a:gd fmla="*/ 1696 w 1950" name="T108"/>
                  <a:gd fmla="*/ 1086 h 1194" name="T109"/>
                  <a:gd fmla="*/ 1594 w 1950" name="T110"/>
                  <a:gd fmla="*/ 1048 h 1194" name="T111"/>
                  <a:gd fmla="*/ 1498 w 1950" name="T112"/>
                  <a:gd fmla="*/ 1102 h 1194" name="T113"/>
                  <a:gd fmla="*/ 1430 w 1950" name="T114"/>
                  <a:gd fmla="*/ 1144 h 1194" name="T115"/>
                  <a:gd fmla="*/ 1342 w 1950" name="T116"/>
                  <a:gd fmla="*/ 1194 h 119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94" w="1950">
                    <a:moveTo>
                      <a:pt x="1342" y="1194"/>
                    </a:moveTo>
                    <a:lnTo>
                      <a:pt x="1342" y="1194"/>
                    </a:lnTo>
                    <a:lnTo>
                      <a:pt x="1336" y="1192"/>
                    </a:lnTo>
                    <a:lnTo>
                      <a:pt x="1324" y="1188"/>
                    </a:lnTo>
                    <a:lnTo>
                      <a:pt x="1298" y="1186"/>
                    </a:lnTo>
                    <a:lnTo>
                      <a:pt x="1258" y="1186"/>
                    </a:lnTo>
                    <a:lnTo>
                      <a:pt x="1258" y="1186"/>
                    </a:lnTo>
                    <a:lnTo>
                      <a:pt x="1244" y="1192"/>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36"/>
                    </a:lnTo>
                    <a:lnTo>
                      <a:pt x="1228" y="1114"/>
                    </a:lnTo>
                    <a:lnTo>
                      <a:pt x="1228" y="1114"/>
                    </a:lnTo>
                    <a:lnTo>
                      <a:pt x="1216" y="1108"/>
                    </a:lnTo>
                    <a:lnTo>
                      <a:pt x="1206" y="1104"/>
                    </a:lnTo>
                    <a:lnTo>
                      <a:pt x="1200" y="1100"/>
                    </a:lnTo>
                    <a:lnTo>
                      <a:pt x="1194" y="1094"/>
                    </a:lnTo>
                    <a:lnTo>
                      <a:pt x="1192" y="1088"/>
                    </a:lnTo>
                    <a:lnTo>
                      <a:pt x="1190" y="1082"/>
                    </a:lnTo>
                    <a:lnTo>
                      <a:pt x="1186" y="1068"/>
                    </a:lnTo>
                    <a:lnTo>
                      <a:pt x="1186" y="1068"/>
                    </a:lnTo>
                    <a:lnTo>
                      <a:pt x="1180" y="1058"/>
                    </a:lnTo>
                    <a:lnTo>
                      <a:pt x="1180" y="1058"/>
                    </a:lnTo>
                    <a:lnTo>
                      <a:pt x="1152" y="1058"/>
                    </a:lnTo>
                    <a:lnTo>
                      <a:pt x="1128" y="1052"/>
                    </a:lnTo>
                    <a:lnTo>
                      <a:pt x="1128" y="1052"/>
                    </a:lnTo>
                    <a:lnTo>
                      <a:pt x="1112" y="1028"/>
                    </a:lnTo>
                    <a:lnTo>
                      <a:pt x="1112" y="1028"/>
                    </a:lnTo>
                    <a:lnTo>
                      <a:pt x="1092" y="1022"/>
                    </a:lnTo>
                    <a:lnTo>
                      <a:pt x="1074" y="1014"/>
                    </a:lnTo>
                    <a:lnTo>
                      <a:pt x="1060" y="1006"/>
                    </a:lnTo>
                    <a:lnTo>
                      <a:pt x="1050" y="1000"/>
                    </a:lnTo>
                    <a:lnTo>
                      <a:pt x="1050" y="1000"/>
                    </a:lnTo>
                    <a:lnTo>
                      <a:pt x="1038" y="994"/>
                    </a:lnTo>
                    <a:lnTo>
                      <a:pt x="1038" y="994"/>
                    </a:lnTo>
                    <a:lnTo>
                      <a:pt x="1002" y="994"/>
                    </a:lnTo>
                    <a:lnTo>
                      <a:pt x="1002" y="994"/>
                    </a:lnTo>
                    <a:lnTo>
                      <a:pt x="992" y="1002"/>
                    </a:lnTo>
                    <a:lnTo>
                      <a:pt x="982" y="1012"/>
                    </a:lnTo>
                    <a:lnTo>
                      <a:pt x="970" y="1022"/>
                    </a:lnTo>
                    <a:lnTo>
                      <a:pt x="956" y="1028"/>
                    </a:lnTo>
                    <a:lnTo>
                      <a:pt x="956" y="1028"/>
                    </a:lnTo>
                    <a:lnTo>
                      <a:pt x="944" y="1040"/>
                    </a:lnTo>
                    <a:lnTo>
                      <a:pt x="944" y="1040"/>
                    </a:lnTo>
                    <a:lnTo>
                      <a:pt x="936" y="1056"/>
                    </a:lnTo>
                    <a:lnTo>
                      <a:pt x="936" y="1056"/>
                    </a:lnTo>
                    <a:lnTo>
                      <a:pt x="932" y="1076"/>
                    </a:lnTo>
                    <a:lnTo>
                      <a:pt x="928" y="109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20"/>
                    </a:lnTo>
                    <a:lnTo>
                      <a:pt x="908" y="1004"/>
                    </a:lnTo>
                    <a:lnTo>
                      <a:pt x="908" y="1004"/>
                    </a:lnTo>
                    <a:lnTo>
                      <a:pt x="894" y="996"/>
                    </a:lnTo>
                    <a:lnTo>
                      <a:pt x="886" y="992"/>
                    </a:lnTo>
                    <a:lnTo>
                      <a:pt x="872" y="992"/>
                    </a:lnTo>
                    <a:lnTo>
                      <a:pt x="872" y="992"/>
                    </a:lnTo>
                    <a:lnTo>
                      <a:pt x="822" y="1002"/>
                    </a:lnTo>
                    <a:lnTo>
                      <a:pt x="802" y="1008"/>
                    </a:lnTo>
                    <a:lnTo>
                      <a:pt x="782" y="1018"/>
                    </a:lnTo>
                    <a:lnTo>
                      <a:pt x="782" y="1018"/>
                    </a:lnTo>
                    <a:lnTo>
                      <a:pt x="772" y="1016"/>
                    </a:lnTo>
                    <a:lnTo>
                      <a:pt x="762" y="1014"/>
                    </a:lnTo>
                    <a:lnTo>
                      <a:pt x="754" y="1010"/>
                    </a:lnTo>
                    <a:lnTo>
                      <a:pt x="748" y="1006"/>
                    </a:lnTo>
                    <a:lnTo>
                      <a:pt x="736" y="994"/>
                    </a:lnTo>
                    <a:lnTo>
                      <a:pt x="728" y="982"/>
                    </a:lnTo>
                    <a:lnTo>
                      <a:pt x="728" y="982"/>
                    </a:lnTo>
                    <a:lnTo>
                      <a:pt x="714" y="966"/>
                    </a:lnTo>
                    <a:lnTo>
                      <a:pt x="714" y="966"/>
                    </a:lnTo>
                    <a:lnTo>
                      <a:pt x="634" y="966"/>
                    </a:lnTo>
                    <a:lnTo>
                      <a:pt x="634" y="966"/>
                    </a:lnTo>
                    <a:lnTo>
                      <a:pt x="626" y="960"/>
                    </a:lnTo>
                    <a:lnTo>
                      <a:pt x="620" y="954"/>
                    </a:lnTo>
                    <a:lnTo>
                      <a:pt x="612" y="938"/>
                    </a:lnTo>
                    <a:lnTo>
                      <a:pt x="606" y="922"/>
                    </a:lnTo>
                    <a:lnTo>
                      <a:pt x="600" y="908"/>
                    </a:lnTo>
                    <a:lnTo>
                      <a:pt x="600" y="908"/>
                    </a:lnTo>
                    <a:lnTo>
                      <a:pt x="584" y="904"/>
                    </a:lnTo>
                    <a:lnTo>
                      <a:pt x="580" y="900"/>
                    </a:lnTo>
                    <a:lnTo>
                      <a:pt x="576" y="894"/>
                    </a:lnTo>
                    <a:lnTo>
                      <a:pt x="576" y="894"/>
                    </a:lnTo>
                    <a:lnTo>
                      <a:pt x="554" y="878"/>
                    </a:lnTo>
                    <a:lnTo>
                      <a:pt x="554" y="878"/>
                    </a:lnTo>
                    <a:lnTo>
                      <a:pt x="514" y="864"/>
                    </a:lnTo>
                    <a:lnTo>
                      <a:pt x="514" y="864"/>
                    </a:lnTo>
                    <a:lnTo>
                      <a:pt x="500" y="852"/>
                    </a:lnTo>
                    <a:lnTo>
                      <a:pt x="492" y="842"/>
                    </a:lnTo>
                    <a:lnTo>
                      <a:pt x="486" y="832"/>
                    </a:lnTo>
                    <a:lnTo>
                      <a:pt x="482" y="824"/>
                    </a:lnTo>
                    <a:lnTo>
                      <a:pt x="480" y="816"/>
                    </a:lnTo>
                    <a:lnTo>
                      <a:pt x="480" y="808"/>
                    </a:lnTo>
                    <a:lnTo>
                      <a:pt x="478" y="784"/>
                    </a:lnTo>
                    <a:lnTo>
                      <a:pt x="478" y="784"/>
                    </a:lnTo>
                    <a:lnTo>
                      <a:pt x="468" y="764"/>
                    </a:lnTo>
                    <a:lnTo>
                      <a:pt x="468" y="764"/>
                    </a:lnTo>
                    <a:lnTo>
                      <a:pt x="424" y="766"/>
                    </a:lnTo>
                    <a:lnTo>
                      <a:pt x="424" y="766"/>
                    </a:lnTo>
                    <a:lnTo>
                      <a:pt x="406" y="758"/>
                    </a:lnTo>
                    <a:lnTo>
                      <a:pt x="400" y="754"/>
                    </a:lnTo>
                    <a:lnTo>
                      <a:pt x="396" y="750"/>
                    </a:lnTo>
                    <a:lnTo>
                      <a:pt x="392" y="740"/>
                    </a:lnTo>
                    <a:lnTo>
                      <a:pt x="390" y="726"/>
                    </a:lnTo>
                    <a:lnTo>
                      <a:pt x="390" y="726"/>
                    </a:lnTo>
                    <a:lnTo>
                      <a:pt x="380" y="716"/>
                    </a:lnTo>
                    <a:lnTo>
                      <a:pt x="372" y="710"/>
                    </a:lnTo>
                    <a:lnTo>
                      <a:pt x="358" y="700"/>
                    </a:lnTo>
                    <a:lnTo>
                      <a:pt x="358" y="700"/>
                    </a:lnTo>
                    <a:lnTo>
                      <a:pt x="318" y="666"/>
                    </a:lnTo>
                    <a:lnTo>
                      <a:pt x="318" y="666"/>
                    </a:lnTo>
                    <a:lnTo>
                      <a:pt x="284" y="610"/>
                    </a:lnTo>
                    <a:lnTo>
                      <a:pt x="284" y="610"/>
                    </a:lnTo>
                    <a:lnTo>
                      <a:pt x="260" y="610"/>
                    </a:lnTo>
                    <a:lnTo>
                      <a:pt x="252" y="612"/>
                    </a:lnTo>
                    <a:lnTo>
                      <a:pt x="242" y="616"/>
                    </a:lnTo>
                    <a:lnTo>
                      <a:pt x="242" y="616"/>
                    </a:lnTo>
                    <a:lnTo>
                      <a:pt x="230" y="622"/>
                    </a:lnTo>
                    <a:lnTo>
                      <a:pt x="218" y="630"/>
                    </a:lnTo>
                    <a:lnTo>
                      <a:pt x="218" y="630"/>
                    </a:lnTo>
                    <a:lnTo>
                      <a:pt x="182" y="630"/>
                    </a:lnTo>
                    <a:lnTo>
                      <a:pt x="182" y="630"/>
                    </a:lnTo>
                    <a:lnTo>
                      <a:pt x="170" y="620"/>
                    </a:lnTo>
                    <a:lnTo>
                      <a:pt x="162" y="612"/>
                    </a:lnTo>
                    <a:lnTo>
                      <a:pt x="156" y="602"/>
                    </a:lnTo>
                    <a:lnTo>
                      <a:pt x="150" y="592"/>
                    </a:lnTo>
                    <a:lnTo>
                      <a:pt x="144" y="572"/>
                    </a:lnTo>
                    <a:lnTo>
                      <a:pt x="142" y="552"/>
                    </a:lnTo>
                    <a:lnTo>
                      <a:pt x="142" y="552"/>
                    </a:lnTo>
                    <a:lnTo>
                      <a:pt x="112" y="506"/>
                    </a:lnTo>
                    <a:lnTo>
                      <a:pt x="112" y="506"/>
                    </a:lnTo>
                    <a:lnTo>
                      <a:pt x="100" y="494"/>
                    </a:lnTo>
                    <a:lnTo>
                      <a:pt x="88" y="486"/>
                    </a:lnTo>
                    <a:lnTo>
                      <a:pt x="74" y="478"/>
                    </a:lnTo>
                    <a:lnTo>
                      <a:pt x="62" y="472"/>
                    </a:lnTo>
                    <a:lnTo>
                      <a:pt x="36" y="462"/>
                    </a:lnTo>
                    <a:lnTo>
                      <a:pt x="12" y="454"/>
                    </a:lnTo>
                    <a:lnTo>
                      <a:pt x="12" y="454"/>
                    </a:lnTo>
                    <a:lnTo>
                      <a:pt x="4" y="448"/>
                    </a:lnTo>
                    <a:lnTo>
                      <a:pt x="0" y="442"/>
                    </a:lnTo>
                    <a:lnTo>
                      <a:pt x="0" y="436"/>
                    </a:lnTo>
                    <a:lnTo>
                      <a:pt x="0" y="430"/>
                    </a:lnTo>
                    <a:lnTo>
                      <a:pt x="2" y="420"/>
                    </a:lnTo>
                    <a:lnTo>
                      <a:pt x="8" y="412"/>
                    </a:lnTo>
                    <a:lnTo>
                      <a:pt x="8" y="412"/>
                    </a:lnTo>
                    <a:lnTo>
                      <a:pt x="14" y="406"/>
                    </a:lnTo>
                    <a:lnTo>
                      <a:pt x="18" y="400"/>
                    </a:lnTo>
                    <a:lnTo>
                      <a:pt x="22" y="388"/>
                    </a:lnTo>
                    <a:lnTo>
                      <a:pt x="22" y="388"/>
                    </a:lnTo>
                    <a:lnTo>
                      <a:pt x="26" y="316"/>
                    </a:lnTo>
                    <a:lnTo>
                      <a:pt x="26" y="316"/>
                    </a:lnTo>
                    <a:lnTo>
                      <a:pt x="18" y="296"/>
                    </a:lnTo>
                    <a:lnTo>
                      <a:pt x="16" y="290"/>
                    </a:lnTo>
                    <a:lnTo>
                      <a:pt x="14" y="286"/>
                    </a:lnTo>
                    <a:lnTo>
                      <a:pt x="16" y="284"/>
                    </a:lnTo>
                    <a:lnTo>
                      <a:pt x="20" y="282"/>
                    </a:lnTo>
                    <a:lnTo>
                      <a:pt x="36" y="280"/>
                    </a:lnTo>
                    <a:lnTo>
                      <a:pt x="36" y="280"/>
                    </a:lnTo>
                    <a:lnTo>
                      <a:pt x="48" y="288"/>
                    </a:lnTo>
                    <a:lnTo>
                      <a:pt x="48" y="288"/>
                    </a:lnTo>
                    <a:lnTo>
                      <a:pt x="54" y="300"/>
                    </a:lnTo>
                    <a:lnTo>
                      <a:pt x="58" y="308"/>
                    </a:lnTo>
                    <a:lnTo>
                      <a:pt x="64" y="314"/>
                    </a:lnTo>
                    <a:lnTo>
                      <a:pt x="70" y="318"/>
                    </a:lnTo>
                    <a:lnTo>
                      <a:pt x="78" y="320"/>
                    </a:lnTo>
                    <a:lnTo>
                      <a:pt x="86" y="316"/>
                    </a:lnTo>
                    <a:lnTo>
                      <a:pt x="94" y="308"/>
                    </a:lnTo>
                    <a:lnTo>
                      <a:pt x="94" y="308"/>
                    </a:lnTo>
                    <a:lnTo>
                      <a:pt x="104" y="280"/>
                    </a:lnTo>
                    <a:lnTo>
                      <a:pt x="104" y="280"/>
                    </a:lnTo>
                    <a:lnTo>
                      <a:pt x="98" y="216"/>
                    </a:lnTo>
                    <a:lnTo>
                      <a:pt x="98" y="216"/>
                    </a:lnTo>
                    <a:lnTo>
                      <a:pt x="80" y="166"/>
                    </a:lnTo>
                    <a:lnTo>
                      <a:pt x="80" y="166"/>
                    </a:lnTo>
                    <a:lnTo>
                      <a:pt x="76" y="144"/>
                    </a:lnTo>
                    <a:lnTo>
                      <a:pt x="76" y="134"/>
                    </a:lnTo>
                    <a:lnTo>
                      <a:pt x="78" y="126"/>
                    </a:lnTo>
                    <a:lnTo>
                      <a:pt x="80" y="118"/>
                    </a:lnTo>
                    <a:lnTo>
                      <a:pt x="84" y="112"/>
                    </a:lnTo>
                    <a:lnTo>
                      <a:pt x="90" y="104"/>
                    </a:lnTo>
                    <a:lnTo>
                      <a:pt x="98" y="98"/>
                    </a:lnTo>
                    <a:lnTo>
                      <a:pt x="98" y="98"/>
                    </a:lnTo>
                    <a:lnTo>
                      <a:pt x="108" y="82"/>
                    </a:lnTo>
                    <a:lnTo>
                      <a:pt x="108" y="82"/>
                    </a:lnTo>
                    <a:lnTo>
                      <a:pt x="146" y="98"/>
                    </a:lnTo>
                    <a:lnTo>
                      <a:pt x="146" y="98"/>
                    </a:lnTo>
                    <a:lnTo>
                      <a:pt x="182" y="98"/>
                    </a:lnTo>
                    <a:lnTo>
                      <a:pt x="182" y="98"/>
                    </a:lnTo>
                    <a:lnTo>
                      <a:pt x="190" y="92"/>
                    </a:lnTo>
                    <a:lnTo>
                      <a:pt x="198" y="86"/>
                    </a:lnTo>
                    <a:lnTo>
                      <a:pt x="206" y="80"/>
                    </a:lnTo>
                    <a:lnTo>
                      <a:pt x="216" y="72"/>
                    </a:lnTo>
                    <a:lnTo>
                      <a:pt x="216" y="72"/>
                    </a:lnTo>
                    <a:lnTo>
                      <a:pt x="226" y="48"/>
                    </a:lnTo>
                    <a:lnTo>
                      <a:pt x="238" y="30"/>
                    </a:lnTo>
                    <a:lnTo>
                      <a:pt x="244" y="22"/>
                    </a:lnTo>
                    <a:lnTo>
                      <a:pt x="254" y="14"/>
                    </a:lnTo>
                    <a:lnTo>
                      <a:pt x="276" y="0"/>
                    </a:lnTo>
                    <a:lnTo>
                      <a:pt x="276" y="0"/>
                    </a:lnTo>
                    <a:lnTo>
                      <a:pt x="286" y="0"/>
                    </a:lnTo>
                    <a:lnTo>
                      <a:pt x="304" y="6"/>
                    </a:lnTo>
                    <a:lnTo>
                      <a:pt x="304" y="6"/>
                    </a:lnTo>
                    <a:lnTo>
                      <a:pt x="350" y="34"/>
                    </a:lnTo>
                    <a:lnTo>
                      <a:pt x="350" y="34"/>
                    </a:lnTo>
                    <a:lnTo>
                      <a:pt x="352" y="42"/>
                    </a:lnTo>
                    <a:lnTo>
                      <a:pt x="356" y="48"/>
                    </a:lnTo>
                    <a:lnTo>
                      <a:pt x="362" y="50"/>
                    </a:lnTo>
                    <a:lnTo>
                      <a:pt x="368" y="50"/>
                    </a:lnTo>
                    <a:lnTo>
                      <a:pt x="386" y="48"/>
                    </a:lnTo>
                    <a:lnTo>
                      <a:pt x="402" y="42"/>
                    </a:lnTo>
                    <a:lnTo>
                      <a:pt x="402" y="42"/>
                    </a:lnTo>
                    <a:lnTo>
                      <a:pt x="438" y="36"/>
                    </a:lnTo>
                    <a:lnTo>
                      <a:pt x="438" y="36"/>
                    </a:lnTo>
                    <a:lnTo>
                      <a:pt x="454" y="20"/>
                    </a:lnTo>
                    <a:lnTo>
                      <a:pt x="458" y="14"/>
                    </a:lnTo>
                    <a:lnTo>
                      <a:pt x="464" y="10"/>
                    </a:lnTo>
                    <a:lnTo>
                      <a:pt x="470" y="10"/>
                    </a:lnTo>
                    <a:lnTo>
                      <a:pt x="476" y="10"/>
                    </a:lnTo>
                    <a:lnTo>
                      <a:pt x="486" y="14"/>
                    </a:lnTo>
                    <a:lnTo>
                      <a:pt x="496" y="22"/>
                    </a:lnTo>
                    <a:lnTo>
                      <a:pt x="496" y="22"/>
                    </a:lnTo>
                    <a:lnTo>
                      <a:pt x="498" y="38"/>
                    </a:lnTo>
                    <a:lnTo>
                      <a:pt x="498" y="44"/>
                    </a:lnTo>
                    <a:lnTo>
                      <a:pt x="500" y="48"/>
                    </a:lnTo>
                    <a:lnTo>
                      <a:pt x="510" y="56"/>
                    </a:lnTo>
                    <a:lnTo>
                      <a:pt x="528" y="68"/>
                    </a:lnTo>
                    <a:lnTo>
                      <a:pt x="528" y="68"/>
                    </a:lnTo>
                    <a:lnTo>
                      <a:pt x="564" y="82"/>
                    </a:lnTo>
                    <a:lnTo>
                      <a:pt x="564" y="82"/>
                    </a:lnTo>
                    <a:lnTo>
                      <a:pt x="594" y="82"/>
                    </a:lnTo>
                    <a:lnTo>
                      <a:pt x="594" y="82"/>
                    </a:lnTo>
                    <a:lnTo>
                      <a:pt x="608" y="76"/>
                    </a:lnTo>
                    <a:lnTo>
                      <a:pt x="622" y="72"/>
                    </a:lnTo>
                    <a:lnTo>
                      <a:pt x="638" y="68"/>
                    </a:lnTo>
                    <a:lnTo>
                      <a:pt x="658" y="66"/>
                    </a:lnTo>
                    <a:lnTo>
                      <a:pt x="658" y="66"/>
                    </a:lnTo>
                    <a:lnTo>
                      <a:pt x="678" y="56"/>
                    </a:lnTo>
                    <a:lnTo>
                      <a:pt x="686" y="54"/>
                    </a:lnTo>
                    <a:lnTo>
                      <a:pt x="694" y="54"/>
                    </a:lnTo>
                    <a:lnTo>
                      <a:pt x="700" y="54"/>
                    </a:lnTo>
                    <a:lnTo>
                      <a:pt x="710" y="56"/>
                    </a:lnTo>
                    <a:lnTo>
                      <a:pt x="734" y="68"/>
                    </a:lnTo>
                    <a:lnTo>
                      <a:pt x="734" y="68"/>
                    </a:lnTo>
                    <a:lnTo>
                      <a:pt x="776" y="68"/>
                    </a:lnTo>
                    <a:lnTo>
                      <a:pt x="776" y="68"/>
                    </a:lnTo>
                    <a:lnTo>
                      <a:pt x="784" y="60"/>
                    </a:lnTo>
                    <a:lnTo>
                      <a:pt x="788" y="54"/>
                    </a:lnTo>
                    <a:lnTo>
                      <a:pt x="794" y="48"/>
                    </a:lnTo>
                    <a:lnTo>
                      <a:pt x="804" y="44"/>
                    </a:lnTo>
                    <a:lnTo>
                      <a:pt x="804" y="44"/>
                    </a:lnTo>
                    <a:lnTo>
                      <a:pt x="824" y="28"/>
                    </a:lnTo>
                    <a:lnTo>
                      <a:pt x="834" y="22"/>
                    </a:lnTo>
                    <a:lnTo>
                      <a:pt x="844" y="18"/>
                    </a:lnTo>
                    <a:lnTo>
                      <a:pt x="854" y="18"/>
                    </a:lnTo>
                    <a:lnTo>
                      <a:pt x="866" y="18"/>
                    </a:lnTo>
                    <a:lnTo>
                      <a:pt x="882" y="24"/>
                    </a:lnTo>
                    <a:lnTo>
                      <a:pt x="898" y="30"/>
                    </a:lnTo>
                    <a:lnTo>
                      <a:pt x="898" y="30"/>
                    </a:lnTo>
                    <a:lnTo>
                      <a:pt x="926" y="30"/>
                    </a:lnTo>
                    <a:lnTo>
                      <a:pt x="956" y="26"/>
                    </a:lnTo>
                    <a:lnTo>
                      <a:pt x="986" y="24"/>
                    </a:lnTo>
                    <a:lnTo>
                      <a:pt x="1018" y="24"/>
                    </a:lnTo>
                    <a:lnTo>
                      <a:pt x="1018" y="24"/>
                    </a:lnTo>
                    <a:lnTo>
                      <a:pt x="1046" y="38"/>
                    </a:lnTo>
                    <a:lnTo>
                      <a:pt x="1046" y="38"/>
                    </a:lnTo>
                    <a:lnTo>
                      <a:pt x="1060" y="52"/>
                    </a:lnTo>
                    <a:lnTo>
                      <a:pt x="1072" y="60"/>
                    </a:lnTo>
                    <a:lnTo>
                      <a:pt x="1086" y="66"/>
                    </a:lnTo>
                    <a:lnTo>
                      <a:pt x="1086" y="66"/>
                    </a:lnTo>
                    <a:lnTo>
                      <a:pt x="1088" y="90"/>
                    </a:lnTo>
                    <a:lnTo>
                      <a:pt x="1088" y="90"/>
                    </a:lnTo>
                    <a:lnTo>
                      <a:pt x="1096" y="100"/>
                    </a:lnTo>
                    <a:lnTo>
                      <a:pt x="1106" y="114"/>
                    </a:lnTo>
                    <a:lnTo>
                      <a:pt x="1110" y="122"/>
                    </a:lnTo>
                    <a:lnTo>
                      <a:pt x="1112" y="130"/>
                    </a:lnTo>
                    <a:lnTo>
                      <a:pt x="1112" y="140"/>
                    </a:lnTo>
                    <a:lnTo>
                      <a:pt x="1110" y="152"/>
                    </a:lnTo>
                    <a:lnTo>
                      <a:pt x="1110" y="152"/>
                    </a:lnTo>
                    <a:lnTo>
                      <a:pt x="1092" y="182"/>
                    </a:lnTo>
                    <a:lnTo>
                      <a:pt x="1092" y="182"/>
                    </a:lnTo>
                    <a:lnTo>
                      <a:pt x="1092" y="220"/>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44" y="412"/>
                    </a:lnTo>
                    <a:lnTo>
                      <a:pt x="1166" y="426"/>
                    </a:lnTo>
                    <a:lnTo>
                      <a:pt x="1178" y="432"/>
                    </a:lnTo>
                    <a:lnTo>
                      <a:pt x="1192" y="440"/>
                    </a:lnTo>
                    <a:lnTo>
                      <a:pt x="1192" y="440"/>
                    </a:lnTo>
                    <a:lnTo>
                      <a:pt x="1236" y="446"/>
                    </a:lnTo>
                    <a:lnTo>
                      <a:pt x="1236" y="446"/>
                    </a:lnTo>
                    <a:lnTo>
                      <a:pt x="1244" y="460"/>
                    </a:lnTo>
                    <a:lnTo>
                      <a:pt x="1254" y="472"/>
                    </a:lnTo>
                    <a:lnTo>
                      <a:pt x="1266" y="482"/>
                    </a:lnTo>
                    <a:lnTo>
                      <a:pt x="1278" y="490"/>
                    </a:lnTo>
                    <a:lnTo>
                      <a:pt x="1292" y="496"/>
                    </a:lnTo>
                    <a:lnTo>
                      <a:pt x="1308" y="502"/>
                    </a:lnTo>
                    <a:lnTo>
                      <a:pt x="1324" y="506"/>
                    </a:lnTo>
                    <a:lnTo>
                      <a:pt x="1344" y="510"/>
                    </a:lnTo>
                    <a:lnTo>
                      <a:pt x="1344" y="510"/>
                    </a:lnTo>
                    <a:lnTo>
                      <a:pt x="1360" y="522"/>
                    </a:lnTo>
                    <a:lnTo>
                      <a:pt x="1376" y="534"/>
                    </a:lnTo>
                    <a:lnTo>
                      <a:pt x="1384" y="538"/>
                    </a:lnTo>
                    <a:lnTo>
                      <a:pt x="1394" y="542"/>
                    </a:lnTo>
                    <a:lnTo>
                      <a:pt x="1406" y="546"/>
                    </a:lnTo>
                    <a:lnTo>
                      <a:pt x="1420" y="548"/>
                    </a:lnTo>
                    <a:lnTo>
                      <a:pt x="1420" y="548"/>
                    </a:lnTo>
                    <a:lnTo>
                      <a:pt x="1528" y="546"/>
                    </a:lnTo>
                    <a:lnTo>
                      <a:pt x="1528" y="546"/>
                    </a:lnTo>
                    <a:lnTo>
                      <a:pt x="1552" y="554"/>
                    </a:lnTo>
                    <a:lnTo>
                      <a:pt x="1552" y="554"/>
                    </a:lnTo>
                    <a:lnTo>
                      <a:pt x="1586" y="576"/>
                    </a:lnTo>
                    <a:lnTo>
                      <a:pt x="1586" y="576"/>
                    </a:lnTo>
                    <a:lnTo>
                      <a:pt x="1606" y="622"/>
                    </a:lnTo>
                    <a:lnTo>
                      <a:pt x="1606" y="622"/>
                    </a:lnTo>
                    <a:lnTo>
                      <a:pt x="1610" y="640"/>
                    </a:lnTo>
                    <a:lnTo>
                      <a:pt x="1616" y="652"/>
                    </a:lnTo>
                    <a:lnTo>
                      <a:pt x="1626" y="664"/>
                    </a:lnTo>
                    <a:lnTo>
                      <a:pt x="1644" y="682"/>
                    </a:lnTo>
                    <a:lnTo>
                      <a:pt x="1644" y="682"/>
                    </a:lnTo>
                    <a:lnTo>
                      <a:pt x="1666" y="682"/>
                    </a:lnTo>
                    <a:lnTo>
                      <a:pt x="1666" y="682"/>
                    </a:lnTo>
                    <a:lnTo>
                      <a:pt x="1678" y="664"/>
                    </a:lnTo>
                    <a:lnTo>
                      <a:pt x="1678" y="664"/>
                    </a:lnTo>
                    <a:lnTo>
                      <a:pt x="1696" y="662"/>
                    </a:lnTo>
                    <a:lnTo>
                      <a:pt x="1696" y="662"/>
                    </a:lnTo>
                    <a:lnTo>
                      <a:pt x="1698" y="666"/>
                    </a:lnTo>
                    <a:lnTo>
                      <a:pt x="1698" y="670"/>
                    </a:lnTo>
                    <a:lnTo>
                      <a:pt x="1706" y="676"/>
                    </a:lnTo>
                    <a:lnTo>
                      <a:pt x="1716" y="680"/>
                    </a:lnTo>
                    <a:lnTo>
                      <a:pt x="1728" y="682"/>
                    </a:lnTo>
                    <a:lnTo>
                      <a:pt x="1728" y="682"/>
                    </a:lnTo>
                    <a:lnTo>
                      <a:pt x="1764" y="660"/>
                    </a:lnTo>
                    <a:lnTo>
                      <a:pt x="1764" y="660"/>
                    </a:lnTo>
                    <a:lnTo>
                      <a:pt x="1774" y="646"/>
                    </a:lnTo>
                    <a:lnTo>
                      <a:pt x="1784" y="632"/>
                    </a:lnTo>
                    <a:lnTo>
                      <a:pt x="1794" y="616"/>
                    </a:lnTo>
                    <a:lnTo>
                      <a:pt x="1804" y="604"/>
                    </a:lnTo>
                    <a:lnTo>
                      <a:pt x="1804" y="604"/>
                    </a:lnTo>
                    <a:lnTo>
                      <a:pt x="1808" y="602"/>
                    </a:lnTo>
                    <a:lnTo>
                      <a:pt x="1808" y="602"/>
                    </a:lnTo>
                    <a:lnTo>
                      <a:pt x="1814" y="610"/>
                    </a:lnTo>
                    <a:lnTo>
                      <a:pt x="1824" y="616"/>
                    </a:lnTo>
                    <a:lnTo>
                      <a:pt x="1848" y="632"/>
                    </a:lnTo>
                    <a:lnTo>
                      <a:pt x="1848" y="632"/>
                    </a:lnTo>
                    <a:lnTo>
                      <a:pt x="1850" y="642"/>
                    </a:lnTo>
                    <a:lnTo>
                      <a:pt x="1856" y="654"/>
                    </a:lnTo>
                    <a:lnTo>
                      <a:pt x="1868" y="676"/>
                    </a:lnTo>
                    <a:lnTo>
                      <a:pt x="1886" y="698"/>
                    </a:lnTo>
                    <a:lnTo>
                      <a:pt x="1906" y="722"/>
                    </a:lnTo>
                    <a:lnTo>
                      <a:pt x="1906" y="722"/>
                    </a:lnTo>
                    <a:lnTo>
                      <a:pt x="1926" y="788"/>
                    </a:lnTo>
                    <a:lnTo>
                      <a:pt x="1926" y="788"/>
                    </a:lnTo>
                    <a:lnTo>
                      <a:pt x="1934" y="800"/>
                    </a:lnTo>
                    <a:lnTo>
                      <a:pt x="1942" y="814"/>
                    </a:lnTo>
                    <a:lnTo>
                      <a:pt x="1948" y="830"/>
                    </a:lnTo>
                    <a:lnTo>
                      <a:pt x="1950" y="840"/>
                    </a:lnTo>
                    <a:lnTo>
                      <a:pt x="1950" y="850"/>
                    </a:lnTo>
                    <a:lnTo>
                      <a:pt x="1950" y="850"/>
                    </a:lnTo>
                    <a:lnTo>
                      <a:pt x="1938" y="866"/>
                    </a:lnTo>
                    <a:lnTo>
                      <a:pt x="1930" y="878"/>
                    </a:lnTo>
                    <a:lnTo>
                      <a:pt x="1928" y="892"/>
                    </a:lnTo>
                    <a:lnTo>
                      <a:pt x="1928" y="918"/>
                    </a:lnTo>
                    <a:lnTo>
                      <a:pt x="1928" y="918"/>
                    </a:lnTo>
                    <a:lnTo>
                      <a:pt x="1932" y="932"/>
                    </a:lnTo>
                    <a:lnTo>
                      <a:pt x="1938" y="948"/>
                    </a:lnTo>
                    <a:lnTo>
                      <a:pt x="1940" y="958"/>
                    </a:lnTo>
                    <a:lnTo>
                      <a:pt x="1942" y="966"/>
                    </a:lnTo>
                    <a:lnTo>
                      <a:pt x="1940" y="976"/>
                    </a:lnTo>
                    <a:lnTo>
                      <a:pt x="1938" y="986"/>
                    </a:lnTo>
                    <a:lnTo>
                      <a:pt x="1938" y="986"/>
                    </a:lnTo>
                    <a:lnTo>
                      <a:pt x="1938" y="1008"/>
                    </a:lnTo>
                    <a:lnTo>
                      <a:pt x="1938" y="1008"/>
                    </a:lnTo>
                    <a:lnTo>
                      <a:pt x="1932" y="1008"/>
                    </a:lnTo>
                    <a:lnTo>
                      <a:pt x="1932" y="1008"/>
                    </a:lnTo>
                    <a:lnTo>
                      <a:pt x="1932" y="1004"/>
                    </a:lnTo>
                    <a:lnTo>
                      <a:pt x="1930" y="1002"/>
                    </a:lnTo>
                    <a:lnTo>
                      <a:pt x="1924" y="996"/>
                    </a:lnTo>
                    <a:lnTo>
                      <a:pt x="1918" y="992"/>
                    </a:lnTo>
                    <a:lnTo>
                      <a:pt x="1912" y="988"/>
                    </a:lnTo>
                    <a:lnTo>
                      <a:pt x="1912" y="988"/>
                    </a:lnTo>
                    <a:lnTo>
                      <a:pt x="1896" y="990"/>
                    </a:lnTo>
                    <a:lnTo>
                      <a:pt x="1886" y="994"/>
                    </a:lnTo>
                    <a:lnTo>
                      <a:pt x="1880" y="998"/>
                    </a:lnTo>
                    <a:lnTo>
                      <a:pt x="1872" y="1006"/>
                    </a:lnTo>
                    <a:lnTo>
                      <a:pt x="1872" y="1006"/>
                    </a:lnTo>
                    <a:lnTo>
                      <a:pt x="1872" y="1018"/>
                    </a:lnTo>
                    <a:lnTo>
                      <a:pt x="1876" y="1032"/>
                    </a:lnTo>
                    <a:lnTo>
                      <a:pt x="1882" y="1066"/>
                    </a:lnTo>
                    <a:lnTo>
                      <a:pt x="1882" y="1066"/>
                    </a:lnTo>
                    <a:lnTo>
                      <a:pt x="1880" y="1092"/>
                    </a:lnTo>
                    <a:lnTo>
                      <a:pt x="1880" y="1092"/>
                    </a:lnTo>
                    <a:lnTo>
                      <a:pt x="1866" y="1096"/>
                    </a:lnTo>
                    <a:lnTo>
                      <a:pt x="1866" y="1096"/>
                    </a:lnTo>
                    <a:lnTo>
                      <a:pt x="1842" y="1096"/>
                    </a:lnTo>
                    <a:lnTo>
                      <a:pt x="1842" y="1096"/>
                    </a:lnTo>
                    <a:lnTo>
                      <a:pt x="1810" y="1054"/>
                    </a:lnTo>
                    <a:lnTo>
                      <a:pt x="1810" y="1054"/>
                    </a:lnTo>
                    <a:lnTo>
                      <a:pt x="1796" y="1050"/>
                    </a:lnTo>
                    <a:lnTo>
                      <a:pt x="1782" y="1048"/>
                    </a:lnTo>
                    <a:lnTo>
                      <a:pt x="1772" y="1052"/>
                    </a:lnTo>
                    <a:lnTo>
                      <a:pt x="1762" y="1058"/>
                    </a:lnTo>
                    <a:lnTo>
                      <a:pt x="1756" y="1068"/>
                    </a:lnTo>
                    <a:lnTo>
                      <a:pt x="1752" y="1078"/>
                    </a:lnTo>
                    <a:lnTo>
                      <a:pt x="1752" y="1092"/>
                    </a:lnTo>
                    <a:lnTo>
                      <a:pt x="1754" y="1108"/>
                    </a:lnTo>
                    <a:lnTo>
                      <a:pt x="1754" y="1108"/>
                    </a:lnTo>
                    <a:lnTo>
                      <a:pt x="1748" y="1116"/>
                    </a:lnTo>
                    <a:lnTo>
                      <a:pt x="1744" y="1124"/>
                    </a:lnTo>
                    <a:lnTo>
                      <a:pt x="1744" y="1124"/>
                    </a:lnTo>
                    <a:lnTo>
                      <a:pt x="1730" y="1122"/>
                    </a:lnTo>
                    <a:lnTo>
                      <a:pt x="1718" y="1118"/>
                    </a:lnTo>
                    <a:lnTo>
                      <a:pt x="1706" y="1112"/>
                    </a:lnTo>
                    <a:lnTo>
                      <a:pt x="1700" y="1108"/>
                    </a:lnTo>
                    <a:lnTo>
                      <a:pt x="1700" y="1108"/>
                    </a:lnTo>
                    <a:lnTo>
                      <a:pt x="1696" y="1086"/>
                    </a:lnTo>
                    <a:lnTo>
                      <a:pt x="1696" y="1086"/>
                    </a:lnTo>
                    <a:lnTo>
                      <a:pt x="1678" y="1076"/>
                    </a:lnTo>
                    <a:lnTo>
                      <a:pt x="1660" y="1070"/>
                    </a:lnTo>
                    <a:lnTo>
                      <a:pt x="1632" y="1060"/>
                    </a:lnTo>
                    <a:lnTo>
                      <a:pt x="1632" y="1060"/>
                    </a:lnTo>
                    <a:lnTo>
                      <a:pt x="1620" y="1046"/>
                    </a:lnTo>
                    <a:lnTo>
                      <a:pt x="1620" y="1046"/>
                    </a:lnTo>
                    <a:lnTo>
                      <a:pt x="1600" y="1046"/>
                    </a:lnTo>
                    <a:lnTo>
                      <a:pt x="1594" y="1048"/>
                    </a:lnTo>
                    <a:lnTo>
                      <a:pt x="1588" y="1050"/>
                    </a:lnTo>
                    <a:lnTo>
                      <a:pt x="1580" y="1058"/>
                    </a:lnTo>
                    <a:lnTo>
                      <a:pt x="1566" y="1070"/>
                    </a:lnTo>
                    <a:lnTo>
                      <a:pt x="1566" y="1070"/>
                    </a:lnTo>
                    <a:lnTo>
                      <a:pt x="1522" y="1094"/>
                    </a:lnTo>
                    <a:lnTo>
                      <a:pt x="1522" y="1094"/>
                    </a:lnTo>
                    <a:lnTo>
                      <a:pt x="1504" y="1100"/>
                    </a:lnTo>
                    <a:lnTo>
                      <a:pt x="1498" y="1102"/>
                    </a:lnTo>
                    <a:lnTo>
                      <a:pt x="1492" y="1106"/>
                    </a:lnTo>
                    <a:lnTo>
                      <a:pt x="1486" y="1116"/>
                    </a:lnTo>
                    <a:lnTo>
                      <a:pt x="1474" y="1132"/>
                    </a:lnTo>
                    <a:lnTo>
                      <a:pt x="1474" y="1132"/>
                    </a:lnTo>
                    <a:lnTo>
                      <a:pt x="1450" y="1134"/>
                    </a:lnTo>
                    <a:lnTo>
                      <a:pt x="1442" y="1138"/>
                    </a:lnTo>
                    <a:lnTo>
                      <a:pt x="1436" y="1140"/>
                    </a:lnTo>
                    <a:lnTo>
                      <a:pt x="1430" y="1144"/>
                    </a:lnTo>
                    <a:lnTo>
                      <a:pt x="1424" y="1150"/>
                    </a:lnTo>
                    <a:lnTo>
                      <a:pt x="1410" y="1170"/>
                    </a:lnTo>
                    <a:lnTo>
                      <a:pt x="1410" y="1170"/>
                    </a:lnTo>
                    <a:lnTo>
                      <a:pt x="1400" y="1178"/>
                    </a:lnTo>
                    <a:lnTo>
                      <a:pt x="1400" y="1178"/>
                    </a:lnTo>
                    <a:lnTo>
                      <a:pt x="1382" y="1182"/>
                    </a:lnTo>
                    <a:lnTo>
                      <a:pt x="1368" y="1186"/>
                    </a:lnTo>
                    <a:lnTo>
                      <a:pt x="1342" y="1194"/>
                    </a:lnTo>
                    <a:lnTo>
                      <a:pt x="1342" y="1194"/>
                    </a:lnTo>
                    <a:close/>
                  </a:path>
                </a:pathLst>
              </a:custGeom>
              <a:grpFill/>
              <a:ln>
                <a:solidFill>
                  <a:schemeClr val="bg1"/>
                </a:solidFill>
              </a:ln>
            </p:spPr>
            <p:txBody>
              <a:bodyPr/>
              <a:lstStyle/>
              <a:p>
                <a:endParaRPr altLang="en-US" lang="zh-CN"/>
              </a:p>
            </p:txBody>
          </p:sp>
          <p:sp>
            <p:nvSpPr>
              <p:cNvPr id="94" name="Freeform 28"/>
              <p:cNvSpPr/>
              <p:nvPr/>
            </p:nvSpPr>
            <p:spPr bwMode="auto">
              <a:xfrm>
                <a:off x="2693988" y="2911475"/>
                <a:ext cx="1962150" cy="1428750"/>
              </a:xfrm>
              <a:custGeom>
                <a:gdLst>
                  <a:gd fmla="*/ 494 w 1236" name="T0"/>
                  <a:gd fmla="*/ 798 h 900" name="T1"/>
                  <a:gd fmla="*/ 430 w 1236" name="T2"/>
                  <a:gd fmla="*/ 762 h 900" name="T3"/>
                  <a:gd fmla="*/ 278 w 1236" name="T4"/>
                  <a:gd fmla="*/ 748 h 900" name="T5"/>
                  <a:gd fmla="*/ 176 w 1236" name="T6"/>
                  <a:gd fmla="*/ 704 h 900" name="T7"/>
                  <a:gd fmla="*/ 148 w 1236" name="T8"/>
                  <a:gd fmla="*/ 670 h 900" name="T9"/>
                  <a:gd fmla="*/ 70 w 1236" name="T10"/>
                  <a:gd fmla="*/ 640 h 900" name="T11"/>
                  <a:gd fmla="*/ 24 w 1236" name="T12"/>
                  <a:gd fmla="*/ 596 h 900" name="T13"/>
                  <a:gd fmla="*/ 0 w 1236" name="T14"/>
                  <a:gd fmla="*/ 412 h 900" name="T15"/>
                  <a:gd fmla="*/ 16 w 1236" name="T16"/>
                  <a:gd fmla="*/ 340 h 900" name="T17"/>
                  <a:gd fmla="*/ 26 w 1236" name="T18"/>
                  <a:gd fmla="*/ 328 h 900" name="T19"/>
                  <a:gd fmla="*/ 52 w 1236" name="T20"/>
                  <a:gd fmla="*/ 314 h 900" name="T21"/>
                  <a:gd fmla="*/ 98 w 1236" name="T22"/>
                  <a:gd fmla="*/ 336 h 900" name="T23"/>
                  <a:gd fmla="*/ 150 w 1236" name="T24"/>
                  <a:gd fmla="*/ 336 h 900" name="T25"/>
                  <a:gd fmla="*/ 138 w 1236" name="T26"/>
                  <a:gd fmla="*/ 274 h 900" name="T27"/>
                  <a:gd fmla="*/ 168 w 1236" name="T28"/>
                  <a:gd fmla="*/ 236 h 900" name="T29"/>
                  <a:gd fmla="*/ 186 w 1236" name="T30"/>
                  <a:gd fmla="*/ 192 h 900" name="T31"/>
                  <a:gd fmla="*/ 152 w 1236" name="T32"/>
                  <a:gd fmla="*/ 150 h 900" name="T33"/>
                  <a:gd fmla="*/ 120 w 1236" name="T34"/>
                  <a:gd fmla="*/ 120 h 900" name="T35"/>
                  <a:gd fmla="*/ 118 w 1236" name="T36"/>
                  <a:gd fmla="*/ 92 h 900" name="T37"/>
                  <a:gd fmla="*/ 104 w 1236" name="T38"/>
                  <a:gd fmla="*/ 58 h 900" name="T39"/>
                  <a:gd fmla="*/ 234 w 1236" name="T40"/>
                  <a:gd fmla="*/ 42 h 900" name="T41"/>
                  <a:gd fmla="*/ 340 w 1236" name="T42"/>
                  <a:gd fmla="*/ 4 h 900" name="T43"/>
                  <a:gd fmla="*/ 430 w 1236" name="T44"/>
                  <a:gd fmla="*/ 8 h 900" name="T45"/>
                  <a:gd fmla="*/ 526 w 1236" name="T46"/>
                  <a:gd fmla="*/ 22 h 900" name="T47"/>
                  <a:gd fmla="*/ 654 w 1236" name="T48"/>
                  <a:gd fmla="*/ 114 h 900" name="T49"/>
                  <a:gd fmla="*/ 720 w 1236" name="T50"/>
                  <a:gd fmla="*/ 110 h 900" name="T51"/>
                  <a:gd fmla="*/ 720 w 1236" name="T52"/>
                  <a:gd fmla="*/ 56 h 900" name="T53"/>
                  <a:gd fmla="*/ 792 w 1236" name="T54"/>
                  <a:gd fmla="*/ 72 h 900" name="T55"/>
                  <a:gd fmla="*/ 930 w 1236" name="T56"/>
                  <a:gd fmla="*/ 128 h 900" name="T57"/>
                  <a:gd fmla="*/ 952 w 1236" name="T58"/>
                  <a:gd fmla="*/ 142 h 900" name="T59"/>
                  <a:gd fmla="*/ 1088 w 1236" name="T60"/>
                  <a:gd fmla="*/ 224 h 900" name="T61"/>
                  <a:gd fmla="*/ 1174 w 1236" name="T62"/>
                  <a:gd fmla="*/ 250 h 900" name="T63"/>
                  <a:gd fmla="*/ 1216 w 1236" name="T64"/>
                  <a:gd fmla="*/ 368 h 900" name="T65"/>
                  <a:gd fmla="*/ 1236 w 1236" name="T66"/>
                  <a:gd fmla="*/ 452 h 900" name="T67"/>
                  <a:gd fmla="*/ 1184 w 1236" name="T68"/>
                  <a:gd fmla="*/ 496 h 900" name="T69"/>
                  <a:gd fmla="*/ 1120 w 1236" name="T70"/>
                  <a:gd fmla="*/ 584 h 900" name="T71"/>
                  <a:gd fmla="*/ 1144 w 1236" name="T72"/>
                  <a:gd fmla="*/ 626 h 900" name="T73"/>
                  <a:gd fmla="*/ 1086 w 1236" name="T74"/>
                  <a:gd fmla="*/ 606 h 900" name="T75"/>
                  <a:gd fmla="*/ 1030 w 1236" name="T76"/>
                  <a:gd fmla="*/ 642 h 900" name="T77"/>
                  <a:gd fmla="*/ 1064 w 1236" name="T78"/>
                  <a:gd fmla="*/ 694 h 900" name="T79"/>
                  <a:gd fmla="*/ 1076 w 1236" name="T80"/>
                  <a:gd fmla="*/ 792 h 900" name="T81"/>
                  <a:gd fmla="*/ 1034 w 1236" name="T82"/>
                  <a:gd fmla="*/ 804 h 900" name="T83"/>
                  <a:gd fmla="*/ 996 w 1236" name="T84"/>
                  <a:gd fmla="*/ 806 h 900" name="T85"/>
                  <a:gd fmla="*/ 956 w 1236" name="T86"/>
                  <a:gd fmla="*/ 788 h 900" name="T87"/>
                  <a:gd fmla="*/ 920 w 1236" name="T88"/>
                  <a:gd fmla="*/ 800 h 900" name="T89"/>
                  <a:gd fmla="*/ 878 w 1236" name="T90"/>
                  <a:gd fmla="*/ 780 h 900" name="T91"/>
                  <a:gd fmla="*/ 828 w 1236" name="T92"/>
                  <a:gd fmla="*/ 698 h 900" name="T93"/>
                  <a:gd fmla="*/ 778 w 1236" name="T94"/>
                  <a:gd fmla="*/ 654 h 900" name="T95"/>
                  <a:gd fmla="*/ 700 w 1236" name="T96"/>
                  <a:gd fmla="*/ 662 h 900" name="T97"/>
                  <a:gd fmla="*/ 722 w 1236" name="T98"/>
                  <a:gd fmla="*/ 746 h 900" name="T99"/>
                  <a:gd fmla="*/ 694 w 1236" name="T100"/>
                  <a:gd fmla="*/ 796 h 900" name="T101"/>
                  <a:gd fmla="*/ 664 w 1236" name="T102"/>
                  <a:gd fmla="*/ 862 h 900" name="T103"/>
                  <a:gd fmla="*/ 634 w 1236" name="T104"/>
                  <a:gd fmla="*/ 886 h 900" name="T105"/>
                  <a:gd fmla="*/ 604 w 1236" name="T106"/>
                  <a:gd fmla="*/ 884 h 900" name="T107"/>
                  <a:gd fmla="*/ 568 w 1236" name="T108"/>
                  <a:gd fmla="*/ 880 h 90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00" w="1236">
                    <a:moveTo>
                      <a:pt x="552" y="900"/>
                    </a:moveTo>
                    <a:lnTo>
                      <a:pt x="552" y="900"/>
                    </a:lnTo>
                    <a:lnTo>
                      <a:pt x="522" y="874"/>
                    </a:lnTo>
                    <a:lnTo>
                      <a:pt x="522" y="874"/>
                    </a:lnTo>
                    <a:lnTo>
                      <a:pt x="510" y="834"/>
                    </a:lnTo>
                    <a:lnTo>
                      <a:pt x="494" y="798"/>
                    </a:lnTo>
                    <a:lnTo>
                      <a:pt x="494" y="798"/>
                    </a:lnTo>
                    <a:lnTo>
                      <a:pt x="486" y="790"/>
                    </a:lnTo>
                    <a:lnTo>
                      <a:pt x="478" y="782"/>
                    </a:lnTo>
                    <a:lnTo>
                      <a:pt x="460" y="772"/>
                    </a:lnTo>
                    <a:lnTo>
                      <a:pt x="444" y="766"/>
                    </a:lnTo>
                    <a:lnTo>
                      <a:pt x="430" y="762"/>
                    </a:lnTo>
                    <a:lnTo>
                      <a:pt x="430" y="762"/>
                    </a:lnTo>
                    <a:lnTo>
                      <a:pt x="322" y="764"/>
                    </a:lnTo>
                    <a:lnTo>
                      <a:pt x="322" y="764"/>
                    </a:lnTo>
                    <a:lnTo>
                      <a:pt x="310" y="762"/>
                    </a:lnTo>
                    <a:lnTo>
                      <a:pt x="298" y="758"/>
                    </a:lnTo>
                    <a:lnTo>
                      <a:pt x="278" y="748"/>
                    </a:lnTo>
                    <a:lnTo>
                      <a:pt x="262" y="736"/>
                    </a:lnTo>
                    <a:lnTo>
                      <a:pt x="248" y="724"/>
                    </a:lnTo>
                    <a:lnTo>
                      <a:pt x="248" y="724"/>
                    </a:lnTo>
                    <a:lnTo>
                      <a:pt x="220" y="720"/>
                    </a:lnTo>
                    <a:lnTo>
                      <a:pt x="198" y="712"/>
                    </a:lnTo>
                    <a:lnTo>
                      <a:pt x="176" y="704"/>
                    </a:lnTo>
                    <a:lnTo>
                      <a:pt x="158" y="692"/>
                    </a:lnTo>
                    <a:lnTo>
                      <a:pt x="158" y="692"/>
                    </a:lnTo>
                    <a:lnTo>
                      <a:pt x="156" y="686"/>
                    </a:lnTo>
                    <a:lnTo>
                      <a:pt x="154" y="680"/>
                    </a:lnTo>
                    <a:lnTo>
                      <a:pt x="148" y="670"/>
                    </a:lnTo>
                    <a:lnTo>
                      <a:pt x="148" y="670"/>
                    </a:lnTo>
                    <a:lnTo>
                      <a:pt x="138" y="662"/>
                    </a:lnTo>
                    <a:lnTo>
                      <a:pt x="138" y="662"/>
                    </a:lnTo>
                    <a:lnTo>
                      <a:pt x="118" y="658"/>
                    </a:lnTo>
                    <a:lnTo>
                      <a:pt x="100" y="654"/>
                    </a:lnTo>
                    <a:lnTo>
                      <a:pt x="84" y="648"/>
                    </a:lnTo>
                    <a:lnTo>
                      <a:pt x="70" y="640"/>
                    </a:lnTo>
                    <a:lnTo>
                      <a:pt x="70" y="640"/>
                    </a:lnTo>
                    <a:lnTo>
                      <a:pt x="62" y="638"/>
                    </a:lnTo>
                    <a:lnTo>
                      <a:pt x="54" y="634"/>
                    </a:lnTo>
                    <a:lnTo>
                      <a:pt x="42" y="624"/>
                    </a:lnTo>
                    <a:lnTo>
                      <a:pt x="32" y="610"/>
                    </a:lnTo>
                    <a:lnTo>
                      <a:pt x="24" y="596"/>
                    </a:lnTo>
                    <a:lnTo>
                      <a:pt x="18" y="580"/>
                    </a:lnTo>
                    <a:lnTo>
                      <a:pt x="12" y="566"/>
                    </a:lnTo>
                    <a:lnTo>
                      <a:pt x="6" y="542"/>
                    </a:lnTo>
                    <a:lnTo>
                      <a:pt x="6" y="542"/>
                    </a:lnTo>
                    <a:lnTo>
                      <a:pt x="0" y="412"/>
                    </a:lnTo>
                    <a:lnTo>
                      <a:pt x="0" y="412"/>
                    </a:lnTo>
                    <a:lnTo>
                      <a:pt x="14" y="388"/>
                    </a:lnTo>
                    <a:lnTo>
                      <a:pt x="18" y="376"/>
                    </a:lnTo>
                    <a:lnTo>
                      <a:pt x="22" y="366"/>
                    </a:lnTo>
                    <a:lnTo>
                      <a:pt x="22" y="366"/>
                    </a:lnTo>
                    <a:lnTo>
                      <a:pt x="20" y="352"/>
                    </a:lnTo>
                    <a:lnTo>
                      <a:pt x="16" y="340"/>
                    </a:lnTo>
                    <a:lnTo>
                      <a:pt x="12" y="332"/>
                    </a:lnTo>
                    <a:lnTo>
                      <a:pt x="10" y="328"/>
                    </a:lnTo>
                    <a:lnTo>
                      <a:pt x="10" y="328"/>
                    </a:lnTo>
                    <a:lnTo>
                      <a:pt x="22" y="326"/>
                    </a:lnTo>
                    <a:lnTo>
                      <a:pt x="22" y="326"/>
                    </a:lnTo>
                    <a:lnTo>
                      <a:pt x="26" y="328"/>
                    </a:lnTo>
                    <a:lnTo>
                      <a:pt x="32" y="330"/>
                    </a:lnTo>
                    <a:lnTo>
                      <a:pt x="42" y="330"/>
                    </a:lnTo>
                    <a:lnTo>
                      <a:pt x="42" y="330"/>
                    </a:lnTo>
                    <a:lnTo>
                      <a:pt x="50" y="320"/>
                    </a:lnTo>
                    <a:lnTo>
                      <a:pt x="52" y="314"/>
                    </a:lnTo>
                    <a:lnTo>
                      <a:pt x="52" y="314"/>
                    </a:lnTo>
                    <a:lnTo>
                      <a:pt x="60" y="312"/>
                    </a:lnTo>
                    <a:lnTo>
                      <a:pt x="66" y="312"/>
                    </a:lnTo>
                    <a:lnTo>
                      <a:pt x="72" y="316"/>
                    </a:lnTo>
                    <a:lnTo>
                      <a:pt x="78" y="320"/>
                    </a:lnTo>
                    <a:lnTo>
                      <a:pt x="90" y="330"/>
                    </a:lnTo>
                    <a:lnTo>
                      <a:pt x="98" y="336"/>
                    </a:lnTo>
                    <a:lnTo>
                      <a:pt x="108" y="342"/>
                    </a:lnTo>
                    <a:lnTo>
                      <a:pt x="108" y="342"/>
                    </a:lnTo>
                    <a:lnTo>
                      <a:pt x="128" y="342"/>
                    </a:lnTo>
                    <a:lnTo>
                      <a:pt x="140" y="340"/>
                    </a:lnTo>
                    <a:lnTo>
                      <a:pt x="150" y="336"/>
                    </a:lnTo>
                    <a:lnTo>
                      <a:pt x="150" y="336"/>
                    </a:lnTo>
                    <a:lnTo>
                      <a:pt x="158" y="326"/>
                    </a:lnTo>
                    <a:lnTo>
                      <a:pt x="158" y="326"/>
                    </a:lnTo>
                    <a:lnTo>
                      <a:pt x="158" y="300"/>
                    </a:lnTo>
                    <a:lnTo>
                      <a:pt x="158" y="300"/>
                    </a:lnTo>
                    <a:lnTo>
                      <a:pt x="148" y="286"/>
                    </a:lnTo>
                    <a:lnTo>
                      <a:pt x="138" y="274"/>
                    </a:lnTo>
                    <a:lnTo>
                      <a:pt x="136" y="270"/>
                    </a:lnTo>
                    <a:lnTo>
                      <a:pt x="136" y="264"/>
                    </a:lnTo>
                    <a:lnTo>
                      <a:pt x="136" y="258"/>
                    </a:lnTo>
                    <a:lnTo>
                      <a:pt x="140" y="252"/>
                    </a:lnTo>
                    <a:lnTo>
                      <a:pt x="140" y="252"/>
                    </a:lnTo>
                    <a:lnTo>
                      <a:pt x="168" y="236"/>
                    </a:lnTo>
                    <a:lnTo>
                      <a:pt x="168" y="236"/>
                    </a:lnTo>
                    <a:lnTo>
                      <a:pt x="180" y="224"/>
                    </a:lnTo>
                    <a:lnTo>
                      <a:pt x="180" y="224"/>
                    </a:lnTo>
                    <a:lnTo>
                      <a:pt x="184" y="212"/>
                    </a:lnTo>
                    <a:lnTo>
                      <a:pt x="188" y="200"/>
                    </a:lnTo>
                    <a:lnTo>
                      <a:pt x="186" y="192"/>
                    </a:lnTo>
                    <a:lnTo>
                      <a:pt x="184" y="184"/>
                    </a:lnTo>
                    <a:lnTo>
                      <a:pt x="178" y="178"/>
                    </a:lnTo>
                    <a:lnTo>
                      <a:pt x="172" y="174"/>
                    </a:lnTo>
                    <a:lnTo>
                      <a:pt x="160" y="164"/>
                    </a:lnTo>
                    <a:lnTo>
                      <a:pt x="160" y="164"/>
                    </a:lnTo>
                    <a:lnTo>
                      <a:pt x="152" y="150"/>
                    </a:lnTo>
                    <a:lnTo>
                      <a:pt x="142" y="138"/>
                    </a:lnTo>
                    <a:lnTo>
                      <a:pt x="132" y="128"/>
                    </a:lnTo>
                    <a:lnTo>
                      <a:pt x="126" y="126"/>
                    </a:lnTo>
                    <a:lnTo>
                      <a:pt x="122" y="126"/>
                    </a:lnTo>
                    <a:lnTo>
                      <a:pt x="122" y="126"/>
                    </a:lnTo>
                    <a:lnTo>
                      <a:pt x="120" y="120"/>
                    </a:lnTo>
                    <a:lnTo>
                      <a:pt x="116" y="114"/>
                    </a:lnTo>
                    <a:lnTo>
                      <a:pt x="114" y="110"/>
                    </a:lnTo>
                    <a:lnTo>
                      <a:pt x="114" y="104"/>
                    </a:lnTo>
                    <a:lnTo>
                      <a:pt x="114" y="104"/>
                    </a:lnTo>
                    <a:lnTo>
                      <a:pt x="118" y="98"/>
                    </a:lnTo>
                    <a:lnTo>
                      <a:pt x="118" y="92"/>
                    </a:lnTo>
                    <a:lnTo>
                      <a:pt x="118" y="86"/>
                    </a:lnTo>
                    <a:lnTo>
                      <a:pt x="116" y="80"/>
                    </a:lnTo>
                    <a:lnTo>
                      <a:pt x="110" y="70"/>
                    </a:lnTo>
                    <a:lnTo>
                      <a:pt x="104" y="66"/>
                    </a:lnTo>
                    <a:lnTo>
                      <a:pt x="104" y="66"/>
                    </a:lnTo>
                    <a:lnTo>
                      <a:pt x="104" y="58"/>
                    </a:lnTo>
                    <a:lnTo>
                      <a:pt x="104" y="58"/>
                    </a:lnTo>
                    <a:lnTo>
                      <a:pt x="120" y="56"/>
                    </a:lnTo>
                    <a:lnTo>
                      <a:pt x="138" y="52"/>
                    </a:lnTo>
                    <a:lnTo>
                      <a:pt x="176" y="50"/>
                    </a:lnTo>
                    <a:lnTo>
                      <a:pt x="214" y="46"/>
                    </a:lnTo>
                    <a:lnTo>
                      <a:pt x="234" y="42"/>
                    </a:lnTo>
                    <a:lnTo>
                      <a:pt x="252" y="38"/>
                    </a:lnTo>
                    <a:lnTo>
                      <a:pt x="252" y="38"/>
                    </a:lnTo>
                    <a:lnTo>
                      <a:pt x="280" y="24"/>
                    </a:lnTo>
                    <a:lnTo>
                      <a:pt x="310" y="12"/>
                    </a:lnTo>
                    <a:lnTo>
                      <a:pt x="324" y="6"/>
                    </a:lnTo>
                    <a:lnTo>
                      <a:pt x="340" y="4"/>
                    </a:lnTo>
                    <a:lnTo>
                      <a:pt x="358" y="0"/>
                    </a:lnTo>
                    <a:lnTo>
                      <a:pt x="378" y="0"/>
                    </a:lnTo>
                    <a:lnTo>
                      <a:pt x="378" y="0"/>
                    </a:lnTo>
                    <a:lnTo>
                      <a:pt x="400" y="10"/>
                    </a:lnTo>
                    <a:lnTo>
                      <a:pt x="400" y="10"/>
                    </a:lnTo>
                    <a:lnTo>
                      <a:pt x="430" y="8"/>
                    </a:lnTo>
                    <a:lnTo>
                      <a:pt x="462" y="10"/>
                    </a:lnTo>
                    <a:lnTo>
                      <a:pt x="478" y="10"/>
                    </a:lnTo>
                    <a:lnTo>
                      <a:pt x="494" y="12"/>
                    </a:lnTo>
                    <a:lnTo>
                      <a:pt x="510" y="16"/>
                    </a:lnTo>
                    <a:lnTo>
                      <a:pt x="526" y="22"/>
                    </a:lnTo>
                    <a:lnTo>
                      <a:pt x="526" y="22"/>
                    </a:lnTo>
                    <a:lnTo>
                      <a:pt x="604" y="72"/>
                    </a:lnTo>
                    <a:lnTo>
                      <a:pt x="604" y="72"/>
                    </a:lnTo>
                    <a:lnTo>
                      <a:pt x="612" y="84"/>
                    </a:lnTo>
                    <a:lnTo>
                      <a:pt x="612" y="84"/>
                    </a:lnTo>
                    <a:lnTo>
                      <a:pt x="638" y="104"/>
                    </a:lnTo>
                    <a:lnTo>
                      <a:pt x="654" y="114"/>
                    </a:lnTo>
                    <a:lnTo>
                      <a:pt x="676" y="122"/>
                    </a:lnTo>
                    <a:lnTo>
                      <a:pt x="676" y="122"/>
                    </a:lnTo>
                    <a:lnTo>
                      <a:pt x="706" y="122"/>
                    </a:lnTo>
                    <a:lnTo>
                      <a:pt x="706" y="122"/>
                    </a:lnTo>
                    <a:lnTo>
                      <a:pt x="720" y="110"/>
                    </a:lnTo>
                    <a:lnTo>
                      <a:pt x="720" y="110"/>
                    </a:lnTo>
                    <a:lnTo>
                      <a:pt x="722" y="94"/>
                    </a:lnTo>
                    <a:lnTo>
                      <a:pt x="720" y="80"/>
                    </a:lnTo>
                    <a:lnTo>
                      <a:pt x="718" y="68"/>
                    </a:lnTo>
                    <a:lnTo>
                      <a:pt x="716" y="58"/>
                    </a:lnTo>
                    <a:lnTo>
                      <a:pt x="716" y="58"/>
                    </a:lnTo>
                    <a:lnTo>
                      <a:pt x="720" y="56"/>
                    </a:lnTo>
                    <a:lnTo>
                      <a:pt x="724" y="54"/>
                    </a:lnTo>
                    <a:lnTo>
                      <a:pt x="736" y="52"/>
                    </a:lnTo>
                    <a:lnTo>
                      <a:pt x="762" y="52"/>
                    </a:lnTo>
                    <a:lnTo>
                      <a:pt x="762" y="52"/>
                    </a:lnTo>
                    <a:lnTo>
                      <a:pt x="792" y="72"/>
                    </a:lnTo>
                    <a:lnTo>
                      <a:pt x="792" y="72"/>
                    </a:lnTo>
                    <a:lnTo>
                      <a:pt x="822" y="80"/>
                    </a:lnTo>
                    <a:lnTo>
                      <a:pt x="858" y="84"/>
                    </a:lnTo>
                    <a:lnTo>
                      <a:pt x="858" y="84"/>
                    </a:lnTo>
                    <a:lnTo>
                      <a:pt x="898" y="104"/>
                    </a:lnTo>
                    <a:lnTo>
                      <a:pt x="898" y="104"/>
                    </a:lnTo>
                    <a:lnTo>
                      <a:pt x="930" y="128"/>
                    </a:lnTo>
                    <a:lnTo>
                      <a:pt x="930" y="128"/>
                    </a:lnTo>
                    <a:lnTo>
                      <a:pt x="930" y="132"/>
                    </a:lnTo>
                    <a:lnTo>
                      <a:pt x="930" y="132"/>
                    </a:lnTo>
                    <a:lnTo>
                      <a:pt x="940" y="140"/>
                    </a:lnTo>
                    <a:lnTo>
                      <a:pt x="940" y="140"/>
                    </a:lnTo>
                    <a:lnTo>
                      <a:pt x="952" y="142"/>
                    </a:lnTo>
                    <a:lnTo>
                      <a:pt x="964" y="140"/>
                    </a:lnTo>
                    <a:lnTo>
                      <a:pt x="992" y="136"/>
                    </a:lnTo>
                    <a:lnTo>
                      <a:pt x="992" y="136"/>
                    </a:lnTo>
                    <a:lnTo>
                      <a:pt x="1032" y="184"/>
                    </a:lnTo>
                    <a:lnTo>
                      <a:pt x="1032" y="184"/>
                    </a:lnTo>
                    <a:lnTo>
                      <a:pt x="1088" y="224"/>
                    </a:lnTo>
                    <a:lnTo>
                      <a:pt x="1088" y="224"/>
                    </a:lnTo>
                    <a:lnTo>
                      <a:pt x="1116" y="238"/>
                    </a:lnTo>
                    <a:lnTo>
                      <a:pt x="1116" y="238"/>
                    </a:lnTo>
                    <a:lnTo>
                      <a:pt x="1166" y="238"/>
                    </a:lnTo>
                    <a:lnTo>
                      <a:pt x="1166" y="238"/>
                    </a:lnTo>
                    <a:lnTo>
                      <a:pt x="1174" y="250"/>
                    </a:lnTo>
                    <a:lnTo>
                      <a:pt x="1182" y="272"/>
                    </a:lnTo>
                    <a:lnTo>
                      <a:pt x="1188" y="294"/>
                    </a:lnTo>
                    <a:lnTo>
                      <a:pt x="1194" y="316"/>
                    </a:lnTo>
                    <a:lnTo>
                      <a:pt x="1194" y="316"/>
                    </a:lnTo>
                    <a:lnTo>
                      <a:pt x="1216" y="368"/>
                    </a:lnTo>
                    <a:lnTo>
                      <a:pt x="1216" y="368"/>
                    </a:lnTo>
                    <a:lnTo>
                      <a:pt x="1220" y="412"/>
                    </a:lnTo>
                    <a:lnTo>
                      <a:pt x="1220" y="412"/>
                    </a:lnTo>
                    <a:lnTo>
                      <a:pt x="1228" y="422"/>
                    </a:lnTo>
                    <a:lnTo>
                      <a:pt x="1234" y="436"/>
                    </a:lnTo>
                    <a:lnTo>
                      <a:pt x="1236" y="444"/>
                    </a:lnTo>
                    <a:lnTo>
                      <a:pt x="1236" y="452"/>
                    </a:lnTo>
                    <a:lnTo>
                      <a:pt x="1232" y="458"/>
                    </a:lnTo>
                    <a:lnTo>
                      <a:pt x="1226" y="466"/>
                    </a:lnTo>
                    <a:lnTo>
                      <a:pt x="1226" y="466"/>
                    </a:lnTo>
                    <a:lnTo>
                      <a:pt x="1200" y="482"/>
                    </a:lnTo>
                    <a:lnTo>
                      <a:pt x="1192" y="488"/>
                    </a:lnTo>
                    <a:lnTo>
                      <a:pt x="1184" y="496"/>
                    </a:lnTo>
                    <a:lnTo>
                      <a:pt x="1172" y="514"/>
                    </a:lnTo>
                    <a:lnTo>
                      <a:pt x="1156" y="542"/>
                    </a:lnTo>
                    <a:lnTo>
                      <a:pt x="1156" y="542"/>
                    </a:lnTo>
                    <a:lnTo>
                      <a:pt x="1120" y="568"/>
                    </a:lnTo>
                    <a:lnTo>
                      <a:pt x="1120" y="568"/>
                    </a:lnTo>
                    <a:lnTo>
                      <a:pt x="1120" y="584"/>
                    </a:lnTo>
                    <a:lnTo>
                      <a:pt x="1120" y="584"/>
                    </a:lnTo>
                    <a:lnTo>
                      <a:pt x="1154" y="614"/>
                    </a:lnTo>
                    <a:lnTo>
                      <a:pt x="1154" y="614"/>
                    </a:lnTo>
                    <a:lnTo>
                      <a:pt x="1152" y="620"/>
                    </a:lnTo>
                    <a:lnTo>
                      <a:pt x="1148" y="624"/>
                    </a:lnTo>
                    <a:lnTo>
                      <a:pt x="1144" y="626"/>
                    </a:lnTo>
                    <a:lnTo>
                      <a:pt x="1138" y="628"/>
                    </a:lnTo>
                    <a:lnTo>
                      <a:pt x="1128" y="628"/>
                    </a:lnTo>
                    <a:lnTo>
                      <a:pt x="1120" y="628"/>
                    </a:lnTo>
                    <a:lnTo>
                      <a:pt x="1120" y="628"/>
                    </a:lnTo>
                    <a:lnTo>
                      <a:pt x="1086" y="606"/>
                    </a:lnTo>
                    <a:lnTo>
                      <a:pt x="1086" y="606"/>
                    </a:lnTo>
                    <a:lnTo>
                      <a:pt x="1052" y="604"/>
                    </a:lnTo>
                    <a:lnTo>
                      <a:pt x="1038" y="606"/>
                    </a:lnTo>
                    <a:lnTo>
                      <a:pt x="1030" y="608"/>
                    </a:lnTo>
                    <a:lnTo>
                      <a:pt x="1030" y="608"/>
                    </a:lnTo>
                    <a:lnTo>
                      <a:pt x="1030" y="632"/>
                    </a:lnTo>
                    <a:lnTo>
                      <a:pt x="1030" y="642"/>
                    </a:lnTo>
                    <a:lnTo>
                      <a:pt x="1032" y="652"/>
                    </a:lnTo>
                    <a:lnTo>
                      <a:pt x="1036" y="662"/>
                    </a:lnTo>
                    <a:lnTo>
                      <a:pt x="1042" y="672"/>
                    </a:lnTo>
                    <a:lnTo>
                      <a:pt x="1052" y="682"/>
                    </a:lnTo>
                    <a:lnTo>
                      <a:pt x="1064" y="694"/>
                    </a:lnTo>
                    <a:lnTo>
                      <a:pt x="1064" y="694"/>
                    </a:lnTo>
                    <a:lnTo>
                      <a:pt x="1064" y="730"/>
                    </a:lnTo>
                    <a:lnTo>
                      <a:pt x="1064" y="730"/>
                    </a:lnTo>
                    <a:lnTo>
                      <a:pt x="1080" y="780"/>
                    </a:lnTo>
                    <a:lnTo>
                      <a:pt x="1080" y="780"/>
                    </a:lnTo>
                    <a:lnTo>
                      <a:pt x="1078" y="788"/>
                    </a:lnTo>
                    <a:lnTo>
                      <a:pt x="1076" y="792"/>
                    </a:lnTo>
                    <a:lnTo>
                      <a:pt x="1074" y="796"/>
                    </a:lnTo>
                    <a:lnTo>
                      <a:pt x="1068" y="798"/>
                    </a:lnTo>
                    <a:lnTo>
                      <a:pt x="1058" y="800"/>
                    </a:lnTo>
                    <a:lnTo>
                      <a:pt x="1046" y="800"/>
                    </a:lnTo>
                    <a:lnTo>
                      <a:pt x="1046" y="800"/>
                    </a:lnTo>
                    <a:lnTo>
                      <a:pt x="1034" y="804"/>
                    </a:lnTo>
                    <a:lnTo>
                      <a:pt x="1028" y="808"/>
                    </a:lnTo>
                    <a:lnTo>
                      <a:pt x="1014" y="818"/>
                    </a:lnTo>
                    <a:lnTo>
                      <a:pt x="1014" y="818"/>
                    </a:lnTo>
                    <a:lnTo>
                      <a:pt x="1004" y="818"/>
                    </a:lnTo>
                    <a:lnTo>
                      <a:pt x="1004" y="818"/>
                    </a:lnTo>
                    <a:lnTo>
                      <a:pt x="996" y="806"/>
                    </a:lnTo>
                    <a:lnTo>
                      <a:pt x="996" y="806"/>
                    </a:lnTo>
                    <a:lnTo>
                      <a:pt x="968" y="804"/>
                    </a:lnTo>
                    <a:lnTo>
                      <a:pt x="968" y="804"/>
                    </a:lnTo>
                    <a:lnTo>
                      <a:pt x="968" y="798"/>
                    </a:lnTo>
                    <a:lnTo>
                      <a:pt x="964" y="794"/>
                    </a:lnTo>
                    <a:lnTo>
                      <a:pt x="956" y="788"/>
                    </a:lnTo>
                    <a:lnTo>
                      <a:pt x="956" y="788"/>
                    </a:lnTo>
                    <a:lnTo>
                      <a:pt x="936" y="786"/>
                    </a:lnTo>
                    <a:lnTo>
                      <a:pt x="936" y="786"/>
                    </a:lnTo>
                    <a:lnTo>
                      <a:pt x="934" y="792"/>
                    </a:lnTo>
                    <a:lnTo>
                      <a:pt x="926" y="796"/>
                    </a:lnTo>
                    <a:lnTo>
                      <a:pt x="920" y="800"/>
                    </a:lnTo>
                    <a:lnTo>
                      <a:pt x="914" y="800"/>
                    </a:lnTo>
                    <a:lnTo>
                      <a:pt x="914" y="800"/>
                    </a:lnTo>
                    <a:lnTo>
                      <a:pt x="908" y="786"/>
                    </a:lnTo>
                    <a:lnTo>
                      <a:pt x="908" y="786"/>
                    </a:lnTo>
                    <a:lnTo>
                      <a:pt x="878" y="780"/>
                    </a:lnTo>
                    <a:lnTo>
                      <a:pt x="878" y="780"/>
                    </a:lnTo>
                    <a:lnTo>
                      <a:pt x="836" y="732"/>
                    </a:lnTo>
                    <a:lnTo>
                      <a:pt x="836" y="732"/>
                    </a:lnTo>
                    <a:lnTo>
                      <a:pt x="830" y="722"/>
                    </a:lnTo>
                    <a:lnTo>
                      <a:pt x="830" y="722"/>
                    </a:lnTo>
                    <a:lnTo>
                      <a:pt x="830" y="710"/>
                    </a:lnTo>
                    <a:lnTo>
                      <a:pt x="828" y="698"/>
                    </a:lnTo>
                    <a:lnTo>
                      <a:pt x="824" y="690"/>
                    </a:lnTo>
                    <a:lnTo>
                      <a:pt x="820" y="682"/>
                    </a:lnTo>
                    <a:lnTo>
                      <a:pt x="808" y="670"/>
                    </a:lnTo>
                    <a:lnTo>
                      <a:pt x="796" y="658"/>
                    </a:lnTo>
                    <a:lnTo>
                      <a:pt x="796" y="658"/>
                    </a:lnTo>
                    <a:lnTo>
                      <a:pt x="778" y="654"/>
                    </a:lnTo>
                    <a:lnTo>
                      <a:pt x="758" y="652"/>
                    </a:lnTo>
                    <a:lnTo>
                      <a:pt x="724" y="654"/>
                    </a:lnTo>
                    <a:lnTo>
                      <a:pt x="724" y="654"/>
                    </a:lnTo>
                    <a:lnTo>
                      <a:pt x="706" y="656"/>
                    </a:lnTo>
                    <a:lnTo>
                      <a:pt x="702" y="660"/>
                    </a:lnTo>
                    <a:lnTo>
                      <a:pt x="700" y="662"/>
                    </a:lnTo>
                    <a:lnTo>
                      <a:pt x="698" y="674"/>
                    </a:lnTo>
                    <a:lnTo>
                      <a:pt x="698" y="694"/>
                    </a:lnTo>
                    <a:lnTo>
                      <a:pt x="698" y="694"/>
                    </a:lnTo>
                    <a:lnTo>
                      <a:pt x="722" y="726"/>
                    </a:lnTo>
                    <a:lnTo>
                      <a:pt x="722" y="726"/>
                    </a:lnTo>
                    <a:lnTo>
                      <a:pt x="722" y="746"/>
                    </a:lnTo>
                    <a:lnTo>
                      <a:pt x="722" y="746"/>
                    </a:lnTo>
                    <a:lnTo>
                      <a:pt x="712" y="758"/>
                    </a:lnTo>
                    <a:lnTo>
                      <a:pt x="700" y="772"/>
                    </a:lnTo>
                    <a:lnTo>
                      <a:pt x="696" y="778"/>
                    </a:lnTo>
                    <a:lnTo>
                      <a:pt x="694" y="786"/>
                    </a:lnTo>
                    <a:lnTo>
                      <a:pt x="694" y="796"/>
                    </a:lnTo>
                    <a:lnTo>
                      <a:pt x="698" y="804"/>
                    </a:lnTo>
                    <a:lnTo>
                      <a:pt x="698" y="804"/>
                    </a:lnTo>
                    <a:lnTo>
                      <a:pt x="698" y="810"/>
                    </a:lnTo>
                    <a:lnTo>
                      <a:pt x="694" y="818"/>
                    </a:lnTo>
                    <a:lnTo>
                      <a:pt x="684" y="834"/>
                    </a:lnTo>
                    <a:lnTo>
                      <a:pt x="664" y="862"/>
                    </a:lnTo>
                    <a:lnTo>
                      <a:pt x="664" y="862"/>
                    </a:lnTo>
                    <a:lnTo>
                      <a:pt x="658" y="870"/>
                    </a:lnTo>
                    <a:lnTo>
                      <a:pt x="652" y="878"/>
                    </a:lnTo>
                    <a:lnTo>
                      <a:pt x="644" y="882"/>
                    </a:lnTo>
                    <a:lnTo>
                      <a:pt x="634" y="886"/>
                    </a:lnTo>
                    <a:lnTo>
                      <a:pt x="634" y="886"/>
                    </a:lnTo>
                    <a:lnTo>
                      <a:pt x="624" y="898"/>
                    </a:lnTo>
                    <a:lnTo>
                      <a:pt x="624" y="898"/>
                    </a:lnTo>
                    <a:lnTo>
                      <a:pt x="618" y="896"/>
                    </a:lnTo>
                    <a:lnTo>
                      <a:pt x="612" y="896"/>
                    </a:lnTo>
                    <a:lnTo>
                      <a:pt x="608" y="890"/>
                    </a:lnTo>
                    <a:lnTo>
                      <a:pt x="604" y="884"/>
                    </a:lnTo>
                    <a:lnTo>
                      <a:pt x="604" y="880"/>
                    </a:lnTo>
                    <a:lnTo>
                      <a:pt x="604" y="880"/>
                    </a:lnTo>
                    <a:lnTo>
                      <a:pt x="598" y="878"/>
                    </a:lnTo>
                    <a:lnTo>
                      <a:pt x="594" y="876"/>
                    </a:lnTo>
                    <a:lnTo>
                      <a:pt x="582" y="876"/>
                    </a:lnTo>
                    <a:lnTo>
                      <a:pt x="568" y="880"/>
                    </a:lnTo>
                    <a:lnTo>
                      <a:pt x="568" y="880"/>
                    </a:lnTo>
                    <a:lnTo>
                      <a:pt x="560" y="892"/>
                    </a:lnTo>
                    <a:lnTo>
                      <a:pt x="556" y="896"/>
                    </a:lnTo>
                    <a:lnTo>
                      <a:pt x="552" y="900"/>
                    </a:lnTo>
                    <a:lnTo>
                      <a:pt x="552" y="900"/>
                    </a:lnTo>
                    <a:close/>
                  </a:path>
                </a:pathLst>
              </a:custGeom>
              <a:grpFill/>
              <a:ln>
                <a:solidFill>
                  <a:schemeClr val="bg1"/>
                </a:solidFill>
              </a:ln>
            </p:spPr>
            <p:txBody>
              <a:bodyPr/>
              <a:lstStyle/>
              <a:p>
                <a:endParaRPr altLang="en-US" lang="zh-CN"/>
              </a:p>
            </p:txBody>
          </p:sp>
          <p:sp>
            <p:nvSpPr>
              <p:cNvPr id="99" name="Freeform 33"/>
              <p:cNvSpPr/>
              <p:nvPr/>
            </p:nvSpPr>
            <p:spPr bwMode="auto">
              <a:xfrm>
                <a:off x="627063" y="1035050"/>
                <a:ext cx="3143250" cy="2406650"/>
              </a:xfrm>
              <a:custGeom>
                <a:gdLst>
                  <a:gd fmla="*/ 1348 w 1980" name="T0"/>
                  <a:gd fmla="*/ 1486 h 1516" name="T1"/>
                  <a:gd fmla="*/ 1296 w 1980" name="T2"/>
                  <a:gd fmla="*/ 1480 h 1516" name="T3"/>
                  <a:gd fmla="*/ 1206 w 1980" name="T4"/>
                  <a:gd fmla="*/ 1418 h 1516" name="T5"/>
                  <a:gd fmla="*/ 1068 w 1980" name="T6"/>
                  <a:gd fmla="*/ 1416 h 1516" name="T7"/>
                  <a:gd fmla="*/ 938 w 1980" name="T8"/>
                  <a:gd fmla="*/ 1464 h 1516" name="T9"/>
                  <a:gd fmla="*/ 842 w 1980" name="T10"/>
                  <a:gd fmla="*/ 1464 h 1516" name="T11"/>
                  <a:gd fmla="*/ 720 w 1980" name="T12"/>
                  <a:gd fmla="*/ 1458 h 1516" name="T13"/>
                  <a:gd fmla="*/ 664 w 1980" name="T14"/>
                  <a:gd fmla="*/ 1408 h 1516" name="T15"/>
                  <a:gd fmla="*/ 580 w 1980" name="T16"/>
                  <a:gd fmla="*/ 1446 h 1516" name="T17"/>
                  <a:gd fmla="*/ 528 w 1980" name="T18"/>
                  <a:gd fmla="*/ 1412 h 1516" name="T19"/>
                  <a:gd fmla="*/ 420 w 1980" name="T20"/>
                  <a:gd fmla="*/ 1446 h 1516" name="T21"/>
                  <a:gd fmla="*/ 332 w 1980" name="T22"/>
                  <a:gd fmla="*/ 1490 h 1516" name="T23"/>
                  <a:gd fmla="*/ 278 w 1980" name="T24"/>
                  <a:gd fmla="*/ 1444 h 1516" name="T25"/>
                  <a:gd fmla="*/ 256 w 1980" name="T26"/>
                  <a:gd fmla="*/ 1350 h 1516" name="T27"/>
                  <a:gd fmla="*/ 190 w 1980" name="T28"/>
                  <a:gd fmla="*/ 1318 h 1516" name="T29"/>
                  <a:gd fmla="*/ 112 w 1980" name="T30"/>
                  <a:gd fmla="*/ 1224 h 1516" name="T31"/>
                  <a:gd fmla="*/ 98 w 1980" name="T32"/>
                  <a:gd fmla="*/ 1128 h 1516" name="T33"/>
                  <a:gd fmla="*/ 36 w 1980" name="T34"/>
                  <a:gd fmla="*/ 1054 h 1516" name="T35"/>
                  <a:gd fmla="*/ 86 w 1980" name="T36"/>
                  <a:gd fmla="*/ 920 h 1516" name="T37"/>
                  <a:gd fmla="*/ 20 w 1980" name="T38"/>
                  <a:gd fmla="*/ 884 h 1516" name="T39"/>
                  <a:gd fmla="*/ 0 w 1980" name="T40"/>
                  <a:gd fmla="*/ 864 h 1516" name="T41"/>
                  <a:gd fmla="*/ 8 w 1980" name="T42"/>
                  <a:gd fmla="*/ 798 h 1516" name="T43"/>
                  <a:gd fmla="*/ 106 w 1980" name="T44"/>
                  <a:gd fmla="*/ 726 h 1516" name="T45"/>
                  <a:gd fmla="*/ 236 w 1980" name="T46"/>
                  <a:gd fmla="*/ 732 h 1516" name="T47"/>
                  <a:gd fmla="*/ 308 w 1980" name="T48"/>
                  <a:gd fmla="*/ 746 h 1516" name="T49"/>
                  <a:gd fmla="*/ 418 w 1980" name="T50"/>
                  <a:gd fmla="*/ 684 h 1516" name="T51"/>
                  <a:gd fmla="*/ 510 w 1980" name="T52"/>
                  <a:gd fmla="*/ 688 h 1516" name="T53"/>
                  <a:gd fmla="*/ 638 w 1980" name="T54"/>
                  <a:gd fmla="*/ 620 h 1516" name="T55"/>
                  <a:gd fmla="*/ 708 w 1980" name="T56"/>
                  <a:gd fmla="*/ 536 h 1516" name="T57"/>
                  <a:gd fmla="*/ 728 w 1980" name="T58"/>
                  <a:gd fmla="*/ 392 h 1516" name="T59"/>
                  <a:gd fmla="*/ 772 w 1980" name="T60"/>
                  <a:gd fmla="*/ 326 h 1516" name="T61"/>
                  <a:gd fmla="*/ 904 w 1980" name="T62"/>
                  <a:gd fmla="*/ 356 h 1516" name="T63"/>
                  <a:gd fmla="*/ 926 w 1980" name="T64"/>
                  <a:gd fmla="*/ 302 h 1516" name="T65"/>
                  <a:gd fmla="*/ 1008 w 1980" name="T66"/>
                  <a:gd fmla="*/ 172 h 1516" name="T67"/>
                  <a:gd fmla="*/ 1092 w 1980" name="T68"/>
                  <a:gd fmla="*/ 186 h 1516" name="T69"/>
                  <a:gd fmla="*/ 1196 w 1980" name="T70"/>
                  <a:gd fmla="*/ 202 h 1516" name="T71"/>
                  <a:gd fmla="*/ 1246 w 1980" name="T72"/>
                  <a:gd fmla="*/ 76 h 1516" name="T73"/>
                  <a:gd fmla="*/ 1352 w 1980" name="T74"/>
                  <a:gd fmla="*/ 36 h 1516" name="T75"/>
                  <a:gd fmla="*/ 1426 w 1980" name="T76"/>
                  <a:gd fmla="*/ 22 h 1516" name="T77"/>
                  <a:gd fmla="*/ 1568 w 1980" name="T78"/>
                  <a:gd fmla="*/ 164 h 1516" name="T79"/>
                  <a:gd fmla="*/ 1612 w 1980" name="T80"/>
                  <a:gd fmla="*/ 320 h 1516" name="T81"/>
                  <a:gd fmla="*/ 1568 w 1980" name="T82"/>
                  <a:gd fmla="*/ 390 h 1516" name="T83"/>
                  <a:gd fmla="*/ 1614 w 1980" name="T84"/>
                  <a:gd fmla="*/ 488 h 1516" name="T85"/>
                  <a:gd fmla="*/ 1778 w 1980" name="T86"/>
                  <a:gd fmla="*/ 526 h 1516" name="T87"/>
                  <a:gd fmla="*/ 1918 w 1980" name="T88"/>
                  <a:gd fmla="*/ 628 h 1516" name="T89"/>
                  <a:gd fmla="*/ 1974 w 1980" name="T90"/>
                  <a:gd fmla="*/ 736 h 1516" name="T91"/>
                  <a:gd fmla="*/ 1952 w 1980" name="T92"/>
                  <a:gd fmla="*/ 832 h 1516" name="T93"/>
                  <a:gd fmla="*/ 1878 w 1980" name="T94"/>
                  <a:gd fmla="*/ 908 h 1516" name="T95"/>
                  <a:gd fmla="*/ 1774 w 1980" name="T96"/>
                  <a:gd fmla="*/ 980 h 1516" name="T97"/>
                  <a:gd fmla="*/ 1672 w 1980" name="T98"/>
                  <a:gd fmla="*/ 1034 h 1516" name="T99"/>
                  <a:gd fmla="*/ 1646 w 1980" name="T100"/>
                  <a:gd fmla="*/ 1106 h 1516" name="T101"/>
                  <a:gd fmla="*/ 1580 w 1980" name="T102"/>
                  <a:gd fmla="*/ 1194 h 1516" name="T103"/>
                  <a:gd fmla="*/ 1396 w 1980" name="T104"/>
                  <a:gd fmla="*/ 1236 h 1516" name="T105"/>
                  <a:gd fmla="*/ 1404 w 1980" name="T106"/>
                  <a:gd fmla="*/ 1294 h 1516" name="T107"/>
                  <a:gd fmla="*/ 1474 w 1980" name="T108"/>
                  <a:gd fmla="*/ 1370 h 1516" name="T109"/>
                  <a:gd fmla="*/ 1434 w 1980" name="T110"/>
                  <a:gd fmla="*/ 1426 h 1516" name="T111"/>
                  <a:gd fmla="*/ 1450 w 1980" name="T112"/>
                  <a:gd fmla="*/ 1504 h 151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516" w="1980">
                    <a:moveTo>
                      <a:pt x="1416" y="1516"/>
                    </a:moveTo>
                    <a:lnTo>
                      <a:pt x="1416" y="1516"/>
                    </a:lnTo>
                    <a:lnTo>
                      <a:pt x="1402" y="1508"/>
                    </a:lnTo>
                    <a:lnTo>
                      <a:pt x="1402" y="1508"/>
                    </a:lnTo>
                    <a:lnTo>
                      <a:pt x="1378" y="1484"/>
                    </a:lnTo>
                    <a:lnTo>
                      <a:pt x="1378" y="1484"/>
                    </a:lnTo>
                    <a:lnTo>
                      <a:pt x="1362" y="1484"/>
                    </a:lnTo>
                    <a:lnTo>
                      <a:pt x="1352" y="1484"/>
                    </a:lnTo>
                    <a:lnTo>
                      <a:pt x="1348" y="1486"/>
                    </a:lnTo>
                    <a:lnTo>
                      <a:pt x="1346" y="1488"/>
                    </a:lnTo>
                    <a:lnTo>
                      <a:pt x="1340" y="1502"/>
                    </a:lnTo>
                    <a:lnTo>
                      <a:pt x="1340" y="1502"/>
                    </a:lnTo>
                    <a:lnTo>
                      <a:pt x="1330" y="1498"/>
                    </a:lnTo>
                    <a:lnTo>
                      <a:pt x="1330" y="1498"/>
                    </a:lnTo>
                    <a:lnTo>
                      <a:pt x="1304" y="1500"/>
                    </a:lnTo>
                    <a:lnTo>
                      <a:pt x="1304" y="1500"/>
                    </a:lnTo>
                    <a:lnTo>
                      <a:pt x="1298" y="1490"/>
                    </a:lnTo>
                    <a:lnTo>
                      <a:pt x="1296" y="1480"/>
                    </a:lnTo>
                    <a:lnTo>
                      <a:pt x="1294" y="1466"/>
                    </a:lnTo>
                    <a:lnTo>
                      <a:pt x="1294" y="1466"/>
                    </a:lnTo>
                    <a:lnTo>
                      <a:pt x="1276" y="1458"/>
                    </a:lnTo>
                    <a:lnTo>
                      <a:pt x="1276" y="1458"/>
                    </a:lnTo>
                    <a:lnTo>
                      <a:pt x="1252" y="1438"/>
                    </a:lnTo>
                    <a:lnTo>
                      <a:pt x="1242" y="1430"/>
                    </a:lnTo>
                    <a:lnTo>
                      <a:pt x="1230" y="1424"/>
                    </a:lnTo>
                    <a:lnTo>
                      <a:pt x="1218" y="1420"/>
                    </a:lnTo>
                    <a:lnTo>
                      <a:pt x="1206" y="1418"/>
                    </a:lnTo>
                    <a:lnTo>
                      <a:pt x="1194" y="1418"/>
                    </a:lnTo>
                    <a:lnTo>
                      <a:pt x="1180" y="1422"/>
                    </a:lnTo>
                    <a:lnTo>
                      <a:pt x="1180" y="1422"/>
                    </a:lnTo>
                    <a:lnTo>
                      <a:pt x="1142" y="1428"/>
                    </a:lnTo>
                    <a:lnTo>
                      <a:pt x="1122" y="1428"/>
                    </a:lnTo>
                    <a:lnTo>
                      <a:pt x="1104" y="1428"/>
                    </a:lnTo>
                    <a:lnTo>
                      <a:pt x="1104" y="1428"/>
                    </a:lnTo>
                    <a:lnTo>
                      <a:pt x="1068" y="1416"/>
                    </a:lnTo>
                    <a:lnTo>
                      <a:pt x="1068" y="1416"/>
                    </a:lnTo>
                    <a:lnTo>
                      <a:pt x="1038" y="1416"/>
                    </a:lnTo>
                    <a:lnTo>
                      <a:pt x="1038" y="1416"/>
                    </a:lnTo>
                    <a:lnTo>
                      <a:pt x="1018" y="1426"/>
                    </a:lnTo>
                    <a:lnTo>
                      <a:pt x="1000" y="1436"/>
                    </a:lnTo>
                    <a:lnTo>
                      <a:pt x="984" y="1450"/>
                    </a:lnTo>
                    <a:lnTo>
                      <a:pt x="978" y="1458"/>
                    </a:lnTo>
                    <a:lnTo>
                      <a:pt x="972" y="1466"/>
                    </a:lnTo>
                    <a:lnTo>
                      <a:pt x="972" y="1466"/>
                    </a:lnTo>
                    <a:lnTo>
                      <a:pt x="938" y="1464"/>
                    </a:lnTo>
                    <a:lnTo>
                      <a:pt x="938" y="1464"/>
                    </a:lnTo>
                    <a:lnTo>
                      <a:pt x="906" y="1450"/>
                    </a:lnTo>
                    <a:lnTo>
                      <a:pt x="906" y="1450"/>
                    </a:lnTo>
                    <a:lnTo>
                      <a:pt x="884" y="1450"/>
                    </a:lnTo>
                    <a:lnTo>
                      <a:pt x="876" y="1452"/>
                    </a:lnTo>
                    <a:lnTo>
                      <a:pt x="870" y="1458"/>
                    </a:lnTo>
                    <a:lnTo>
                      <a:pt x="870" y="1458"/>
                    </a:lnTo>
                    <a:lnTo>
                      <a:pt x="842" y="1464"/>
                    </a:lnTo>
                    <a:lnTo>
                      <a:pt x="842" y="1464"/>
                    </a:lnTo>
                    <a:lnTo>
                      <a:pt x="826" y="1466"/>
                    </a:lnTo>
                    <a:lnTo>
                      <a:pt x="814" y="1470"/>
                    </a:lnTo>
                    <a:lnTo>
                      <a:pt x="802" y="1476"/>
                    </a:lnTo>
                    <a:lnTo>
                      <a:pt x="788" y="1480"/>
                    </a:lnTo>
                    <a:lnTo>
                      <a:pt x="788" y="1480"/>
                    </a:lnTo>
                    <a:lnTo>
                      <a:pt x="776" y="1480"/>
                    </a:lnTo>
                    <a:lnTo>
                      <a:pt x="764" y="1476"/>
                    </a:lnTo>
                    <a:lnTo>
                      <a:pt x="740" y="1468"/>
                    </a:lnTo>
                    <a:lnTo>
                      <a:pt x="720" y="1458"/>
                    </a:lnTo>
                    <a:lnTo>
                      <a:pt x="708" y="1448"/>
                    </a:lnTo>
                    <a:lnTo>
                      <a:pt x="708" y="1448"/>
                    </a:lnTo>
                    <a:lnTo>
                      <a:pt x="706" y="1428"/>
                    </a:lnTo>
                    <a:lnTo>
                      <a:pt x="704" y="1424"/>
                    </a:lnTo>
                    <a:lnTo>
                      <a:pt x="702" y="1420"/>
                    </a:lnTo>
                    <a:lnTo>
                      <a:pt x="694" y="1414"/>
                    </a:lnTo>
                    <a:lnTo>
                      <a:pt x="684" y="1406"/>
                    </a:lnTo>
                    <a:lnTo>
                      <a:pt x="684" y="1406"/>
                    </a:lnTo>
                    <a:lnTo>
                      <a:pt x="664" y="1408"/>
                    </a:lnTo>
                    <a:lnTo>
                      <a:pt x="658" y="1408"/>
                    </a:lnTo>
                    <a:lnTo>
                      <a:pt x="654" y="1410"/>
                    </a:lnTo>
                    <a:lnTo>
                      <a:pt x="646" y="1418"/>
                    </a:lnTo>
                    <a:lnTo>
                      <a:pt x="634" y="1434"/>
                    </a:lnTo>
                    <a:lnTo>
                      <a:pt x="634" y="1434"/>
                    </a:lnTo>
                    <a:lnTo>
                      <a:pt x="618" y="1438"/>
                    </a:lnTo>
                    <a:lnTo>
                      <a:pt x="602" y="1440"/>
                    </a:lnTo>
                    <a:lnTo>
                      <a:pt x="586" y="1442"/>
                    </a:lnTo>
                    <a:lnTo>
                      <a:pt x="580" y="1446"/>
                    </a:lnTo>
                    <a:lnTo>
                      <a:pt x="572" y="1448"/>
                    </a:lnTo>
                    <a:lnTo>
                      <a:pt x="572" y="1448"/>
                    </a:lnTo>
                    <a:lnTo>
                      <a:pt x="566" y="1448"/>
                    </a:lnTo>
                    <a:lnTo>
                      <a:pt x="566" y="1448"/>
                    </a:lnTo>
                    <a:lnTo>
                      <a:pt x="562" y="1438"/>
                    </a:lnTo>
                    <a:lnTo>
                      <a:pt x="562" y="1438"/>
                    </a:lnTo>
                    <a:lnTo>
                      <a:pt x="550" y="1428"/>
                    </a:lnTo>
                    <a:lnTo>
                      <a:pt x="540" y="1420"/>
                    </a:lnTo>
                    <a:lnTo>
                      <a:pt x="528" y="1412"/>
                    </a:lnTo>
                    <a:lnTo>
                      <a:pt x="516" y="1406"/>
                    </a:lnTo>
                    <a:lnTo>
                      <a:pt x="504" y="1400"/>
                    </a:lnTo>
                    <a:lnTo>
                      <a:pt x="492" y="1398"/>
                    </a:lnTo>
                    <a:lnTo>
                      <a:pt x="482" y="1396"/>
                    </a:lnTo>
                    <a:lnTo>
                      <a:pt x="470" y="1398"/>
                    </a:lnTo>
                    <a:lnTo>
                      <a:pt x="470" y="1398"/>
                    </a:lnTo>
                    <a:lnTo>
                      <a:pt x="448" y="1414"/>
                    </a:lnTo>
                    <a:lnTo>
                      <a:pt x="432" y="1428"/>
                    </a:lnTo>
                    <a:lnTo>
                      <a:pt x="420" y="1446"/>
                    </a:lnTo>
                    <a:lnTo>
                      <a:pt x="408" y="1468"/>
                    </a:lnTo>
                    <a:lnTo>
                      <a:pt x="408" y="1468"/>
                    </a:lnTo>
                    <a:lnTo>
                      <a:pt x="398" y="1480"/>
                    </a:lnTo>
                    <a:lnTo>
                      <a:pt x="388" y="1488"/>
                    </a:lnTo>
                    <a:lnTo>
                      <a:pt x="376" y="1494"/>
                    </a:lnTo>
                    <a:lnTo>
                      <a:pt x="362" y="1498"/>
                    </a:lnTo>
                    <a:lnTo>
                      <a:pt x="362" y="1498"/>
                    </a:lnTo>
                    <a:lnTo>
                      <a:pt x="332" y="1490"/>
                    </a:lnTo>
                    <a:lnTo>
                      <a:pt x="332" y="1490"/>
                    </a:lnTo>
                    <a:lnTo>
                      <a:pt x="322" y="1484"/>
                    </a:lnTo>
                    <a:lnTo>
                      <a:pt x="318" y="1482"/>
                    </a:lnTo>
                    <a:lnTo>
                      <a:pt x="312" y="1482"/>
                    </a:lnTo>
                    <a:lnTo>
                      <a:pt x="312" y="1482"/>
                    </a:lnTo>
                    <a:lnTo>
                      <a:pt x="308" y="1472"/>
                    </a:lnTo>
                    <a:lnTo>
                      <a:pt x="304" y="1464"/>
                    </a:lnTo>
                    <a:lnTo>
                      <a:pt x="298" y="1456"/>
                    </a:lnTo>
                    <a:lnTo>
                      <a:pt x="292" y="1452"/>
                    </a:lnTo>
                    <a:lnTo>
                      <a:pt x="278" y="1444"/>
                    </a:lnTo>
                    <a:lnTo>
                      <a:pt x="264" y="1438"/>
                    </a:lnTo>
                    <a:lnTo>
                      <a:pt x="264" y="1438"/>
                    </a:lnTo>
                    <a:lnTo>
                      <a:pt x="252" y="1420"/>
                    </a:lnTo>
                    <a:lnTo>
                      <a:pt x="252" y="1420"/>
                    </a:lnTo>
                    <a:lnTo>
                      <a:pt x="252" y="1378"/>
                    </a:lnTo>
                    <a:lnTo>
                      <a:pt x="252" y="1378"/>
                    </a:lnTo>
                    <a:lnTo>
                      <a:pt x="256" y="1372"/>
                    </a:lnTo>
                    <a:lnTo>
                      <a:pt x="256" y="1364"/>
                    </a:lnTo>
                    <a:lnTo>
                      <a:pt x="256" y="1350"/>
                    </a:lnTo>
                    <a:lnTo>
                      <a:pt x="256" y="1350"/>
                    </a:lnTo>
                    <a:lnTo>
                      <a:pt x="250" y="1340"/>
                    </a:lnTo>
                    <a:lnTo>
                      <a:pt x="244" y="1332"/>
                    </a:lnTo>
                    <a:lnTo>
                      <a:pt x="234" y="1326"/>
                    </a:lnTo>
                    <a:lnTo>
                      <a:pt x="226" y="1324"/>
                    </a:lnTo>
                    <a:lnTo>
                      <a:pt x="206" y="1322"/>
                    </a:lnTo>
                    <a:lnTo>
                      <a:pt x="198" y="1320"/>
                    </a:lnTo>
                    <a:lnTo>
                      <a:pt x="190" y="1318"/>
                    </a:lnTo>
                    <a:lnTo>
                      <a:pt x="190" y="1318"/>
                    </a:lnTo>
                    <a:lnTo>
                      <a:pt x="174" y="1302"/>
                    </a:lnTo>
                    <a:lnTo>
                      <a:pt x="174" y="1302"/>
                    </a:lnTo>
                    <a:lnTo>
                      <a:pt x="150" y="1258"/>
                    </a:lnTo>
                    <a:lnTo>
                      <a:pt x="150" y="1258"/>
                    </a:lnTo>
                    <a:lnTo>
                      <a:pt x="114" y="1250"/>
                    </a:lnTo>
                    <a:lnTo>
                      <a:pt x="114" y="1250"/>
                    </a:lnTo>
                    <a:lnTo>
                      <a:pt x="112" y="1242"/>
                    </a:lnTo>
                    <a:lnTo>
                      <a:pt x="112" y="1232"/>
                    </a:lnTo>
                    <a:lnTo>
                      <a:pt x="112" y="1224"/>
                    </a:lnTo>
                    <a:lnTo>
                      <a:pt x="114" y="1216"/>
                    </a:lnTo>
                    <a:lnTo>
                      <a:pt x="120" y="1200"/>
                    </a:lnTo>
                    <a:lnTo>
                      <a:pt x="126" y="1186"/>
                    </a:lnTo>
                    <a:lnTo>
                      <a:pt x="126" y="1186"/>
                    </a:lnTo>
                    <a:lnTo>
                      <a:pt x="124" y="1174"/>
                    </a:lnTo>
                    <a:lnTo>
                      <a:pt x="122" y="1162"/>
                    </a:lnTo>
                    <a:lnTo>
                      <a:pt x="118" y="1152"/>
                    </a:lnTo>
                    <a:lnTo>
                      <a:pt x="112" y="1144"/>
                    </a:lnTo>
                    <a:lnTo>
                      <a:pt x="98" y="1128"/>
                    </a:lnTo>
                    <a:lnTo>
                      <a:pt x="84" y="1114"/>
                    </a:lnTo>
                    <a:lnTo>
                      <a:pt x="84" y="1114"/>
                    </a:lnTo>
                    <a:lnTo>
                      <a:pt x="38" y="1092"/>
                    </a:lnTo>
                    <a:lnTo>
                      <a:pt x="38" y="1092"/>
                    </a:lnTo>
                    <a:lnTo>
                      <a:pt x="32" y="1084"/>
                    </a:lnTo>
                    <a:lnTo>
                      <a:pt x="32" y="1084"/>
                    </a:lnTo>
                    <a:lnTo>
                      <a:pt x="32" y="1062"/>
                    </a:lnTo>
                    <a:lnTo>
                      <a:pt x="32" y="1056"/>
                    </a:lnTo>
                    <a:lnTo>
                      <a:pt x="36" y="1054"/>
                    </a:lnTo>
                    <a:lnTo>
                      <a:pt x="40" y="1050"/>
                    </a:lnTo>
                    <a:lnTo>
                      <a:pt x="46" y="1048"/>
                    </a:lnTo>
                    <a:lnTo>
                      <a:pt x="66" y="1038"/>
                    </a:lnTo>
                    <a:lnTo>
                      <a:pt x="66" y="1038"/>
                    </a:lnTo>
                    <a:lnTo>
                      <a:pt x="78" y="1028"/>
                    </a:lnTo>
                    <a:lnTo>
                      <a:pt x="82" y="1024"/>
                    </a:lnTo>
                    <a:lnTo>
                      <a:pt x="86" y="1018"/>
                    </a:lnTo>
                    <a:lnTo>
                      <a:pt x="86" y="1018"/>
                    </a:lnTo>
                    <a:lnTo>
                      <a:pt x="86" y="920"/>
                    </a:lnTo>
                    <a:lnTo>
                      <a:pt x="86" y="920"/>
                    </a:lnTo>
                    <a:lnTo>
                      <a:pt x="82" y="904"/>
                    </a:lnTo>
                    <a:lnTo>
                      <a:pt x="76" y="894"/>
                    </a:lnTo>
                    <a:lnTo>
                      <a:pt x="68" y="888"/>
                    </a:lnTo>
                    <a:lnTo>
                      <a:pt x="60" y="886"/>
                    </a:lnTo>
                    <a:lnTo>
                      <a:pt x="50" y="884"/>
                    </a:lnTo>
                    <a:lnTo>
                      <a:pt x="40" y="884"/>
                    </a:lnTo>
                    <a:lnTo>
                      <a:pt x="20" y="884"/>
                    </a:lnTo>
                    <a:lnTo>
                      <a:pt x="20" y="884"/>
                    </a:lnTo>
                    <a:lnTo>
                      <a:pt x="14" y="888"/>
                    </a:lnTo>
                    <a:lnTo>
                      <a:pt x="10" y="894"/>
                    </a:lnTo>
                    <a:lnTo>
                      <a:pt x="10" y="894"/>
                    </a:lnTo>
                    <a:lnTo>
                      <a:pt x="8" y="894"/>
                    </a:lnTo>
                    <a:lnTo>
                      <a:pt x="8" y="898"/>
                    </a:lnTo>
                    <a:lnTo>
                      <a:pt x="8" y="898"/>
                    </a:lnTo>
                    <a:lnTo>
                      <a:pt x="2" y="882"/>
                    </a:lnTo>
                    <a:lnTo>
                      <a:pt x="0" y="872"/>
                    </a:lnTo>
                    <a:lnTo>
                      <a:pt x="0" y="864"/>
                    </a:lnTo>
                    <a:lnTo>
                      <a:pt x="2" y="856"/>
                    </a:lnTo>
                    <a:lnTo>
                      <a:pt x="2" y="856"/>
                    </a:lnTo>
                    <a:lnTo>
                      <a:pt x="26" y="844"/>
                    </a:lnTo>
                    <a:lnTo>
                      <a:pt x="26" y="844"/>
                    </a:lnTo>
                    <a:lnTo>
                      <a:pt x="26" y="820"/>
                    </a:lnTo>
                    <a:lnTo>
                      <a:pt x="26" y="820"/>
                    </a:lnTo>
                    <a:lnTo>
                      <a:pt x="18" y="808"/>
                    </a:lnTo>
                    <a:lnTo>
                      <a:pt x="12" y="802"/>
                    </a:lnTo>
                    <a:lnTo>
                      <a:pt x="8" y="798"/>
                    </a:lnTo>
                    <a:lnTo>
                      <a:pt x="8" y="796"/>
                    </a:lnTo>
                    <a:lnTo>
                      <a:pt x="16" y="792"/>
                    </a:lnTo>
                    <a:lnTo>
                      <a:pt x="26" y="786"/>
                    </a:lnTo>
                    <a:lnTo>
                      <a:pt x="40" y="778"/>
                    </a:lnTo>
                    <a:lnTo>
                      <a:pt x="40" y="778"/>
                    </a:lnTo>
                    <a:lnTo>
                      <a:pt x="64" y="742"/>
                    </a:lnTo>
                    <a:lnTo>
                      <a:pt x="64" y="742"/>
                    </a:lnTo>
                    <a:lnTo>
                      <a:pt x="106" y="726"/>
                    </a:lnTo>
                    <a:lnTo>
                      <a:pt x="106" y="726"/>
                    </a:lnTo>
                    <a:lnTo>
                      <a:pt x="136" y="724"/>
                    </a:lnTo>
                    <a:lnTo>
                      <a:pt x="160" y="722"/>
                    </a:lnTo>
                    <a:lnTo>
                      <a:pt x="186" y="716"/>
                    </a:lnTo>
                    <a:lnTo>
                      <a:pt x="214" y="704"/>
                    </a:lnTo>
                    <a:lnTo>
                      <a:pt x="214" y="704"/>
                    </a:lnTo>
                    <a:lnTo>
                      <a:pt x="232" y="704"/>
                    </a:lnTo>
                    <a:lnTo>
                      <a:pt x="232" y="704"/>
                    </a:lnTo>
                    <a:lnTo>
                      <a:pt x="232" y="716"/>
                    </a:lnTo>
                    <a:lnTo>
                      <a:pt x="236" y="732"/>
                    </a:lnTo>
                    <a:lnTo>
                      <a:pt x="240" y="738"/>
                    </a:lnTo>
                    <a:lnTo>
                      <a:pt x="246" y="746"/>
                    </a:lnTo>
                    <a:lnTo>
                      <a:pt x="254" y="752"/>
                    </a:lnTo>
                    <a:lnTo>
                      <a:pt x="262" y="756"/>
                    </a:lnTo>
                    <a:lnTo>
                      <a:pt x="262" y="756"/>
                    </a:lnTo>
                    <a:lnTo>
                      <a:pt x="274" y="756"/>
                    </a:lnTo>
                    <a:lnTo>
                      <a:pt x="284" y="754"/>
                    </a:lnTo>
                    <a:lnTo>
                      <a:pt x="296" y="752"/>
                    </a:lnTo>
                    <a:lnTo>
                      <a:pt x="308" y="746"/>
                    </a:lnTo>
                    <a:lnTo>
                      <a:pt x="308" y="746"/>
                    </a:lnTo>
                    <a:lnTo>
                      <a:pt x="338" y="706"/>
                    </a:lnTo>
                    <a:lnTo>
                      <a:pt x="338" y="706"/>
                    </a:lnTo>
                    <a:lnTo>
                      <a:pt x="362" y="708"/>
                    </a:lnTo>
                    <a:lnTo>
                      <a:pt x="374" y="708"/>
                    </a:lnTo>
                    <a:lnTo>
                      <a:pt x="388" y="706"/>
                    </a:lnTo>
                    <a:lnTo>
                      <a:pt x="388" y="706"/>
                    </a:lnTo>
                    <a:lnTo>
                      <a:pt x="402" y="694"/>
                    </a:lnTo>
                    <a:lnTo>
                      <a:pt x="418" y="684"/>
                    </a:lnTo>
                    <a:lnTo>
                      <a:pt x="418" y="684"/>
                    </a:lnTo>
                    <a:lnTo>
                      <a:pt x="436" y="682"/>
                    </a:lnTo>
                    <a:lnTo>
                      <a:pt x="436" y="682"/>
                    </a:lnTo>
                    <a:lnTo>
                      <a:pt x="458" y="690"/>
                    </a:lnTo>
                    <a:lnTo>
                      <a:pt x="472" y="694"/>
                    </a:lnTo>
                    <a:lnTo>
                      <a:pt x="488" y="696"/>
                    </a:lnTo>
                    <a:lnTo>
                      <a:pt x="488" y="696"/>
                    </a:lnTo>
                    <a:lnTo>
                      <a:pt x="498" y="692"/>
                    </a:lnTo>
                    <a:lnTo>
                      <a:pt x="510" y="688"/>
                    </a:lnTo>
                    <a:lnTo>
                      <a:pt x="536" y="686"/>
                    </a:lnTo>
                    <a:lnTo>
                      <a:pt x="562" y="682"/>
                    </a:lnTo>
                    <a:lnTo>
                      <a:pt x="576" y="678"/>
                    </a:lnTo>
                    <a:lnTo>
                      <a:pt x="588" y="674"/>
                    </a:lnTo>
                    <a:lnTo>
                      <a:pt x="588" y="674"/>
                    </a:lnTo>
                    <a:lnTo>
                      <a:pt x="628" y="650"/>
                    </a:lnTo>
                    <a:lnTo>
                      <a:pt x="628" y="650"/>
                    </a:lnTo>
                    <a:lnTo>
                      <a:pt x="638" y="620"/>
                    </a:lnTo>
                    <a:lnTo>
                      <a:pt x="638" y="620"/>
                    </a:lnTo>
                    <a:lnTo>
                      <a:pt x="648" y="616"/>
                    </a:lnTo>
                    <a:lnTo>
                      <a:pt x="656" y="608"/>
                    </a:lnTo>
                    <a:lnTo>
                      <a:pt x="662" y="600"/>
                    </a:lnTo>
                    <a:lnTo>
                      <a:pt x="668" y="590"/>
                    </a:lnTo>
                    <a:lnTo>
                      <a:pt x="676" y="568"/>
                    </a:lnTo>
                    <a:lnTo>
                      <a:pt x="682" y="550"/>
                    </a:lnTo>
                    <a:lnTo>
                      <a:pt x="682" y="550"/>
                    </a:lnTo>
                    <a:lnTo>
                      <a:pt x="700" y="542"/>
                    </a:lnTo>
                    <a:lnTo>
                      <a:pt x="708" y="536"/>
                    </a:lnTo>
                    <a:lnTo>
                      <a:pt x="716" y="528"/>
                    </a:lnTo>
                    <a:lnTo>
                      <a:pt x="716" y="528"/>
                    </a:lnTo>
                    <a:lnTo>
                      <a:pt x="730" y="496"/>
                    </a:lnTo>
                    <a:lnTo>
                      <a:pt x="730" y="496"/>
                    </a:lnTo>
                    <a:lnTo>
                      <a:pt x="732" y="438"/>
                    </a:lnTo>
                    <a:lnTo>
                      <a:pt x="732" y="438"/>
                    </a:lnTo>
                    <a:lnTo>
                      <a:pt x="726" y="414"/>
                    </a:lnTo>
                    <a:lnTo>
                      <a:pt x="726" y="414"/>
                    </a:lnTo>
                    <a:lnTo>
                      <a:pt x="728" y="392"/>
                    </a:lnTo>
                    <a:lnTo>
                      <a:pt x="732" y="370"/>
                    </a:lnTo>
                    <a:lnTo>
                      <a:pt x="732" y="358"/>
                    </a:lnTo>
                    <a:lnTo>
                      <a:pt x="732" y="350"/>
                    </a:lnTo>
                    <a:lnTo>
                      <a:pt x="730" y="342"/>
                    </a:lnTo>
                    <a:lnTo>
                      <a:pt x="726" y="334"/>
                    </a:lnTo>
                    <a:lnTo>
                      <a:pt x="726" y="334"/>
                    </a:lnTo>
                    <a:lnTo>
                      <a:pt x="722" y="324"/>
                    </a:lnTo>
                    <a:lnTo>
                      <a:pt x="722" y="324"/>
                    </a:lnTo>
                    <a:lnTo>
                      <a:pt x="772" y="326"/>
                    </a:lnTo>
                    <a:lnTo>
                      <a:pt x="798" y="328"/>
                    </a:lnTo>
                    <a:lnTo>
                      <a:pt x="824" y="332"/>
                    </a:lnTo>
                    <a:lnTo>
                      <a:pt x="824" y="332"/>
                    </a:lnTo>
                    <a:lnTo>
                      <a:pt x="834" y="334"/>
                    </a:lnTo>
                    <a:lnTo>
                      <a:pt x="842" y="338"/>
                    </a:lnTo>
                    <a:lnTo>
                      <a:pt x="860" y="340"/>
                    </a:lnTo>
                    <a:lnTo>
                      <a:pt x="882" y="344"/>
                    </a:lnTo>
                    <a:lnTo>
                      <a:pt x="892" y="350"/>
                    </a:lnTo>
                    <a:lnTo>
                      <a:pt x="904" y="356"/>
                    </a:lnTo>
                    <a:lnTo>
                      <a:pt x="904" y="356"/>
                    </a:lnTo>
                    <a:lnTo>
                      <a:pt x="918" y="356"/>
                    </a:lnTo>
                    <a:lnTo>
                      <a:pt x="918" y="356"/>
                    </a:lnTo>
                    <a:lnTo>
                      <a:pt x="932" y="342"/>
                    </a:lnTo>
                    <a:lnTo>
                      <a:pt x="932" y="342"/>
                    </a:lnTo>
                    <a:lnTo>
                      <a:pt x="932" y="328"/>
                    </a:lnTo>
                    <a:lnTo>
                      <a:pt x="932" y="328"/>
                    </a:lnTo>
                    <a:lnTo>
                      <a:pt x="928" y="314"/>
                    </a:lnTo>
                    <a:lnTo>
                      <a:pt x="926" y="302"/>
                    </a:lnTo>
                    <a:lnTo>
                      <a:pt x="930" y="290"/>
                    </a:lnTo>
                    <a:lnTo>
                      <a:pt x="934" y="280"/>
                    </a:lnTo>
                    <a:lnTo>
                      <a:pt x="934" y="280"/>
                    </a:lnTo>
                    <a:lnTo>
                      <a:pt x="972" y="234"/>
                    </a:lnTo>
                    <a:lnTo>
                      <a:pt x="972" y="234"/>
                    </a:lnTo>
                    <a:lnTo>
                      <a:pt x="978" y="214"/>
                    </a:lnTo>
                    <a:lnTo>
                      <a:pt x="984" y="200"/>
                    </a:lnTo>
                    <a:lnTo>
                      <a:pt x="994" y="186"/>
                    </a:lnTo>
                    <a:lnTo>
                      <a:pt x="1008" y="172"/>
                    </a:lnTo>
                    <a:lnTo>
                      <a:pt x="1008" y="172"/>
                    </a:lnTo>
                    <a:lnTo>
                      <a:pt x="1012" y="160"/>
                    </a:lnTo>
                    <a:lnTo>
                      <a:pt x="1016" y="154"/>
                    </a:lnTo>
                    <a:lnTo>
                      <a:pt x="1018" y="152"/>
                    </a:lnTo>
                    <a:lnTo>
                      <a:pt x="1022" y="150"/>
                    </a:lnTo>
                    <a:lnTo>
                      <a:pt x="1034" y="150"/>
                    </a:lnTo>
                    <a:lnTo>
                      <a:pt x="1034" y="150"/>
                    </a:lnTo>
                    <a:lnTo>
                      <a:pt x="1092" y="186"/>
                    </a:lnTo>
                    <a:lnTo>
                      <a:pt x="1092" y="186"/>
                    </a:lnTo>
                    <a:lnTo>
                      <a:pt x="1104" y="188"/>
                    </a:lnTo>
                    <a:lnTo>
                      <a:pt x="1118" y="190"/>
                    </a:lnTo>
                    <a:lnTo>
                      <a:pt x="1134" y="194"/>
                    </a:lnTo>
                    <a:lnTo>
                      <a:pt x="1142" y="198"/>
                    </a:lnTo>
                    <a:lnTo>
                      <a:pt x="1150" y="204"/>
                    </a:lnTo>
                    <a:lnTo>
                      <a:pt x="1150" y="204"/>
                    </a:lnTo>
                    <a:lnTo>
                      <a:pt x="1172" y="204"/>
                    </a:lnTo>
                    <a:lnTo>
                      <a:pt x="1184" y="204"/>
                    </a:lnTo>
                    <a:lnTo>
                      <a:pt x="1196" y="202"/>
                    </a:lnTo>
                    <a:lnTo>
                      <a:pt x="1208" y="198"/>
                    </a:lnTo>
                    <a:lnTo>
                      <a:pt x="1218" y="194"/>
                    </a:lnTo>
                    <a:lnTo>
                      <a:pt x="1226" y="186"/>
                    </a:lnTo>
                    <a:lnTo>
                      <a:pt x="1232" y="174"/>
                    </a:lnTo>
                    <a:lnTo>
                      <a:pt x="1232" y="174"/>
                    </a:lnTo>
                    <a:lnTo>
                      <a:pt x="1226" y="106"/>
                    </a:lnTo>
                    <a:lnTo>
                      <a:pt x="1226" y="106"/>
                    </a:lnTo>
                    <a:lnTo>
                      <a:pt x="1236" y="88"/>
                    </a:lnTo>
                    <a:lnTo>
                      <a:pt x="1246" y="76"/>
                    </a:lnTo>
                    <a:lnTo>
                      <a:pt x="1258" y="68"/>
                    </a:lnTo>
                    <a:lnTo>
                      <a:pt x="1270" y="62"/>
                    </a:lnTo>
                    <a:lnTo>
                      <a:pt x="1284" y="58"/>
                    </a:lnTo>
                    <a:lnTo>
                      <a:pt x="1298" y="56"/>
                    </a:lnTo>
                    <a:lnTo>
                      <a:pt x="1336" y="52"/>
                    </a:lnTo>
                    <a:lnTo>
                      <a:pt x="1336" y="52"/>
                    </a:lnTo>
                    <a:lnTo>
                      <a:pt x="1340" y="50"/>
                    </a:lnTo>
                    <a:lnTo>
                      <a:pt x="1344" y="46"/>
                    </a:lnTo>
                    <a:lnTo>
                      <a:pt x="1352" y="36"/>
                    </a:lnTo>
                    <a:lnTo>
                      <a:pt x="1360" y="14"/>
                    </a:lnTo>
                    <a:lnTo>
                      <a:pt x="1360" y="14"/>
                    </a:lnTo>
                    <a:lnTo>
                      <a:pt x="1374" y="0"/>
                    </a:lnTo>
                    <a:lnTo>
                      <a:pt x="1374" y="0"/>
                    </a:lnTo>
                    <a:lnTo>
                      <a:pt x="1418" y="0"/>
                    </a:lnTo>
                    <a:lnTo>
                      <a:pt x="1418" y="0"/>
                    </a:lnTo>
                    <a:lnTo>
                      <a:pt x="1420" y="2"/>
                    </a:lnTo>
                    <a:lnTo>
                      <a:pt x="1424" y="8"/>
                    </a:lnTo>
                    <a:lnTo>
                      <a:pt x="1426" y="22"/>
                    </a:lnTo>
                    <a:lnTo>
                      <a:pt x="1430" y="40"/>
                    </a:lnTo>
                    <a:lnTo>
                      <a:pt x="1436" y="58"/>
                    </a:lnTo>
                    <a:lnTo>
                      <a:pt x="1436" y="58"/>
                    </a:lnTo>
                    <a:lnTo>
                      <a:pt x="1480" y="124"/>
                    </a:lnTo>
                    <a:lnTo>
                      <a:pt x="1480" y="124"/>
                    </a:lnTo>
                    <a:lnTo>
                      <a:pt x="1504" y="134"/>
                    </a:lnTo>
                    <a:lnTo>
                      <a:pt x="1538" y="144"/>
                    </a:lnTo>
                    <a:lnTo>
                      <a:pt x="1538" y="144"/>
                    </a:lnTo>
                    <a:lnTo>
                      <a:pt x="1568" y="164"/>
                    </a:lnTo>
                    <a:lnTo>
                      <a:pt x="1568" y="164"/>
                    </a:lnTo>
                    <a:lnTo>
                      <a:pt x="1584" y="190"/>
                    </a:lnTo>
                    <a:lnTo>
                      <a:pt x="1584" y="190"/>
                    </a:lnTo>
                    <a:lnTo>
                      <a:pt x="1590" y="242"/>
                    </a:lnTo>
                    <a:lnTo>
                      <a:pt x="1590" y="242"/>
                    </a:lnTo>
                    <a:lnTo>
                      <a:pt x="1610" y="280"/>
                    </a:lnTo>
                    <a:lnTo>
                      <a:pt x="1610" y="280"/>
                    </a:lnTo>
                    <a:lnTo>
                      <a:pt x="1612" y="298"/>
                    </a:lnTo>
                    <a:lnTo>
                      <a:pt x="1612" y="320"/>
                    </a:lnTo>
                    <a:lnTo>
                      <a:pt x="1612" y="332"/>
                    </a:lnTo>
                    <a:lnTo>
                      <a:pt x="1610" y="342"/>
                    </a:lnTo>
                    <a:lnTo>
                      <a:pt x="1606" y="354"/>
                    </a:lnTo>
                    <a:lnTo>
                      <a:pt x="1602" y="364"/>
                    </a:lnTo>
                    <a:lnTo>
                      <a:pt x="1602" y="364"/>
                    </a:lnTo>
                    <a:lnTo>
                      <a:pt x="1580" y="378"/>
                    </a:lnTo>
                    <a:lnTo>
                      <a:pt x="1574" y="382"/>
                    </a:lnTo>
                    <a:lnTo>
                      <a:pt x="1572" y="386"/>
                    </a:lnTo>
                    <a:lnTo>
                      <a:pt x="1568" y="390"/>
                    </a:lnTo>
                    <a:lnTo>
                      <a:pt x="1568" y="396"/>
                    </a:lnTo>
                    <a:lnTo>
                      <a:pt x="1566" y="420"/>
                    </a:lnTo>
                    <a:lnTo>
                      <a:pt x="1566" y="420"/>
                    </a:lnTo>
                    <a:lnTo>
                      <a:pt x="1570" y="440"/>
                    </a:lnTo>
                    <a:lnTo>
                      <a:pt x="1574" y="452"/>
                    </a:lnTo>
                    <a:lnTo>
                      <a:pt x="1582" y="466"/>
                    </a:lnTo>
                    <a:lnTo>
                      <a:pt x="1582" y="466"/>
                    </a:lnTo>
                    <a:lnTo>
                      <a:pt x="1614" y="488"/>
                    </a:lnTo>
                    <a:lnTo>
                      <a:pt x="1614" y="488"/>
                    </a:lnTo>
                    <a:lnTo>
                      <a:pt x="1662" y="500"/>
                    </a:lnTo>
                    <a:lnTo>
                      <a:pt x="1662" y="500"/>
                    </a:lnTo>
                    <a:lnTo>
                      <a:pt x="1674" y="506"/>
                    </a:lnTo>
                    <a:lnTo>
                      <a:pt x="1688" y="512"/>
                    </a:lnTo>
                    <a:lnTo>
                      <a:pt x="1700" y="516"/>
                    </a:lnTo>
                    <a:lnTo>
                      <a:pt x="1714" y="520"/>
                    </a:lnTo>
                    <a:lnTo>
                      <a:pt x="1744" y="524"/>
                    </a:lnTo>
                    <a:lnTo>
                      <a:pt x="1778" y="526"/>
                    </a:lnTo>
                    <a:lnTo>
                      <a:pt x="1778" y="526"/>
                    </a:lnTo>
                    <a:lnTo>
                      <a:pt x="1790" y="534"/>
                    </a:lnTo>
                    <a:lnTo>
                      <a:pt x="1806" y="546"/>
                    </a:lnTo>
                    <a:lnTo>
                      <a:pt x="1836" y="576"/>
                    </a:lnTo>
                    <a:lnTo>
                      <a:pt x="1836" y="576"/>
                    </a:lnTo>
                    <a:lnTo>
                      <a:pt x="1882" y="614"/>
                    </a:lnTo>
                    <a:lnTo>
                      <a:pt x="1882" y="614"/>
                    </a:lnTo>
                    <a:lnTo>
                      <a:pt x="1894" y="616"/>
                    </a:lnTo>
                    <a:lnTo>
                      <a:pt x="1906" y="620"/>
                    </a:lnTo>
                    <a:lnTo>
                      <a:pt x="1918" y="628"/>
                    </a:lnTo>
                    <a:lnTo>
                      <a:pt x="1930" y="640"/>
                    </a:lnTo>
                    <a:lnTo>
                      <a:pt x="1930" y="640"/>
                    </a:lnTo>
                    <a:lnTo>
                      <a:pt x="1938" y="672"/>
                    </a:lnTo>
                    <a:lnTo>
                      <a:pt x="1944" y="690"/>
                    </a:lnTo>
                    <a:lnTo>
                      <a:pt x="1952" y="710"/>
                    </a:lnTo>
                    <a:lnTo>
                      <a:pt x="1952" y="710"/>
                    </a:lnTo>
                    <a:lnTo>
                      <a:pt x="1964" y="718"/>
                    </a:lnTo>
                    <a:lnTo>
                      <a:pt x="1968" y="724"/>
                    </a:lnTo>
                    <a:lnTo>
                      <a:pt x="1974" y="736"/>
                    </a:lnTo>
                    <a:lnTo>
                      <a:pt x="1974" y="736"/>
                    </a:lnTo>
                    <a:lnTo>
                      <a:pt x="1972" y="766"/>
                    </a:lnTo>
                    <a:lnTo>
                      <a:pt x="1972" y="766"/>
                    </a:lnTo>
                    <a:lnTo>
                      <a:pt x="1980" y="788"/>
                    </a:lnTo>
                    <a:lnTo>
                      <a:pt x="1980" y="788"/>
                    </a:lnTo>
                    <a:lnTo>
                      <a:pt x="1968" y="796"/>
                    </a:lnTo>
                    <a:lnTo>
                      <a:pt x="1960" y="804"/>
                    </a:lnTo>
                    <a:lnTo>
                      <a:pt x="1956" y="814"/>
                    </a:lnTo>
                    <a:lnTo>
                      <a:pt x="1952" y="832"/>
                    </a:lnTo>
                    <a:lnTo>
                      <a:pt x="1952" y="832"/>
                    </a:lnTo>
                    <a:lnTo>
                      <a:pt x="1952" y="864"/>
                    </a:lnTo>
                    <a:lnTo>
                      <a:pt x="1952" y="864"/>
                    </a:lnTo>
                    <a:lnTo>
                      <a:pt x="1958" y="902"/>
                    </a:lnTo>
                    <a:lnTo>
                      <a:pt x="1958" y="902"/>
                    </a:lnTo>
                    <a:lnTo>
                      <a:pt x="1952" y="906"/>
                    </a:lnTo>
                    <a:lnTo>
                      <a:pt x="1952" y="906"/>
                    </a:lnTo>
                    <a:lnTo>
                      <a:pt x="1878" y="908"/>
                    </a:lnTo>
                    <a:lnTo>
                      <a:pt x="1878" y="908"/>
                    </a:lnTo>
                    <a:lnTo>
                      <a:pt x="1844" y="914"/>
                    </a:lnTo>
                    <a:lnTo>
                      <a:pt x="1830" y="918"/>
                    </a:lnTo>
                    <a:lnTo>
                      <a:pt x="1818" y="922"/>
                    </a:lnTo>
                    <a:lnTo>
                      <a:pt x="1808" y="930"/>
                    </a:lnTo>
                    <a:lnTo>
                      <a:pt x="1798" y="940"/>
                    </a:lnTo>
                    <a:lnTo>
                      <a:pt x="1792" y="952"/>
                    </a:lnTo>
                    <a:lnTo>
                      <a:pt x="1786" y="968"/>
                    </a:lnTo>
                    <a:lnTo>
                      <a:pt x="1786" y="968"/>
                    </a:lnTo>
                    <a:lnTo>
                      <a:pt x="1774" y="980"/>
                    </a:lnTo>
                    <a:lnTo>
                      <a:pt x="1766" y="990"/>
                    </a:lnTo>
                    <a:lnTo>
                      <a:pt x="1760" y="1002"/>
                    </a:lnTo>
                    <a:lnTo>
                      <a:pt x="1754" y="1018"/>
                    </a:lnTo>
                    <a:lnTo>
                      <a:pt x="1754" y="1018"/>
                    </a:lnTo>
                    <a:lnTo>
                      <a:pt x="1744" y="1024"/>
                    </a:lnTo>
                    <a:lnTo>
                      <a:pt x="1732" y="1028"/>
                    </a:lnTo>
                    <a:lnTo>
                      <a:pt x="1710" y="1032"/>
                    </a:lnTo>
                    <a:lnTo>
                      <a:pt x="1690" y="1034"/>
                    </a:lnTo>
                    <a:lnTo>
                      <a:pt x="1672" y="1034"/>
                    </a:lnTo>
                    <a:lnTo>
                      <a:pt x="1672" y="1034"/>
                    </a:lnTo>
                    <a:lnTo>
                      <a:pt x="1670" y="1044"/>
                    </a:lnTo>
                    <a:lnTo>
                      <a:pt x="1664" y="1056"/>
                    </a:lnTo>
                    <a:lnTo>
                      <a:pt x="1656" y="1066"/>
                    </a:lnTo>
                    <a:lnTo>
                      <a:pt x="1648" y="1074"/>
                    </a:lnTo>
                    <a:lnTo>
                      <a:pt x="1648" y="1074"/>
                    </a:lnTo>
                    <a:lnTo>
                      <a:pt x="1644" y="1082"/>
                    </a:lnTo>
                    <a:lnTo>
                      <a:pt x="1644" y="1090"/>
                    </a:lnTo>
                    <a:lnTo>
                      <a:pt x="1646" y="1106"/>
                    </a:lnTo>
                    <a:lnTo>
                      <a:pt x="1652" y="1124"/>
                    </a:lnTo>
                    <a:lnTo>
                      <a:pt x="1658" y="1146"/>
                    </a:lnTo>
                    <a:lnTo>
                      <a:pt x="1658" y="1146"/>
                    </a:lnTo>
                    <a:lnTo>
                      <a:pt x="1660" y="1170"/>
                    </a:lnTo>
                    <a:lnTo>
                      <a:pt x="1660" y="1170"/>
                    </a:lnTo>
                    <a:lnTo>
                      <a:pt x="1604" y="1182"/>
                    </a:lnTo>
                    <a:lnTo>
                      <a:pt x="1604" y="1182"/>
                    </a:lnTo>
                    <a:lnTo>
                      <a:pt x="1592" y="1188"/>
                    </a:lnTo>
                    <a:lnTo>
                      <a:pt x="1580" y="1194"/>
                    </a:lnTo>
                    <a:lnTo>
                      <a:pt x="1560" y="1206"/>
                    </a:lnTo>
                    <a:lnTo>
                      <a:pt x="1560" y="1206"/>
                    </a:lnTo>
                    <a:lnTo>
                      <a:pt x="1526" y="1214"/>
                    </a:lnTo>
                    <a:lnTo>
                      <a:pt x="1490" y="1220"/>
                    </a:lnTo>
                    <a:lnTo>
                      <a:pt x="1458" y="1224"/>
                    </a:lnTo>
                    <a:lnTo>
                      <a:pt x="1426" y="1224"/>
                    </a:lnTo>
                    <a:lnTo>
                      <a:pt x="1426" y="1224"/>
                    </a:lnTo>
                    <a:lnTo>
                      <a:pt x="1408" y="1228"/>
                    </a:lnTo>
                    <a:lnTo>
                      <a:pt x="1396" y="1236"/>
                    </a:lnTo>
                    <a:lnTo>
                      <a:pt x="1396" y="1236"/>
                    </a:lnTo>
                    <a:lnTo>
                      <a:pt x="1396" y="1244"/>
                    </a:lnTo>
                    <a:lnTo>
                      <a:pt x="1398" y="1250"/>
                    </a:lnTo>
                    <a:lnTo>
                      <a:pt x="1402" y="1258"/>
                    </a:lnTo>
                    <a:lnTo>
                      <a:pt x="1412" y="1272"/>
                    </a:lnTo>
                    <a:lnTo>
                      <a:pt x="1412" y="1272"/>
                    </a:lnTo>
                    <a:lnTo>
                      <a:pt x="1406" y="1280"/>
                    </a:lnTo>
                    <a:lnTo>
                      <a:pt x="1404" y="1288"/>
                    </a:lnTo>
                    <a:lnTo>
                      <a:pt x="1404" y="1294"/>
                    </a:lnTo>
                    <a:lnTo>
                      <a:pt x="1408" y="1302"/>
                    </a:lnTo>
                    <a:lnTo>
                      <a:pt x="1412" y="1308"/>
                    </a:lnTo>
                    <a:lnTo>
                      <a:pt x="1420" y="1314"/>
                    </a:lnTo>
                    <a:lnTo>
                      <a:pt x="1438" y="1328"/>
                    </a:lnTo>
                    <a:lnTo>
                      <a:pt x="1438" y="1328"/>
                    </a:lnTo>
                    <a:lnTo>
                      <a:pt x="1460" y="1360"/>
                    </a:lnTo>
                    <a:lnTo>
                      <a:pt x="1460" y="1360"/>
                    </a:lnTo>
                    <a:lnTo>
                      <a:pt x="1468" y="1364"/>
                    </a:lnTo>
                    <a:lnTo>
                      <a:pt x="1474" y="1370"/>
                    </a:lnTo>
                    <a:lnTo>
                      <a:pt x="1476" y="1374"/>
                    </a:lnTo>
                    <a:lnTo>
                      <a:pt x="1476" y="1380"/>
                    </a:lnTo>
                    <a:lnTo>
                      <a:pt x="1476" y="1396"/>
                    </a:lnTo>
                    <a:lnTo>
                      <a:pt x="1476" y="1396"/>
                    </a:lnTo>
                    <a:lnTo>
                      <a:pt x="1464" y="1408"/>
                    </a:lnTo>
                    <a:lnTo>
                      <a:pt x="1464" y="1408"/>
                    </a:lnTo>
                    <a:lnTo>
                      <a:pt x="1444" y="1418"/>
                    </a:lnTo>
                    <a:lnTo>
                      <a:pt x="1438" y="1422"/>
                    </a:lnTo>
                    <a:lnTo>
                      <a:pt x="1434" y="1426"/>
                    </a:lnTo>
                    <a:lnTo>
                      <a:pt x="1430" y="1432"/>
                    </a:lnTo>
                    <a:lnTo>
                      <a:pt x="1428" y="1438"/>
                    </a:lnTo>
                    <a:lnTo>
                      <a:pt x="1428" y="1460"/>
                    </a:lnTo>
                    <a:lnTo>
                      <a:pt x="1428" y="1460"/>
                    </a:lnTo>
                    <a:lnTo>
                      <a:pt x="1434" y="1466"/>
                    </a:lnTo>
                    <a:lnTo>
                      <a:pt x="1442" y="1476"/>
                    </a:lnTo>
                    <a:lnTo>
                      <a:pt x="1448" y="1488"/>
                    </a:lnTo>
                    <a:lnTo>
                      <a:pt x="1450" y="1496"/>
                    </a:lnTo>
                    <a:lnTo>
                      <a:pt x="1450" y="1504"/>
                    </a:lnTo>
                    <a:lnTo>
                      <a:pt x="1450" y="1504"/>
                    </a:lnTo>
                    <a:lnTo>
                      <a:pt x="1440" y="1510"/>
                    </a:lnTo>
                    <a:lnTo>
                      <a:pt x="1430" y="1512"/>
                    </a:lnTo>
                    <a:lnTo>
                      <a:pt x="1416" y="1516"/>
                    </a:lnTo>
                    <a:lnTo>
                      <a:pt x="1416" y="1516"/>
                    </a:lnTo>
                    <a:close/>
                  </a:path>
                </a:pathLst>
              </a:custGeom>
              <a:grpFill/>
              <a:ln>
                <a:solidFill>
                  <a:schemeClr val="bg1"/>
                </a:solidFill>
              </a:ln>
            </p:spPr>
            <p:txBody>
              <a:bodyPr/>
              <a:lstStyle/>
              <a:p>
                <a:endParaRPr altLang="en-US" lang="zh-CN"/>
              </a:p>
            </p:txBody>
          </p:sp>
          <p:sp>
            <p:nvSpPr>
              <p:cNvPr id="105" name="Freeform 39"/>
              <p:cNvSpPr/>
              <p:nvPr/>
            </p:nvSpPr>
            <p:spPr bwMode="auto">
              <a:xfrm>
                <a:off x="3252788" y="2301875"/>
                <a:ext cx="2238375" cy="1905000"/>
              </a:xfrm>
              <a:custGeom>
                <a:gdLst>
                  <a:gd fmla="*/ 1230 w 1410" name="T0"/>
                  <a:gd fmla="*/ 918 h 1200" name="T1"/>
                  <a:gd fmla="*/ 1196 w 1410" name="T2"/>
                  <a:gd fmla="*/ 976 h 1200" name="T3"/>
                  <a:gd fmla="*/ 1214 w 1410" name="T4"/>
                  <a:gd fmla="*/ 1092 h 1200" name="T5"/>
                  <a:gd fmla="*/ 1172 w 1410" name="T6"/>
                  <a:gd fmla="*/ 1136 h 1200" name="T7"/>
                  <a:gd fmla="*/ 1124 w 1410" name="T8"/>
                  <a:gd fmla="*/ 1194 h 1200" name="T9"/>
                  <a:gd fmla="*/ 1036 w 1410" name="T10"/>
                  <a:gd fmla="*/ 1182 h 1200" name="T11"/>
                  <a:gd fmla="*/ 972 w 1410" name="T12"/>
                  <a:gd fmla="*/ 1096 h 1200" name="T13"/>
                  <a:gd fmla="*/ 908 w 1410" name="T14"/>
                  <a:gd fmla="*/ 1054 h 1200" name="T15"/>
                  <a:gd fmla="*/ 834 w 1410" name="T16"/>
                  <a:gd fmla="*/ 1030 h 1200" name="T17"/>
                  <a:gd fmla="*/ 826 w 1410" name="T18"/>
                  <a:gd fmla="*/ 1080 h 1200" name="T19"/>
                  <a:gd fmla="*/ 788 w 1410" name="T20"/>
                  <a:gd fmla="*/ 1120 h 1200" name="T21"/>
                  <a:gd fmla="*/ 696 w 1410" name="T22"/>
                  <a:gd fmla="*/ 1046 h 1200" name="T23"/>
                  <a:gd fmla="*/ 764 w 1410" name="T24"/>
                  <a:gd fmla="*/ 1022 h 1200" name="T25"/>
                  <a:gd fmla="*/ 812 w 1410" name="T26"/>
                  <a:gd fmla="*/ 1010 h 1200" name="T27"/>
                  <a:gd fmla="*/ 818 w 1410" name="T28"/>
                  <a:gd fmla="*/ 922 h 1200" name="T29"/>
                  <a:gd fmla="*/ 878 w 1410" name="T30"/>
                  <a:gd fmla="*/ 860 h 1200" name="T31"/>
                  <a:gd fmla="*/ 876 w 1410" name="T32"/>
                  <a:gd fmla="*/ 776 h 1200" name="T33"/>
                  <a:gd fmla="*/ 846 w 1410" name="T34"/>
                  <a:gd fmla="*/ 662 h 1200" name="T35"/>
                  <a:gd fmla="*/ 760 w 1410" name="T36"/>
                  <a:gd fmla="*/ 608 h 1200" name="T37"/>
                  <a:gd fmla="*/ 638 w 1410" name="T38"/>
                  <a:gd fmla="*/ 510 h 1200" name="T39"/>
                  <a:gd fmla="*/ 506 w 1410" name="T40"/>
                  <a:gd fmla="*/ 456 h 1200" name="T41"/>
                  <a:gd fmla="*/ 412 w 1410" name="T42"/>
                  <a:gd fmla="*/ 428 h 1200" name="T43"/>
                  <a:gd fmla="*/ 356 w 1410" name="T44"/>
                  <a:gd fmla="*/ 460 h 1200" name="T45"/>
                  <a:gd fmla="*/ 318 w 1410" name="T46"/>
                  <a:gd fmla="*/ 494 h 1200" name="T47"/>
                  <a:gd fmla="*/ 182 w 1410" name="T48"/>
                  <a:gd fmla="*/ 398 h 1200" name="T49"/>
                  <a:gd fmla="*/ 42 w 1410" name="T50"/>
                  <a:gd fmla="*/ 378 h 1200" name="T51"/>
                  <a:gd fmla="*/ 8 w 1410" name="T52"/>
                  <a:gd fmla="*/ 326 h 1200" name="T53"/>
                  <a:gd fmla="*/ 12 w 1410" name="T54"/>
                  <a:gd fmla="*/ 278 h 1200" name="T55"/>
                  <a:gd fmla="*/ 100 w 1410" name="T56"/>
                  <a:gd fmla="*/ 232 h 1200" name="T57"/>
                  <a:gd fmla="*/ 156 w 1410" name="T58"/>
                  <a:gd fmla="*/ 146 h 1200" name="T59"/>
                  <a:gd fmla="*/ 274 w 1410" name="T60"/>
                  <a:gd fmla="*/ 120 h 1200" name="T61"/>
                  <a:gd fmla="*/ 308 w 1410" name="T62"/>
                  <a:gd fmla="*/ 38 h 1200" name="T63"/>
                  <a:gd fmla="*/ 346 w 1410" name="T64"/>
                  <a:gd fmla="*/ 4 h 1200" name="T65"/>
                  <a:gd fmla="*/ 450 w 1410" name="T66"/>
                  <a:gd fmla="*/ 90 h 1200" name="T67"/>
                  <a:gd fmla="*/ 446 w 1410" name="T68"/>
                  <a:gd fmla="*/ 180 h 1200" name="T69"/>
                  <a:gd fmla="*/ 506 w 1410" name="T70"/>
                  <a:gd fmla="*/ 280 h 1200" name="T71"/>
                  <a:gd fmla="*/ 652 w 1410" name="T72"/>
                  <a:gd fmla="*/ 252 h 1200" name="T73"/>
                  <a:gd fmla="*/ 626 w 1410" name="T74"/>
                  <a:gd fmla="*/ 314 h 1200" name="T75"/>
                  <a:gd fmla="*/ 632 w 1410" name="T76"/>
                  <a:gd fmla="*/ 372 h 1200" name="T77"/>
                  <a:gd fmla="*/ 702 w 1410" name="T78"/>
                  <a:gd fmla="*/ 456 h 1200" name="T79"/>
                  <a:gd fmla="*/ 780 w 1410" name="T80"/>
                  <a:gd fmla="*/ 514 h 1200" name="T81"/>
                  <a:gd fmla="*/ 808 w 1410" name="T82"/>
                  <a:gd fmla="*/ 456 h 1200" name="T83"/>
                  <a:gd fmla="*/ 868 w 1410" name="T84"/>
                  <a:gd fmla="*/ 450 h 1200" name="T85"/>
                  <a:gd fmla="*/ 938 w 1410" name="T86"/>
                  <a:gd fmla="*/ 438 h 1200" name="T87"/>
                  <a:gd fmla="*/ 1002 w 1410" name="T88"/>
                  <a:gd fmla="*/ 440 h 1200" name="T89"/>
                  <a:gd fmla="*/ 940 w 1410" name="T90"/>
                  <a:gd fmla="*/ 512 h 1200" name="T91"/>
                  <a:gd fmla="*/ 974 w 1410" name="T92"/>
                  <a:gd fmla="*/ 642 h 1200" name="T93"/>
                  <a:gd fmla="*/ 1024 w 1410" name="T94"/>
                  <a:gd fmla="*/ 652 h 1200" name="T95"/>
                  <a:gd fmla="*/ 1106 w 1410" name="T96"/>
                  <a:gd fmla="*/ 762 h 1200" name="T97"/>
                  <a:gd fmla="*/ 1152 w 1410" name="T98"/>
                  <a:gd fmla="*/ 868 h 1200" name="T99"/>
                  <a:gd fmla="*/ 1230 w 1410" name="T100"/>
                  <a:gd fmla="*/ 850 h 1200" name="T101"/>
                  <a:gd fmla="*/ 1250 w 1410" name="T102"/>
                  <a:gd fmla="*/ 792 h 1200" name="T103"/>
                  <a:gd fmla="*/ 1214 w 1410" name="T104"/>
                  <a:gd fmla="*/ 742 h 1200" name="T105"/>
                  <a:gd fmla="*/ 1258 w 1410" name="T106"/>
                  <a:gd fmla="*/ 678 h 1200" name="T107"/>
                  <a:gd fmla="*/ 1278 w 1410" name="T108"/>
                  <a:gd fmla="*/ 688 h 1200" name="T109"/>
                  <a:gd fmla="*/ 1344 w 1410" name="T110"/>
                  <a:gd fmla="*/ 736 h 1200" name="T111"/>
                  <a:gd fmla="*/ 1404 w 1410" name="T112"/>
                  <a:gd fmla="*/ 860 h 1200" name="T113"/>
                  <a:gd fmla="*/ 1360 w 1410" name="T114"/>
                  <a:gd fmla="*/ 880 h 1200" name="T115"/>
                  <a:gd fmla="*/ 1324 w 1410" name="T116"/>
                  <a:gd fmla="*/ 938 h 12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00" w="1410">
                    <a:moveTo>
                      <a:pt x="1314" y="940"/>
                    </a:moveTo>
                    <a:lnTo>
                      <a:pt x="1314" y="940"/>
                    </a:lnTo>
                    <a:lnTo>
                      <a:pt x="1302" y="932"/>
                    </a:lnTo>
                    <a:lnTo>
                      <a:pt x="1290" y="926"/>
                    </a:lnTo>
                    <a:lnTo>
                      <a:pt x="1280" y="922"/>
                    </a:lnTo>
                    <a:lnTo>
                      <a:pt x="1270" y="918"/>
                    </a:lnTo>
                    <a:lnTo>
                      <a:pt x="1250" y="916"/>
                    </a:lnTo>
                    <a:lnTo>
                      <a:pt x="1230" y="918"/>
                    </a:lnTo>
                    <a:lnTo>
                      <a:pt x="1230" y="918"/>
                    </a:lnTo>
                    <a:lnTo>
                      <a:pt x="1220" y="920"/>
                    </a:lnTo>
                    <a:lnTo>
                      <a:pt x="1208" y="924"/>
                    </a:lnTo>
                    <a:lnTo>
                      <a:pt x="1208" y="924"/>
                    </a:lnTo>
                    <a:lnTo>
                      <a:pt x="1202" y="936"/>
                    </a:lnTo>
                    <a:lnTo>
                      <a:pt x="1198" y="950"/>
                    </a:lnTo>
                    <a:lnTo>
                      <a:pt x="1196" y="962"/>
                    </a:lnTo>
                    <a:lnTo>
                      <a:pt x="1196" y="976"/>
                    </a:lnTo>
                    <a:lnTo>
                      <a:pt x="1200" y="990"/>
                    </a:lnTo>
                    <a:lnTo>
                      <a:pt x="1204" y="1006"/>
                    </a:lnTo>
                    <a:lnTo>
                      <a:pt x="1216" y="1036"/>
                    </a:lnTo>
                    <a:lnTo>
                      <a:pt x="1216" y="1036"/>
                    </a:lnTo>
                    <a:lnTo>
                      <a:pt x="1218" y="1062"/>
                    </a:lnTo>
                    <a:lnTo>
                      <a:pt x="1218" y="1076"/>
                    </a:lnTo>
                    <a:lnTo>
                      <a:pt x="1214" y="1092"/>
                    </a:lnTo>
                    <a:lnTo>
                      <a:pt x="1214" y="1092"/>
                    </a:lnTo>
                    <a:lnTo>
                      <a:pt x="1164" y="1092"/>
                    </a:lnTo>
                    <a:lnTo>
                      <a:pt x="1164" y="1092"/>
                    </a:lnTo>
                    <a:lnTo>
                      <a:pt x="1154" y="1098"/>
                    </a:lnTo>
                    <a:lnTo>
                      <a:pt x="1152" y="1102"/>
                    </a:lnTo>
                    <a:lnTo>
                      <a:pt x="1150" y="1120"/>
                    </a:lnTo>
                    <a:lnTo>
                      <a:pt x="1150" y="1120"/>
                    </a:lnTo>
                    <a:lnTo>
                      <a:pt x="1172" y="1136"/>
                    </a:lnTo>
                    <a:lnTo>
                      <a:pt x="1172" y="1136"/>
                    </a:lnTo>
                    <a:lnTo>
                      <a:pt x="1172" y="1150"/>
                    </a:lnTo>
                    <a:lnTo>
                      <a:pt x="1172" y="1150"/>
                    </a:lnTo>
                    <a:lnTo>
                      <a:pt x="1166" y="1166"/>
                    </a:lnTo>
                    <a:lnTo>
                      <a:pt x="1160" y="1182"/>
                    </a:lnTo>
                    <a:lnTo>
                      <a:pt x="1160" y="1182"/>
                    </a:lnTo>
                    <a:lnTo>
                      <a:pt x="1144" y="1184"/>
                    </a:lnTo>
                    <a:lnTo>
                      <a:pt x="1134" y="1188"/>
                    </a:lnTo>
                    <a:lnTo>
                      <a:pt x="1124" y="1194"/>
                    </a:lnTo>
                    <a:lnTo>
                      <a:pt x="1112" y="1198"/>
                    </a:lnTo>
                    <a:lnTo>
                      <a:pt x="1112" y="1198"/>
                    </a:lnTo>
                    <a:lnTo>
                      <a:pt x="1056" y="1200"/>
                    </a:lnTo>
                    <a:lnTo>
                      <a:pt x="1056" y="1200"/>
                    </a:lnTo>
                    <a:lnTo>
                      <a:pt x="1050" y="1198"/>
                    </a:lnTo>
                    <a:lnTo>
                      <a:pt x="1050" y="1198"/>
                    </a:lnTo>
                    <a:lnTo>
                      <a:pt x="1044" y="1188"/>
                    </a:lnTo>
                    <a:lnTo>
                      <a:pt x="1036" y="1182"/>
                    </a:lnTo>
                    <a:lnTo>
                      <a:pt x="1030" y="1178"/>
                    </a:lnTo>
                    <a:lnTo>
                      <a:pt x="1024" y="1176"/>
                    </a:lnTo>
                    <a:lnTo>
                      <a:pt x="1024" y="1176"/>
                    </a:lnTo>
                    <a:lnTo>
                      <a:pt x="1018" y="1160"/>
                    </a:lnTo>
                    <a:lnTo>
                      <a:pt x="1018" y="1160"/>
                    </a:lnTo>
                    <a:lnTo>
                      <a:pt x="996" y="1116"/>
                    </a:lnTo>
                    <a:lnTo>
                      <a:pt x="996" y="1116"/>
                    </a:lnTo>
                    <a:lnTo>
                      <a:pt x="972" y="1096"/>
                    </a:lnTo>
                    <a:lnTo>
                      <a:pt x="972" y="1096"/>
                    </a:lnTo>
                    <a:lnTo>
                      <a:pt x="968" y="1090"/>
                    </a:lnTo>
                    <a:lnTo>
                      <a:pt x="962" y="1084"/>
                    </a:lnTo>
                    <a:lnTo>
                      <a:pt x="950" y="1074"/>
                    </a:lnTo>
                    <a:lnTo>
                      <a:pt x="938" y="1070"/>
                    </a:lnTo>
                    <a:lnTo>
                      <a:pt x="928" y="1066"/>
                    </a:lnTo>
                    <a:lnTo>
                      <a:pt x="928" y="1066"/>
                    </a:lnTo>
                    <a:lnTo>
                      <a:pt x="908" y="1054"/>
                    </a:lnTo>
                    <a:lnTo>
                      <a:pt x="908" y="1054"/>
                    </a:lnTo>
                    <a:lnTo>
                      <a:pt x="900" y="1036"/>
                    </a:lnTo>
                    <a:lnTo>
                      <a:pt x="892" y="1024"/>
                    </a:lnTo>
                    <a:lnTo>
                      <a:pt x="884" y="1016"/>
                    </a:lnTo>
                    <a:lnTo>
                      <a:pt x="876" y="1014"/>
                    </a:lnTo>
                    <a:lnTo>
                      <a:pt x="868" y="1014"/>
                    </a:lnTo>
                    <a:lnTo>
                      <a:pt x="858" y="1016"/>
                    </a:lnTo>
                    <a:lnTo>
                      <a:pt x="834" y="1030"/>
                    </a:lnTo>
                    <a:lnTo>
                      <a:pt x="834" y="1030"/>
                    </a:lnTo>
                    <a:lnTo>
                      <a:pt x="826" y="1038"/>
                    </a:lnTo>
                    <a:lnTo>
                      <a:pt x="820" y="1044"/>
                    </a:lnTo>
                    <a:lnTo>
                      <a:pt x="818" y="1052"/>
                    </a:lnTo>
                    <a:lnTo>
                      <a:pt x="818" y="1066"/>
                    </a:lnTo>
                    <a:lnTo>
                      <a:pt x="818" y="1066"/>
                    </a:lnTo>
                    <a:lnTo>
                      <a:pt x="822" y="1074"/>
                    </a:lnTo>
                    <a:lnTo>
                      <a:pt x="826" y="1080"/>
                    </a:lnTo>
                    <a:lnTo>
                      <a:pt x="828" y="1090"/>
                    </a:lnTo>
                    <a:lnTo>
                      <a:pt x="830" y="1104"/>
                    </a:lnTo>
                    <a:lnTo>
                      <a:pt x="830" y="1104"/>
                    </a:lnTo>
                    <a:lnTo>
                      <a:pt x="818" y="1112"/>
                    </a:lnTo>
                    <a:lnTo>
                      <a:pt x="812" y="1116"/>
                    </a:lnTo>
                    <a:lnTo>
                      <a:pt x="804" y="1118"/>
                    </a:lnTo>
                    <a:lnTo>
                      <a:pt x="804" y="1118"/>
                    </a:lnTo>
                    <a:lnTo>
                      <a:pt x="788" y="1120"/>
                    </a:lnTo>
                    <a:lnTo>
                      <a:pt x="788" y="1120"/>
                    </a:lnTo>
                    <a:lnTo>
                      <a:pt x="764" y="1104"/>
                    </a:lnTo>
                    <a:lnTo>
                      <a:pt x="742" y="1090"/>
                    </a:lnTo>
                    <a:lnTo>
                      <a:pt x="724" y="1074"/>
                    </a:lnTo>
                    <a:lnTo>
                      <a:pt x="708" y="1058"/>
                    </a:lnTo>
                    <a:lnTo>
                      <a:pt x="708" y="1058"/>
                    </a:lnTo>
                    <a:lnTo>
                      <a:pt x="702" y="1052"/>
                    </a:lnTo>
                    <a:lnTo>
                      <a:pt x="696" y="1046"/>
                    </a:lnTo>
                    <a:lnTo>
                      <a:pt x="692" y="1036"/>
                    </a:lnTo>
                    <a:lnTo>
                      <a:pt x="690" y="1028"/>
                    </a:lnTo>
                    <a:lnTo>
                      <a:pt x="688" y="1010"/>
                    </a:lnTo>
                    <a:lnTo>
                      <a:pt x="688" y="998"/>
                    </a:lnTo>
                    <a:lnTo>
                      <a:pt x="688" y="998"/>
                    </a:lnTo>
                    <a:lnTo>
                      <a:pt x="730" y="1000"/>
                    </a:lnTo>
                    <a:lnTo>
                      <a:pt x="730" y="1000"/>
                    </a:lnTo>
                    <a:lnTo>
                      <a:pt x="764" y="1022"/>
                    </a:lnTo>
                    <a:lnTo>
                      <a:pt x="764" y="1022"/>
                    </a:lnTo>
                    <a:lnTo>
                      <a:pt x="776" y="1022"/>
                    </a:lnTo>
                    <a:lnTo>
                      <a:pt x="788" y="1022"/>
                    </a:lnTo>
                    <a:lnTo>
                      <a:pt x="794" y="1022"/>
                    </a:lnTo>
                    <a:lnTo>
                      <a:pt x="800" y="1020"/>
                    </a:lnTo>
                    <a:lnTo>
                      <a:pt x="806" y="1016"/>
                    </a:lnTo>
                    <a:lnTo>
                      <a:pt x="812" y="1010"/>
                    </a:lnTo>
                    <a:lnTo>
                      <a:pt x="812" y="1010"/>
                    </a:lnTo>
                    <a:lnTo>
                      <a:pt x="812" y="994"/>
                    </a:lnTo>
                    <a:lnTo>
                      <a:pt x="812" y="994"/>
                    </a:lnTo>
                    <a:lnTo>
                      <a:pt x="790" y="974"/>
                    </a:lnTo>
                    <a:lnTo>
                      <a:pt x="782" y="966"/>
                    </a:lnTo>
                    <a:lnTo>
                      <a:pt x="778" y="958"/>
                    </a:lnTo>
                    <a:lnTo>
                      <a:pt x="778" y="958"/>
                    </a:lnTo>
                    <a:lnTo>
                      <a:pt x="798" y="944"/>
                    </a:lnTo>
                    <a:lnTo>
                      <a:pt x="818" y="922"/>
                    </a:lnTo>
                    <a:lnTo>
                      <a:pt x="836" y="900"/>
                    </a:lnTo>
                    <a:lnTo>
                      <a:pt x="842" y="888"/>
                    </a:lnTo>
                    <a:lnTo>
                      <a:pt x="846" y="878"/>
                    </a:lnTo>
                    <a:lnTo>
                      <a:pt x="846" y="878"/>
                    </a:lnTo>
                    <a:lnTo>
                      <a:pt x="862" y="870"/>
                    </a:lnTo>
                    <a:lnTo>
                      <a:pt x="874" y="862"/>
                    </a:lnTo>
                    <a:lnTo>
                      <a:pt x="874" y="862"/>
                    </a:lnTo>
                    <a:lnTo>
                      <a:pt x="878" y="860"/>
                    </a:lnTo>
                    <a:lnTo>
                      <a:pt x="884" y="856"/>
                    </a:lnTo>
                    <a:lnTo>
                      <a:pt x="892" y="846"/>
                    </a:lnTo>
                    <a:lnTo>
                      <a:pt x="892" y="846"/>
                    </a:lnTo>
                    <a:lnTo>
                      <a:pt x="890" y="804"/>
                    </a:lnTo>
                    <a:lnTo>
                      <a:pt x="890" y="804"/>
                    </a:lnTo>
                    <a:lnTo>
                      <a:pt x="884" y="796"/>
                    </a:lnTo>
                    <a:lnTo>
                      <a:pt x="878" y="786"/>
                    </a:lnTo>
                    <a:lnTo>
                      <a:pt x="876" y="776"/>
                    </a:lnTo>
                    <a:lnTo>
                      <a:pt x="874" y="768"/>
                    </a:lnTo>
                    <a:lnTo>
                      <a:pt x="874" y="754"/>
                    </a:lnTo>
                    <a:lnTo>
                      <a:pt x="874" y="748"/>
                    </a:lnTo>
                    <a:lnTo>
                      <a:pt x="872" y="746"/>
                    </a:lnTo>
                    <a:lnTo>
                      <a:pt x="872" y="746"/>
                    </a:lnTo>
                    <a:lnTo>
                      <a:pt x="852" y="696"/>
                    </a:lnTo>
                    <a:lnTo>
                      <a:pt x="852" y="696"/>
                    </a:lnTo>
                    <a:lnTo>
                      <a:pt x="846" y="662"/>
                    </a:lnTo>
                    <a:lnTo>
                      <a:pt x="846" y="662"/>
                    </a:lnTo>
                    <a:lnTo>
                      <a:pt x="830" y="630"/>
                    </a:lnTo>
                    <a:lnTo>
                      <a:pt x="824" y="618"/>
                    </a:lnTo>
                    <a:lnTo>
                      <a:pt x="818" y="612"/>
                    </a:lnTo>
                    <a:lnTo>
                      <a:pt x="818" y="612"/>
                    </a:lnTo>
                    <a:lnTo>
                      <a:pt x="770" y="612"/>
                    </a:lnTo>
                    <a:lnTo>
                      <a:pt x="770" y="612"/>
                    </a:lnTo>
                    <a:lnTo>
                      <a:pt x="760" y="608"/>
                    </a:lnTo>
                    <a:lnTo>
                      <a:pt x="748" y="602"/>
                    </a:lnTo>
                    <a:lnTo>
                      <a:pt x="728" y="588"/>
                    </a:lnTo>
                    <a:lnTo>
                      <a:pt x="710" y="576"/>
                    </a:lnTo>
                    <a:lnTo>
                      <a:pt x="696" y="566"/>
                    </a:lnTo>
                    <a:lnTo>
                      <a:pt x="696" y="566"/>
                    </a:lnTo>
                    <a:lnTo>
                      <a:pt x="648" y="510"/>
                    </a:lnTo>
                    <a:lnTo>
                      <a:pt x="648" y="510"/>
                    </a:lnTo>
                    <a:lnTo>
                      <a:pt x="638" y="510"/>
                    </a:lnTo>
                    <a:lnTo>
                      <a:pt x="630" y="512"/>
                    </a:lnTo>
                    <a:lnTo>
                      <a:pt x="618" y="516"/>
                    </a:lnTo>
                    <a:lnTo>
                      <a:pt x="618" y="516"/>
                    </a:lnTo>
                    <a:lnTo>
                      <a:pt x="594" y="514"/>
                    </a:lnTo>
                    <a:lnTo>
                      <a:pt x="594" y="514"/>
                    </a:lnTo>
                    <a:lnTo>
                      <a:pt x="548" y="476"/>
                    </a:lnTo>
                    <a:lnTo>
                      <a:pt x="548" y="476"/>
                    </a:lnTo>
                    <a:lnTo>
                      <a:pt x="506" y="456"/>
                    </a:lnTo>
                    <a:lnTo>
                      <a:pt x="506" y="456"/>
                    </a:lnTo>
                    <a:lnTo>
                      <a:pt x="486" y="454"/>
                    </a:lnTo>
                    <a:lnTo>
                      <a:pt x="470" y="452"/>
                    </a:lnTo>
                    <a:lnTo>
                      <a:pt x="442" y="446"/>
                    </a:lnTo>
                    <a:lnTo>
                      <a:pt x="442" y="446"/>
                    </a:lnTo>
                    <a:lnTo>
                      <a:pt x="430" y="436"/>
                    </a:lnTo>
                    <a:lnTo>
                      <a:pt x="422" y="432"/>
                    </a:lnTo>
                    <a:lnTo>
                      <a:pt x="412" y="428"/>
                    </a:lnTo>
                    <a:lnTo>
                      <a:pt x="406" y="426"/>
                    </a:lnTo>
                    <a:lnTo>
                      <a:pt x="390" y="426"/>
                    </a:lnTo>
                    <a:lnTo>
                      <a:pt x="370" y="426"/>
                    </a:lnTo>
                    <a:lnTo>
                      <a:pt x="370" y="426"/>
                    </a:lnTo>
                    <a:lnTo>
                      <a:pt x="352" y="436"/>
                    </a:lnTo>
                    <a:lnTo>
                      <a:pt x="352" y="436"/>
                    </a:lnTo>
                    <a:lnTo>
                      <a:pt x="354" y="448"/>
                    </a:lnTo>
                    <a:lnTo>
                      <a:pt x="356" y="460"/>
                    </a:lnTo>
                    <a:lnTo>
                      <a:pt x="358" y="472"/>
                    </a:lnTo>
                    <a:lnTo>
                      <a:pt x="356" y="490"/>
                    </a:lnTo>
                    <a:lnTo>
                      <a:pt x="356" y="490"/>
                    </a:lnTo>
                    <a:lnTo>
                      <a:pt x="352" y="494"/>
                    </a:lnTo>
                    <a:lnTo>
                      <a:pt x="346" y="496"/>
                    </a:lnTo>
                    <a:lnTo>
                      <a:pt x="338" y="498"/>
                    </a:lnTo>
                    <a:lnTo>
                      <a:pt x="332" y="498"/>
                    </a:lnTo>
                    <a:lnTo>
                      <a:pt x="318" y="494"/>
                    </a:lnTo>
                    <a:lnTo>
                      <a:pt x="304" y="486"/>
                    </a:lnTo>
                    <a:lnTo>
                      <a:pt x="290" y="478"/>
                    </a:lnTo>
                    <a:lnTo>
                      <a:pt x="278" y="468"/>
                    </a:lnTo>
                    <a:lnTo>
                      <a:pt x="262" y="452"/>
                    </a:lnTo>
                    <a:lnTo>
                      <a:pt x="262" y="452"/>
                    </a:lnTo>
                    <a:lnTo>
                      <a:pt x="222" y="420"/>
                    </a:lnTo>
                    <a:lnTo>
                      <a:pt x="222" y="420"/>
                    </a:lnTo>
                    <a:lnTo>
                      <a:pt x="182" y="398"/>
                    </a:lnTo>
                    <a:lnTo>
                      <a:pt x="164" y="390"/>
                    </a:lnTo>
                    <a:lnTo>
                      <a:pt x="148" y="384"/>
                    </a:lnTo>
                    <a:lnTo>
                      <a:pt x="148" y="384"/>
                    </a:lnTo>
                    <a:lnTo>
                      <a:pt x="116" y="384"/>
                    </a:lnTo>
                    <a:lnTo>
                      <a:pt x="86" y="384"/>
                    </a:lnTo>
                    <a:lnTo>
                      <a:pt x="70" y="384"/>
                    </a:lnTo>
                    <a:lnTo>
                      <a:pt x="56" y="382"/>
                    </a:lnTo>
                    <a:lnTo>
                      <a:pt x="42" y="378"/>
                    </a:lnTo>
                    <a:lnTo>
                      <a:pt x="30" y="374"/>
                    </a:lnTo>
                    <a:lnTo>
                      <a:pt x="30" y="374"/>
                    </a:lnTo>
                    <a:lnTo>
                      <a:pt x="20" y="372"/>
                    </a:lnTo>
                    <a:lnTo>
                      <a:pt x="20" y="372"/>
                    </a:lnTo>
                    <a:lnTo>
                      <a:pt x="18" y="358"/>
                    </a:lnTo>
                    <a:lnTo>
                      <a:pt x="14" y="344"/>
                    </a:lnTo>
                    <a:lnTo>
                      <a:pt x="12" y="332"/>
                    </a:lnTo>
                    <a:lnTo>
                      <a:pt x="8" y="326"/>
                    </a:lnTo>
                    <a:lnTo>
                      <a:pt x="8" y="326"/>
                    </a:lnTo>
                    <a:lnTo>
                      <a:pt x="4" y="310"/>
                    </a:lnTo>
                    <a:lnTo>
                      <a:pt x="0" y="296"/>
                    </a:lnTo>
                    <a:lnTo>
                      <a:pt x="0" y="290"/>
                    </a:lnTo>
                    <a:lnTo>
                      <a:pt x="2" y="284"/>
                    </a:lnTo>
                    <a:lnTo>
                      <a:pt x="4" y="280"/>
                    </a:lnTo>
                    <a:lnTo>
                      <a:pt x="12" y="278"/>
                    </a:lnTo>
                    <a:lnTo>
                      <a:pt x="12" y="278"/>
                    </a:lnTo>
                    <a:lnTo>
                      <a:pt x="20" y="262"/>
                    </a:lnTo>
                    <a:lnTo>
                      <a:pt x="28" y="246"/>
                    </a:lnTo>
                    <a:lnTo>
                      <a:pt x="28" y="246"/>
                    </a:lnTo>
                    <a:lnTo>
                      <a:pt x="46" y="246"/>
                    </a:lnTo>
                    <a:lnTo>
                      <a:pt x="68" y="244"/>
                    </a:lnTo>
                    <a:lnTo>
                      <a:pt x="80" y="242"/>
                    </a:lnTo>
                    <a:lnTo>
                      <a:pt x="90" y="238"/>
                    </a:lnTo>
                    <a:lnTo>
                      <a:pt x="100" y="232"/>
                    </a:lnTo>
                    <a:lnTo>
                      <a:pt x="108" y="226"/>
                    </a:lnTo>
                    <a:lnTo>
                      <a:pt x="108" y="226"/>
                    </a:lnTo>
                    <a:lnTo>
                      <a:pt x="120" y="200"/>
                    </a:lnTo>
                    <a:lnTo>
                      <a:pt x="120" y="200"/>
                    </a:lnTo>
                    <a:lnTo>
                      <a:pt x="142" y="176"/>
                    </a:lnTo>
                    <a:lnTo>
                      <a:pt x="142" y="176"/>
                    </a:lnTo>
                    <a:lnTo>
                      <a:pt x="150" y="158"/>
                    </a:lnTo>
                    <a:lnTo>
                      <a:pt x="156" y="146"/>
                    </a:lnTo>
                    <a:lnTo>
                      <a:pt x="166" y="136"/>
                    </a:lnTo>
                    <a:lnTo>
                      <a:pt x="176" y="130"/>
                    </a:lnTo>
                    <a:lnTo>
                      <a:pt x="188" y="126"/>
                    </a:lnTo>
                    <a:lnTo>
                      <a:pt x="202" y="124"/>
                    </a:lnTo>
                    <a:lnTo>
                      <a:pt x="238" y="120"/>
                    </a:lnTo>
                    <a:lnTo>
                      <a:pt x="238" y="120"/>
                    </a:lnTo>
                    <a:lnTo>
                      <a:pt x="252" y="120"/>
                    </a:lnTo>
                    <a:lnTo>
                      <a:pt x="274" y="120"/>
                    </a:lnTo>
                    <a:lnTo>
                      <a:pt x="286" y="120"/>
                    </a:lnTo>
                    <a:lnTo>
                      <a:pt x="298" y="118"/>
                    </a:lnTo>
                    <a:lnTo>
                      <a:pt x="308" y="114"/>
                    </a:lnTo>
                    <a:lnTo>
                      <a:pt x="316" y="108"/>
                    </a:lnTo>
                    <a:lnTo>
                      <a:pt x="316" y="108"/>
                    </a:lnTo>
                    <a:lnTo>
                      <a:pt x="308" y="62"/>
                    </a:lnTo>
                    <a:lnTo>
                      <a:pt x="308" y="62"/>
                    </a:lnTo>
                    <a:lnTo>
                      <a:pt x="308" y="38"/>
                    </a:lnTo>
                    <a:lnTo>
                      <a:pt x="310" y="26"/>
                    </a:lnTo>
                    <a:lnTo>
                      <a:pt x="312" y="16"/>
                    </a:lnTo>
                    <a:lnTo>
                      <a:pt x="318" y="8"/>
                    </a:lnTo>
                    <a:lnTo>
                      <a:pt x="324" y="2"/>
                    </a:lnTo>
                    <a:lnTo>
                      <a:pt x="328" y="0"/>
                    </a:lnTo>
                    <a:lnTo>
                      <a:pt x="334" y="0"/>
                    </a:lnTo>
                    <a:lnTo>
                      <a:pt x="346" y="4"/>
                    </a:lnTo>
                    <a:lnTo>
                      <a:pt x="346" y="4"/>
                    </a:lnTo>
                    <a:lnTo>
                      <a:pt x="434" y="16"/>
                    </a:lnTo>
                    <a:lnTo>
                      <a:pt x="434" y="16"/>
                    </a:lnTo>
                    <a:lnTo>
                      <a:pt x="432" y="24"/>
                    </a:lnTo>
                    <a:lnTo>
                      <a:pt x="430" y="36"/>
                    </a:lnTo>
                    <a:lnTo>
                      <a:pt x="432" y="60"/>
                    </a:lnTo>
                    <a:lnTo>
                      <a:pt x="432" y="60"/>
                    </a:lnTo>
                    <a:lnTo>
                      <a:pt x="444" y="80"/>
                    </a:lnTo>
                    <a:lnTo>
                      <a:pt x="450" y="90"/>
                    </a:lnTo>
                    <a:lnTo>
                      <a:pt x="456" y="106"/>
                    </a:lnTo>
                    <a:lnTo>
                      <a:pt x="456" y="106"/>
                    </a:lnTo>
                    <a:lnTo>
                      <a:pt x="456" y="130"/>
                    </a:lnTo>
                    <a:lnTo>
                      <a:pt x="456" y="130"/>
                    </a:lnTo>
                    <a:lnTo>
                      <a:pt x="448" y="152"/>
                    </a:lnTo>
                    <a:lnTo>
                      <a:pt x="444" y="166"/>
                    </a:lnTo>
                    <a:lnTo>
                      <a:pt x="446" y="180"/>
                    </a:lnTo>
                    <a:lnTo>
                      <a:pt x="446" y="180"/>
                    </a:lnTo>
                    <a:lnTo>
                      <a:pt x="490" y="222"/>
                    </a:lnTo>
                    <a:lnTo>
                      <a:pt x="490" y="222"/>
                    </a:lnTo>
                    <a:lnTo>
                      <a:pt x="496" y="234"/>
                    </a:lnTo>
                    <a:lnTo>
                      <a:pt x="496" y="234"/>
                    </a:lnTo>
                    <a:lnTo>
                      <a:pt x="496" y="276"/>
                    </a:lnTo>
                    <a:lnTo>
                      <a:pt x="496" y="276"/>
                    </a:lnTo>
                    <a:lnTo>
                      <a:pt x="500" y="278"/>
                    </a:lnTo>
                    <a:lnTo>
                      <a:pt x="506" y="280"/>
                    </a:lnTo>
                    <a:lnTo>
                      <a:pt x="526" y="282"/>
                    </a:lnTo>
                    <a:lnTo>
                      <a:pt x="526" y="282"/>
                    </a:lnTo>
                    <a:lnTo>
                      <a:pt x="538" y="274"/>
                    </a:lnTo>
                    <a:lnTo>
                      <a:pt x="552" y="266"/>
                    </a:lnTo>
                    <a:lnTo>
                      <a:pt x="566" y="262"/>
                    </a:lnTo>
                    <a:lnTo>
                      <a:pt x="582" y="258"/>
                    </a:lnTo>
                    <a:lnTo>
                      <a:pt x="618" y="254"/>
                    </a:lnTo>
                    <a:lnTo>
                      <a:pt x="652" y="252"/>
                    </a:lnTo>
                    <a:lnTo>
                      <a:pt x="652" y="252"/>
                    </a:lnTo>
                    <a:lnTo>
                      <a:pt x="658" y="268"/>
                    </a:lnTo>
                    <a:lnTo>
                      <a:pt x="658" y="268"/>
                    </a:lnTo>
                    <a:lnTo>
                      <a:pt x="650" y="284"/>
                    </a:lnTo>
                    <a:lnTo>
                      <a:pt x="644" y="298"/>
                    </a:lnTo>
                    <a:lnTo>
                      <a:pt x="644" y="298"/>
                    </a:lnTo>
                    <a:lnTo>
                      <a:pt x="636" y="308"/>
                    </a:lnTo>
                    <a:lnTo>
                      <a:pt x="626" y="314"/>
                    </a:lnTo>
                    <a:lnTo>
                      <a:pt x="612" y="324"/>
                    </a:lnTo>
                    <a:lnTo>
                      <a:pt x="606" y="330"/>
                    </a:lnTo>
                    <a:lnTo>
                      <a:pt x="602" y="338"/>
                    </a:lnTo>
                    <a:lnTo>
                      <a:pt x="600" y="348"/>
                    </a:lnTo>
                    <a:lnTo>
                      <a:pt x="600" y="360"/>
                    </a:lnTo>
                    <a:lnTo>
                      <a:pt x="600" y="360"/>
                    </a:lnTo>
                    <a:lnTo>
                      <a:pt x="632" y="372"/>
                    </a:lnTo>
                    <a:lnTo>
                      <a:pt x="632" y="372"/>
                    </a:lnTo>
                    <a:lnTo>
                      <a:pt x="640" y="384"/>
                    </a:lnTo>
                    <a:lnTo>
                      <a:pt x="652" y="396"/>
                    </a:lnTo>
                    <a:lnTo>
                      <a:pt x="664" y="406"/>
                    </a:lnTo>
                    <a:lnTo>
                      <a:pt x="680" y="416"/>
                    </a:lnTo>
                    <a:lnTo>
                      <a:pt x="680" y="416"/>
                    </a:lnTo>
                    <a:lnTo>
                      <a:pt x="686" y="428"/>
                    </a:lnTo>
                    <a:lnTo>
                      <a:pt x="692" y="442"/>
                    </a:lnTo>
                    <a:lnTo>
                      <a:pt x="702" y="456"/>
                    </a:lnTo>
                    <a:lnTo>
                      <a:pt x="706" y="460"/>
                    </a:lnTo>
                    <a:lnTo>
                      <a:pt x="714" y="464"/>
                    </a:lnTo>
                    <a:lnTo>
                      <a:pt x="714" y="464"/>
                    </a:lnTo>
                    <a:lnTo>
                      <a:pt x="744" y="504"/>
                    </a:lnTo>
                    <a:lnTo>
                      <a:pt x="744" y="504"/>
                    </a:lnTo>
                    <a:lnTo>
                      <a:pt x="754" y="508"/>
                    </a:lnTo>
                    <a:lnTo>
                      <a:pt x="772" y="514"/>
                    </a:lnTo>
                    <a:lnTo>
                      <a:pt x="780" y="514"/>
                    </a:lnTo>
                    <a:lnTo>
                      <a:pt x="788" y="514"/>
                    </a:lnTo>
                    <a:lnTo>
                      <a:pt x="796" y="510"/>
                    </a:lnTo>
                    <a:lnTo>
                      <a:pt x="802" y="504"/>
                    </a:lnTo>
                    <a:lnTo>
                      <a:pt x="802" y="504"/>
                    </a:lnTo>
                    <a:lnTo>
                      <a:pt x="802" y="476"/>
                    </a:lnTo>
                    <a:lnTo>
                      <a:pt x="802" y="468"/>
                    </a:lnTo>
                    <a:lnTo>
                      <a:pt x="804" y="460"/>
                    </a:lnTo>
                    <a:lnTo>
                      <a:pt x="808" y="456"/>
                    </a:lnTo>
                    <a:lnTo>
                      <a:pt x="812" y="452"/>
                    </a:lnTo>
                    <a:lnTo>
                      <a:pt x="822" y="448"/>
                    </a:lnTo>
                    <a:lnTo>
                      <a:pt x="834" y="446"/>
                    </a:lnTo>
                    <a:lnTo>
                      <a:pt x="834" y="446"/>
                    </a:lnTo>
                    <a:lnTo>
                      <a:pt x="846" y="446"/>
                    </a:lnTo>
                    <a:lnTo>
                      <a:pt x="856" y="446"/>
                    </a:lnTo>
                    <a:lnTo>
                      <a:pt x="862" y="448"/>
                    </a:lnTo>
                    <a:lnTo>
                      <a:pt x="868" y="450"/>
                    </a:lnTo>
                    <a:lnTo>
                      <a:pt x="876" y="454"/>
                    </a:lnTo>
                    <a:lnTo>
                      <a:pt x="882" y="460"/>
                    </a:lnTo>
                    <a:lnTo>
                      <a:pt x="882" y="460"/>
                    </a:lnTo>
                    <a:lnTo>
                      <a:pt x="898" y="462"/>
                    </a:lnTo>
                    <a:lnTo>
                      <a:pt x="898" y="462"/>
                    </a:lnTo>
                    <a:lnTo>
                      <a:pt x="912" y="454"/>
                    </a:lnTo>
                    <a:lnTo>
                      <a:pt x="926" y="446"/>
                    </a:lnTo>
                    <a:lnTo>
                      <a:pt x="938" y="438"/>
                    </a:lnTo>
                    <a:lnTo>
                      <a:pt x="950" y="430"/>
                    </a:lnTo>
                    <a:lnTo>
                      <a:pt x="950" y="430"/>
                    </a:lnTo>
                    <a:lnTo>
                      <a:pt x="956" y="424"/>
                    </a:lnTo>
                    <a:lnTo>
                      <a:pt x="964" y="422"/>
                    </a:lnTo>
                    <a:lnTo>
                      <a:pt x="988" y="420"/>
                    </a:lnTo>
                    <a:lnTo>
                      <a:pt x="988" y="420"/>
                    </a:lnTo>
                    <a:lnTo>
                      <a:pt x="1002" y="440"/>
                    </a:lnTo>
                    <a:lnTo>
                      <a:pt x="1002" y="440"/>
                    </a:lnTo>
                    <a:lnTo>
                      <a:pt x="1000" y="448"/>
                    </a:lnTo>
                    <a:lnTo>
                      <a:pt x="996" y="456"/>
                    </a:lnTo>
                    <a:lnTo>
                      <a:pt x="990" y="464"/>
                    </a:lnTo>
                    <a:lnTo>
                      <a:pt x="984" y="472"/>
                    </a:lnTo>
                    <a:lnTo>
                      <a:pt x="968" y="484"/>
                    </a:lnTo>
                    <a:lnTo>
                      <a:pt x="952" y="496"/>
                    </a:lnTo>
                    <a:lnTo>
                      <a:pt x="952" y="496"/>
                    </a:lnTo>
                    <a:lnTo>
                      <a:pt x="940" y="512"/>
                    </a:lnTo>
                    <a:lnTo>
                      <a:pt x="934" y="530"/>
                    </a:lnTo>
                    <a:lnTo>
                      <a:pt x="932" y="550"/>
                    </a:lnTo>
                    <a:lnTo>
                      <a:pt x="930" y="574"/>
                    </a:lnTo>
                    <a:lnTo>
                      <a:pt x="930" y="574"/>
                    </a:lnTo>
                    <a:lnTo>
                      <a:pt x="954" y="618"/>
                    </a:lnTo>
                    <a:lnTo>
                      <a:pt x="954" y="618"/>
                    </a:lnTo>
                    <a:lnTo>
                      <a:pt x="962" y="630"/>
                    </a:lnTo>
                    <a:lnTo>
                      <a:pt x="974" y="642"/>
                    </a:lnTo>
                    <a:lnTo>
                      <a:pt x="982" y="648"/>
                    </a:lnTo>
                    <a:lnTo>
                      <a:pt x="990" y="652"/>
                    </a:lnTo>
                    <a:lnTo>
                      <a:pt x="1000" y="656"/>
                    </a:lnTo>
                    <a:lnTo>
                      <a:pt x="1010" y="656"/>
                    </a:lnTo>
                    <a:lnTo>
                      <a:pt x="1010" y="656"/>
                    </a:lnTo>
                    <a:lnTo>
                      <a:pt x="1012" y="652"/>
                    </a:lnTo>
                    <a:lnTo>
                      <a:pt x="1012" y="652"/>
                    </a:lnTo>
                    <a:lnTo>
                      <a:pt x="1024" y="652"/>
                    </a:lnTo>
                    <a:lnTo>
                      <a:pt x="1024" y="652"/>
                    </a:lnTo>
                    <a:lnTo>
                      <a:pt x="1032" y="656"/>
                    </a:lnTo>
                    <a:lnTo>
                      <a:pt x="1040" y="662"/>
                    </a:lnTo>
                    <a:lnTo>
                      <a:pt x="1060" y="680"/>
                    </a:lnTo>
                    <a:lnTo>
                      <a:pt x="1082" y="704"/>
                    </a:lnTo>
                    <a:lnTo>
                      <a:pt x="1098" y="726"/>
                    </a:lnTo>
                    <a:lnTo>
                      <a:pt x="1098" y="726"/>
                    </a:lnTo>
                    <a:lnTo>
                      <a:pt x="1106" y="762"/>
                    </a:lnTo>
                    <a:lnTo>
                      <a:pt x="1108" y="784"/>
                    </a:lnTo>
                    <a:lnTo>
                      <a:pt x="1112" y="810"/>
                    </a:lnTo>
                    <a:lnTo>
                      <a:pt x="1112" y="810"/>
                    </a:lnTo>
                    <a:lnTo>
                      <a:pt x="1118" y="840"/>
                    </a:lnTo>
                    <a:lnTo>
                      <a:pt x="1118" y="840"/>
                    </a:lnTo>
                    <a:lnTo>
                      <a:pt x="1130" y="852"/>
                    </a:lnTo>
                    <a:lnTo>
                      <a:pt x="1140" y="860"/>
                    </a:lnTo>
                    <a:lnTo>
                      <a:pt x="1152" y="868"/>
                    </a:lnTo>
                    <a:lnTo>
                      <a:pt x="1172" y="882"/>
                    </a:lnTo>
                    <a:lnTo>
                      <a:pt x="1172" y="882"/>
                    </a:lnTo>
                    <a:lnTo>
                      <a:pt x="1188" y="876"/>
                    </a:lnTo>
                    <a:lnTo>
                      <a:pt x="1214" y="866"/>
                    </a:lnTo>
                    <a:lnTo>
                      <a:pt x="1214" y="866"/>
                    </a:lnTo>
                    <a:lnTo>
                      <a:pt x="1216" y="858"/>
                    </a:lnTo>
                    <a:lnTo>
                      <a:pt x="1220" y="854"/>
                    </a:lnTo>
                    <a:lnTo>
                      <a:pt x="1230" y="850"/>
                    </a:lnTo>
                    <a:lnTo>
                      <a:pt x="1246" y="846"/>
                    </a:lnTo>
                    <a:lnTo>
                      <a:pt x="1246" y="846"/>
                    </a:lnTo>
                    <a:lnTo>
                      <a:pt x="1252" y="836"/>
                    </a:lnTo>
                    <a:lnTo>
                      <a:pt x="1258" y="826"/>
                    </a:lnTo>
                    <a:lnTo>
                      <a:pt x="1258" y="818"/>
                    </a:lnTo>
                    <a:lnTo>
                      <a:pt x="1258" y="808"/>
                    </a:lnTo>
                    <a:lnTo>
                      <a:pt x="1254" y="800"/>
                    </a:lnTo>
                    <a:lnTo>
                      <a:pt x="1250" y="792"/>
                    </a:lnTo>
                    <a:lnTo>
                      <a:pt x="1240" y="780"/>
                    </a:lnTo>
                    <a:lnTo>
                      <a:pt x="1240" y="780"/>
                    </a:lnTo>
                    <a:lnTo>
                      <a:pt x="1222" y="774"/>
                    </a:lnTo>
                    <a:lnTo>
                      <a:pt x="1216" y="770"/>
                    </a:lnTo>
                    <a:lnTo>
                      <a:pt x="1214" y="766"/>
                    </a:lnTo>
                    <a:lnTo>
                      <a:pt x="1212" y="762"/>
                    </a:lnTo>
                    <a:lnTo>
                      <a:pt x="1212" y="756"/>
                    </a:lnTo>
                    <a:lnTo>
                      <a:pt x="1214" y="742"/>
                    </a:lnTo>
                    <a:lnTo>
                      <a:pt x="1214" y="742"/>
                    </a:lnTo>
                    <a:lnTo>
                      <a:pt x="1234" y="712"/>
                    </a:lnTo>
                    <a:lnTo>
                      <a:pt x="1234" y="712"/>
                    </a:lnTo>
                    <a:lnTo>
                      <a:pt x="1234" y="682"/>
                    </a:lnTo>
                    <a:lnTo>
                      <a:pt x="1234" y="682"/>
                    </a:lnTo>
                    <a:lnTo>
                      <a:pt x="1240" y="678"/>
                    </a:lnTo>
                    <a:lnTo>
                      <a:pt x="1244" y="678"/>
                    </a:lnTo>
                    <a:lnTo>
                      <a:pt x="1258" y="678"/>
                    </a:lnTo>
                    <a:lnTo>
                      <a:pt x="1258" y="678"/>
                    </a:lnTo>
                    <a:lnTo>
                      <a:pt x="1270" y="664"/>
                    </a:lnTo>
                    <a:lnTo>
                      <a:pt x="1284" y="656"/>
                    </a:lnTo>
                    <a:lnTo>
                      <a:pt x="1284" y="656"/>
                    </a:lnTo>
                    <a:lnTo>
                      <a:pt x="1286" y="670"/>
                    </a:lnTo>
                    <a:lnTo>
                      <a:pt x="1284" y="678"/>
                    </a:lnTo>
                    <a:lnTo>
                      <a:pt x="1280" y="684"/>
                    </a:lnTo>
                    <a:lnTo>
                      <a:pt x="1278" y="688"/>
                    </a:lnTo>
                    <a:lnTo>
                      <a:pt x="1278" y="688"/>
                    </a:lnTo>
                    <a:lnTo>
                      <a:pt x="1276" y="708"/>
                    </a:lnTo>
                    <a:lnTo>
                      <a:pt x="1276" y="708"/>
                    </a:lnTo>
                    <a:lnTo>
                      <a:pt x="1280" y="714"/>
                    </a:lnTo>
                    <a:lnTo>
                      <a:pt x="1288" y="718"/>
                    </a:lnTo>
                    <a:lnTo>
                      <a:pt x="1304" y="726"/>
                    </a:lnTo>
                    <a:lnTo>
                      <a:pt x="1344" y="736"/>
                    </a:lnTo>
                    <a:lnTo>
                      <a:pt x="1344" y="736"/>
                    </a:lnTo>
                    <a:lnTo>
                      <a:pt x="1394" y="770"/>
                    </a:lnTo>
                    <a:lnTo>
                      <a:pt x="1394" y="770"/>
                    </a:lnTo>
                    <a:lnTo>
                      <a:pt x="1410" y="770"/>
                    </a:lnTo>
                    <a:lnTo>
                      <a:pt x="1410" y="770"/>
                    </a:lnTo>
                    <a:lnTo>
                      <a:pt x="1404" y="784"/>
                    </a:lnTo>
                    <a:lnTo>
                      <a:pt x="1396" y="800"/>
                    </a:lnTo>
                    <a:lnTo>
                      <a:pt x="1396" y="800"/>
                    </a:lnTo>
                    <a:lnTo>
                      <a:pt x="1404" y="860"/>
                    </a:lnTo>
                    <a:lnTo>
                      <a:pt x="1404" y="860"/>
                    </a:lnTo>
                    <a:lnTo>
                      <a:pt x="1394" y="888"/>
                    </a:lnTo>
                    <a:lnTo>
                      <a:pt x="1394" y="888"/>
                    </a:lnTo>
                    <a:lnTo>
                      <a:pt x="1386" y="888"/>
                    </a:lnTo>
                    <a:lnTo>
                      <a:pt x="1382" y="886"/>
                    </a:lnTo>
                    <a:lnTo>
                      <a:pt x="1376" y="884"/>
                    </a:lnTo>
                    <a:lnTo>
                      <a:pt x="1376" y="884"/>
                    </a:lnTo>
                    <a:lnTo>
                      <a:pt x="1360" y="880"/>
                    </a:lnTo>
                    <a:lnTo>
                      <a:pt x="1346" y="882"/>
                    </a:lnTo>
                    <a:lnTo>
                      <a:pt x="1340" y="884"/>
                    </a:lnTo>
                    <a:lnTo>
                      <a:pt x="1334" y="886"/>
                    </a:lnTo>
                    <a:lnTo>
                      <a:pt x="1328" y="892"/>
                    </a:lnTo>
                    <a:lnTo>
                      <a:pt x="1324" y="898"/>
                    </a:lnTo>
                    <a:lnTo>
                      <a:pt x="1324" y="898"/>
                    </a:lnTo>
                    <a:lnTo>
                      <a:pt x="1324" y="938"/>
                    </a:lnTo>
                    <a:lnTo>
                      <a:pt x="1324" y="938"/>
                    </a:lnTo>
                    <a:lnTo>
                      <a:pt x="1314" y="940"/>
                    </a:lnTo>
                    <a:lnTo>
                      <a:pt x="1314" y="940"/>
                    </a:lnTo>
                    <a:close/>
                  </a:path>
                </a:pathLst>
              </a:custGeom>
              <a:grpFill/>
              <a:ln>
                <a:solidFill>
                  <a:schemeClr val="bg1"/>
                </a:solidFill>
              </a:ln>
            </p:spPr>
            <p:txBody>
              <a:bodyPr/>
              <a:lstStyle/>
              <a:p>
                <a:endParaRPr altLang="en-US" lang="zh-CN"/>
              </a:p>
            </p:txBody>
          </p:sp>
          <p:sp>
            <p:nvSpPr>
              <p:cNvPr id="106" name="Freeform 40"/>
              <p:cNvSpPr/>
              <p:nvPr/>
            </p:nvSpPr>
            <p:spPr bwMode="auto">
              <a:xfrm>
                <a:off x="2668588" y="1939925"/>
                <a:ext cx="79375" cy="82550"/>
              </a:xfrm>
              <a:custGeom>
                <a:gdLst>
                  <a:gd fmla="*/ 26 w 50" name="T0"/>
                  <a:gd fmla="*/ 0 h 52" name="T1"/>
                  <a:gd fmla="*/ 26 w 50" name="T2"/>
                  <a:gd fmla="*/ 0 h 52" name="T3"/>
                  <a:gd fmla="*/ 36 w 50" name="T4"/>
                  <a:gd fmla="*/ 2 h 52" name="T5"/>
                  <a:gd fmla="*/ 44 w 50" name="T6"/>
                  <a:gd fmla="*/ 8 h 52" name="T7"/>
                  <a:gd fmla="*/ 48 w 50" name="T8"/>
                  <a:gd fmla="*/ 16 h 52" name="T9"/>
                  <a:gd fmla="*/ 50 w 50" name="T10"/>
                  <a:gd fmla="*/ 26 h 52" name="T11"/>
                  <a:gd fmla="*/ 50 w 50" name="T12"/>
                  <a:gd fmla="*/ 26 h 52" name="T13"/>
                  <a:gd fmla="*/ 48 w 50" name="T14"/>
                  <a:gd fmla="*/ 36 h 52" name="T15"/>
                  <a:gd fmla="*/ 44 w 50" name="T16"/>
                  <a:gd fmla="*/ 44 h 52" name="T17"/>
                  <a:gd fmla="*/ 36 w 50" name="T18"/>
                  <a:gd fmla="*/ 50 h 52" name="T19"/>
                  <a:gd fmla="*/ 26 w 50" name="T20"/>
                  <a:gd fmla="*/ 52 h 52" name="T21"/>
                  <a:gd fmla="*/ 26 w 50" name="T22"/>
                  <a:gd fmla="*/ 52 h 52" name="T23"/>
                  <a:gd fmla="*/ 16 w 50" name="T24"/>
                  <a:gd fmla="*/ 50 h 52" name="T25"/>
                  <a:gd fmla="*/ 6 w 50" name="T26"/>
                  <a:gd fmla="*/ 44 h 52" name="T27"/>
                  <a:gd fmla="*/ 2 w 50" name="T28"/>
                  <a:gd fmla="*/ 36 h 52" name="T29"/>
                  <a:gd fmla="*/ 0 w 50" name="T30"/>
                  <a:gd fmla="*/ 26 h 52" name="T31"/>
                  <a:gd fmla="*/ 0 w 50" name="T32"/>
                  <a:gd fmla="*/ 26 h 52" name="T33"/>
                  <a:gd fmla="*/ 2 w 50" name="T34"/>
                  <a:gd fmla="*/ 16 h 52" name="T35"/>
                  <a:gd fmla="*/ 6 w 50" name="T36"/>
                  <a:gd fmla="*/ 8 h 52" name="T37"/>
                  <a:gd fmla="*/ 16 w 50" name="T38"/>
                  <a:gd fmla="*/ 2 h 52" name="T39"/>
                  <a:gd fmla="*/ 26 w 50" name="T40"/>
                  <a:gd fmla="*/ 0 h 52" name="T41"/>
                  <a:gd fmla="*/ 26 w 50" name="T42"/>
                  <a:gd fmla="*/ 0 h 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2" w="50">
                    <a:moveTo>
                      <a:pt x="26" y="0"/>
                    </a:moveTo>
                    <a:lnTo>
                      <a:pt x="26" y="0"/>
                    </a:lnTo>
                    <a:lnTo>
                      <a:pt x="36" y="2"/>
                    </a:lnTo>
                    <a:lnTo>
                      <a:pt x="44" y="8"/>
                    </a:lnTo>
                    <a:lnTo>
                      <a:pt x="48" y="16"/>
                    </a:lnTo>
                    <a:lnTo>
                      <a:pt x="50" y="26"/>
                    </a:lnTo>
                    <a:lnTo>
                      <a:pt x="50" y="26"/>
                    </a:lnTo>
                    <a:lnTo>
                      <a:pt x="48" y="36"/>
                    </a:lnTo>
                    <a:lnTo>
                      <a:pt x="44" y="44"/>
                    </a:lnTo>
                    <a:lnTo>
                      <a:pt x="36" y="50"/>
                    </a:lnTo>
                    <a:lnTo>
                      <a:pt x="26" y="52"/>
                    </a:lnTo>
                    <a:lnTo>
                      <a:pt x="26" y="52"/>
                    </a:lnTo>
                    <a:lnTo>
                      <a:pt x="16" y="50"/>
                    </a:lnTo>
                    <a:lnTo>
                      <a:pt x="6" y="44"/>
                    </a:lnTo>
                    <a:lnTo>
                      <a:pt x="2" y="36"/>
                    </a:lnTo>
                    <a:lnTo>
                      <a:pt x="0" y="26"/>
                    </a:lnTo>
                    <a:lnTo>
                      <a:pt x="0" y="26"/>
                    </a:lnTo>
                    <a:lnTo>
                      <a:pt x="2" y="16"/>
                    </a:lnTo>
                    <a:lnTo>
                      <a:pt x="6" y="8"/>
                    </a:lnTo>
                    <a:lnTo>
                      <a:pt x="16" y="2"/>
                    </a:lnTo>
                    <a:lnTo>
                      <a:pt x="26" y="0"/>
                    </a:lnTo>
                    <a:lnTo>
                      <a:pt x="26" y="0"/>
                    </a:lnTo>
                    <a:close/>
                  </a:path>
                </a:pathLst>
              </a:custGeom>
              <a:grpFill/>
              <a:ln>
                <a:solidFill>
                  <a:schemeClr val="bg1"/>
                </a:solidFill>
              </a:ln>
            </p:spPr>
            <p:txBody>
              <a:bodyPr/>
              <a:lstStyle/>
              <a:p>
                <a:endParaRPr altLang="en-US" lang="zh-CN"/>
              </a:p>
            </p:txBody>
          </p:sp>
          <p:sp>
            <p:nvSpPr>
              <p:cNvPr id="110" name="Freeform 44"/>
              <p:cNvSpPr/>
              <p:nvPr/>
            </p:nvSpPr>
            <p:spPr bwMode="auto">
              <a:xfrm>
                <a:off x="2808288" y="4533900"/>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4 w 40" name="T26"/>
                  <a:gd fmla="*/ 34 h 40" name="T27"/>
                  <a:gd fmla="*/ 0 w 40" name="T28"/>
                  <a:gd fmla="*/ 28 h 40" name="T29"/>
                  <a:gd fmla="*/ 0 w 40" name="T30"/>
                  <a:gd fmla="*/ 20 h 40" name="T31"/>
                  <a:gd fmla="*/ 0 w 40" name="T32"/>
                  <a:gd fmla="*/ 20 h 40" name="T33"/>
                  <a:gd fmla="*/ 0 w 40" name="T34"/>
                  <a:gd fmla="*/ 12 h 40" name="T35"/>
                  <a:gd fmla="*/ 4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solidFill>
                  <a:schemeClr val="bg1"/>
                </a:solidFill>
              </a:ln>
            </p:spPr>
            <p:txBody>
              <a:bodyPr/>
              <a:lstStyle/>
              <a:p>
                <a:endParaRPr altLang="en-US" lang="zh-CN"/>
              </a:p>
            </p:txBody>
          </p:sp>
        </p:grpSp>
        <p:grpSp>
          <p:nvGrpSpPr>
            <p:cNvPr id="140" name="组合 139"/>
            <p:cNvGrpSpPr/>
            <p:nvPr/>
          </p:nvGrpSpPr>
          <p:grpSpPr>
            <a:xfrm>
              <a:off x="7110729" y="339725"/>
              <a:ext cx="4749800" cy="6572250"/>
              <a:chOff x="3817938" y="285750"/>
              <a:chExt cx="4749800" cy="6572250"/>
            </a:xfrm>
            <a:grpFill/>
          </p:grpSpPr>
          <p:sp>
            <p:nvSpPr>
              <p:cNvPr id="73" name="Freeform 7"/>
              <p:cNvSpPr/>
              <p:nvPr/>
            </p:nvSpPr>
            <p:spPr bwMode="auto">
              <a:xfrm>
                <a:off x="5561013" y="6505575"/>
                <a:ext cx="422275" cy="352425"/>
              </a:xfrm>
              <a:custGeom>
                <a:gdLst>
                  <a:gd fmla="*/ 88 w 266" name="T0"/>
                  <a:gd fmla="*/ 222 h 222" name="T1"/>
                  <a:gd fmla="*/ 88 w 266" name="T2"/>
                  <a:gd fmla="*/ 222 h 222" name="T3"/>
                  <a:gd fmla="*/ 62 w 266" name="T4"/>
                  <a:gd fmla="*/ 212 h 222" name="T5"/>
                  <a:gd fmla="*/ 40 w 266" name="T6"/>
                  <a:gd fmla="*/ 206 h 222" name="T7"/>
                  <a:gd fmla="*/ 20 w 266" name="T8"/>
                  <a:gd fmla="*/ 196 h 222" name="T9"/>
                  <a:gd fmla="*/ 12 w 266" name="T10"/>
                  <a:gd fmla="*/ 190 h 222" name="T11"/>
                  <a:gd fmla="*/ 6 w 266" name="T12"/>
                  <a:gd fmla="*/ 184 h 222" name="T13"/>
                  <a:gd fmla="*/ 6 w 266" name="T14"/>
                  <a:gd fmla="*/ 184 h 222" name="T15"/>
                  <a:gd fmla="*/ 2 w 266" name="T16"/>
                  <a:gd fmla="*/ 160 h 222" name="T17"/>
                  <a:gd fmla="*/ 0 w 266" name="T18"/>
                  <a:gd fmla="*/ 132 h 222" name="T19"/>
                  <a:gd fmla="*/ 2 w 266" name="T20"/>
                  <a:gd fmla="*/ 108 h 222" name="T21"/>
                  <a:gd fmla="*/ 4 w 266" name="T22"/>
                  <a:gd fmla="*/ 98 h 222" name="T23"/>
                  <a:gd fmla="*/ 8 w 266" name="T24"/>
                  <a:gd fmla="*/ 88 h 222" name="T25"/>
                  <a:gd fmla="*/ 8 w 266" name="T26"/>
                  <a:gd fmla="*/ 88 h 222" name="T27"/>
                  <a:gd fmla="*/ 26 w 266" name="T28"/>
                  <a:gd fmla="*/ 82 h 222" name="T29"/>
                  <a:gd fmla="*/ 36 w 266" name="T30"/>
                  <a:gd fmla="*/ 78 h 222" name="T31"/>
                  <a:gd fmla="*/ 44 w 266" name="T32"/>
                  <a:gd fmla="*/ 74 h 222" name="T33"/>
                  <a:gd fmla="*/ 44 w 266" name="T34"/>
                  <a:gd fmla="*/ 74 h 222" name="T35"/>
                  <a:gd fmla="*/ 46 w 266" name="T36"/>
                  <a:gd fmla="*/ 36 h 222" name="T37"/>
                  <a:gd fmla="*/ 46 w 266" name="T38"/>
                  <a:gd fmla="*/ 36 h 222" name="T39"/>
                  <a:gd fmla="*/ 52 w 266" name="T40"/>
                  <a:gd fmla="*/ 32 h 222" name="T41"/>
                  <a:gd fmla="*/ 56 w 266" name="T42"/>
                  <a:gd fmla="*/ 30 h 222" name="T43"/>
                  <a:gd fmla="*/ 66 w 266" name="T44"/>
                  <a:gd fmla="*/ 32 h 222" name="T45"/>
                  <a:gd fmla="*/ 76 w 266" name="T46"/>
                  <a:gd fmla="*/ 34 h 222" name="T47"/>
                  <a:gd fmla="*/ 84 w 266" name="T48"/>
                  <a:gd fmla="*/ 34 h 222" name="T49"/>
                  <a:gd fmla="*/ 90 w 266" name="T50"/>
                  <a:gd fmla="*/ 34 h 222" name="T51"/>
                  <a:gd fmla="*/ 90 w 266" name="T52"/>
                  <a:gd fmla="*/ 34 h 222" name="T53"/>
                  <a:gd fmla="*/ 142 w 266" name="T54"/>
                  <a:gd fmla="*/ 6 h 222" name="T55"/>
                  <a:gd fmla="*/ 142 w 266" name="T56"/>
                  <a:gd fmla="*/ 6 h 222" name="T57"/>
                  <a:gd fmla="*/ 234 w 266" name="T58"/>
                  <a:gd fmla="*/ 0 h 222" name="T59"/>
                  <a:gd fmla="*/ 234 w 266" name="T60"/>
                  <a:gd fmla="*/ 0 h 222" name="T61"/>
                  <a:gd fmla="*/ 242 w 266" name="T62"/>
                  <a:gd fmla="*/ 4 h 222" name="T63"/>
                  <a:gd fmla="*/ 250 w 266" name="T64"/>
                  <a:gd fmla="*/ 10 h 222" name="T65"/>
                  <a:gd fmla="*/ 258 w 266" name="T66"/>
                  <a:gd fmla="*/ 20 h 222" name="T67"/>
                  <a:gd fmla="*/ 266 w 266" name="T68"/>
                  <a:gd fmla="*/ 32 h 222" name="T69"/>
                  <a:gd fmla="*/ 266 w 266" name="T70"/>
                  <a:gd fmla="*/ 32 h 222" name="T71"/>
                  <a:gd fmla="*/ 266 w 266" name="T72"/>
                  <a:gd fmla="*/ 52 h 222" name="T73"/>
                  <a:gd fmla="*/ 266 w 266" name="T74"/>
                  <a:gd fmla="*/ 52 h 222" name="T75"/>
                  <a:gd fmla="*/ 262 w 266" name="T76"/>
                  <a:gd fmla="*/ 60 h 222" name="T77"/>
                  <a:gd fmla="*/ 258 w 266" name="T78"/>
                  <a:gd fmla="*/ 68 h 222" name="T79"/>
                  <a:gd fmla="*/ 258 w 266" name="T80"/>
                  <a:gd fmla="*/ 68 h 222" name="T81"/>
                  <a:gd fmla="*/ 236 w 266" name="T82"/>
                  <a:gd fmla="*/ 100 h 222" name="T83"/>
                  <a:gd fmla="*/ 226 w 266" name="T84"/>
                  <a:gd fmla="*/ 116 h 222" name="T85"/>
                  <a:gd fmla="*/ 218 w 266" name="T86"/>
                  <a:gd fmla="*/ 134 h 222" name="T87"/>
                  <a:gd fmla="*/ 218 w 266" name="T88"/>
                  <a:gd fmla="*/ 134 h 222" name="T89"/>
                  <a:gd fmla="*/ 212 w 266" name="T90"/>
                  <a:gd fmla="*/ 148 h 222" name="T91"/>
                  <a:gd fmla="*/ 208 w 266" name="T92"/>
                  <a:gd fmla="*/ 158 h 222" name="T93"/>
                  <a:gd fmla="*/ 202 w 266" name="T94"/>
                  <a:gd fmla="*/ 166 h 222" name="T95"/>
                  <a:gd fmla="*/ 202 w 266" name="T96"/>
                  <a:gd fmla="*/ 166 h 222" name="T97"/>
                  <a:gd fmla="*/ 178 w 266" name="T98"/>
                  <a:gd fmla="*/ 178 h 222" name="T99"/>
                  <a:gd fmla="*/ 156 w 266" name="T100"/>
                  <a:gd fmla="*/ 192 h 222" name="T101"/>
                  <a:gd fmla="*/ 116 w 266" name="T102"/>
                  <a:gd fmla="*/ 218 h 222" name="T103"/>
                  <a:gd fmla="*/ 116 w 266" name="T104"/>
                  <a:gd fmla="*/ 218 h 222" name="T105"/>
                  <a:gd fmla="*/ 88 w 266" name="T106"/>
                  <a:gd fmla="*/ 222 h 222" name="T107"/>
                  <a:gd fmla="*/ 88 w 266" name="T108"/>
                  <a:gd fmla="*/ 222 h 22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21" w="266">
                    <a:moveTo>
                      <a:pt x="88" y="222"/>
                    </a:moveTo>
                    <a:lnTo>
                      <a:pt x="88" y="222"/>
                    </a:lnTo>
                    <a:lnTo>
                      <a:pt x="62" y="212"/>
                    </a:lnTo>
                    <a:lnTo>
                      <a:pt x="40" y="206"/>
                    </a:lnTo>
                    <a:lnTo>
                      <a:pt x="20" y="196"/>
                    </a:lnTo>
                    <a:lnTo>
                      <a:pt x="12" y="190"/>
                    </a:lnTo>
                    <a:lnTo>
                      <a:pt x="6" y="184"/>
                    </a:lnTo>
                    <a:lnTo>
                      <a:pt x="6" y="184"/>
                    </a:lnTo>
                    <a:lnTo>
                      <a:pt x="2" y="160"/>
                    </a:lnTo>
                    <a:lnTo>
                      <a:pt x="0" y="132"/>
                    </a:lnTo>
                    <a:lnTo>
                      <a:pt x="2" y="108"/>
                    </a:lnTo>
                    <a:lnTo>
                      <a:pt x="4" y="98"/>
                    </a:lnTo>
                    <a:lnTo>
                      <a:pt x="8" y="88"/>
                    </a:lnTo>
                    <a:lnTo>
                      <a:pt x="8" y="88"/>
                    </a:lnTo>
                    <a:lnTo>
                      <a:pt x="26" y="82"/>
                    </a:lnTo>
                    <a:lnTo>
                      <a:pt x="36" y="78"/>
                    </a:lnTo>
                    <a:lnTo>
                      <a:pt x="44" y="74"/>
                    </a:lnTo>
                    <a:lnTo>
                      <a:pt x="44" y="74"/>
                    </a:lnTo>
                    <a:lnTo>
                      <a:pt x="46" y="36"/>
                    </a:lnTo>
                    <a:lnTo>
                      <a:pt x="46" y="36"/>
                    </a:lnTo>
                    <a:lnTo>
                      <a:pt x="52" y="32"/>
                    </a:lnTo>
                    <a:lnTo>
                      <a:pt x="56" y="30"/>
                    </a:lnTo>
                    <a:lnTo>
                      <a:pt x="66" y="32"/>
                    </a:lnTo>
                    <a:lnTo>
                      <a:pt x="76" y="34"/>
                    </a:lnTo>
                    <a:lnTo>
                      <a:pt x="84" y="34"/>
                    </a:lnTo>
                    <a:lnTo>
                      <a:pt x="90" y="34"/>
                    </a:lnTo>
                    <a:lnTo>
                      <a:pt x="90" y="34"/>
                    </a:lnTo>
                    <a:lnTo>
                      <a:pt x="142" y="6"/>
                    </a:lnTo>
                    <a:lnTo>
                      <a:pt x="142" y="6"/>
                    </a:lnTo>
                    <a:lnTo>
                      <a:pt x="234" y="0"/>
                    </a:lnTo>
                    <a:lnTo>
                      <a:pt x="234" y="0"/>
                    </a:lnTo>
                    <a:lnTo>
                      <a:pt x="242" y="4"/>
                    </a:lnTo>
                    <a:lnTo>
                      <a:pt x="250" y="10"/>
                    </a:lnTo>
                    <a:lnTo>
                      <a:pt x="258" y="20"/>
                    </a:lnTo>
                    <a:lnTo>
                      <a:pt x="266" y="32"/>
                    </a:lnTo>
                    <a:lnTo>
                      <a:pt x="266" y="32"/>
                    </a:lnTo>
                    <a:lnTo>
                      <a:pt x="266" y="52"/>
                    </a:lnTo>
                    <a:lnTo>
                      <a:pt x="266" y="52"/>
                    </a:lnTo>
                    <a:lnTo>
                      <a:pt x="262" y="60"/>
                    </a:lnTo>
                    <a:lnTo>
                      <a:pt x="258" y="68"/>
                    </a:lnTo>
                    <a:lnTo>
                      <a:pt x="258" y="68"/>
                    </a:lnTo>
                    <a:lnTo>
                      <a:pt x="236" y="100"/>
                    </a:lnTo>
                    <a:lnTo>
                      <a:pt x="226" y="116"/>
                    </a:lnTo>
                    <a:lnTo>
                      <a:pt x="218" y="134"/>
                    </a:lnTo>
                    <a:lnTo>
                      <a:pt x="218" y="134"/>
                    </a:lnTo>
                    <a:lnTo>
                      <a:pt x="212" y="148"/>
                    </a:lnTo>
                    <a:lnTo>
                      <a:pt x="208" y="158"/>
                    </a:lnTo>
                    <a:lnTo>
                      <a:pt x="202" y="166"/>
                    </a:lnTo>
                    <a:lnTo>
                      <a:pt x="202" y="166"/>
                    </a:lnTo>
                    <a:lnTo>
                      <a:pt x="178" y="178"/>
                    </a:lnTo>
                    <a:lnTo>
                      <a:pt x="156" y="192"/>
                    </a:lnTo>
                    <a:lnTo>
                      <a:pt x="116" y="218"/>
                    </a:lnTo>
                    <a:lnTo>
                      <a:pt x="116" y="218"/>
                    </a:lnTo>
                    <a:lnTo>
                      <a:pt x="88" y="222"/>
                    </a:lnTo>
                    <a:lnTo>
                      <a:pt x="88" y="222"/>
                    </a:lnTo>
                    <a:close/>
                  </a:path>
                </a:pathLst>
              </a:custGeom>
              <a:grpFill/>
              <a:ln>
                <a:solidFill>
                  <a:schemeClr val="bg1"/>
                </a:solidFill>
              </a:ln>
            </p:spPr>
            <p:txBody>
              <a:bodyPr/>
              <a:lstStyle/>
              <a:p>
                <a:endParaRPr altLang="en-US" lang="zh-CN"/>
              </a:p>
            </p:txBody>
          </p:sp>
          <p:sp>
            <p:nvSpPr>
              <p:cNvPr id="74" name="Freeform 8"/>
              <p:cNvSpPr/>
              <p:nvPr/>
            </p:nvSpPr>
            <p:spPr bwMode="auto">
              <a:xfrm>
                <a:off x="5580063" y="6521450"/>
                <a:ext cx="387350" cy="320675"/>
              </a:xfrm>
              <a:custGeom>
                <a:gdLst>
                  <a:gd fmla="*/ 82 w 244" name="T0"/>
                  <a:gd fmla="*/ 202 h 202" name="T1"/>
                  <a:gd fmla="*/ 82 w 244" name="T2"/>
                  <a:gd fmla="*/ 202 h 202" name="T3"/>
                  <a:gd fmla="*/ 22 w 244" name="T4"/>
                  <a:gd fmla="*/ 182 h 202" name="T5"/>
                  <a:gd fmla="*/ 22 w 244" name="T6"/>
                  <a:gd fmla="*/ 182 h 202" name="T7"/>
                  <a:gd fmla="*/ 12 w 244" name="T8"/>
                  <a:gd fmla="*/ 174 h 202" name="T9"/>
                  <a:gd fmla="*/ 6 w 244" name="T10"/>
                  <a:gd fmla="*/ 166 h 202" name="T11"/>
                  <a:gd fmla="*/ 0 w 244" name="T12"/>
                  <a:gd fmla="*/ 158 h 202" name="T13"/>
                  <a:gd fmla="*/ 0 w 244" name="T14"/>
                  <a:gd fmla="*/ 150 h 202" name="T15"/>
                  <a:gd fmla="*/ 0 w 244" name="T16"/>
                  <a:gd fmla="*/ 132 h 202" name="T17"/>
                  <a:gd fmla="*/ 0 w 244" name="T18"/>
                  <a:gd fmla="*/ 114 h 202" name="T19"/>
                  <a:gd fmla="*/ 0 w 244" name="T20"/>
                  <a:gd fmla="*/ 114 h 202" name="T21"/>
                  <a:gd fmla="*/ 2 w 244" name="T22"/>
                  <a:gd fmla="*/ 94 h 202" name="T23"/>
                  <a:gd fmla="*/ 4 w 244" name="T24"/>
                  <a:gd fmla="*/ 90 h 202" name="T25"/>
                  <a:gd fmla="*/ 6 w 244" name="T26"/>
                  <a:gd fmla="*/ 86 h 202" name="T27"/>
                  <a:gd fmla="*/ 8 w 244" name="T28"/>
                  <a:gd fmla="*/ 84 h 202" name="T29"/>
                  <a:gd fmla="*/ 14 w 244" name="T30"/>
                  <a:gd fmla="*/ 82 h 202" name="T31"/>
                  <a:gd fmla="*/ 30 w 244" name="T32"/>
                  <a:gd fmla="*/ 78 h 202" name="T33"/>
                  <a:gd fmla="*/ 30 w 244" name="T34"/>
                  <a:gd fmla="*/ 78 h 202" name="T35"/>
                  <a:gd fmla="*/ 42 w 244" name="T36"/>
                  <a:gd fmla="*/ 68 h 202" name="T37"/>
                  <a:gd fmla="*/ 42 w 244" name="T38"/>
                  <a:gd fmla="*/ 68 h 202" name="T39"/>
                  <a:gd fmla="*/ 44 w 244" name="T40"/>
                  <a:gd fmla="*/ 32 h 202" name="T41"/>
                  <a:gd fmla="*/ 44 w 244" name="T42"/>
                  <a:gd fmla="*/ 32 h 202" name="T43"/>
                  <a:gd fmla="*/ 48 w 244" name="T44"/>
                  <a:gd fmla="*/ 30 h 202" name="T45"/>
                  <a:gd fmla="*/ 48 w 244" name="T46"/>
                  <a:gd fmla="*/ 30 h 202" name="T47"/>
                  <a:gd fmla="*/ 64 w 244" name="T48"/>
                  <a:gd fmla="*/ 34 h 202" name="T49"/>
                  <a:gd fmla="*/ 74 w 244" name="T50"/>
                  <a:gd fmla="*/ 34 h 202" name="T51"/>
                  <a:gd fmla="*/ 84 w 244" name="T52"/>
                  <a:gd fmla="*/ 34 h 202" name="T53"/>
                  <a:gd fmla="*/ 84 w 244" name="T54"/>
                  <a:gd fmla="*/ 34 h 202" name="T55"/>
                  <a:gd fmla="*/ 134 w 244" name="T56"/>
                  <a:gd fmla="*/ 6 h 202" name="T57"/>
                  <a:gd fmla="*/ 134 w 244" name="T58"/>
                  <a:gd fmla="*/ 6 h 202" name="T59"/>
                  <a:gd fmla="*/ 218 w 244" name="T60"/>
                  <a:gd fmla="*/ 0 h 202" name="T61"/>
                  <a:gd fmla="*/ 218 w 244" name="T62"/>
                  <a:gd fmla="*/ 0 h 202" name="T63"/>
                  <a:gd fmla="*/ 224 w 244" name="T64"/>
                  <a:gd fmla="*/ 4 h 202" name="T65"/>
                  <a:gd fmla="*/ 234 w 244" name="T66"/>
                  <a:gd fmla="*/ 12 h 202" name="T67"/>
                  <a:gd fmla="*/ 238 w 244" name="T68"/>
                  <a:gd fmla="*/ 16 h 202" name="T69"/>
                  <a:gd fmla="*/ 240 w 244" name="T70"/>
                  <a:gd fmla="*/ 22 h 202" name="T71"/>
                  <a:gd fmla="*/ 244 w 244" name="T72"/>
                  <a:gd fmla="*/ 28 h 202" name="T73"/>
                  <a:gd fmla="*/ 244 w 244" name="T74"/>
                  <a:gd fmla="*/ 36 h 202" name="T75"/>
                  <a:gd fmla="*/ 244 w 244" name="T76"/>
                  <a:gd fmla="*/ 36 h 202" name="T77"/>
                  <a:gd fmla="*/ 232 w 244" name="T78"/>
                  <a:gd fmla="*/ 56 h 202" name="T79"/>
                  <a:gd fmla="*/ 224 w 244" name="T80"/>
                  <a:gd fmla="*/ 66 h 202" name="T81"/>
                  <a:gd fmla="*/ 216 w 244" name="T82"/>
                  <a:gd fmla="*/ 74 h 202" name="T83"/>
                  <a:gd fmla="*/ 216 w 244" name="T84"/>
                  <a:gd fmla="*/ 74 h 202" name="T85"/>
                  <a:gd fmla="*/ 210 w 244" name="T86"/>
                  <a:gd fmla="*/ 90 h 202" name="T87"/>
                  <a:gd fmla="*/ 202 w 244" name="T88"/>
                  <a:gd fmla="*/ 106 h 202" name="T89"/>
                  <a:gd fmla="*/ 194 w 244" name="T90"/>
                  <a:gd fmla="*/ 122 h 202" name="T91"/>
                  <a:gd fmla="*/ 188 w 244" name="T92"/>
                  <a:gd fmla="*/ 142 h 202" name="T93"/>
                  <a:gd fmla="*/ 188 w 244" name="T94"/>
                  <a:gd fmla="*/ 142 h 202" name="T95"/>
                  <a:gd fmla="*/ 98 w 244" name="T96"/>
                  <a:gd fmla="*/ 198 h 202" name="T97"/>
                  <a:gd fmla="*/ 98 w 244" name="T98"/>
                  <a:gd fmla="*/ 198 h 202" name="T99"/>
                  <a:gd fmla="*/ 90 w 244" name="T100"/>
                  <a:gd fmla="*/ 200 h 202" name="T101"/>
                  <a:gd fmla="*/ 82 w 244" name="T102"/>
                  <a:gd fmla="*/ 202 h 202" name="T103"/>
                  <a:gd fmla="*/ 82 w 244" name="T104"/>
                  <a:gd fmla="*/ 202 h 20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01" w="244">
                    <a:moveTo>
                      <a:pt x="82" y="202"/>
                    </a:moveTo>
                    <a:lnTo>
                      <a:pt x="82" y="202"/>
                    </a:lnTo>
                    <a:lnTo>
                      <a:pt x="22" y="182"/>
                    </a:lnTo>
                    <a:lnTo>
                      <a:pt x="22" y="182"/>
                    </a:lnTo>
                    <a:lnTo>
                      <a:pt x="12" y="174"/>
                    </a:lnTo>
                    <a:lnTo>
                      <a:pt x="6" y="166"/>
                    </a:lnTo>
                    <a:lnTo>
                      <a:pt x="0" y="158"/>
                    </a:lnTo>
                    <a:lnTo>
                      <a:pt x="0" y="150"/>
                    </a:lnTo>
                    <a:lnTo>
                      <a:pt x="0" y="132"/>
                    </a:lnTo>
                    <a:lnTo>
                      <a:pt x="0" y="114"/>
                    </a:lnTo>
                    <a:lnTo>
                      <a:pt x="0" y="114"/>
                    </a:lnTo>
                    <a:lnTo>
                      <a:pt x="2" y="94"/>
                    </a:lnTo>
                    <a:lnTo>
                      <a:pt x="4" y="90"/>
                    </a:lnTo>
                    <a:lnTo>
                      <a:pt x="6" y="86"/>
                    </a:lnTo>
                    <a:lnTo>
                      <a:pt x="8" y="84"/>
                    </a:lnTo>
                    <a:lnTo>
                      <a:pt x="14" y="82"/>
                    </a:lnTo>
                    <a:lnTo>
                      <a:pt x="30" y="78"/>
                    </a:lnTo>
                    <a:lnTo>
                      <a:pt x="30" y="78"/>
                    </a:lnTo>
                    <a:lnTo>
                      <a:pt x="42" y="68"/>
                    </a:lnTo>
                    <a:lnTo>
                      <a:pt x="42" y="68"/>
                    </a:lnTo>
                    <a:lnTo>
                      <a:pt x="44" y="32"/>
                    </a:lnTo>
                    <a:lnTo>
                      <a:pt x="44" y="32"/>
                    </a:lnTo>
                    <a:lnTo>
                      <a:pt x="48" y="30"/>
                    </a:lnTo>
                    <a:lnTo>
                      <a:pt x="48" y="30"/>
                    </a:lnTo>
                    <a:lnTo>
                      <a:pt x="64" y="34"/>
                    </a:lnTo>
                    <a:lnTo>
                      <a:pt x="74" y="34"/>
                    </a:lnTo>
                    <a:lnTo>
                      <a:pt x="84" y="34"/>
                    </a:lnTo>
                    <a:lnTo>
                      <a:pt x="84" y="34"/>
                    </a:lnTo>
                    <a:lnTo>
                      <a:pt x="134" y="6"/>
                    </a:lnTo>
                    <a:lnTo>
                      <a:pt x="134" y="6"/>
                    </a:lnTo>
                    <a:lnTo>
                      <a:pt x="218" y="0"/>
                    </a:lnTo>
                    <a:lnTo>
                      <a:pt x="218" y="0"/>
                    </a:lnTo>
                    <a:lnTo>
                      <a:pt x="224" y="4"/>
                    </a:lnTo>
                    <a:lnTo>
                      <a:pt x="234" y="12"/>
                    </a:lnTo>
                    <a:lnTo>
                      <a:pt x="238" y="16"/>
                    </a:lnTo>
                    <a:lnTo>
                      <a:pt x="240" y="22"/>
                    </a:lnTo>
                    <a:lnTo>
                      <a:pt x="244" y="28"/>
                    </a:lnTo>
                    <a:lnTo>
                      <a:pt x="244" y="36"/>
                    </a:lnTo>
                    <a:lnTo>
                      <a:pt x="244" y="36"/>
                    </a:lnTo>
                    <a:lnTo>
                      <a:pt x="232" y="56"/>
                    </a:lnTo>
                    <a:lnTo>
                      <a:pt x="224" y="66"/>
                    </a:lnTo>
                    <a:lnTo>
                      <a:pt x="216" y="74"/>
                    </a:lnTo>
                    <a:lnTo>
                      <a:pt x="216" y="74"/>
                    </a:lnTo>
                    <a:lnTo>
                      <a:pt x="210" y="90"/>
                    </a:lnTo>
                    <a:lnTo>
                      <a:pt x="202" y="106"/>
                    </a:lnTo>
                    <a:lnTo>
                      <a:pt x="194" y="122"/>
                    </a:lnTo>
                    <a:lnTo>
                      <a:pt x="188" y="142"/>
                    </a:lnTo>
                    <a:lnTo>
                      <a:pt x="188" y="142"/>
                    </a:lnTo>
                    <a:lnTo>
                      <a:pt x="98" y="198"/>
                    </a:lnTo>
                    <a:lnTo>
                      <a:pt x="98" y="198"/>
                    </a:lnTo>
                    <a:lnTo>
                      <a:pt x="90" y="200"/>
                    </a:lnTo>
                    <a:lnTo>
                      <a:pt x="82" y="202"/>
                    </a:lnTo>
                    <a:lnTo>
                      <a:pt x="82" y="202"/>
                    </a:lnTo>
                    <a:close/>
                  </a:path>
                </a:pathLst>
              </a:custGeom>
              <a:grpFill/>
              <a:ln>
                <a:solidFill>
                  <a:schemeClr val="bg1"/>
                </a:solidFill>
              </a:ln>
            </p:spPr>
            <p:txBody>
              <a:bodyPr/>
              <a:lstStyle/>
              <a:p>
                <a:endParaRPr altLang="en-US" lang="zh-CN"/>
              </a:p>
            </p:txBody>
          </p:sp>
          <p:sp>
            <p:nvSpPr>
              <p:cNvPr id="76" name="Freeform 10"/>
              <p:cNvSpPr/>
              <p:nvPr/>
            </p:nvSpPr>
            <p:spPr bwMode="auto">
              <a:xfrm>
                <a:off x="5732463" y="5511800"/>
                <a:ext cx="1244600" cy="955675"/>
              </a:xfrm>
              <a:custGeom>
                <a:gdLst>
                  <a:gd fmla="*/ 40 w 784" name="T0"/>
                  <a:gd fmla="*/ 590 h 602" name="T1"/>
                  <a:gd fmla="*/ 0 w 784" name="T2"/>
                  <a:gd fmla="*/ 520 h 602" name="T3"/>
                  <a:gd fmla="*/ 8 w 784" name="T4"/>
                  <a:gd fmla="*/ 486 h 602" name="T5"/>
                  <a:gd fmla="*/ 26 w 784" name="T6"/>
                  <a:gd fmla="*/ 440 h 602" name="T7"/>
                  <a:gd fmla="*/ 66 w 784" name="T8"/>
                  <a:gd fmla="*/ 396 h 602" name="T9"/>
                  <a:gd fmla="*/ 124 w 784" name="T10"/>
                  <a:gd fmla="*/ 342 h 602" name="T11"/>
                  <a:gd fmla="*/ 184 w 784" name="T12"/>
                  <a:gd fmla="*/ 276 h 602" name="T13"/>
                  <a:gd fmla="*/ 214 w 784" name="T14"/>
                  <a:gd fmla="*/ 230 h 602" name="T15"/>
                  <a:gd fmla="*/ 218 w 784" name="T16"/>
                  <a:gd fmla="*/ 196 h 602" name="T17"/>
                  <a:gd fmla="*/ 248 w 784" name="T18"/>
                  <a:gd fmla="*/ 164 h 602" name="T19"/>
                  <a:gd fmla="*/ 254 w 784" name="T20"/>
                  <a:gd fmla="*/ 96 h 602" name="T21"/>
                  <a:gd fmla="*/ 264 w 784" name="T22"/>
                  <a:gd fmla="*/ 60 h 602" name="T23"/>
                  <a:gd fmla="*/ 298 w 784" name="T24"/>
                  <a:gd fmla="*/ 36 h 602" name="T25"/>
                  <a:gd fmla="*/ 352 w 784" name="T26"/>
                  <a:gd fmla="*/ 68 h 602" name="T27"/>
                  <a:gd fmla="*/ 360 w 784" name="T28"/>
                  <a:gd fmla="*/ 32 h 602" name="T29"/>
                  <a:gd fmla="*/ 346 w 784" name="T30"/>
                  <a:gd fmla="*/ 8 h 602" name="T31"/>
                  <a:gd fmla="*/ 454 w 784" name="T32"/>
                  <a:gd fmla="*/ 10 h 602" name="T33"/>
                  <a:gd fmla="*/ 506 w 784" name="T34"/>
                  <a:gd fmla="*/ 0 h 602" name="T35"/>
                  <a:gd fmla="*/ 518 w 784" name="T36"/>
                  <a:gd fmla="*/ 20 h 602" name="T37"/>
                  <a:gd fmla="*/ 478 w 784" name="T38"/>
                  <a:gd fmla="*/ 82 h 602" name="T39"/>
                  <a:gd fmla="*/ 500 w 784" name="T40"/>
                  <a:gd fmla="*/ 96 h 602" name="T41"/>
                  <a:gd fmla="*/ 580 w 784" name="T42"/>
                  <a:gd fmla="*/ 72 h 602" name="T43"/>
                  <a:gd fmla="*/ 612 w 784" name="T44"/>
                  <a:gd fmla="*/ 84 h 602" name="T45"/>
                  <a:gd fmla="*/ 668 w 784" name="T46"/>
                  <a:gd fmla="*/ 58 h 602" name="T47"/>
                  <a:gd fmla="*/ 710 w 784" name="T48"/>
                  <a:gd fmla="*/ 56 h 602" name="T49"/>
                  <a:gd fmla="*/ 784 w 784" name="T50"/>
                  <a:gd fmla="*/ 152 h 602" name="T51"/>
                  <a:gd fmla="*/ 752 w 784" name="T52"/>
                  <a:gd fmla="*/ 174 h 602" name="T53"/>
                  <a:gd fmla="*/ 728 w 784" name="T54"/>
                  <a:gd fmla="*/ 196 h 602" name="T55"/>
                  <a:gd fmla="*/ 728 w 784" name="T56"/>
                  <a:gd fmla="*/ 224 h 602" name="T57"/>
                  <a:gd fmla="*/ 704 w 784" name="T58"/>
                  <a:gd fmla="*/ 242 h 602" name="T59"/>
                  <a:gd fmla="*/ 634 w 784" name="T60"/>
                  <a:gd fmla="*/ 282 h 602" name="T61"/>
                  <a:gd fmla="*/ 606 w 784" name="T62"/>
                  <a:gd fmla="*/ 296 h 602" name="T63"/>
                  <a:gd fmla="*/ 582 w 784" name="T64"/>
                  <a:gd fmla="*/ 288 h 602" name="T65"/>
                  <a:gd fmla="*/ 556 w 784" name="T66"/>
                  <a:gd fmla="*/ 304 h 602" name="T67"/>
                  <a:gd fmla="*/ 544 w 784" name="T68"/>
                  <a:gd fmla="*/ 292 h 602" name="T69"/>
                  <a:gd fmla="*/ 526 w 784" name="T70"/>
                  <a:gd fmla="*/ 294 h 602" name="T71"/>
                  <a:gd fmla="*/ 516 w 784" name="T72"/>
                  <a:gd fmla="*/ 326 h 602" name="T73"/>
                  <a:gd fmla="*/ 498 w 784" name="T74"/>
                  <a:gd fmla="*/ 338 h 602" name="T75"/>
                  <a:gd fmla="*/ 478 w 784" name="T76"/>
                  <a:gd fmla="*/ 342 h 602" name="T77"/>
                  <a:gd fmla="*/ 468 w 784" name="T78"/>
                  <a:gd fmla="*/ 326 h 602" name="T79"/>
                  <a:gd fmla="*/ 436 w 784" name="T80"/>
                  <a:gd fmla="*/ 302 h 602" name="T81"/>
                  <a:gd fmla="*/ 408 w 784" name="T82"/>
                  <a:gd fmla="*/ 330 h 602" name="T83"/>
                  <a:gd fmla="*/ 374 w 784" name="T84"/>
                  <a:gd fmla="*/ 368 h 602" name="T85"/>
                  <a:gd fmla="*/ 350 w 784" name="T86"/>
                  <a:gd fmla="*/ 394 h 602" name="T87"/>
                  <a:gd fmla="*/ 306 w 784" name="T88"/>
                  <a:gd fmla="*/ 418 h 602" name="T89"/>
                  <a:gd fmla="*/ 270 w 784" name="T90"/>
                  <a:gd fmla="*/ 422 h 602" name="T91"/>
                  <a:gd fmla="*/ 256 w 784" name="T92"/>
                  <a:gd fmla="*/ 438 h 602" name="T93"/>
                  <a:gd fmla="*/ 218 w 784" name="T94"/>
                  <a:gd fmla="*/ 432 h 602" name="T95"/>
                  <a:gd fmla="*/ 140 w 784" name="T96"/>
                  <a:gd fmla="*/ 462 h 602" name="T97"/>
                  <a:gd fmla="*/ 92 w 784" name="T98"/>
                  <a:gd fmla="*/ 474 h 602" name="T99"/>
                  <a:gd fmla="*/ 76 w 784" name="T100"/>
                  <a:gd fmla="*/ 510 h 602" name="T101"/>
                  <a:gd fmla="*/ 52 w 784" name="T102"/>
                  <a:gd fmla="*/ 542 h 602" name="T103"/>
                  <a:gd fmla="*/ 78 w 784" name="T104"/>
                  <a:gd fmla="*/ 566 h 602" name="T105"/>
                  <a:gd fmla="*/ 86 w 784" name="T106"/>
                  <a:gd fmla="*/ 590 h 602" name="T107"/>
                  <a:gd fmla="*/ 54 w 784" name="T108"/>
                  <a:gd fmla="*/ 602 h 60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02" w="784">
                    <a:moveTo>
                      <a:pt x="54" y="602"/>
                    </a:moveTo>
                    <a:lnTo>
                      <a:pt x="54" y="602"/>
                    </a:lnTo>
                    <a:lnTo>
                      <a:pt x="46" y="596"/>
                    </a:lnTo>
                    <a:lnTo>
                      <a:pt x="40" y="590"/>
                    </a:lnTo>
                    <a:lnTo>
                      <a:pt x="34" y="580"/>
                    </a:lnTo>
                    <a:lnTo>
                      <a:pt x="28" y="558"/>
                    </a:lnTo>
                    <a:lnTo>
                      <a:pt x="28" y="558"/>
                    </a:lnTo>
                    <a:lnTo>
                      <a:pt x="0" y="520"/>
                    </a:lnTo>
                    <a:lnTo>
                      <a:pt x="0" y="520"/>
                    </a:lnTo>
                    <a:lnTo>
                      <a:pt x="0" y="502"/>
                    </a:lnTo>
                    <a:lnTo>
                      <a:pt x="2" y="492"/>
                    </a:lnTo>
                    <a:lnTo>
                      <a:pt x="8" y="486"/>
                    </a:lnTo>
                    <a:lnTo>
                      <a:pt x="18" y="478"/>
                    </a:lnTo>
                    <a:lnTo>
                      <a:pt x="18" y="478"/>
                    </a:lnTo>
                    <a:lnTo>
                      <a:pt x="22" y="450"/>
                    </a:lnTo>
                    <a:lnTo>
                      <a:pt x="26" y="440"/>
                    </a:lnTo>
                    <a:lnTo>
                      <a:pt x="30" y="430"/>
                    </a:lnTo>
                    <a:lnTo>
                      <a:pt x="36" y="422"/>
                    </a:lnTo>
                    <a:lnTo>
                      <a:pt x="44" y="414"/>
                    </a:lnTo>
                    <a:lnTo>
                      <a:pt x="66" y="396"/>
                    </a:lnTo>
                    <a:lnTo>
                      <a:pt x="66" y="396"/>
                    </a:lnTo>
                    <a:lnTo>
                      <a:pt x="94" y="366"/>
                    </a:lnTo>
                    <a:lnTo>
                      <a:pt x="108" y="354"/>
                    </a:lnTo>
                    <a:lnTo>
                      <a:pt x="124" y="342"/>
                    </a:lnTo>
                    <a:lnTo>
                      <a:pt x="124" y="342"/>
                    </a:lnTo>
                    <a:lnTo>
                      <a:pt x="154" y="306"/>
                    </a:lnTo>
                    <a:lnTo>
                      <a:pt x="184" y="276"/>
                    </a:lnTo>
                    <a:lnTo>
                      <a:pt x="184" y="276"/>
                    </a:lnTo>
                    <a:lnTo>
                      <a:pt x="196" y="266"/>
                    </a:lnTo>
                    <a:lnTo>
                      <a:pt x="204" y="256"/>
                    </a:lnTo>
                    <a:lnTo>
                      <a:pt x="210" y="244"/>
                    </a:lnTo>
                    <a:lnTo>
                      <a:pt x="214" y="230"/>
                    </a:lnTo>
                    <a:lnTo>
                      <a:pt x="214" y="230"/>
                    </a:lnTo>
                    <a:lnTo>
                      <a:pt x="214" y="214"/>
                    </a:lnTo>
                    <a:lnTo>
                      <a:pt x="216" y="204"/>
                    </a:lnTo>
                    <a:lnTo>
                      <a:pt x="218" y="196"/>
                    </a:lnTo>
                    <a:lnTo>
                      <a:pt x="222" y="190"/>
                    </a:lnTo>
                    <a:lnTo>
                      <a:pt x="232" y="180"/>
                    </a:lnTo>
                    <a:lnTo>
                      <a:pt x="240" y="174"/>
                    </a:lnTo>
                    <a:lnTo>
                      <a:pt x="248" y="164"/>
                    </a:lnTo>
                    <a:lnTo>
                      <a:pt x="248" y="164"/>
                    </a:lnTo>
                    <a:lnTo>
                      <a:pt x="244" y="106"/>
                    </a:lnTo>
                    <a:lnTo>
                      <a:pt x="244" y="106"/>
                    </a:lnTo>
                    <a:lnTo>
                      <a:pt x="254" y="96"/>
                    </a:lnTo>
                    <a:lnTo>
                      <a:pt x="260" y="84"/>
                    </a:lnTo>
                    <a:lnTo>
                      <a:pt x="262" y="72"/>
                    </a:lnTo>
                    <a:lnTo>
                      <a:pt x="264" y="60"/>
                    </a:lnTo>
                    <a:lnTo>
                      <a:pt x="264" y="60"/>
                    </a:lnTo>
                    <a:lnTo>
                      <a:pt x="278" y="36"/>
                    </a:lnTo>
                    <a:lnTo>
                      <a:pt x="278" y="36"/>
                    </a:lnTo>
                    <a:lnTo>
                      <a:pt x="298" y="36"/>
                    </a:lnTo>
                    <a:lnTo>
                      <a:pt x="298" y="36"/>
                    </a:lnTo>
                    <a:lnTo>
                      <a:pt x="332" y="68"/>
                    </a:lnTo>
                    <a:lnTo>
                      <a:pt x="332" y="68"/>
                    </a:lnTo>
                    <a:lnTo>
                      <a:pt x="352" y="68"/>
                    </a:lnTo>
                    <a:lnTo>
                      <a:pt x="352" y="68"/>
                    </a:lnTo>
                    <a:lnTo>
                      <a:pt x="354" y="64"/>
                    </a:lnTo>
                    <a:lnTo>
                      <a:pt x="356" y="60"/>
                    </a:lnTo>
                    <a:lnTo>
                      <a:pt x="358" y="48"/>
                    </a:lnTo>
                    <a:lnTo>
                      <a:pt x="360" y="32"/>
                    </a:lnTo>
                    <a:lnTo>
                      <a:pt x="360" y="32"/>
                    </a:lnTo>
                    <a:lnTo>
                      <a:pt x="340" y="10"/>
                    </a:lnTo>
                    <a:lnTo>
                      <a:pt x="340" y="10"/>
                    </a:lnTo>
                    <a:lnTo>
                      <a:pt x="346" y="8"/>
                    </a:lnTo>
                    <a:lnTo>
                      <a:pt x="346" y="8"/>
                    </a:lnTo>
                    <a:lnTo>
                      <a:pt x="442" y="8"/>
                    </a:lnTo>
                    <a:lnTo>
                      <a:pt x="442" y="8"/>
                    </a:lnTo>
                    <a:lnTo>
                      <a:pt x="454" y="10"/>
                    </a:lnTo>
                    <a:lnTo>
                      <a:pt x="472" y="10"/>
                    </a:lnTo>
                    <a:lnTo>
                      <a:pt x="490" y="8"/>
                    </a:lnTo>
                    <a:lnTo>
                      <a:pt x="500" y="4"/>
                    </a:lnTo>
                    <a:lnTo>
                      <a:pt x="506" y="0"/>
                    </a:lnTo>
                    <a:lnTo>
                      <a:pt x="506" y="0"/>
                    </a:lnTo>
                    <a:lnTo>
                      <a:pt x="518" y="0"/>
                    </a:lnTo>
                    <a:lnTo>
                      <a:pt x="518" y="0"/>
                    </a:lnTo>
                    <a:lnTo>
                      <a:pt x="518" y="20"/>
                    </a:lnTo>
                    <a:lnTo>
                      <a:pt x="518" y="20"/>
                    </a:lnTo>
                    <a:lnTo>
                      <a:pt x="476" y="68"/>
                    </a:lnTo>
                    <a:lnTo>
                      <a:pt x="476" y="68"/>
                    </a:lnTo>
                    <a:lnTo>
                      <a:pt x="478" y="82"/>
                    </a:lnTo>
                    <a:lnTo>
                      <a:pt x="482" y="88"/>
                    </a:lnTo>
                    <a:lnTo>
                      <a:pt x="486" y="92"/>
                    </a:lnTo>
                    <a:lnTo>
                      <a:pt x="492" y="94"/>
                    </a:lnTo>
                    <a:lnTo>
                      <a:pt x="500" y="96"/>
                    </a:lnTo>
                    <a:lnTo>
                      <a:pt x="524" y="98"/>
                    </a:lnTo>
                    <a:lnTo>
                      <a:pt x="524" y="98"/>
                    </a:lnTo>
                    <a:lnTo>
                      <a:pt x="580" y="72"/>
                    </a:lnTo>
                    <a:lnTo>
                      <a:pt x="580" y="72"/>
                    </a:lnTo>
                    <a:lnTo>
                      <a:pt x="600" y="72"/>
                    </a:lnTo>
                    <a:lnTo>
                      <a:pt x="600" y="72"/>
                    </a:lnTo>
                    <a:lnTo>
                      <a:pt x="612" y="84"/>
                    </a:lnTo>
                    <a:lnTo>
                      <a:pt x="612" y="84"/>
                    </a:lnTo>
                    <a:lnTo>
                      <a:pt x="624" y="82"/>
                    </a:lnTo>
                    <a:lnTo>
                      <a:pt x="634" y="78"/>
                    </a:lnTo>
                    <a:lnTo>
                      <a:pt x="656" y="64"/>
                    </a:lnTo>
                    <a:lnTo>
                      <a:pt x="668" y="58"/>
                    </a:lnTo>
                    <a:lnTo>
                      <a:pt x="680" y="54"/>
                    </a:lnTo>
                    <a:lnTo>
                      <a:pt x="694" y="52"/>
                    </a:lnTo>
                    <a:lnTo>
                      <a:pt x="710" y="56"/>
                    </a:lnTo>
                    <a:lnTo>
                      <a:pt x="710" y="56"/>
                    </a:lnTo>
                    <a:lnTo>
                      <a:pt x="740" y="92"/>
                    </a:lnTo>
                    <a:lnTo>
                      <a:pt x="740" y="92"/>
                    </a:lnTo>
                    <a:lnTo>
                      <a:pt x="784" y="152"/>
                    </a:lnTo>
                    <a:lnTo>
                      <a:pt x="784" y="152"/>
                    </a:lnTo>
                    <a:lnTo>
                      <a:pt x="784" y="168"/>
                    </a:lnTo>
                    <a:lnTo>
                      <a:pt x="784" y="168"/>
                    </a:lnTo>
                    <a:lnTo>
                      <a:pt x="764" y="170"/>
                    </a:lnTo>
                    <a:lnTo>
                      <a:pt x="752" y="174"/>
                    </a:lnTo>
                    <a:lnTo>
                      <a:pt x="752" y="174"/>
                    </a:lnTo>
                    <a:lnTo>
                      <a:pt x="746" y="180"/>
                    </a:lnTo>
                    <a:lnTo>
                      <a:pt x="740" y="186"/>
                    </a:lnTo>
                    <a:lnTo>
                      <a:pt x="728" y="196"/>
                    </a:lnTo>
                    <a:lnTo>
                      <a:pt x="724" y="200"/>
                    </a:lnTo>
                    <a:lnTo>
                      <a:pt x="722" y="208"/>
                    </a:lnTo>
                    <a:lnTo>
                      <a:pt x="722" y="214"/>
                    </a:lnTo>
                    <a:lnTo>
                      <a:pt x="728" y="224"/>
                    </a:lnTo>
                    <a:lnTo>
                      <a:pt x="728" y="224"/>
                    </a:lnTo>
                    <a:lnTo>
                      <a:pt x="728" y="230"/>
                    </a:lnTo>
                    <a:lnTo>
                      <a:pt x="728" y="230"/>
                    </a:lnTo>
                    <a:lnTo>
                      <a:pt x="704" y="242"/>
                    </a:lnTo>
                    <a:lnTo>
                      <a:pt x="680" y="256"/>
                    </a:lnTo>
                    <a:lnTo>
                      <a:pt x="656" y="270"/>
                    </a:lnTo>
                    <a:lnTo>
                      <a:pt x="634" y="282"/>
                    </a:lnTo>
                    <a:lnTo>
                      <a:pt x="634" y="282"/>
                    </a:lnTo>
                    <a:lnTo>
                      <a:pt x="618" y="298"/>
                    </a:lnTo>
                    <a:lnTo>
                      <a:pt x="618" y="298"/>
                    </a:lnTo>
                    <a:lnTo>
                      <a:pt x="612" y="298"/>
                    </a:lnTo>
                    <a:lnTo>
                      <a:pt x="606" y="296"/>
                    </a:lnTo>
                    <a:lnTo>
                      <a:pt x="602" y="292"/>
                    </a:lnTo>
                    <a:lnTo>
                      <a:pt x="600" y="288"/>
                    </a:lnTo>
                    <a:lnTo>
                      <a:pt x="600" y="288"/>
                    </a:lnTo>
                    <a:lnTo>
                      <a:pt x="582" y="288"/>
                    </a:lnTo>
                    <a:lnTo>
                      <a:pt x="582" y="288"/>
                    </a:lnTo>
                    <a:lnTo>
                      <a:pt x="570" y="304"/>
                    </a:lnTo>
                    <a:lnTo>
                      <a:pt x="570" y="304"/>
                    </a:lnTo>
                    <a:lnTo>
                      <a:pt x="556" y="304"/>
                    </a:lnTo>
                    <a:lnTo>
                      <a:pt x="556" y="304"/>
                    </a:lnTo>
                    <a:lnTo>
                      <a:pt x="552" y="298"/>
                    </a:lnTo>
                    <a:lnTo>
                      <a:pt x="548" y="294"/>
                    </a:lnTo>
                    <a:lnTo>
                      <a:pt x="544" y="292"/>
                    </a:lnTo>
                    <a:lnTo>
                      <a:pt x="540" y="292"/>
                    </a:lnTo>
                    <a:lnTo>
                      <a:pt x="534" y="292"/>
                    </a:lnTo>
                    <a:lnTo>
                      <a:pt x="526" y="294"/>
                    </a:lnTo>
                    <a:lnTo>
                      <a:pt x="526" y="294"/>
                    </a:lnTo>
                    <a:lnTo>
                      <a:pt x="526" y="318"/>
                    </a:lnTo>
                    <a:lnTo>
                      <a:pt x="526" y="318"/>
                    </a:lnTo>
                    <a:lnTo>
                      <a:pt x="520" y="322"/>
                    </a:lnTo>
                    <a:lnTo>
                      <a:pt x="516" y="326"/>
                    </a:lnTo>
                    <a:lnTo>
                      <a:pt x="508" y="328"/>
                    </a:lnTo>
                    <a:lnTo>
                      <a:pt x="504" y="328"/>
                    </a:lnTo>
                    <a:lnTo>
                      <a:pt x="500" y="332"/>
                    </a:lnTo>
                    <a:lnTo>
                      <a:pt x="498" y="338"/>
                    </a:lnTo>
                    <a:lnTo>
                      <a:pt x="494" y="346"/>
                    </a:lnTo>
                    <a:lnTo>
                      <a:pt x="494" y="346"/>
                    </a:lnTo>
                    <a:lnTo>
                      <a:pt x="482" y="344"/>
                    </a:lnTo>
                    <a:lnTo>
                      <a:pt x="478" y="342"/>
                    </a:lnTo>
                    <a:lnTo>
                      <a:pt x="476" y="340"/>
                    </a:lnTo>
                    <a:lnTo>
                      <a:pt x="472" y="334"/>
                    </a:lnTo>
                    <a:lnTo>
                      <a:pt x="468" y="326"/>
                    </a:lnTo>
                    <a:lnTo>
                      <a:pt x="468" y="326"/>
                    </a:lnTo>
                    <a:lnTo>
                      <a:pt x="462" y="326"/>
                    </a:lnTo>
                    <a:lnTo>
                      <a:pt x="462" y="326"/>
                    </a:lnTo>
                    <a:lnTo>
                      <a:pt x="436" y="302"/>
                    </a:lnTo>
                    <a:lnTo>
                      <a:pt x="436" y="302"/>
                    </a:lnTo>
                    <a:lnTo>
                      <a:pt x="420" y="302"/>
                    </a:lnTo>
                    <a:lnTo>
                      <a:pt x="420" y="302"/>
                    </a:lnTo>
                    <a:lnTo>
                      <a:pt x="414" y="314"/>
                    </a:lnTo>
                    <a:lnTo>
                      <a:pt x="408" y="330"/>
                    </a:lnTo>
                    <a:lnTo>
                      <a:pt x="408" y="330"/>
                    </a:lnTo>
                    <a:lnTo>
                      <a:pt x="388" y="362"/>
                    </a:lnTo>
                    <a:lnTo>
                      <a:pt x="388" y="362"/>
                    </a:lnTo>
                    <a:lnTo>
                      <a:pt x="374" y="368"/>
                    </a:lnTo>
                    <a:lnTo>
                      <a:pt x="366" y="374"/>
                    </a:lnTo>
                    <a:lnTo>
                      <a:pt x="358" y="382"/>
                    </a:lnTo>
                    <a:lnTo>
                      <a:pt x="350" y="394"/>
                    </a:lnTo>
                    <a:lnTo>
                      <a:pt x="350" y="394"/>
                    </a:lnTo>
                    <a:lnTo>
                      <a:pt x="338" y="396"/>
                    </a:lnTo>
                    <a:lnTo>
                      <a:pt x="328" y="398"/>
                    </a:lnTo>
                    <a:lnTo>
                      <a:pt x="328" y="398"/>
                    </a:lnTo>
                    <a:lnTo>
                      <a:pt x="306" y="418"/>
                    </a:lnTo>
                    <a:lnTo>
                      <a:pt x="306" y="418"/>
                    </a:lnTo>
                    <a:lnTo>
                      <a:pt x="290" y="418"/>
                    </a:lnTo>
                    <a:lnTo>
                      <a:pt x="278" y="420"/>
                    </a:lnTo>
                    <a:lnTo>
                      <a:pt x="270" y="422"/>
                    </a:lnTo>
                    <a:lnTo>
                      <a:pt x="262" y="426"/>
                    </a:lnTo>
                    <a:lnTo>
                      <a:pt x="262" y="426"/>
                    </a:lnTo>
                    <a:lnTo>
                      <a:pt x="256" y="438"/>
                    </a:lnTo>
                    <a:lnTo>
                      <a:pt x="256" y="438"/>
                    </a:lnTo>
                    <a:lnTo>
                      <a:pt x="244" y="438"/>
                    </a:lnTo>
                    <a:lnTo>
                      <a:pt x="244" y="438"/>
                    </a:lnTo>
                    <a:lnTo>
                      <a:pt x="228" y="432"/>
                    </a:lnTo>
                    <a:lnTo>
                      <a:pt x="218" y="432"/>
                    </a:lnTo>
                    <a:lnTo>
                      <a:pt x="210" y="436"/>
                    </a:lnTo>
                    <a:lnTo>
                      <a:pt x="198" y="440"/>
                    </a:lnTo>
                    <a:lnTo>
                      <a:pt x="198" y="440"/>
                    </a:lnTo>
                    <a:lnTo>
                      <a:pt x="140" y="462"/>
                    </a:lnTo>
                    <a:lnTo>
                      <a:pt x="140" y="462"/>
                    </a:lnTo>
                    <a:lnTo>
                      <a:pt x="120" y="464"/>
                    </a:lnTo>
                    <a:lnTo>
                      <a:pt x="104" y="466"/>
                    </a:lnTo>
                    <a:lnTo>
                      <a:pt x="92" y="474"/>
                    </a:lnTo>
                    <a:lnTo>
                      <a:pt x="78" y="486"/>
                    </a:lnTo>
                    <a:lnTo>
                      <a:pt x="78" y="486"/>
                    </a:lnTo>
                    <a:lnTo>
                      <a:pt x="76" y="510"/>
                    </a:lnTo>
                    <a:lnTo>
                      <a:pt x="76" y="510"/>
                    </a:lnTo>
                    <a:lnTo>
                      <a:pt x="64" y="514"/>
                    </a:lnTo>
                    <a:lnTo>
                      <a:pt x="56" y="520"/>
                    </a:lnTo>
                    <a:lnTo>
                      <a:pt x="52" y="528"/>
                    </a:lnTo>
                    <a:lnTo>
                      <a:pt x="52" y="542"/>
                    </a:lnTo>
                    <a:lnTo>
                      <a:pt x="52" y="542"/>
                    </a:lnTo>
                    <a:lnTo>
                      <a:pt x="60" y="548"/>
                    </a:lnTo>
                    <a:lnTo>
                      <a:pt x="72" y="558"/>
                    </a:lnTo>
                    <a:lnTo>
                      <a:pt x="78" y="566"/>
                    </a:lnTo>
                    <a:lnTo>
                      <a:pt x="82" y="572"/>
                    </a:lnTo>
                    <a:lnTo>
                      <a:pt x="86" y="580"/>
                    </a:lnTo>
                    <a:lnTo>
                      <a:pt x="86" y="590"/>
                    </a:lnTo>
                    <a:lnTo>
                      <a:pt x="86" y="590"/>
                    </a:lnTo>
                    <a:lnTo>
                      <a:pt x="78" y="594"/>
                    </a:lnTo>
                    <a:lnTo>
                      <a:pt x="68" y="598"/>
                    </a:lnTo>
                    <a:lnTo>
                      <a:pt x="54" y="602"/>
                    </a:lnTo>
                    <a:lnTo>
                      <a:pt x="54" y="602"/>
                    </a:lnTo>
                    <a:close/>
                  </a:path>
                </a:pathLst>
              </a:custGeom>
              <a:grpFill/>
              <a:ln>
                <a:solidFill>
                  <a:schemeClr val="bg1"/>
                </a:solidFill>
              </a:ln>
            </p:spPr>
            <p:txBody>
              <a:bodyPr/>
              <a:lstStyle/>
              <a:p>
                <a:endParaRPr altLang="en-US" lang="zh-CN"/>
              </a:p>
            </p:txBody>
          </p:sp>
          <p:sp>
            <p:nvSpPr>
              <p:cNvPr id="78" name="Freeform 12"/>
              <p:cNvSpPr/>
              <p:nvPr/>
            </p:nvSpPr>
            <p:spPr bwMode="auto">
              <a:xfrm>
                <a:off x="4922838" y="5384800"/>
                <a:ext cx="1187450" cy="885825"/>
              </a:xfrm>
              <a:custGeom>
                <a:gdLst>
                  <a:gd fmla="*/ 450 w 748" name="T0"/>
                  <a:gd fmla="*/ 540 h 558" name="T1"/>
                  <a:gd fmla="*/ 440 w 748" name="T2"/>
                  <a:gd fmla="*/ 532 h 558" name="T3"/>
                  <a:gd fmla="*/ 422 w 748" name="T4"/>
                  <a:gd fmla="*/ 516 h 558" name="T5"/>
                  <a:gd fmla="*/ 406 w 748" name="T6"/>
                  <a:gd fmla="*/ 508 h 558" name="T7"/>
                  <a:gd fmla="*/ 390 w 748" name="T8"/>
                  <a:gd fmla="*/ 536 h 558" name="T9"/>
                  <a:gd fmla="*/ 280 w 748" name="T10"/>
                  <a:gd fmla="*/ 532 h 558" name="T11"/>
                  <a:gd fmla="*/ 218 w 748" name="T12"/>
                  <a:gd fmla="*/ 498 h 558" name="T13"/>
                  <a:gd fmla="*/ 204 w 748" name="T14"/>
                  <a:gd fmla="*/ 478 h 558" name="T15"/>
                  <a:gd fmla="*/ 212 w 748" name="T16"/>
                  <a:gd fmla="*/ 432 h 558" name="T17"/>
                  <a:gd fmla="*/ 188 w 748" name="T18"/>
                  <a:gd fmla="*/ 390 h 558" name="T19"/>
                  <a:gd fmla="*/ 142 w 748" name="T20"/>
                  <a:gd fmla="*/ 382 h 558" name="T21"/>
                  <a:gd fmla="*/ 82 w 748" name="T22"/>
                  <a:gd fmla="*/ 368 h 558" name="T23"/>
                  <a:gd fmla="*/ 104 w 748" name="T24"/>
                  <a:gd fmla="*/ 342 h 558" name="T25"/>
                  <a:gd fmla="*/ 140 w 748" name="T26"/>
                  <a:gd fmla="*/ 316 h 558" name="T27"/>
                  <a:gd fmla="*/ 142 w 748" name="T28"/>
                  <a:gd fmla="*/ 262 h 558" name="T29"/>
                  <a:gd fmla="*/ 102 w 748" name="T30"/>
                  <a:gd fmla="*/ 252 h 558" name="T31"/>
                  <a:gd fmla="*/ 20 w 748" name="T32"/>
                  <a:gd fmla="*/ 222 h 558" name="T33"/>
                  <a:gd fmla="*/ 0 w 748" name="T34"/>
                  <a:gd fmla="*/ 192 h 558" name="T35"/>
                  <a:gd fmla="*/ 22 w 748" name="T36"/>
                  <a:gd fmla="*/ 162 h 558" name="T37"/>
                  <a:gd fmla="*/ 62 w 748" name="T38"/>
                  <a:gd fmla="*/ 154 h 558" name="T39"/>
                  <a:gd fmla="*/ 120 w 748" name="T40"/>
                  <a:gd fmla="*/ 190 h 558" name="T41"/>
                  <a:gd fmla="*/ 156 w 748" name="T42"/>
                  <a:gd fmla="*/ 192 h 558" name="T43"/>
                  <a:gd fmla="*/ 206 w 748" name="T44"/>
                  <a:gd fmla="*/ 156 h 558" name="T45"/>
                  <a:gd fmla="*/ 240 w 748" name="T46"/>
                  <a:gd fmla="*/ 98 h 558" name="T47"/>
                  <a:gd fmla="*/ 274 w 748" name="T48"/>
                  <a:gd fmla="*/ 110 h 558" name="T49"/>
                  <a:gd fmla="*/ 308 w 748" name="T50"/>
                  <a:gd fmla="*/ 128 h 558" name="T51"/>
                  <a:gd fmla="*/ 342 w 748" name="T52"/>
                  <a:gd fmla="*/ 134 h 558" name="T53"/>
                  <a:gd fmla="*/ 410 w 748" name="T54"/>
                  <a:gd fmla="*/ 100 h 558" name="T55"/>
                  <a:gd fmla="*/ 442 w 748" name="T56"/>
                  <a:gd fmla="*/ 78 h 558" name="T57"/>
                  <a:gd fmla="*/ 470 w 748" name="T58"/>
                  <a:gd fmla="*/ 52 h 558" name="T59"/>
                  <a:gd fmla="*/ 514 w 748" name="T60"/>
                  <a:gd fmla="*/ 38 h 558" name="T61"/>
                  <a:gd fmla="*/ 588 w 748" name="T62"/>
                  <a:gd fmla="*/ 10 h 558" name="T63"/>
                  <a:gd fmla="*/ 632 w 748" name="T64"/>
                  <a:gd fmla="*/ 0 h 558" name="T65"/>
                  <a:gd fmla="*/ 672 w 748" name="T66"/>
                  <a:gd fmla="*/ 54 h 558" name="T67"/>
                  <a:gd fmla="*/ 640 w 748" name="T68"/>
                  <a:gd fmla="*/ 112 h 558" name="T69"/>
                  <a:gd fmla="*/ 642 w 748" name="T70"/>
                  <a:gd fmla="*/ 142 h 558" name="T71"/>
                  <a:gd fmla="*/ 682 w 748" name="T72"/>
                  <a:gd fmla="*/ 172 h 558" name="T73"/>
                  <a:gd fmla="*/ 734 w 748" name="T74"/>
                  <a:gd fmla="*/ 180 h 558" name="T75"/>
                  <a:gd fmla="*/ 748 w 748" name="T76"/>
                  <a:gd fmla="*/ 220 h 558" name="T77"/>
                  <a:gd fmla="*/ 734 w 748" name="T78"/>
                  <a:gd fmla="*/ 254 h 558" name="T79"/>
                  <a:gd fmla="*/ 722 w 748" name="T80"/>
                  <a:gd fmla="*/ 264 h 558" name="T81"/>
                  <a:gd fmla="*/ 712 w 748" name="T82"/>
                  <a:gd fmla="*/ 312 h 558" name="T83"/>
                  <a:gd fmla="*/ 688 w 748" name="T84"/>
                  <a:gd fmla="*/ 346 h 558" name="T85"/>
                  <a:gd fmla="*/ 672 w 748" name="T86"/>
                  <a:gd fmla="*/ 360 h 558" name="T87"/>
                  <a:gd fmla="*/ 634 w 748" name="T88"/>
                  <a:gd fmla="*/ 406 h 558" name="T89"/>
                  <a:gd fmla="*/ 614 w 748" name="T90"/>
                  <a:gd fmla="*/ 424 h 558" name="T91"/>
                  <a:gd fmla="*/ 586 w 748" name="T92"/>
                  <a:gd fmla="*/ 448 h 558" name="T93"/>
                  <a:gd fmla="*/ 570 w 748" name="T94"/>
                  <a:gd fmla="*/ 468 h 558" name="T95"/>
                  <a:gd fmla="*/ 566 w 748" name="T96"/>
                  <a:gd fmla="*/ 474 h 558" name="T97"/>
                  <a:gd fmla="*/ 546 w 748" name="T98"/>
                  <a:gd fmla="*/ 484 h 558" name="T99"/>
                  <a:gd fmla="*/ 518 w 748" name="T100"/>
                  <a:gd fmla="*/ 534 h 558" name="T101"/>
                  <a:gd fmla="*/ 466 w 748" name="T102"/>
                  <a:gd fmla="*/ 558 h 55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58" w="748">
                    <a:moveTo>
                      <a:pt x="450" y="558"/>
                    </a:moveTo>
                    <a:lnTo>
                      <a:pt x="450" y="558"/>
                    </a:lnTo>
                    <a:lnTo>
                      <a:pt x="450" y="540"/>
                    </a:lnTo>
                    <a:lnTo>
                      <a:pt x="450" y="540"/>
                    </a:lnTo>
                    <a:lnTo>
                      <a:pt x="446" y="540"/>
                    </a:lnTo>
                    <a:lnTo>
                      <a:pt x="444" y="538"/>
                    </a:lnTo>
                    <a:lnTo>
                      <a:pt x="440" y="532"/>
                    </a:lnTo>
                    <a:lnTo>
                      <a:pt x="440" y="532"/>
                    </a:lnTo>
                    <a:lnTo>
                      <a:pt x="428" y="530"/>
                    </a:lnTo>
                    <a:lnTo>
                      <a:pt x="428" y="530"/>
                    </a:lnTo>
                    <a:lnTo>
                      <a:pt x="426" y="522"/>
                    </a:lnTo>
                    <a:lnTo>
                      <a:pt x="422" y="516"/>
                    </a:lnTo>
                    <a:lnTo>
                      <a:pt x="418" y="510"/>
                    </a:lnTo>
                    <a:lnTo>
                      <a:pt x="414" y="508"/>
                    </a:lnTo>
                    <a:lnTo>
                      <a:pt x="410" y="508"/>
                    </a:lnTo>
                    <a:lnTo>
                      <a:pt x="406" y="508"/>
                    </a:lnTo>
                    <a:lnTo>
                      <a:pt x="396" y="510"/>
                    </a:lnTo>
                    <a:lnTo>
                      <a:pt x="396" y="510"/>
                    </a:lnTo>
                    <a:lnTo>
                      <a:pt x="390" y="536"/>
                    </a:lnTo>
                    <a:lnTo>
                      <a:pt x="390" y="536"/>
                    </a:lnTo>
                    <a:lnTo>
                      <a:pt x="322" y="540"/>
                    </a:lnTo>
                    <a:lnTo>
                      <a:pt x="322" y="540"/>
                    </a:lnTo>
                    <a:lnTo>
                      <a:pt x="280" y="532"/>
                    </a:lnTo>
                    <a:lnTo>
                      <a:pt x="280" y="532"/>
                    </a:lnTo>
                    <a:lnTo>
                      <a:pt x="246" y="528"/>
                    </a:lnTo>
                    <a:lnTo>
                      <a:pt x="246" y="528"/>
                    </a:lnTo>
                    <a:lnTo>
                      <a:pt x="218" y="498"/>
                    </a:lnTo>
                    <a:lnTo>
                      <a:pt x="218" y="498"/>
                    </a:lnTo>
                    <a:lnTo>
                      <a:pt x="208" y="478"/>
                    </a:lnTo>
                    <a:lnTo>
                      <a:pt x="208" y="478"/>
                    </a:lnTo>
                    <a:lnTo>
                      <a:pt x="204" y="478"/>
                    </a:lnTo>
                    <a:lnTo>
                      <a:pt x="204" y="478"/>
                    </a:lnTo>
                    <a:lnTo>
                      <a:pt x="200" y="464"/>
                    </a:lnTo>
                    <a:lnTo>
                      <a:pt x="202" y="452"/>
                    </a:lnTo>
                    <a:lnTo>
                      <a:pt x="206" y="442"/>
                    </a:lnTo>
                    <a:lnTo>
                      <a:pt x="212" y="432"/>
                    </a:lnTo>
                    <a:lnTo>
                      <a:pt x="212" y="432"/>
                    </a:lnTo>
                    <a:lnTo>
                      <a:pt x="212" y="406"/>
                    </a:lnTo>
                    <a:lnTo>
                      <a:pt x="212" y="406"/>
                    </a:lnTo>
                    <a:lnTo>
                      <a:pt x="188" y="390"/>
                    </a:lnTo>
                    <a:lnTo>
                      <a:pt x="188" y="390"/>
                    </a:lnTo>
                    <a:lnTo>
                      <a:pt x="188" y="384"/>
                    </a:lnTo>
                    <a:lnTo>
                      <a:pt x="188" y="384"/>
                    </a:lnTo>
                    <a:lnTo>
                      <a:pt x="142" y="382"/>
                    </a:lnTo>
                    <a:lnTo>
                      <a:pt x="104" y="378"/>
                    </a:lnTo>
                    <a:lnTo>
                      <a:pt x="104" y="378"/>
                    </a:lnTo>
                    <a:lnTo>
                      <a:pt x="82" y="368"/>
                    </a:lnTo>
                    <a:lnTo>
                      <a:pt x="82" y="368"/>
                    </a:lnTo>
                    <a:lnTo>
                      <a:pt x="72" y="344"/>
                    </a:lnTo>
                    <a:lnTo>
                      <a:pt x="72" y="344"/>
                    </a:lnTo>
                    <a:lnTo>
                      <a:pt x="104" y="342"/>
                    </a:lnTo>
                    <a:lnTo>
                      <a:pt x="104" y="342"/>
                    </a:lnTo>
                    <a:lnTo>
                      <a:pt x="112" y="338"/>
                    </a:lnTo>
                    <a:lnTo>
                      <a:pt x="122" y="332"/>
                    </a:lnTo>
                    <a:lnTo>
                      <a:pt x="140" y="316"/>
                    </a:lnTo>
                    <a:lnTo>
                      <a:pt x="140" y="316"/>
                    </a:lnTo>
                    <a:lnTo>
                      <a:pt x="148" y="300"/>
                    </a:lnTo>
                    <a:lnTo>
                      <a:pt x="150" y="286"/>
                    </a:lnTo>
                    <a:lnTo>
                      <a:pt x="148" y="274"/>
                    </a:lnTo>
                    <a:lnTo>
                      <a:pt x="142" y="262"/>
                    </a:lnTo>
                    <a:lnTo>
                      <a:pt x="142" y="262"/>
                    </a:lnTo>
                    <a:lnTo>
                      <a:pt x="114" y="260"/>
                    </a:lnTo>
                    <a:lnTo>
                      <a:pt x="114" y="260"/>
                    </a:lnTo>
                    <a:lnTo>
                      <a:pt x="102" y="252"/>
                    </a:lnTo>
                    <a:lnTo>
                      <a:pt x="88" y="246"/>
                    </a:lnTo>
                    <a:lnTo>
                      <a:pt x="64" y="238"/>
                    </a:lnTo>
                    <a:lnTo>
                      <a:pt x="40" y="230"/>
                    </a:lnTo>
                    <a:lnTo>
                      <a:pt x="20" y="222"/>
                    </a:lnTo>
                    <a:lnTo>
                      <a:pt x="20" y="222"/>
                    </a:lnTo>
                    <a:lnTo>
                      <a:pt x="6" y="204"/>
                    </a:lnTo>
                    <a:lnTo>
                      <a:pt x="2" y="196"/>
                    </a:lnTo>
                    <a:lnTo>
                      <a:pt x="0" y="192"/>
                    </a:lnTo>
                    <a:lnTo>
                      <a:pt x="0" y="192"/>
                    </a:lnTo>
                    <a:lnTo>
                      <a:pt x="12" y="174"/>
                    </a:lnTo>
                    <a:lnTo>
                      <a:pt x="18" y="166"/>
                    </a:lnTo>
                    <a:lnTo>
                      <a:pt x="22" y="162"/>
                    </a:lnTo>
                    <a:lnTo>
                      <a:pt x="30" y="158"/>
                    </a:lnTo>
                    <a:lnTo>
                      <a:pt x="36" y="156"/>
                    </a:lnTo>
                    <a:lnTo>
                      <a:pt x="48" y="154"/>
                    </a:lnTo>
                    <a:lnTo>
                      <a:pt x="62" y="154"/>
                    </a:lnTo>
                    <a:lnTo>
                      <a:pt x="62" y="154"/>
                    </a:lnTo>
                    <a:lnTo>
                      <a:pt x="90" y="164"/>
                    </a:lnTo>
                    <a:lnTo>
                      <a:pt x="90" y="164"/>
                    </a:lnTo>
                    <a:lnTo>
                      <a:pt x="120" y="190"/>
                    </a:lnTo>
                    <a:lnTo>
                      <a:pt x="120" y="190"/>
                    </a:lnTo>
                    <a:lnTo>
                      <a:pt x="130" y="192"/>
                    </a:lnTo>
                    <a:lnTo>
                      <a:pt x="142" y="192"/>
                    </a:lnTo>
                    <a:lnTo>
                      <a:pt x="156" y="192"/>
                    </a:lnTo>
                    <a:lnTo>
                      <a:pt x="172" y="190"/>
                    </a:lnTo>
                    <a:lnTo>
                      <a:pt x="172" y="190"/>
                    </a:lnTo>
                    <a:lnTo>
                      <a:pt x="188" y="174"/>
                    </a:lnTo>
                    <a:lnTo>
                      <a:pt x="206" y="156"/>
                    </a:lnTo>
                    <a:lnTo>
                      <a:pt x="222" y="136"/>
                    </a:lnTo>
                    <a:lnTo>
                      <a:pt x="238" y="120"/>
                    </a:lnTo>
                    <a:lnTo>
                      <a:pt x="238" y="120"/>
                    </a:lnTo>
                    <a:lnTo>
                      <a:pt x="240" y="98"/>
                    </a:lnTo>
                    <a:lnTo>
                      <a:pt x="240" y="98"/>
                    </a:lnTo>
                    <a:lnTo>
                      <a:pt x="264" y="96"/>
                    </a:lnTo>
                    <a:lnTo>
                      <a:pt x="264" y="96"/>
                    </a:lnTo>
                    <a:lnTo>
                      <a:pt x="274" y="110"/>
                    </a:lnTo>
                    <a:lnTo>
                      <a:pt x="274" y="110"/>
                    </a:lnTo>
                    <a:lnTo>
                      <a:pt x="284" y="114"/>
                    </a:lnTo>
                    <a:lnTo>
                      <a:pt x="294" y="120"/>
                    </a:lnTo>
                    <a:lnTo>
                      <a:pt x="308" y="128"/>
                    </a:lnTo>
                    <a:lnTo>
                      <a:pt x="324" y="134"/>
                    </a:lnTo>
                    <a:lnTo>
                      <a:pt x="324" y="134"/>
                    </a:lnTo>
                    <a:lnTo>
                      <a:pt x="342" y="134"/>
                    </a:lnTo>
                    <a:lnTo>
                      <a:pt x="342" y="134"/>
                    </a:lnTo>
                    <a:lnTo>
                      <a:pt x="384" y="120"/>
                    </a:lnTo>
                    <a:lnTo>
                      <a:pt x="384" y="120"/>
                    </a:lnTo>
                    <a:lnTo>
                      <a:pt x="398" y="108"/>
                    </a:lnTo>
                    <a:lnTo>
                      <a:pt x="410" y="100"/>
                    </a:lnTo>
                    <a:lnTo>
                      <a:pt x="422" y="92"/>
                    </a:lnTo>
                    <a:lnTo>
                      <a:pt x="438" y="84"/>
                    </a:lnTo>
                    <a:lnTo>
                      <a:pt x="438" y="84"/>
                    </a:lnTo>
                    <a:lnTo>
                      <a:pt x="442" y="78"/>
                    </a:lnTo>
                    <a:lnTo>
                      <a:pt x="450" y="72"/>
                    </a:lnTo>
                    <a:lnTo>
                      <a:pt x="450" y="72"/>
                    </a:lnTo>
                    <a:lnTo>
                      <a:pt x="462" y="56"/>
                    </a:lnTo>
                    <a:lnTo>
                      <a:pt x="470" y="52"/>
                    </a:lnTo>
                    <a:lnTo>
                      <a:pt x="476" y="46"/>
                    </a:lnTo>
                    <a:lnTo>
                      <a:pt x="494" y="40"/>
                    </a:lnTo>
                    <a:lnTo>
                      <a:pt x="514" y="38"/>
                    </a:lnTo>
                    <a:lnTo>
                      <a:pt x="514" y="38"/>
                    </a:lnTo>
                    <a:lnTo>
                      <a:pt x="550" y="36"/>
                    </a:lnTo>
                    <a:lnTo>
                      <a:pt x="550" y="36"/>
                    </a:lnTo>
                    <a:lnTo>
                      <a:pt x="570" y="22"/>
                    </a:lnTo>
                    <a:lnTo>
                      <a:pt x="588" y="10"/>
                    </a:lnTo>
                    <a:lnTo>
                      <a:pt x="596" y="6"/>
                    </a:lnTo>
                    <a:lnTo>
                      <a:pt x="606" y="2"/>
                    </a:lnTo>
                    <a:lnTo>
                      <a:pt x="618" y="0"/>
                    </a:lnTo>
                    <a:lnTo>
                      <a:pt x="632" y="0"/>
                    </a:lnTo>
                    <a:lnTo>
                      <a:pt x="632" y="0"/>
                    </a:lnTo>
                    <a:lnTo>
                      <a:pt x="654" y="36"/>
                    </a:lnTo>
                    <a:lnTo>
                      <a:pt x="654" y="36"/>
                    </a:lnTo>
                    <a:lnTo>
                      <a:pt x="672" y="54"/>
                    </a:lnTo>
                    <a:lnTo>
                      <a:pt x="672" y="54"/>
                    </a:lnTo>
                    <a:lnTo>
                      <a:pt x="656" y="82"/>
                    </a:lnTo>
                    <a:lnTo>
                      <a:pt x="646" y="96"/>
                    </a:lnTo>
                    <a:lnTo>
                      <a:pt x="640" y="112"/>
                    </a:lnTo>
                    <a:lnTo>
                      <a:pt x="640" y="112"/>
                    </a:lnTo>
                    <a:lnTo>
                      <a:pt x="638" y="140"/>
                    </a:lnTo>
                    <a:lnTo>
                      <a:pt x="638" y="140"/>
                    </a:lnTo>
                    <a:lnTo>
                      <a:pt x="642" y="142"/>
                    </a:lnTo>
                    <a:lnTo>
                      <a:pt x="650" y="142"/>
                    </a:lnTo>
                    <a:lnTo>
                      <a:pt x="672" y="142"/>
                    </a:lnTo>
                    <a:lnTo>
                      <a:pt x="672" y="142"/>
                    </a:lnTo>
                    <a:lnTo>
                      <a:pt x="682" y="172"/>
                    </a:lnTo>
                    <a:lnTo>
                      <a:pt x="682" y="172"/>
                    </a:lnTo>
                    <a:lnTo>
                      <a:pt x="690" y="184"/>
                    </a:lnTo>
                    <a:lnTo>
                      <a:pt x="690" y="184"/>
                    </a:lnTo>
                    <a:lnTo>
                      <a:pt x="734" y="180"/>
                    </a:lnTo>
                    <a:lnTo>
                      <a:pt x="734" y="180"/>
                    </a:lnTo>
                    <a:lnTo>
                      <a:pt x="740" y="190"/>
                    </a:lnTo>
                    <a:lnTo>
                      <a:pt x="744" y="204"/>
                    </a:lnTo>
                    <a:lnTo>
                      <a:pt x="748" y="220"/>
                    </a:lnTo>
                    <a:lnTo>
                      <a:pt x="748" y="238"/>
                    </a:lnTo>
                    <a:lnTo>
                      <a:pt x="748" y="238"/>
                    </a:lnTo>
                    <a:lnTo>
                      <a:pt x="740" y="248"/>
                    </a:lnTo>
                    <a:lnTo>
                      <a:pt x="734" y="254"/>
                    </a:lnTo>
                    <a:lnTo>
                      <a:pt x="726" y="258"/>
                    </a:lnTo>
                    <a:lnTo>
                      <a:pt x="726" y="258"/>
                    </a:lnTo>
                    <a:lnTo>
                      <a:pt x="724" y="262"/>
                    </a:lnTo>
                    <a:lnTo>
                      <a:pt x="722" y="264"/>
                    </a:lnTo>
                    <a:lnTo>
                      <a:pt x="718" y="266"/>
                    </a:lnTo>
                    <a:lnTo>
                      <a:pt x="718" y="266"/>
                    </a:lnTo>
                    <a:lnTo>
                      <a:pt x="712" y="312"/>
                    </a:lnTo>
                    <a:lnTo>
                      <a:pt x="712" y="312"/>
                    </a:lnTo>
                    <a:lnTo>
                      <a:pt x="706" y="324"/>
                    </a:lnTo>
                    <a:lnTo>
                      <a:pt x="700" y="338"/>
                    </a:lnTo>
                    <a:lnTo>
                      <a:pt x="700" y="338"/>
                    </a:lnTo>
                    <a:lnTo>
                      <a:pt x="688" y="346"/>
                    </a:lnTo>
                    <a:lnTo>
                      <a:pt x="682" y="350"/>
                    </a:lnTo>
                    <a:lnTo>
                      <a:pt x="682" y="356"/>
                    </a:lnTo>
                    <a:lnTo>
                      <a:pt x="682" y="356"/>
                    </a:lnTo>
                    <a:lnTo>
                      <a:pt x="672" y="360"/>
                    </a:lnTo>
                    <a:lnTo>
                      <a:pt x="664" y="366"/>
                    </a:lnTo>
                    <a:lnTo>
                      <a:pt x="656" y="376"/>
                    </a:lnTo>
                    <a:lnTo>
                      <a:pt x="648" y="386"/>
                    </a:lnTo>
                    <a:lnTo>
                      <a:pt x="634" y="406"/>
                    </a:lnTo>
                    <a:lnTo>
                      <a:pt x="626" y="414"/>
                    </a:lnTo>
                    <a:lnTo>
                      <a:pt x="616" y="420"/>
                    </a:lnTo>
                    <a:lnTo>
                      <a:pt x="616" y="420"/>
                    </a:lnTo>
                    <a:lnTo>
                      <a:pt x="614" y="424"/>
                    </a:lnTo>
                    <a:lnTo>
                      <a:pt x="610" y="428"/>
                    </a:lnTo>
                    <a:lnTo>
                      <a:pt x="600" y="434"/>
                    </a:lnTo>
                    <a:lnTo>
                      <a:pt x="600" y="434"/>
                    </a:lnTo>
                    <a:lnTo>
                      <a:pt x="586" y="448"/>
                    </a:lnTo>
                    <a:lnTo>
                      <a:pt x="572" y="464"/>
                    </a:lnTo>
                    <a:lnTo>
                      <a:pt x="572" y="464"/>
                    </a:lnTo>
                    <a:lnTo>
                      <a:pt x="570" y="466"/>
                    </a:lnTo>
                    <a:lnTo>
                      <a:pt x="570" y="468"/>
                    </a:lnTo>
                    <a:lnTo>
                      <a:pt x="570" y="468"/>
                    </a:lnTo>
                    <a:lnTo>
                      <a:pt x="566" y="468"/>
                    </a:lnTo>
                    <a:lnTo>
                      <a:pt x="566" y="468"/>
                    </a:lnTo>
                    <a:lnTo>
                      <a:pt x="566" y="474"/>
                    </a:lnTo>
                    <a:lnTo>
                      <a:pt x="566" y="474"/>
                    </a:lnTo>
                    <a:lnTo>
                      <a:pt x="560" y="474"/>
                    </a:lnTo>
                    <a:lnTo>
                      <a:pt x="556" y="476"/>
                    </a:lnTo>
                    <a:lnTo>
                      <a:pt x="546" y="484"/>
                    </a:lnTo>
                    <a:lnTo>
                      <a:pt x="532" y="500"/>
                    </a:lnTo>
                    <a:lnTo>
                      <a:pt x="532" y="500"/>
                    </a:lnTo>
                    <a:lnTo>
                      <a:pt x="518" y="534"/>
                    </a:lnTo>
                    <a:lnTo>
                      <a:pt x="518" y="534"/>
                    </a:lnTo>
                    <a:lnTo>
                      <a:pt x="502" y="538"/>
                    </a:lnTo>
                    <a:lnTo>
                      <a:pt x="488" y="544"/>
                    </a:lnTo>
                    <a:lnTo>
                      <a:pt x="478" y="550"/>
                    </a:lnTo>
                    <a:lnTo>
                      <a:pt x="466" y="558"/>
                    </a:lnTo>
                    <a:lnTo>
                      <a:pt x="466" y="558"/>
                    </a:lnTo>
                    <a:lnTo>
                      <a:pt x="450" y="558"/>
                    </a:lnTo>
                    <a:lnTo>
                      <a:pt x="450" y="558"/>
                    </a:lnTo>
                    <a:close/>
                  </a:path>
                </a:pathLst>
              </a:custGeom>
              <a:grpFill/>
              <a:ln>
                <a:solidFill>
                  <a:schemeClr val="bg1"/>
                </a:solidFill>
              </a:ln>
            </p:spPr>
            <p:txBody>
              <a:bodyPr/>
              <a:lstStyle/>
              <a:p>
                <a:endParaRPr altLang="en-US" lang="zh-CN"/>
              </a:p>
            </p:txBody>
          </p:sp>
          <p:sp>
            <p:nvSpPr>
              <p:cNvPr id="79" name="Freeform 13"/>
              <p:cNvSpPr/>
              <p:nvPr/>
            </p:nvSpPr>
            <p:spPr bwMode="auto">
              <a:xfrm>
                <a:off x="7453313" y="5387975"/>
                <a:ext cx="282575" cy="654050"/>
              </a:xfrm>
              <a:custGeom>
                <a:gdLst>
                  <a:gd fmla="*/ 82 w 178" name="T0"/>
                  <a:gd fmla="*/ 412 h 412" name="T1"/>
                  <a:gd fmla="*/ 82 w 178" name="T2"/>
                  <a:gd fmla="*/ 412 h 412" name="T3"/>
                  <a:gd fmla="*/ 50 w 178" name="T4"/>
                  <a:gd fmla="*/ 364 h 412" name="T5"/>
                  <a:gd fmla="*/ 50 w 178" name="T6"/>
                  <a:gd fmla="*/ 364 h 412" name="T7"/>
                  <a:gd fmla="*/ 40 w 178" name="T8"/>
                  <a:gd fmla="*/ 360 h 412" name="T9"/>
                  <a:gd fmla="*/ 34 w 178" name="T10"/>
                  <a:gd fmla="*/ 356 h 412" name="T11"/>
                  <a:gd fmla="*/ 28 w 178" name="T12"/>
                  <a:gd fmla="*/ 350 h 412" name="T13"/>
                  <a:gd fmla="*/ 26 w 178" name="T14"/>
                  <a:gd fmla="*/ 346 h 412" name="T15"/>
                  <a:gd fmla="*/ 20 w 178" name="T16"/>
                  <a:gd fmla="*/ 336 h 412" name="T17"/>
                  <a:gd fmla="*/ 16 w 178" name="T18"/>
                  <a:gd fmla="*/ 324 h 412" name="T19"/>
                  <a:gd fmla="*/ 16 w 178" name="T20"/>
                  <a:gd fmla="*/ 324 h 412" name="T21"/>
                  <a:gd fmla="*/ 0 w 178" name="T22"/>
                  <a:gd fmla="*/ 304 h 412" name="T23"/>
                  <a:gd fmla="*/ 0 w 178" name="T24"/>
                  <a:gd fmla="*/ 304 h 412" name="T25"/>
                  <a:gd fmla="*/ 2 w 178" name="T26"/>
                  <a:gd fmla="*/ 280 h 412" name="T27"/>
                  <a:gd fmla="*/ 6 w 178" name="T28"/>
                  <a:gd fmla="*/ 258 h 412" name="T29"/>
                  <a:gd fmla="*/ 8 w 178" name="T30"/>
                  <a:gd fmla="*/ 238 h 412" name="T31"/>
                  <a:gd fmla="*/ 8 w 178" name="T32"/>
                  <a:gd fmla="*/ 228 h 412" name="T33"/>
                  <a:gd fmla="*/ 6 w 178" name="T34"/>
                  <a:gd fmla="*/ 220 h 412" name="T35"/>
                  <a:gd fmla="*/ 6 w 178" name="T36"/>
                  <a:gd fmla="*/ 220 h 412" name="T37"/>
                  <a:gd fmla="*/ 6 w 178" name="T38"/>
                  <a:gd fmla="*/ 196 h 412" name="T39"/>
                  <a:gd fmla="*/ 10 w 178" name="T40"/>
                  <a:gd fmla="*/ 180 h 412" name="T41"/>
                  <a:gd fmla="*/ 16 w 178" name="T42"/>
                  <a:gd fmla="*/ 166 h 412" name="T43"/>
                  <a:gd fmla="*/ 30 w 178" name="T44"/>
                  <a:gd fmla="*/ 150 h 412" name="T45"/>
                  <a:gd fmla="*/ 30 w 178" name="T46"/>
                  <a:gd fmla="*/ 150 h 412" name="T47"/>
                  <a:gd fmla="*/ 38 w 178" name="T48"/>
                  <a:gd fmla="*/ 112 h 412" name="T49"/>
                  <a:gd fmla="*/ 38 w 178" name="T50"/>
                  <a:gd fmla="*/ 112 h 412" name="T51"/>
                  <a:gd fmla="*/ 60 w 178" name="T52"/>
                  <a:gd fmla="*/ 64 h 412" name="T53"/>
                  <a:gd fmla="*/ 60 w 178" name="T54"/>
                  <a:gd fmla="*/ 64 h 412" name="T55"/>
                  <a:gd fmla="*/ 76 w 178" name="T56"/>
                  <a:gd fmla="*/ 44 h 412" name="T57"/>
                  <a:gd fmla="*/ 90 w 178" name="T58"/>
                  <a:gd fmla="*/ 28 h 412" name="T59"/>
                  <a:gd fmla="*/ 104 w 178" name="T60"/>
                  <a:gd fmla="*/ 14 h 412" name="T61"/>
                  <a:gd fmla="*/ 122 w 178" name="T62"/>
                  <a:gd fmla="*/ 0 h 412" name="T63"/>
                  <a:gd fmla="*/ 122 w 178" name="T64"/>
                  <a:gd fmla="*/ 0 h 412" name="T65"/>
                  <a:gd fmla="*/ 164 w 178" name="T66"/>
                  <a:gd fmla="*/ 2 h 412" name="T67"/>
                  <a:gd fmla="*/ 164 w 178" name="T68"/>
                  <a:gd fmla="*/ 2 h 412" name="T69"/>
                  <a:gd fmla="*/ 170 w 178" name="T70"/>
                  <a:gd fmla="*/ 6 h 412" name="T71"/>
                  <a:gd fmla="*/ 170 w 178" name="T72"/>
                  <a:gd fmla="*/ 6 h 412" name="T73"/>
                  <a:gd fmla="*/ 176 w 178" name="T74"/>
                  <a:gd fmla="*/ 30 h 412" name="T75"/>
                  <a:gd fmla="*/ 178 w 178" name="T76"/>
                  <a:gd fmla="*/ 44 h 412" name="T77"/>
                  <a:gd fmla="*/ 178 w 178" name="T78"/>
                  <a:gd fmla="*/ 58 h 412" name="T79"/>
                  <a:gd fmla="*/ 178 w 178" name="T80"/>
                  <a:gd fmla="*/ 58 h 412" name="T81"/>
                  <a:gd fmla="*/ 172 w 178" name="T82"/>
                  <a:gd fmla="*/ 72 h 412" name="T83"/>
                  <a:gd fmla="*/ 168 w 178" name="T84"/>
                  <a:gd fmla="*/ 86 h 412" name="T85"/>
                  <a:gd fmla="*/ 166 w 178" name="T86"/>
                  <a:gd fmla="*/ 102 h 412" name="T87"/>
                  <a:gd fmla="*/ 166 w 178" name="T88"/>
                  <a:gd fmla="*/ 118 h 412" name="T89"/>
                  <a:gd fmla="*/ 168 w 178" name="T90"/>
                  <a:gd fmla="*/ 154 h 412" name="T91"/>
                  <a:gd fmla="*/ 170 w 178" name="T92"/>
                  <a:gd fmla="*/ 188 h 412" name="T93"/>
                  <a:gd fmla="*/ 170 w 178" name="T94"/>
                  <a:gd fmla="*/ 188 h 412" name="T95"/>
                  <a:gd fmla="*/ 164 w 178" name="T96"/>
                  <a:gd fmla="*/ 202 h 412" name="T97"/>
                  <a:gd fmla="*/ 158 w 178" name="T98"/>
                  <a:gd fmla="*/ 218 h 412" name="T99"/>
                  <a:gd fmla="*/ 158 w 178" name="T100"/>
                  <a:gd fmla="*/ 218 h 412" name="T101"/>
                  <a:gd fmla="*/ 118 w 178" name="T102"/>
                  <a:gd fmla="*/ 304 h 412" name="T103"/>
                  <a:gd fmla="*/ 118 w 178" name="T104"/>
                  <a:gd fmla="*/ 304 h 412" name="T105"/>
                  <a:gd fmla="*/ 108 w 178" name="T106"/>
                  <a:gd fmla="*/ 398 h 412" name="T107"/>
                  <a:gd fmla="*/ 108 w 178" name="T108"/>
                  <a:gd fmla="*/ 398 h 412" name="T109"/>
                  <a:gd fmla="*/ 98 w 178" name="T110"/>
                  <a:gd fmla="*/ 408 h 412" name="T111"/>
                  <a:gd fmla="*/ 98 w 178" name="T112"/>
                  <a:gd fmla="*/ 408 h 412" name="T113"/>
                  <a:gd fmla="*/ 90 w 178" name="T114"/>
                  <a:gd fmla="*/ 410 h 412" name="T115"/>
                  <a:gd fmla="*/ 82 w 178" name="T116"/>
                  <a:gd fmla="*/ 412 h 412" name="T117"/>
                  <a:gd fmla="*/ 82 w 178" name="T118"/>
                  <a:gd fmla="*/ 412 h 41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12" w="178">
                    <a:moveTo>
                      <a:pt x="82" y="412"/>
                    </a:moveTo>
                    <a:lnTo>
                      <a:pt x="82" y="412"/>
                    </a:lnTo>
                    <a:lnTo>
                      <a:pt x="50" y="364"/>
                    </a:lnTo>
                    <a:lnTo>
                      <a:pt x="50" y="364"/>
                    </a:lnTo>
                    <a:lnTo>
                      <a:pt x="40" y="360"/>
                    </a:lnTo>
                    <a:lnTo>
                      <a:pt x="34" y="356"/>
                    </a:lnTo>
                    <a:lnTo>
                      <a:pt x="28" y="350"/>
                    </a:lnTo>
                    <a:lnTo>
                      <a:pt x="26" y="346"/>
                    </a:lnTo>
                    <a:lnTo>
                      <a:pt x="20" y="336"/>
                    </a:lnTo>
                    <a:lnTo>
                      <a:pt x="16" y="324"/>
                    </a:lnTo>
                    <a:lnTo>
                      <a:pt x="16" y="324"/>
                    </a:lnTo>
                    <a:lnTo>
                      <a:pt x="0" y="304"/>
                    </a:lnTo>
                    <a:lnTo>
                      <a:pt x="0" y="304"/>
                    </a:lnTo>
                    <a:lnTo>
                      <a:pt x="2" y="280"/>
                    </a:lnTo>
                    <a:lnTo>
                      <a:pt x="6" y="258"/>
                    </a:lnTo>
                    <a:lnTo>
                      <a:pt x="8" y="238"/>
                    </a:lnTo>
                    <a:lnTo>
                      <a:pt x="8" y="228"/>
                    </a:lnTo>
                    <a:lnTo>
                      <a:pt x="6" y="220"/>
                    </a:lnTo>
                    <a:lnTo>
                      <a:pt x="6" y="220"/>
                    </a:lnTo>
                    <a:lnTo>
                      <a:pt x="6" y="196"/>
                    </a:lnTo>
                    <a:lnTo>
                      <a:pt x="10" y="180"/>
                    </a:lnTo>
                    <a:lnTo>
                      <a:pt x="16" y="166"/>
                    </a:lnTo>
                    <a:lnTo>
                      <a:pt x="30" y="150"/>
                    </a:lnTo>
                    <a:lnTo>
                      <a:pt x="30" y="150"/>
                    </a:lnTo>
                    <a:lnTo>
                      <a:pt x="38" y="112"/>
                    </a:lnTo>
                    <a:lnTo>
                      <a:pt x="38" y="112"/>
                    </a:lnTo>
                    <a:lnTo>
                      <a:pt x="60" y="64"/>
                    </a:lnTo>
                    <a:lnTo>
                      <a:pt x="60" y="64"/>
                    </a:lnTo>
                    <a:lnTo>
                      <a:pt x="76" y="44"/>
                    </a:lnTo>
                    <a:lnTo>
                      <a:pt x="90" y="28"/>
                    </a:lnTo>
                    <a:lnTo>
                      <a:pt x="104" y="14"/>
                    </a:lnTo>
                    <a:lnTo>
                      <a:pt x="122" y="0"/>
                    </a:lnTo>
                    <a:lnTo>
                      <a:pt x="122" y="0"/>
                    </a:lnTo>
                    <a:lnTo>
                      <a:pt x="164" y="2"/>
                    </a:lnTo>
                    <a:lnTo>
                      <a:pt x="164" y="2"/>
                    </a:lnTo>
                    <a:lnTo>
                      <a:pt x="170" y="6"/>
                    </a:lnTo>
                    <a:lnTo>
                      <a:pt x="170" y="6"/>
                    </a:lnTo>
                    <a:lnTo>
                      <a:pt x="176" y="30"/>
                    </a:lnTo>
                    <a:lnTo>
                      <a:pt x="178" y="44"/>
                    </a:lnTo>
                    <a:lnTo>
                      <a:pt x="178" y="58"/>
                    </a:lnTo>
                    <a:lnTo>
                      <a:pt x="178" y="58"/>
                    </a:lnTo>
                    <a:lnTo>
                      <a:pt x="172" y="72"/>
                    </a:lnTo>
                    <a:lnTo>
                      <a:pt x="168" y="86"/>
                    </a:lnTo>
                    <a:lnTo>
                      <a:pt x="166" y="102"/>
                    </a:lnTo>
                    <a:lnTo>
                      <a:pt x="166" y="118"/>
                    </a:lnTo>
                    <a:lnTo>
                      <a:pt x="168" y="154"/>
                    </a:lnTo>
                    <a:lnTo>
                      <a:pt x="170" y="188"/>
                    </a:lnTo>
                    <a:lnTo>
                      <a:pt x="170" y="188"/>
                    </a:lnTo>
                    <a:lnTo>
                      <a:pt x="164" y="202"/>
                    </a:lnTo>
                    <a:lnTo>
                      <a:pt x="158" y="218"/>
                    </a:lnTo>
                    <a:lnTo>
                      <a:pt x="158" y="218"/>
                    </a:lnTo>
                    <a:lnTo>
                      <a:pt x="118" y="304"/>
                    </a:lnTo>
                    <a:lnTo>
                      <a:pt x="118" y="304"/>
                    </a:lnTo>
                    <a:lnTo>
                      <a:pt x="108" y="398"/>
                    </a:lnTo>
                    <a:lnTo>
                      <a:pt x="108" y="398"/>
                    </a:lnTo>
                    <a:lnTo>
                      <a:pt x="98" y="408"/>
                    </a:lnTo>
                    <a:lnTo>
                      <a:pt x="98" y="408"/>
                    </a:lnTo>
                    <a:lnTo>
                      <a:pt x="90" y="410"/>
                    </a:lnTo>
                    <a:lnTo>
                      <a:pt x="82" y="412"/>
                    </a:lnTo>
                    <a:lnTo>
                      <a:pt x="82" y="412"/>
                    </a:lnTo>
                    <a:close/>
                  </a:path>
                </a:pathLst>
              </a:custGeom>
              <a:grpFill/>
              <a:ln>
                <a:solidFill>
                  <a:schemeClr val="bg1"/>
                </a:solidFill>
              </a:ln>
            </p:spPr>
            <p:txBody>
              <a:bodyPr/>
              <a:lstStyle/>
              <a:p>
                <a:endParaRPr altLang="en-US" lang="zh-CN"/>
              </a:p>
            </p:txBody>
          </p:sp>
          <p:sp>
            <p:nvSpPr>
              <p:cNvPr id="80" name="Freeform 14"/>
              <p:cNvSpPr/>
              <p:nvPr/>
            </p:nvSpPr>
            <p:spPr bwMode="auto">
              <a:xfrm>
                <a:off x="7472363" y="5403850"/>
                <a:ext cx="247650" cy="619125"/>
              </a:xfrm>
              <a:custGeom>
                <a:gdLst>
                  <a:gd fmla="*/ 76 w 156" name="T0"/>
                  <a:gd fmla="*/ 390 h 390" name="T1"/>
                  <a:gd fmla="*/ 76 w 156" name="T2"/>
                  <a:gd fmla="*/ 390 h 390" name="T3"/>
                  <a:gd fmla="*/ 46 w 156" name="T4"/>
                  <a:gd fmla="*/ 344 h 390" name="T5"/>
                  <a:gd fmla="*/ 46 w 156" name="T6"/>
                  <a:gd fmla="*/ 344 h 390" name="T7"/>
                  <a:gd fmla="*/ 26 w 156" name="T8"/>
                  <a:gd fmla="*/ 338 h 390" name="T9"/>
                  <a:gd fmla="*/ 26 w 156" name="T10"/>
                  <a:gd fmla="*/ 338 h 390" name="T11"/>
                  <a:gd fmla="*/ 22 w 156" name="T12"/>
                  <a:gd fmla="*/ 324 h 390" name="T13"/>
                  <a:gd fmla="*/ 14 w 156" name="T14"/>
                  <a:gd fmla="*/ 310 h 390" name="T15"/>
                  <a:gd fmla="*/ 6 w 156" name="T16"/>
                  <a:gd fmla="*/ 300 h 390" name="T17"/>
                  <a:gd fmla="*/ 0 w 156" name="T18"/>
                  <a:gd fmla="*/ 294 h 390" name="T19"/>
                  <a:gd fmla="*/ 0 w 156" name="T20"/>
                  <a:gd fmla="*/ 294 h 390" name="T21"/>
                  <a:gd fmla="*/ 0 w 156" name="T22"/>
                  <a:gd fmla="*/ 272 h 390" name="T23"/>
                  <a:gd fmla="*/ 0 w 156" name="T24"/>
                  <a:gd fmla="*/ 272 h 390" name="T25"/>
                  <a:gd fmla="*/ 4 w 156" name="T26"/>
                  <a:gd fmla="*/ 242 h 390" name="T27"/>
                  <a:gd fmla="*/ 6 w 156" name="T28"/>
                  <a:gd fmla="*/ 230 h 390" name="T29"/>
                  <a:gd fmla="*/ 8 w 156" name="T30"/>
                  <a:gd fmla="*/ 216 h 390" name="T31"/>
                  <a:gd fmla="*/ 8 w 156" name="T32"/>
                  <a:gd fmla="*/ 216 h 390" name="T33"/>
                  <a:gd fmla="*/ 4 w 156" name="T34"/>
                  <a:gd fmla="*/ 202 h 390" name="T35"/>
                  <a:gd fmla="*/ 4 w 156" name="T36"/>
                  <a:gd fmla="*/ 192 h 390" name="T37"/>
                  <a:gd fmla="*/ 4 w 156" name="T38"/>
                  <a:gd fmla="*/ 182 h 390" name="T39"/>
                  <a:gd fmla="*/ 8 w 156" name="T40"/>
                  <a:gd fmla="*/ 174 h 390" name="T41"/>
                  <a:gd fmla="*/ 18 w 156" name="T42"/>
                  <a:gd fmla="*/ 158 h 390" name="T43"/>
                  <a:gd fmla="*/ 30 w 156" name="T44"/>
                  <a:gd fmla="*/ 142 h 390" name="T45"/>
                  <a:gd fmla="*/ 30 w 156" name="T46"/>
                  <a:gd fmla="*/ 142 h 390" name="T47"/>
                  <a:gd fmla="*/ 38 w 156" name="T48"/>
                  <a:gd fmla="*/ 108 h 390" name="T49"/>
                  <a:gd fmla="*/ 38 w 156" name="T50"/>
                  <a:gd fmla="*/ 108 h 390" name="T51"/>
                  <a:gd fmla="*/ 48 w 156" name="T52"/>
                  <a:gd fmla="*/ 84 h 390" name="T53"/>
                  <a:gd fmla="*/ 56 w 156" name="T54"/>
                  <a:gd fmla="*/ 64 h 390" name="T55"/>
                  <a:gd fmla="*/ 68 w 156" name="T56"/>
                  <a:gd fmla="*/ 46 h 390" name="T57"/>
                  <a:gd fmla="*/ 84 w 156" name="T58"/>
                  <a:gd fmla="*/ 28 h 390" name="T59"/>
                  <a:gd fmla="*/ 84 w 156" name="T60"/>
                  <a:gd fmla="*/ 28 h 390" name="T61"/>
                  <a:gd fmla="*/ 116 w 156" name="T62"/>
                  <a:gd fmla="*/ 2 h 390" name="T63"/>
                  <a:gd fmla="*/ 116 w 156" name="T64"/>
                  <a:gd fmla="*/ 2 h 390" name="T65"/>
                  <a:gd fmla="*/ 150 w 156" name="T66"/>
                  <a:gd fmla="*/ 0 h 390" name="T67"/>
                  <a:gd fmla="*/ 150 w 156" name="T68"/>
                  <a:gd fmla="*/ 0 h 390" name="T69"/>
                  <a:gd fmla="*/ 154 w 156" name="T70"/>
                  <a:gd fmla="*/ 18 h 390" name="T71"/>
                  <a:gd fmla="*/ 156 w 156" name="T72"/>
                  <a:gd fmla="*/ 32 h 390" name="T73"/>
                  <a:gd fmla="*/ 156 w 156" name="T74"/>
                  <a:gd fmla="*/ 44 h 390" name="T75"/>
                  <a:gd fmla="*/ 156 w 156" name="T76"/>
                  <a:gd fmla="*/ 44 h 390" name="T77"/>
                  <a:gd fmla="*/ 150 w 156" name="T78"/>
                  <a:gd fmla="*/ 56 h 390" name="T79"/>
                  <a:gd fmla="*/ 146 w 156" name="T80"/>
                  <a:gd fmla="*/ 70 h 390" name="T81"/>
                  <a:gd fmla="*/ 144 w 156" name="T82"/>
                  <a:gd fmla="*/ 86 h 390" name="T83"/>
                  <a:gd fmla="*/ 142 w 156" name="T84"/>
                  <a:gd fmla="*/ 102 h 390" name="T85"/>
                  <a:gd fmla="*/ 144 w 156" name="T86"/>
                  <a:gd fmla="*/ 138 h 390" name="T87"/>
                  <a:gd fmla="*/ 146 w 156" name="T88"/>
                  <a:gd fmla="*/ 174 h 390" name="T89"/>
                  <a:gd fmla="*/ 146 w 156" name="T90"/>
                  <a:gd fmla="*/ 174 h 390" name="T91"/>
                  <a:gd fmla="*/ 138 w 156" name="T92"/>
                  <a:gd fmla="*/ 196 h 390" name="T93"/>
                  <a:gd fmla="*/ 126 w 156" name="T94"/>
                  <a:gd fmla="*/ 222 h 390" name="T95"/>
                  <a:gd fmla="*/ 102 w 156" name="T96"/>
                  <a:gd fmla="*/ 270 h 390" name="T97"/>
                  <a:gd fmla="*/ 102 w 156" name="T98"/>
                  <a:gd fmla="*/ 270 h 390" name="T99"/>
                  <a:gd fmla="*/ 96 w 156" name="T100"/>
                  <a:gd fmla="*/ 290 h 390" name="T101"/>
                  <a:gd fmla="*/ 96 w 156" name="T102"/>
                  <a:gd fmla="*/ 290 h 390" name="T103"/>
                  <a:gd fmla="*/ 84 w 156" name="T104"/>
                  <a:gd fmla="*/ 382 h 390" name="T105"/>
                  <a:gd fmla="*/ 84 w 156" name="T106"/>
                  <a:gd fmla="*/ 382 h 390" name="T107"/>
                  <a:gd fmla="*/ 80 w 156" name="T108"/>
                  <a:gd fmla="*/ 386 h 390" name="T109"/>
                  <a:gd fmla="*/ 76 w 156" name="T110"/>
                  <a:gd fmla="*/ 390 h 390" name="T111"/>
                  <a:gd fmla="*/ 76 w 156" name="T112"/>
                  <a:gd fmla="*/ 390 h 39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90" w="156">
                    <a:moveTo>
                      <a:pt x="76" y="390"/>
                    </a:moveTo>
                    <a:lnTo>
                      <a:pt x="76" y="390"/>
                    </a:lnTo>
                    <a:lnTo>
                      <a:pt x="46" y="344"/>
                    </a:lnTo>
                    <a:lnTo>
                      <a:pt x="46" y="344"/>
                    </a:lnTo>
                    <a:lnTo>
                      <a:pt x="26" y="338"/>
                    </a:lnTo>
                    <a:lnTo>
                      <a:pt x="26" y="338"/>
                    </a:lnTo>
                    <a:lnTo>
                      <a:pt x="22" y="324"/>
                    </a:lnTo>
                    <a:lnTo>
                      <a:pt x="14" y="310"/>
                    </a:lnTo>
                    <a:lnTo>
                      <a:pt x="6" y="300"/>
                    </a:lnTo>
                    <a:lnTo>
                      <a:pt x="0" y="294"/>
                    </a:lnTo>
                    <a:lnTo>
                      <a:pt x="0" y="294"/>
                    </a:lnTo>
                    <a:lnTo>
                      <a:pt x="0" y="272"/>
                    </a:lnTo>
                    <a:lnTo>
                      <a:pt x="0" y="272"/>
                    </a:lnTo>
                    <a:lnTo>
                      <a:pt x="4" y="242"/>
                    </a:lnTo>
                    <a:lnTo>
                      <a:pt x="6" y="230"/>
                    </a:lnTo>
                    <a:lnTo>
                      <a:pt x="8" y="216"/>
                    </a:lnTo>
                    <a:lnTo>
                      <a:pt x="8" y="216"/>
                    </a:lnTo>
                    <a:lnTo>
                      <a:pt x="4" y="202"/>
                    </a:lnTo>
                    <a:lnTo>
                      <a:pt x="4" y="192"/>
                    </a:lnTo>
                    <a:lnTo>
                      <a:pt x="4" y="182"/>
                    </a:lnTo>
                    <a:lnTo>
                      <a:pt x="8" y="174"/>
                    </a:lnTo>
                    <a:lnTo>
                      <a:pt x="18" y="158"/>
                    </a:lnTo>
                    <a:lnTo>
                      <a:pt x="30" y="142"/>
                    </a:lnTo>
                    <a:lnTo>
                      <a:pt x="30" y="142"/>
                    </a:lnTo>
                    <a:lnTo>
                      <a:pt x="38" y="108"/>
                    </a:lnTo>
                    <a:lnTo>
                      <a:pt x="38" y="108"/>
                    </a:lnTo>
                    <a:lnTo>
                      <a:pt x="48" y="84"/>
                    </a:lnTo>
                    <a:lnTo>
                      <a:pt x="56" y="64"/>
                    </a:lnTo>
                    <a:lnTo>
                      <a:pt x="68" y="46"/>
                    </a:lnTo>
                    <a:lnTo>
                      <a:pt x="84" y="28"/>
                    </a:lnTo>
                    <a:lnTo>
                      <a:pt x="84" y="28"/>
                    </a:lnTo>
                    <a:lnTo>
                      <a:pt x="116" y="2"/>
                    </a:lnTo>
                    <a:lnTo>
                      <a:pt x="116" y="2"/>
                    </a:lnTo>
                    <a:lnTo>
                      <a:pt x="150" y="0"/>
                    </a:lnTo>
                    <a:lnTo>
                      <a:pt x="150" y="0"/>
                    </a:lnTo>
                    <a:lnTo>
                      <a:pt x="154" y="18"/>
                    </a:lnTo>
                    <a:lnTo>
                      <a:pt x="156" y="32"/>
                    </a:lnTo>
                    <a:lnTo>
                      <a:pt x="156" y="44"/>
                    </a:lnTo>
                    <a:lnTo>
                      <a:pt x="156" y="44"/>
                    </a:lnTo>
                    <a:lnTo>
                      <a:pt x="150" y="56"/>
                    </a:lnTo>
                    <a:lnTo>
                      <a:pt x="146" y="70"/>
                    </a:lnTo>
                    <a:lnTo>
                      <a:pt x="144" y="86"/>
                    </a:lnTo>
                    <a:lnTo>
                      <a:pt x="142" y="102"/>
                    </a:lnTo>
                    <a:lnTo>
                      <a:pt x="144" y="138"/>
                    </a:lnTo>
                    <a:lnTo>
                      <a:pt x="146" y="174"/>
                    </a:lnTo>
                    <a:lnTo>
                      <a:pt x="146" y="174"/>
                    </a:lnTo>
                    <a:lnTo>
                      <a:pt x="138" y="196"/>
                    </a:lnTo>
                    <a:lnTo>
                      <a:pt x="126" y="222"/>
                    </a:lnTo>
                    <a:lnTo>
                      <a:pt x="102" y="270"/>
                    </a:lnTo>
                    <a:lnTo>
                      <a:pt x="102" y="270"/>
                    </a:lnTo>
                    <a:lnTo>
                      <a:pt x="96" y="290"/>
                    </a:lnTo>
                    <a:lnTo>
                      <a:pt x="96" y="290"/>
                    </a:lnTo>
                    <a:lnTo>
                      <a:pt x="84" y="382"/>
                    </a:lnTo>
                    <a:lnTo>
                      <a:pt x="84" y="382"/>
                    </a:lnTo>
                    <a:lnTo>
                      <a:pt x="80" y="386"/>
                    </a:lnTo>
                    <a:lnTo>
                      <a:pt x="76" y="390"/>
                    </a:lnTo>
                    <a:lnTo>
                      <a:pt x="76" y="390"/>
                    </a:lnTo>
                    <a:close/>
                  </a:path>
                </a:pathLst>
              </a:custGeom>
              <a:grpFill/>
              <a:ln>
                <a:solidFill>
                  <a:schemeClr val="bg1"/>
                </a:solidFill>
              </a:ln>
            </p:spPr>
            <p:txBody>
              <a:bodyPr/>
              <a:lstStyle/>
              <a:p>
                <a:endParaRPr altLang="en-US" lang="zh-CN"/>
              </a:p>
            </p:txBody>
          </p:sp>
          <p:sp>
            <p:nvSpPr>
              <p:cNvPr id="81" name="Freeform 15"/>
              <p:cNvSpPr/>
              <p:nvPr/>
            </p:nvSpPr>
            <p:spPr bwMode="auto">
              <a:xfrm>
                <a:off x="6780213" y="4911725"/>
                <a:ext cx="657225" cy="854075"/>
              </a:xfrm>
              <a:custGeom>
                <a:gdLst>
                  <a:gd fmla="*/ 136 w 414" name="T0"/>
                  <a:gd fmla="*/ 532 h 538" name="T1"/>
                  <a:gd fmla="*/ 122 w 414" name="T2"/>
                  <a:gd fmla="*/ 508 h 538" name="T3"/>
                  <a:gd fmla="*/ 116 w 414" name="T4"/>
                  <a:gd fmla="*/ 498 h 538" name="T5"/>
                  <a:gd fmla="*/ 58 w 414" name="T6"/>
                  <a:gd fmla="*/ 426 h 538" name="T7"/>
                  <a:gd fmla="*/ 12 w 414" name="T8"/>
                  <a:gd fmla="*/ 420 h 538" name="T9"/>
                  <a:gd fmla="*/ 0 w 414" name="T10"/>
                  <a:gd fmla="*/ 402 h 538" name="T11"/>
                  <a:gd fmla="*/ 6 w 414" name="T12"/>
                  <a:gd fmla="*/ 360 h 538" name="T13"/>
                  <a:gd fmla="*/ 10 w 414" name="T14"/>
                  <a:gd fmla="*/ 332 h 538" name="T15"/>
                  <a:gd fmla="*/ 8 w 414" name="T16"/>
                  <a:gd fmla="*/ 306 h 538" name="T17"/>
                  <a:gd fmla="*/ 44 w 414" name="T18"/>
                  <a:gd fmla="*/ 246 h 538" name="T19"/>
                  <a:gd fmla="*/ 42 w 414" name="T20"/>
                  <a:gd fmla="*/ 200 h 538" name="T21"/>
                  <a:gd fmla="*/ 46 w 414" name="T22"/>
                  <a:gd fmla="*/ 190 h 538" name="T23"/>
                  <a:gd fmla="*/ 74 w 414" name="T24"/>
                  <a:gd fmla="*/ 174 h 538" name="T25"/>
                  <a:gd fmla="*/ 102 w 414" name="T26"/>
                  <a:gd fmla="*/ 134 h 538" name="T27"/>
                  <a:gd fmla="*/ 102 w 414" name="T28"/>
                  <a:gd fmla="*/ 116 h 538" name="T29"/>
                  <a:gd fmla="*/ 92 w 414" name="T30"/>
                  <a:gd fmla="*/ 88 h 538" name="T31"/>
                  <a:gd fmla="*/ 104 w 414" name="T32"/>
                  <a:gd fmla="*/ 72 h 538" name="T33"/>
                  <a:gd fmla="*/ 132 w 414" name="T34"/>
                  <a:gd fmla="*/ 58 h 538" name="T35"/>
                  <a:gd fmla="*/ 172 w 414" name="T36"/>
                  <a:gd fmla="*/ 48 h 538" name="T37"/>
                  <a:gd fmla="*/ 190 w 414" name="T38"/>
                  <a:gd fmla="*/ 28 h 538" name="T39"/>
                  <a:gd fmla="*/ 204 w 414" name="T40"/>
                  <a:gd fmla="*/ 2 h 538" name="T41"/>
                  <a:gd fmla="*/ 224 w 414" name="T42"/>
                  <a:gd fmla="*/ 2 h 538" name="T43"/>
                  <a:gd fmla="*/ 236 w 414" name="T44"/>
                  <a:gd fmla="*/ 16 h 538" name="T45"/>
                  <a:gd fmla="*/ 250 w 414" name="T46"/>
                  <a:gd fmla="*/ 64 h 538" name="T47"/>
                  <a:gd fmla="*/ 280 w 414" name="T48"/>
                  <a:gd fmla="*/ 96 h 538" name="T49"/>
                  <a:gd fmla="*/ 336 w 414" name="T50"/>
                  <a:gd fmla="*/ 100 h 538" name="T51"/>
                  <a:gd fmla="*/ 366 w 414" name="T52"/>
                  <a:gd fmla="*/ 86 h 538" name="T53"/>
                  <a:gd fmla="*/ 404 w 414" name="T54"/>
                  <a:gd fmla="*/ 84 h 538" name="T55"/>
                  <a:gd fmla="*/ 398 w 414" name="T56"/>
                  <a:gd fmla="*/ 104 h 538" name="T57"/>
                  <a:gd fmla="*/ 384 w 414" name="T58"/>
                  <a:gd fmla="*/ 124 h 538" name="T59"/>
                  <a:gd fmla="*/ 362 w 414" name="T60"/>
                  <a:gd fmla="*/ 154 h 538" name="T61"/>
                  <a:gd fmla="*/ 330 w 414" name="T62"/>
                  <a:gd fmla="*/ 162 h 538" name="T63"/>
                  <a:gd fmla="*/ 328 w 414" name="T64"/>
                  <a:gd fmla="*/ 180 h 538" name="T65"/>
                  <a:gd fmla="*/ 348 w 414" name="T66"/>
                  <a:gd fmla="*/ 198 h 538" name="T67"/>
                  <a:gd fmla="*/ 350 w 414" name="T68"/>
                  <a:gd fmla="*/ 222 h 538" name="T69"/>
                  <a:gd fmla="*/ 348 w 414" name="T70"/>
                  <a:gd fmla="*/ 240 h 538" name="T71"/>
                  <a:gd fmla="*/ 340 w 414" name="T72"/>
                  <a:gd fmla="*/ 278 h 538" name="T73"/>
                  <a:gd fmla="*/ 346 w 414" name="T74"/>
                  <a:gd fmla="*/ 296 h 538" name="T75"/>
                  <a:gd fmla="*/ 356 w 414" name="T76"/>
                  <a:gd fmla="*/ 308 h 538" name="T77"/>
                  <a:gd fmla="*/ 350 w 414" name="T78"/>
                  <a:gd fmla="*/ 306 h 538" name="T79"/>
                  <a:gd fmla="*/ 318 w 414" name="T80"/>
                  <a:gd fmla="*/ 312 h 538" name="T81"/>
                  <a:gd fmla="*/ 318 w 414" name="T82"/>
                  <a:gd fmla="*/ 336 h 538" name="T83"/>
                  <a:gd fmla="*/ 296 w 414" name="T84"/>
                  <a:gd fmla="*/ 354 h 538" name="T85"/>
                  <a:gd fmla="*/ 288 w 414" name="T86"/>
                  <a:gd fmla="*/ 384 h 538" name="T87"/>
                  <a:gd fmla="*/ 268 w 414" name="T88"/>
                  <a:gd fmla="*/ 408 h 538" name="T89"/>
                  <a:gd fmla="*/ 228 w 414" name="T90"/>
                  <a:gd fmla="*/ 416 h 538" name="T91"/>
                  <a:gd fmla="*/ 240 w 414" name="T92"/>
                  <a:gd fmla="*/ 440 h 538" name="T93"/>
                  <a:gd fmla="*/ 218 w 414" name="T94"/>
                  <a:gd fmla="*/ 450 h 538" name="T95"/>
                  <a:gd fmla="*/ 184 w 414" name="T96"/>
                  <a:gd fmla="*/ 480 h 538" name="T97"/>
                  <a:gd fmla="*/ 166 w 414" name="T98"/>
                  <a:gd fmla="*/ 514 h 538" name="T99"/>
                  <a:gd fmla="*/ 150 w 414" name="T100"/>
                  <a:gd fmla="*/ 528 h 53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38" w="412">
                    <a:moveTo>
                      <a:pt x="136" y="538"/>
                    </a:moveTo>
                    <a:lnTo>
                      <a:pt x="136" y="538"/>
                    </a:lnTo>
                    <a:lnTo>
                      <a:pt x="136" y="532"/>
                    </a:lnTo>
                    <a:lnTo>
                      <a:pt x="134" y="526"/>
                    </a:lnTo>
                    <a:lnTo>
                      <a:pt x="128" y="516"/>
                    </a:lnTo>
                    <a:lnTo>
                      <a:pt x="122" y="508"/>
                    </a:lnTo>
                    <a:lnTo>
                      <a:pt x="116" y="504"/>
                    </a:lnTo>
                    <a:lnTo>
                      <a:pt x="116" y="504"/>
                    </a:lnTo>
                    <a:lnTo>
                      <a:pt x="116" y="498"/>
                    </a:lnTo>
                    <a:lnTo>
                      <a:pt x="116" y="498"/>
                    </a:lnTo>
                    <a:lnTo>
                      <a:pt x="58" y="426"/>
                    </a:lnTo>
                    <a:lnTo>
                      <a:pt x="58" y="426"/>
                    </a:lnTo>
                    <a:lnTo>
                      <a:pt x="40" y="422"/>
                    </a:lnTo>
                    <a:lnTo>
                      <a:pt x="26" y="420"/>
                    </a:lnTo>
                    <a:lnTo>
                      <a:pt x="12" y="420"/>
                    </a:lnTo>
                    <a:lnTo>
                      <a:pt x="2" y="418"/>
                    </a:lnTo>
                    <a:lnTo>
                      <a:pt x="2" y="418"/>
                    </a:lnTo>
                    <a:lnTo>
                      <a:pt x="0" y="402"/>
                    </a:lnTo>
                    <a:lnTo>
                      <a:pt x="0" y="386"/>
                    </a:lnTo>
                    <a:lnTo>
                      <a:pt x="6" y="360"/>
                    </a:lnTo>
                    <a:lnTo>
                      <a:pt x="6" y="360"/>
                    </a:lnTo>
                    <a:lnTo>
                      <a:pt x="8" y="352"/>
                    </a:lnTo>
                    <a:lnTo>
                      <a:pt x="10" y="346"/>
                    </a:lnTo>
                    <a:lnTo>
                      <a:pt x="10" y="332"/>
                    </a:lnTo>
                    <a:lnTo>
                      <a:pt x="10" y="318"/>
                    </a:lnTo>
                    <a:lnTo>
                      <a:pt x="8" y="306"/>
                    </a:lnTo>
                    <a:lnTo>
                      <a:pt x="8" y="306"/>
                    </a:lnTo>
                    <a:lnTo>
                      <a:pt x="40" y="270"/>
                    </a:lnTo>
                    <a:lnTo>
                      <a:pt x="40" y="270"/>
                    </a:lnTo>
                    <a:lnTo>
                      <a:pt x="44" y="246"/>
                    </a:lnTo>
                    <a:lnTo>
                      <a:pt x="44" y="246"/>
                    </a:lnTo>
                    <a:lnTo>
                      <a:pt x="42" y="214"/>
                    </a:lnTo>
                    <a:lnTo>
                      <a:pt x="42" y="200"/>
                    </a:lnTo>
                    <a:lnTo>
                      <a:pt x="44" y="194"/>
                    </a:lnTo>
                    <a:lnTo>
                      <a:pt x="46" y="190"/>
                    </a:lnTo>
                    <a:lnTo>
                      <a:pt x="46" y="190"/>
                    </a:lnTo>
                    <a:lnTo>
                      <a:pt x="60" y="182"/>
                    </a:lnTo>
                    <a:lnTo>
                      <a:pt x="74" y="174"/>
                    </a:lnTo>
                    <a:lnTo>
                      <a:pt x="74" y="174"/>
                    </a:lnTo>
                    <a:lnTo>
                      <a:pt x="94" y="152"/>
                    </a:lnTo>
                    <a:lnTo>
                      <a:pt x="94" y="152"/>
                    </a:lnTo>
                    <a:lnTo>
                      <a:pt x="102" y="134"/>
                    </a:lnTo>
                    <a:lnTo>
                      <a:pt x="102" y="134"/>
                    </a:lnTo>
                    <a:lnTo>
                      <a:pt x="102" y="116"/>
                    </a:lnTo>
                    <a:lnTo>
                      <a:pt x="102" y="116"/>
                    </a:lnTo>
                    <a:lnTo>
                      <a:pt x="96" y="104"/>
                    </a:lnTo>
                    <a:lnTo>
                      <a:pt x="94" y="94"/>
                    </a:lnTo>
                    <a:lnTo>
                      <a:pt x="92" y="88"/>
                    </a:lnTo>
                    <a:lnTo>
                      <a:pt x="94" y="82"/>
                    </a:lnTo>
                    <a:lnTo>
                      <a:pt x="98" y="76"/>
                    </a:lnTo>
                    <a:lnTo>
                      <a:pt x="104" y="72"/>
                    </a:lnTo>
                    <a:lnTo>
                      <a:pt x="120" y="60"/>
                    </a:lnTo>
                    <a:lnTo>
                      <a:pt x="120" y="60"/>
                    </a:lnTo>
                    <a:lnTo>
                      <a:pt x="132" y="58"/>
                    </a:lnTo>
                    <a:lnTo>
                      <a:pt x="144" y="56"/>
                    </a:lnTo>
                    <a:lnTo>
                      <a:pt x="158" y="54"/>
                    </a:lnTo>
                    <a:lnTo>
                      <a:pt x="172" y="48"/>
                    </a:lnTo>
                    <a:lnTo>
                      <a:pt x="172" y="48"/>
                    </a:lnTo>
                    <a:lnTo>
                      <a:pt x="182" y="40"/>
                    </a:lnTo>
                    <a:lnTo>
                      <a:pt x="190" y="28"/>
                    </a:lnTo>
                    <a:lnTo>
                      <a:pt x="198" y="14"/>
                    </a:lnTo>
                    <a:lnTo>
                      <a:pt x="204" y="2"/>
                    </a:lnTo>
                    <a:lnTo>
                      <a:pt x="204" y="2"/>
                    </a:lnTo>
                    <a:lnTo>
                      <a:pt x="210" y="0"/>
                    </a:lnTo>
                    <a:lnTo>
                      <a:pt x="216" y="0"/>
                    </a:lnTo>
                    <a:lnTo>
                      <a:pt x="224" y="2"/>
                    </a:lnTo>
                    <a:lnTo>
                      <a:pt x="232" y="6"/>
                    </a:lnTo>
                    <a:lnTo>
                      <a:pt x="232" y="6"/>
                    </a:lnTo>
                    <a:lnTo>
                      <a:pt x="236" y="16"/>
                    </a:lnTo>
                    <a:lnTo>
                      <a:pt x="238" y="28"/>
                    </a:lnTo>
                    <a:lnTo>
                      <a:pt x="246" y="52"/>
                    </a:lnTo>
                    <a:lnTo>
                      <a:pt x="250" y="64"/>
                    </a:lnTo>
                    <a:lnTo>
                      <a:pt x="258" y="76"/>
                    </a:lnTo>
                    <a:lnTo>
                      <a:pt x="266" y="86"/>
                    </a:lnTo>
                    <a:lnTo>
                      <a:pt x="280" y="96"/>
                    </a:lnTo>
                    <a:lnTo>
                      <a:pt x="280" y="96"/>
                    </a:lnTo>
                    <a:lnTo>
                      <a:pt x="336" y="100"/>
                    </a:lnTo>
                    <a:lnTo>
                      <a:pt x="336" y="100"/>
                    </a:lnTo>
                    <a:lnTo>
                      <a:pt x="342" y="94"/>
                    </a:lnTo>
                    <a:lnTo>
                      <a:pt x="350" y="92"/>
                    </a:lnTo>
                    <a:lnTo>
                      <a:pt x="366" y="86"/>
                    </a:lnTo>
                    <a:lnTo>
                      <a:pt x="386" y="86"/>
                    </a:lnTo>
                    <a:lnTo>
                      <a:pt x="404" y="84"/>
                    </a:lnTo>
                    <a:lnTo>
                      <a:pt x="404" y="84"/>
                    </a:lnTo>
                    <a:lnTo>
                      <a:pt x="414" y="90"/>
                    </a:lnTo>
                    <a:lnTo>
                      <a:pt x="414" y="90"/>
                    </a:lnTo>
                    <a:lnTo>
                      <a:pt x="398" y="104"/>
                    </a:lnTo>
                    <a:lnTo>
                      <a:pt x="392" y="112"/>
                    </a:lnTo>
                    <a:lnTo>
                      <a:pt x="384" y="124"/>
                    </a:lnTo>
                    <a:lnTo>
                      <a:pt x="384" y="124"/>
                    </a:lnTo>
                    <a:lnTo>
                      <a:pt x="382" y="156"/>
                    </a:lnTo>
                    <a:lnTo>
                      <a:pt x="382" y="156"/>
                    </a:lnTo>
                    <a:lnTo>
                      <a:pt x="362" y="154"/>
                    </a:lnTo>
                    <a:lnTo>
                      <a:pt x="342" y="154"/>
                    </a:lnTo>
                    <a:lnTo>
                      <a:pt x="336" y="158"/>
                    </a:lnTo>
                    <a:lnTo>
                      <a:pt x="330" y="162"/>
                    </a:lnTo>
                    <a:lnTo>
                      <a:pt x="326" y="168"/>
                    </a:lnTo>
                    <a:lnTo>
                      <a:pt x="328" y="180"/>
                    </a:lnTo>
                    <a:lnTo>
                      <a:pt x="328" y="180"/>
                    </a:lnTo>
                    <a:lnTo>
                      <a:pt x="338" y="186"/>
                    </a:lnTo>
                    <a:lnTo>
                      <a:pt x="348" y="198"/>
                    </a:lnTo>
                    <a:lnTo>
                      <a:pt x="348" y="198"/>
                    </a:lnTo>
                    <a:lnTo>
                      <a:pt x="364" y="208"/>
                    </a:lnTo>
                    <a:lnTo>
                      <a:pt x="364" y="208"/>
                    </a:lnTo>
                    <a:lnTo>
                      <a:pt x="350" y="222"/>
                    </a:lnTo>
                    <a:lnTo>
                      <a:pt x="350" y="222"/>
                    </a:lnTo>
                    <a:lnTo>
                      <a:pt x="350" y="230"/>
                    </a:lnTo>
                    <a:lnTo>
                      <a:pt x="348" y="240"/>
                    </a:lnTo>
                    <a:lnTo>
                      <a:pt x="342" y="258"/>
                    </a:lnTo>
                    <a:lnTo>
                      <a:pt x="342" y="268"/>
                    </a:lnTo>
                    <a:lnTo>
                      <a:pt x="340" y="278"/>
                    </a:lnTo>
                    <a:lnTo>
                      <a:pt x="342" y="286"/>
                    </a:lnTo>
                    <a:lnTo>
                      <a:pt x="346" y="296"/>
                    </a:lnTo>
                    <a:lnTo>
                      <a:pt x="346" y="296"/>
                    </a:lnTo>
                    <a:lnTo>
                      <a:pt x="356" y="304"/>
                    </a:lnTo>
                    <a:lnTo>
                      <a:pt x="356" y="304"/>
                    </a:lnTo>
                    <a:lnTo>
                      <a:pt x="356" y="308"/>
                    </a:lnTo>
                    <a:lnTo>
                      <a:pt x="356" y="308"/>
                    </a:lnTo>
                    <a:lnTo>
                      <a:pt x="350" y="306"/>
                    </a:lnTo>
                    <a:lnTo>
                      <a:pt x="350" y="306"/>
                    </a:lnTo>
                    <a:lnTo>
                      <a:pt x="322" y="306"/>
                    </a:lnTo>
                    <a:lnTo>
                      <a:pt x="322" y="306"/>
                    </a:lnTo>
                    <a:lnTo>
                      <a:pt x="318" y="312"/>
                    </a:lnTo>
                    <a:lnTo>
                      <a:pt x="318" y="318"/>
                    </a:lnTo>
                    <a:lnTo>
                      <a:pt x="320" y="324"/>
                    </a:lnTo>
                    <a:lnTo>
                      <a:pt x="318" y="336"/>
                    </a:lnTo>
                    <a:lnTo>
                      <a:pt x="318" y="336"/>
                    </a:lnTo>
                    <a:lnTo>
                      <a:pt x="304" y="346"/>
                    </a:lnTo>
                    <a:lnTo>
                      <a:pt x="296" y="354"/>
                    </a:lnTo>
                    <a:lnTo>
                      <a:pt x="292" y="364"/>
                    </a:lnTo>
                    <a:lnTo>
                      <a:pt x="288" y="384"/>
                    </a:lnTo>
                    <a:lnTo>
                      <a:pt x="288" y="384"/>
                    </a:lnTo>
                    <a:lnTo>
                      <a:pt x="278" y="396"/>
                    </a:lnTo>
                    <a:lnTo>
                      <a:pt x="268" y="408"/>
                    </a:lnTo>
                    <a:lnTo>
                      <a:pt x="268" y="408"/>
                    </a:lnTo>
                    <a:lnTo>
                      <a:pt x="232" y="410"/>
                    </a:lnTo>
                    <a:lnTo>
                      <a:pt x="232" y="410"/>
                    </a:lnTo>
                    <a:lnTo>
                      <a:pt x="228" y="416"/>
                    </a:lnTo>
                    <a:lnTo>
                      <a:pt x="228" y="422"/>
                    </a:lnTo>
                    <a:lnTo>
                      <a:pt x="230" y="430"/>
                    </a:lnTo>
                    <a:lnTo>
                      <a:pt x="240" y="440"/>
                    </a:lnTo>
                    <a:lnTo>
                      <a:pt x="240" y="440"/>
                    </a:lnTo>
                    <a:lnTo>
                      <a:pt x="228" y="444"/>
                    </a:lnTo>
                    <a:lnTo>
                      <a:pt x="218" y="450"/>
                    </a:lnTo>
                    <a:lnTo>
                      <a:pt x="208" y="456"/>
                    </a:lnTo>
                    <a:lnTo>
                      <a:pt x="200" y="464"/>
                    </a:lnTo>
                    <a:lnTo>
                      <a:pt x="184" y="480"/>
                    </a:lnTo>
                    <a:lnTo>
                      <a:pt x="168" y="500"/>
                    </a:lnTo>
                    <a:lnTo>
                      <a:pt x="168" y="500"/>
                    </a:lnTo>
                    <a:lnTo>
                      <a:pt x="166" y="514"/>
                    </a:lnTo>
                    <a:lnTo>
                      <a:pt x="166" y="514"/>
                    </a:lnTo>
                    <a:lnTo>
                      <a:pt x="158" y="522"/>
                    </a:lnTo>
                    <a:lnTo>
                      <a:pt x="150" y="528"/>
                    </a:lnTo>
                    <a:lnTo>
                      <a:pt x="136" y="538"/>
                    </a:lnTo>
                    <a:lnTo>
                      <a:pt x="136" y="538"/>
                    </a:lnTo>
                    <a:close/>
                  </a:path>
                </a:pathLst>
              </a:custGeom>
              <a:solidFill>
                <a:srgbClr val="3DB39E">
                  <a:alpha val="20000"/>
                </a:srgbClr>
              </a:solidFill>
              <a:ln>
                <a:solidFill>
                  <a:schemeClr val="bg1"/>
                </a:solidFill>
              </a:ln>
            </p:spPr>
            <p:txBody>
              <a:bodyPr/>
              <a:lstStyle/>
              <a:p>
                <a:endParaRPr altLang="en-US" lang="zh-CN"/>
              </a:p>
            </p:txBody>
          </p:sp>
          <p:sp>
            <p:nvSpPr>
              <p:cNvPr id="82" name="Freeform 16"/>
              <p:cNvSpPr/>
              <p:nvPr/>
            </p:nvSpPr>
            <p:spPr bwMode="auto">
              <a:xfrm>
                <a:off x="4760913" y="4829175"/>
                <a:ext cx="962025" cy="844550"/>
              </a:xfrm>
              <a:custGeom>
                <a:gdLst>
                  <a:gd fmla="*/ 210 w 606" name="T0"/>
                  <a:gd fmla="*/ 516 h 532" name="T1"/>
                  <a:gd fmla="*/ 172 w 606" name="T2"/>
                  <a:gd fmla="*/ 494 h 532" name="T3"/>
                  <a:gd fmla="*/ 126 w 606" name="T4"/>
                  <a:gd fmla="*/ 498 h 532" name="T5"/>
                  <a:gd fmla="*/ 96 w 606" name="T6"/>
                  <a:gd fmla="*/ 530 h 532" name="T7"/>
                  <a:gd fmla="*/ 104 w 606" name="T8"/>
                  <a:gd fmla="*/ 494 h 532" name="T9"/>
                  <a:gd fmla="*/ 62 w 606" name="T10"/>
                  <a:gd fmla="*/ 432 h 532" name="T11"/>
                  <a:gd fmla="*/ 84 w 606" name="T12"/>
                  <a:gd fmla="*/ 356 h 532" name="T13"/>
                  <a:gd fmla="*/ 88 w 606" name="T14"/>
                  <a:gd fmla="*/ 336 h 532" name="T15"/>
                  <a:gd fmla="*/ 70 w 606" name="T16"/>
                  <a:gd fmla="*/ 304 h 532" name="T17"/>
                  <a:gd fmla="*/ 20 w 606" name="T18"/>
                  <a:gd fmla="*/ 314 h 532" name="T19"/>
                  <a:gd fmla="*/ 6 w 606" name="T20"/>
                  <a:gd fmla="*/ 302 h 532" name="T21"/>
                  <a:gd fmla="*/ 0 w 606" name="T22"/>
                  <a:gd fmla="*/ 278 h 532" name="T23"/>
                  <a:gd fmla="*/ 10 w 606" name="T24"/>
                  <a:gd fmla="*/ 240 h 532" name="T25"/>
                  <a:gd fmla="*/ 60 w 606" name="T26"/>
                  <a:gd fmla="*/ 218 h 532" name="T27"/>
                  <a:gd fmla="*/ 90 w 606" name="T28"/>
                  <a:gd fmla="*/ 226 h 532" name="T29"/>
                  <a:gd fmla="*/ 134 w 606" name="T30"/>
                  <a:gd fmla="*/ 234 h 532" name="T31"/>
                  <a:gd fmla="*/ 158 w 606" name="T32"/>
                  <a:gd fmla="*/ 214 h 532" name="T33"/>
                  <a:gd fmla="*/ 174 w 606" name="T34"/>
                  <a:gd fmla="*/ 194 h 532" name="T35"/>
                  <a:gd fmla="*/ 252 w 606" name="T36"/>
                  <a:gd fmla="*/ 204 h 532" name="T37"/>
                  <a:gd fmla="*/ 264 w 606" name="T38"/>
                  <a:gd fmla="*/ 182 h 532" name="T39"/>
                  <a:gd fmla="*/ 266 w 606" name="T40"/>
                  <a:gd fmla="*/ 146 h 532" name="T41"/>
                  <a:gd fmla="*/ 196 w 606" name="T42"/>
                  <a:gd fmla="*/ 108 h 532" name="T43"/>
                  <a:gd fmla="*/ 192 w 606" name="T44"/>
                  <a:gd fmla="*/ 88 h 532" name="T45"/>
                  <a:gd fmla="*/ 216 w 606" name="T46"/>
                  <a:gd fmla="*/ 78 h 532" name="T47"/>
                  <a:gd fmla="*/ 278 w 606" name="T48"/>
                  <a:gd fmla="*/ 102 h 532" name="T49"/>
                  <a:gd fmla="*/ 326 w 606" name="T50"/>
                  <a:gd fmla="*/ 88 h 532" name="T51"/>
                  <a:gd fmla="*/ 378 w 606" name="T52"/>
                  <a:gd fmla="*/ 44 h 532" name="T53"/>
                  <a:gd fmla="*/ 390 w 606" name="T54"/>
                  <a:gd fmla="*/ 14 h 532" name="T55"/>
                  <a:gd fmla="*/ 414 w 606" name="T56"/>
                  <a:gd fmla="*/ 0 h 532" name="T57"/>
                  <a:gd fmla="*/ 444 w 606" name="T58"/>
                  <a:gd fmla="*/ 10 h 532" name="T59"/>
                  <a:gd fmla="*/ 468 w 606" name="T60"/>
                  <a:gd fmla="*/ 66 h 532" name="T61"/>
                  <a:gd fmla="*/ 526 w 606" name="T62"/>
                  <a:gd fmla="*/ 130 h 532" name="T63"/>
                  <a:gd fmla="*/ 562 w 606" name="T64"/>
                  <a:gd fmla="*/ 154 h 532" name="T65"/>
                  <a:gd fmla="*/ 564 w 606" name="T66"/>
                  <a:gd fmla="*/ 196 h 532" name="T67"/>
                  <a:gd fmla="*/ 534 w 606" name="T68"/>
                  <a:gd fmla="*/ 216 h 532" name="T69"/>
                  <a:gd fmla="*/ 506 w 606" name="T70"/>
                  <a:gd fmla="*/ 246 h 532" name="T71"/>
                  <a:gd fmla="*/ 532 w 606" name="T72"/>
                  <a:gd fmla="*/ 258 h 532" name="T73"/>
                  <a:gd fmla="*/ 568 w 606" name="T74"/>
                  <a:gd fmla="*/ 326 h 532" name="T75"/>
                  <a:gd fmla="*/ 592 w 606" name="T76"/>
                  <a:gd fmla="*/ 356 h 532" name="T77"/>
                  <a:gd fmla="*/ 590 w 606" name="T78"/>
                  <a:gd fmla="*/ 380 h 532" name="T79"/>
                  <a:gd fmla="*/ 546 w 606" name="T80"/>
                  <a:gd fmla="*/ 408 h 532" name="T81"/>
                  <a:gd fmla="*/ 482 w 606" name="T82"/>
                  <a:gd fmla="*/ 460 h 532" name="T83"/>
                  <a:gd fmla="*/ 434 w 606" name="T84"/>
                  <a:gd fmla="*/ 472 h 532" name="T85"/>
                  <a:gd fmla="*/ 392 w 606" name="T86"/>
                  <a:gd fmla="*/ 456 h 532" name="T87"/>
                  <a:gd fmla="*/ 358 w 606" name="T88"/>
                  <a:gd fmla="*/ 436 h 532" name="T89"/>
                  <a:gd fmla="*/ 332 w 606" name="T90"/>
                  <a:gd fmla="*/ 442 h 532" name="T91"/>
                  <a:gd fmla="*/ 302 w 606" name="T92"/>
                  <a:gd fmla="*/ 492 h 532" name="T93"/>
                  <a:gd fmla="*/ 266 w 606" name="T94"/>
                  <a:gd fmla="*/ 528 h 53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32" w="606">
                    <a:moveTo>
                      <a:pt x="240" y="532"/>
                    </a:moveTo>
                    <a:lnTo>
                      <a:pt x="240" y="532"/>
                    </a:lnTo>
                    <a:lnTo>
                      <a:pt x="222" y="524"/>
                    </a:lnTo>
                    <a:lnTo>
                      <a:pt x="210" y="516"/>
                    </a:lnTo>
                    <a:lnTo>
                      <a:pt x="202" y="508"/>
                    </a:lnTo>
                    <a:lnTo>
                      <a:pt x="194" y="502"/>
                    </a:lnTo>
                    <a:lnTo>
                      <a:pt x="194" y="502"/>
                    </a:lnTo>
                    <a:lnTo>
                      <a:pt x="172" y="494"/>
                    </a:lnTo>
                    <a:lnTo>
                      <a:pt x="172" y="494"/>
                    </a:lnTo>
                    <a:lnTo>
                      <a:pt x="152" y="494"/>
                    </a:lnTo>
                    <a:lnTo>
                      <a:pt x="138" y="494"/>
                    </a:lnTo>
                    <a:lnTo>
                      <a:pt x="126" y="498"/>
                    </a:lnTo>
                    <a:lnTo>
                      <a:pt x="112" y="508"/>
                    </a:lnTo>
                    <a:lnTo>
                      <a:pt x="112" y="508"/>
                    </a:lnTo>
                    <a:lnTo>
                      <a:pt x="96" y="530"/>
                    </a:lnTo>
                    <a:lnTo>
                      <a:pt x="96" y="530"/>
                    </a:lnTo>
                    <a:lnTo>
                      <a:pt x="96" y="518"/>
                    </a:lnTo>
                    <a:lnTo>
                      <a:pt x="98" y="508"/>
                    </a:lnTo>
                    <a:lnTo>
                      <a:pt x="104" y="494"/>
                    </a:lnTo>
                    <a:lnTo>
                      <a:pt x="104" y="494"/>
                    </a:lnTo>
                    <a:lnTo>
                      <a:pt x="106" y="452"/>
                    </a:lnTo>
                    <a:lnTo>
                      <a:pt x="106" y="452"/>
                    </a:lnTo>
                    <a:lnTo>
                      <a:pt x="62" y="432"/>
                    </a:lnTo>
                    <a:lnTo>
                      <a:pt x="62" y="432"/>
                    </a:lnTo>
                    <a:lnTo>
                      <a:pt x="64" y="420"/>
                    </a:lnTo>
                    <a:lnTo>
                      <a:pt x="68" y="410"/>
                    </a:lnTo>
                    <a:lnTo>
                      <a:pt x="68" y="410"/>
                    </a:lnTo>
                    <a:lnTo>
                      <a:pt x="84" y="356"/>
                    </a:lnTo>
                    <a:lnTo>
                      <a:pt x="84" y="356"/>
                    </a:lnTo>
                    <a:lnTo>
                      <a:pt x="88" y="352"/>
                    </a:lnTo>
                    <a:lnTo>
                      <a:pt x="88" y="346"/>
                    </a:lnTo>
                    <a:lnTo>
                      <a:pt x="88" y="336"/>
                    </a:lnTo>
                    <a:lnTo>
                      <a:pt x="84" y="320"/>
                    </a:lnTo>
                    <a:lnTo>
                      <a:pt x="84" y="320"/>
                    </a:lnTo>
                    <a:lnTo>
                      <a:pt x="70" y="304"/>
                    </a:lnTo>
                    <a:lnTo>
                      <a:pt x="70" y="304"/>
                    </a:lnTo>
                    <a:lnTo>
                      <a:pt x="58" y="306"/>
                    </a:lnTo>
                    <a:lnTo>
                      <a:pt x="46" y="308"/>
                    </a:lnTo>
                    <a:lnTo>
                      <a:pt x="20" y="314"/>
                    </a:lnTo>
                    <a:lnTo>
                      <a:pt x="20" y="314"/>
                    </a:lnTo>
                    <a:lnTo>
                      <a:pt x="14" y="314"/>
                    </a:lnTo>
                    <a:lnTo>
                      <a:pt x="10" y="310"/>
                    </a:lnTo>
                    <a:lnTo>
                      <a:pt x="8" y="308"/>
                    </a:lnTo>
                    <a:lnTo>
                      <a:pt x="6" y="302"/>
                    </a:lnTo>
                    <a:lnTo>
                      <a:pt x="6" y="294"/>
                    </a:lnTo>
                    <a:lnTo>
                      <a:pt x="6" y="290"/>
                    </a:lnTo>
                    <a:lnTo>
                      <a:pt x="6" y="290"/>
                    </a:lnTo>
                    <a:lnTo>
                      <a:pt x="0" y="278"/>
                    </a:lnTo>
                    <a:lnTo>
                      <a:pt x="0" y="278"/>
                    </a:lnTo>
                    <a:lnTo>
                      <a:pt x="2" y="262"/>
                    </a:lnTo>
                    <a:lnTo>
                      <a:pt x="4" y="250"/>
                    </a:lnTo>
                    <a:lnTo>
                      <a:pt x="10" y="240"/>
                    </a:lnTo>
                    <a:lnTo>
                      <a:pt x="16" y="234"/>
                    </a:lnTo>
                    <a:lnTo>
                      <a:pt x="24" y="228"/>
                    </a:lnTo>
                    <a:lnTo>
                      <a:pt x="34" y="224"/>
                    </a:lnTo>
                    <a:lnTo>
                      <a:pt x="60" y="218"/>
                    </a:lnTo>
                    <a:lnTo>
                      <a:pt x="60" y="218"/>
                    </a:lnTo>
                    <a:lnTo>
                      <a:pt x="74" y="218"/>
                    </a:lnTo>
                    <a:lnTo>
                      <a:pt x="74" y="218"/>
                    </a:lnTo>
                    <a:lnTo>
                      <a:pt x="90" y="226"/>
                    </a:lnTo>
                    <a:lnTo>
                      <a:pt x="106" y="232"/>
                    </a:lnTo>
                    <a:lnTo>
                      <a:pt x="114" y="234"/>
                    </a:lnTo>
                    <a:lnTo>
                      <a:pt x="124" y="236"/>
                    </a:lnTo>
                    <a:lnTo>
                      <a:pt x="134" y="234"/>
                    </a:lnTo>
                    <a:lnTo>
                      <a:pt x="144" y="230"/>
                    </a:lnTo>
                    <a:lnTo>
                      <a:pt x="144" y="230"/>
                    </a:lnTo>
                    <a:lnTo>
                      <a:pt x="158" y="214"/>
                    </a:lnTo>
                    <a:lnTo>
                      <a:pt x="158" y="214"/>
                    </a:lnTo>
                    <a:lnTo>
                      <a:pt x="164" y="196"/>
                    </a:lnTo>
                    <a:lnTo>
                      <a:pt x="164" y="196"/>
                    </a:lnTo>
                    <a:lnTo>
                      <a:pt x="174" y="194"/>
                    </a:lnTo>
                    <a:lnTo>
                      <a:pt x="174" y="194"/>
                    </a:lnTo>
                    <a:lnTo>
                      <a:pt x="178" y="198"/>
                    </a:lnTo>
                    <a:lnTo>
                      <a:pt x="186" y="200"/>
                    </a:lnTo>
                    <a:lnTo>
                      <a:pt x="206" y="202"/>
                    </a:lnTo>
                    <a:lnTo>
                      <a:pt x="252" y="204"/>
                    </a:lnTo>
                    <a:lnTo>
                      <a:pt x="252" y="204"/>
                    </a:lnTo>
                    <a:lnTo>
                      <a:pt x="258" y="196"/>
                    </a:lnTo>
                    <a:lnTo>
                      <a:pt x="262" y="190"/>
                    </a:lnTo>
                    <a:lnTo>
                      <a:pt x="264" y="182"/>
                    </a:lnTo>
                    <a:lnTo>
                      <a:pt x="266" y="174"/>
                    </a:lnTo>
                    <a:lnTo>
                      <a:pt x="266" y="160"/>
                    </a:lnTo>
                    <a:lnTo>
                      <a:pt x="266" y="146"/>
                    </a:lnTo>
                    <a:lnTo>
                      <a:pt x="266" y="146"/>
                    </a:lnTo>
                    <a:lnTo>
                      <a:pt x="256" y="136"/>
                    </a:lnTo>
                    <a:lnTo>
                      <a:pt x="248" y="130"/>
                    </a:lnTo>
                    <a:lnTo>
                      <a:pt x="230" y="120"/>
                    </a:lnTo>
                    <a:lnTo>
                      <a:pt x="196" y="108"/>
                    </a:lnTo>
                    <a:lnTo>
                      <a:pt x="196" y="108"/>
                    </a:lnTo>
                    <a:lnTo>
                      <a:pt x="194" y="100"/>
                    </a:lnTo>
                    <a:lnTo>
                      <a:pt x="192" y="94"/>
                    </a:lnTo>
                    <a:lnTo>
                      <a:pt x="192" y="88"/>
                    </a:lnTo>
                    <a:lnTo>
                      <a:pt x="194" y="84"/>
                    </a:lnTo>
                    <a:lnTo>
                      <a:pt x="198" y="82"/>
                    </a:lnTo>
                    <a:lnTo>
                      <a:pt x="202" y="80"/>
                    </a:lnTo>
                    <a:lnTo>
                      <a:pt x="216" y="78"/>
                    </a:lnTo>
                    <a:lnTo>
                      <a:pt x="216" y="78"/>
                    </a:lnTo>
                    <a:lnTo>
                      <a:pt x="238" y="94"/>
                    </a:lnTo>
                    <a:lnTo>
                      <a:pt x="238" y="94"/>
                    </a:lnTo>
                    <a:lnTo>
                      <a:pt x="278" y="102"/>
                    </a:lnTo>
                    <a:lnTo>
                      <a:pt x="278" y="102"/>
                    </a:lnTo>
                    <a:lnTo>
                      <a:pt x="294" y="100"/>
                    </a:lnTo>
                    <a:lnTo>
                      <a:pt x="310" y="96"/>
                    </a:lnTo>
                    <a:lnTo>
                      <a:pt x="326" y="88"/>
                    </a:lnTo>
                    <a:lnTo>
                      <a:pt x="342" y="80"/>
                    </a:lnTo>
                    <a:lnTo>
                      <a:pt x="356" y="68"/>
                    </a:lnTo>
                    <a:lnTo>
                      <a:pt x="368" y="56"/>
                    </a:lnTo>
                    <a:lnTo>
                      <a:pt x="378" y="44"/>
                    </a:lnTo>
                    <a:lnTo>
                      <a:pt x="386" y="30"/>
                    </a:lnTo>
                    <a:lnTo>
                      <a:pt x="386" y="30"/>
                    </a:lnTo>
                    <a:lnTo>
                      <a:pt x="388" y="22"/>
                    </a:lnTo>
                    <a:lnTo>
                      <a:pt x="390" y="14"/>
                    </a:lnTo>
                    <a:lnTo>
                      <a:pt x="394" y="8"/>
                    </a:lnTo>
                    <a:lnTo>
                      <a:pt x="400" y="4"/>
                    </a:lnTo>
                    <a:lnTo>
                      <a:pt x="406" y="2"/>
                    </a:lnTo>
                    <a:lnTo>
                      <a:pt x="414" y="0"/>
                    </a:lnTo>
                    <a:lnTo>
                      <a:pt x="432" y="0"/>
                    </a:lnTo>
                    <a:lnTo>
                      <a:pt x="432" y="0"/>
                    </a:lnTo>
                    <a:lnTo>
                      <a:pt x="438" y="4"/>
                    </a:lnTo>
                    <a:lnTo>
                      <a:pt x="444" y="10"/>
                    </a:lnTo>
                    <a:lnTo>
                      <a:pt x="450" y="16"/>
                    </a:lnTo>
                    <a:lnTo>
                      <a:pt x="456" y="24"/>
                    </a:lnTo>
                    <a:lnTo>
                      <a:pt x="464" y="44"/>
                    </a:lnTo>
                    <a:lnTo>
                      <a:pt x="468" y="66"/>
                    </a:lnTo>
                    <a:lnTo>
                      <a:pt x="468" y="66"/>
                    </a:lnTo>
                    <a:lnTo>
                      <a:pt x="494" y="98"/>
                    </a:lnTo>
                    <a:lnTo>
                      <a:pt x="508" y="114"/>
                    </a:lnTo>
                    <a:lnTo>
                      <a:pt x="526" y="130"/>
                    </a:lnTo>
                    <a:lnTo>
                      <a:pt x="526" y="130"/>
                    </a:lnTo>
                    <a:lnTo>
                      <a:pt x="558" y="142"/>
                    </a:lnTo>
                    <a:lnTo>
                      <a:pt x="558" y="142"/>
                    </a:lnTo>
                    <a:lnTo>
                      <a:pt x="562" y="154"/>
                    </a:lnTo>
                    <a:lnTo>
                      <a:pt x="566" y="170"/>
                    </a:lnTo>
                    <a:lnTo>
                      <a:pt x="566" y="178"/>
                    </a:lnTo>
                    <a:lnTo>
                      <a:pt x="566" y="188"/>
                    </a:lnTo>
                    <a:lnTo>
                      <a:pt x="564" y="196"/>
                    </a:lnTo>
                    <a:lnTo>
                      <a:pt x="558" y="204"/>
                    </a:lnTo>
                    <a:lnTo>
                      <a:pt x="558" y="204"/>
                    </a:lnTo>
                    <a:lnTo>
                      <a:pt x="546" y="210"/>
                    </a:lnTo>
                    <a:lnTo>
                      <a:pt x="534" y="216"/>
                    </a:lnTo>
                    <a:lnTo>
                      <a:pt x="516" y="222"/>
                    </a:lnTo>
                    <a:lnTo>
                      <a:pt x="510" y="228"/>
                    </a:lnTo>
                    <a:lnTo>
                      <a:pt x="506" y="234"/>
                    </a:lnTo>
                    <a:lnTo>
                      <a:pt x="506" y="246"/>
                    </a:lnTo>
                    <a:lnTo>
                      <a:pt x="506" y="262"/>
                    </a:lnTo>
                    <a:lnTo>
                      <a:pt x="506" y="262"/>
                    </a:lnTo>
                    <a:lnTo>
                      <a:pt x="518" y="262"/>
                    </a:lnTo>
                    <a:lnTo>
                      <a:pt x="532" y="258"/>
                    </a:lnTo>
                    <a:lnTo>
                      <a:pt x="532" y="258"/>
                    </a:lnTo>
                    <a:lnTo>
                      <a:pt x="572" y="256"/>
                    </a:lnTo>
                    <a:lnTo>
                      <a:pt x="572" y="256"/>
                    </a:lnTo>
                    <a:lnTo>
                      <a:pt x="568" y="326"/>
                    </a:lnTo>
                    <a:lnTo>
                      <a:pt x="568" y="326"/>
                    </a:lnTo>
                    <a:lnTo>
                      <a:pt x="572" y="334"/>
                    </a:lnTo>
                    <a:lnTo>
                      <a:pt x="576" y="340"/>
                    </a:lnTo>
                    <a:lnTo>
                      <a:pt x="592" y="356"/>
                    </a:lnTo>
                    <a:lnTo>
                      <a:pt x="592" y="356"/>
                    </a:lnTo>
                    <a:lnTo>
                      <a:pt x="606" y="378"/>
                    </a:lnTo>
                    <a:lnTo>
                      <a:pt x="606" y="378"/>
                    </a:lnTo>
                    <a:lnTo>
                      <a:pt x="590" y="380"/>
                    </a:lnTo>
                    <a:lnTo>
                      <a:pt x="576" y="384"/>
                    </a:lnTo>
                    <a:lnTo>
                      <a:pt x="554" y="398"/>
                    </a:lnTo>
                    <a:lnTo>
                      <a:pt x="554" y="398"/>
                    </a:lnTo>
                    <a:lnTo>
                      <a:pt x="546" y="408"/>
                    </a:lnTo>
                    <a:lnTo>
                      <a:pt x="538" y="416"/>
                    </a:lnTo>
                    <a:lnTo>
                      <a:pt x="520" y="430"/>
                    </a:lnTo>
                    <a:lnTo>
                      <a:pt x="500" y="444"/>
                    </a:lnTo>
                    <a:lnTo>
                      <a:pt x="482" y="460"/>
                    </a:lnTo>
                    <a:lnTo>
                      <a:pt x="482" y="460"/>
                    </a:lnTo>
                    <a:lnTo>
                      <a:pt x="466" y="464"/>
                    </a:lnTo>
                    <a:lnTo>
                      <a:pt x="450" y="470"/>
                    </a:lnTo>
                    <a:lnTo>
                      <a:pt x="434" y="472"/>
                    </a:lnTo>
                    <a:lnTo>
                      <a:pt x="420" y="472"/>
                    </a:lnTo>
                    <a:lnTo>
                      <a:pt x="420" y="472"/>
                    </a:lnTo>
                    <a:lnTo>
                      <a:pt x="392" y="456"/>
                    </a:lnTo>
                    <a:lnTo>
                      <a:pt x="392" y="456"/>
                    </a:lnTo>
                    <a:lnTo>
                      <a:pt x="376" y="440"/>
                    </a:lnTo>
                    <a:lnTo>
                      <a:pt x="372" y="438"/>
                    </a:lnTo>
                    <a:lnTo>
                      <a:pt x="368" y="436"/>
                    </a:lnTo>
                    <a:lnTo>
                      <a:pt x="358" y="436"/>
                    </a:lnTo>
                    <a:lnTo>
                      <a:pt x="342" y="436"/>
                    </a:lnTo>
                    <a:lnTo>
                      <a:pt x="342" y="436"/>
                    </a:lnTo>
                    <a:lnTo>
                      <a:pt x="336" y="438"/>
                    </a:lnTo>
                    <a:lnTo>
                      <a:pt x="332" y="442"/>
                    </a:lnTo>
                    <a:lnTo>
                      <a:pt x="332" y="442"/>
                    </a:lnTo>
                    <a:lnTo>
                      <a:pt x="330" y="464"/>
                    </a:lnTo>
                    <a:lnTo>
                      <a:pt x="330" y="464"/>
                    </a:lnTo>
                    <a:lnTo>
                      <a:pt x="302" y="492"/>
                    </a:lnTo>
                    <a:lnTo>
                      <a:pt x="290" y="506"/>
                    </a:lnTo>
                    <a:lnTo>
                      <a:pt x="278" y="522"/>
                    </a:lnTo>
                    <a:lnTo>
                      <a:pt x="278" y="522"/>
                    </a:lnTo>
                    <a:lnTo>
                      <a:pt x="266" y="528"/>
                    </a:lnTo>
                    <a:lnTo>
                      <a:pt x="256" y="530"/>
                    </a:lnTo>
                    <a:lnTo>
                      <a:pt x="240" y="532"/>
                    </a:lnTo>
                    <a:lnTo>
                      <a:pt x="240" y="532"/>
                    </a:lnTo>
                    <a:close/>
                  </a:path>
                </a:pathLst>
              </a:custGeom>
              <a:grpFill/>
              <a:ln>
                <a:solidFill>
                  <a:schemeClr val="bg1"/>
                </a:solidFill>
              </a:ln>
            </p:spPr>
            <p:txBody>
              <a:bodyPr/>
              <a:lstStyle/>
              <a:p>
                <a:endParaRPr altLang="en-US" lang="zh-CN"/>
              </a:p>
            </p:txBody>
          </p:sp>
          <p:sp>
            <p:nvSpPr>
              <p:cNvPr id="83" name="Freeform 17"/>
              <p:cNvSpPr/>
              <p:nvPr/>
            </p:nvSpPr>
            <p:spPr bwMode="auto">
              <a:xfrm>
                <a:off x="5580063" y="4654550"/>
                <a:ext cx="854075" cy="1012825"/>
              </a:xfrm>
              <a:custGeom>
                <a:gdLst>
                  <a:gd fmla="*/ 324 w 538" name="T0"/>
                  <a:gd fmla="*/ 632 h 638" name="T1"/>
                  <a:gd fmla="*/ 306 w 538" name="T2"/>
                  <a:gd fmla="*/ 628 h 638" name="T3"/>
                  <a:gd fmla="*/ 282 w 538" name="T4"/>
                  <a:gd fmla="*/ 636 h 638" name="T5"/>
                  <a:gd fmla="*/ 272 w 538" name="T6"/>
                  <a:gd fmla="*/ 608 h 638" name="T7"/>
                  <a:gd fmla="*/ 258 w 538" name="T8"/>
                  <a:gd fmla="*/ 594 h 638" name="T9"/>
                  <a:gd fmla="*/ 234 w 538" name="T10"/>
                  <a:gd fmla="*/ 594 h 638" name="T11"/>
                  <a:gd fmla="*/ 234 w 538" name="T12"/>
                  <a:gd fmla="*/ 580 h 638" name="T13"/>
                  <a:gd fmla="*/ 268 w 538" name="T14"/>
                  <a:gd fmla="*/ 508 h 638" name="T15"/>
                  <a:gd fmla="*/ 240 w 538" name="T16"/>
                  <a:gd fmla="*/ 472 h 638" name="T17"/>
                  <a:gd fmla="*/ 226 w 538" name="T18"/>
                  <a:gd fmla="*/ 452 h 638" name="T19"/>
                  <a:gd fmla="*/ 204 w 538" name="T20"/>
                  <a:gd fmla="*/ 448 h 638" name="T21"/>
                  <a:gd fmla="*/ 172 w 538" name="T22"/>
                  <a:gd fmla="*/ 456 h 638" name="T23"/>
                  <a:gd fmla="*/ 132 w 538" name="T24"/>
                  <a:gd fmla="*/ 486 h 638" name="T25"/>
                  <a:gd fmla="*/ 98 w 538" name="T26"/>
                  <a:gd fmla="*/ 488 h 638" name="T27"/>
                  <a:gd fmla="*/ 86 w 538" name="T28"/>
                  <a:gd fmla="*/ 458 h 638" name="T29"/>
                  <a:gd fmla="*/ 68 w 538" name="T30"/>
                  <a:gd fmla="*/ 442 h 638" name="T31"/>
                  <a:gd fmla="*/ 64 w 538" name="T32"/>
                  <a:gd fmla="*/ 354 h 638" name="T33"/>
                  <a:gd fmla="*/ 14 w 538" name="T34"/>
                  <a:gd fmla="*/ 358 h 638" name="T35"/>
                  <a:gd fmla="*/ 0 w 538" name="T36"/>
                  <a:gd fmla="*/ 352 h 638" name="T37"/>
                  <a:gd fmla="*/ 8 w 538" name="T38"/>
                  <a:gd fmla="*/ 340 h 638" name="T39"/>
                  <a:gd fmla="*/ 32 w 538" name="T40"/>
                  <a:gd fmla="*/ 334 h 638" name="T41"/>
                  <a:gd fmla="*/ 54 w 538" name="T42"/>
                  <a:gd fmla="*/ 312 h 638" name="T43"/>
                  <a:gd fmla="*/ 62 w 538" name="T44"/>
                  <a:gd fmla="*/ 284 h 638" name="T45"/>
                  <a:gd fmla="*/ 46 w 538" name="T46"/>
                  <a:gd fmla="*/ 154 h 638" name="T47"/>
                  <a:gd fmla="*/ 40 w 538" name="T48"/>
                  <a:gd fmla="*/ 130 h 638" name="T49"/>
                  <a:gd fmla="*/ 64 w 538" name="T50"/>
                  <a:gd fmla="*/ 108 h 638" name="T51"/>
                  <a:gd fmla="*/ 80 w 538" name="T52"/>
                  <a:gd fmla="*/ 78 h 638" name="T53"/>
                  <a:gd fmla="*/ 114 w 538" name="T54"/>
                  <a:gd fmla="*/ 56 h 638" name="T55"/>
                  <a:gd fmla="*/ 142 w 538" name="T56"/>
                  <a:gd fmla="*/ 58 h 638" name="T57"/>
                  <a:gd fmla="*/ 158 w 538" name="T58"/>
                  <a:gd fmla="*/ 54 h 638" name="T59"/>
                  <a:gd fmla="*/ 168 w 538" name="T60"/>
                  <a:gd fmla="*/ 42 h 638" name="T61"/>
                  <a:gd fmla="*/ 158 w 538" name="T62"/>
                  <a:gd fmla="*/ 14 h 638" name="T63"/>
                  <a:gd fmla="*/ 156 w 538" name="T64"/>
                  <a:gd fmla="*/ 4 h 638" name="T65"/>
                  <a:gd fmla="*/ 174 w 538" name="T66"/>
                  <a:gd fmla="*/ 2 h 638" name="T67"/>
                  <a:gd fmla="*/ 210 w 538" name="T68"/>
                  <a:gd fmla="*/ 12 h 638" name="T69"/>
                  <a:gd fmla="*/ 274 w 538" name="T70"/>
                  <a:gd fmla="*/ 34 h 638" name="T71"/>
                  <a:gd fmla="*/ 312 w 538" name="T72"/>
                  <a:gd fmla="*/ 56 h 638" name="T73"/>
                  <a:gd fmla="*/ 372 w 538" name="T74"/>
                  <a:gd fmla="*/ 68 h 638" name="T75"/>
                  <a:gd fmla="*/ 392 w 538" name="T76"/>
                  <a:gd fmla="*/ 44 h 638" name="T77"/>
                  <a:gd fmla="*/ 420 w 538" name="T78"/>
                  <a:gd fmla="*/ 60 h 638" name="T79"/>
                  <a:gd fmla="*/ 450 w 538" name="T80"/>
                  <a:gd fmla="*/ 82 h 638" name="T81"/>
                  <a:gd fmla="*/ 482 w 538" name="T82"/>
                  <a:gd fmla="*/ 100 h 638" name="T83"/>
                  <a:gd fmla="*/ 514 w 538" name="T84"/>
                  <a:gd fmla="*/ 134 h 638" name="T85"/>
                  <a:gd fmla="*/ 522 w 538" name="T86"/>
                  <a:gd fmla="*/ 180 h 638" name="T87"/>
                  <a:gd fmla="*/ 516 w 538" name="T88"/>
                  <a:gd fmla="*/ 214 h 638" name="T89"/>
                  <a:gd fmla="*/ 486 w 538" name="T90"/>
                  <a:gd fmla="*/ 248 h 638" name="T91"/>
                  <a:gd fmla="*/ 480 w 538" name="T92"/>
                  <a:gd fmla="*/ 286 h 638" name="T93"/>
                  <a:gd fmla="*/ 494 w 538" name="T94"/>
                  <a:gd fmla="*/ 320 h 638" name="T95"/>
                  <a:gd fmla="*/ 502 w 538" name="T96"/>
                  <a:gd fmla="*/ 344 h 638" name="T97"/>
                  <a:gd fmla="*/ 522 w 538" name="T98"/>
                  <a:gd fmla="*/ 414 h 638" name="T99"/>
                  <a:gd fmla="*/ 532 w 538" name="T100"/>
                  <a:gd fmla="*/ 440 h 638" name="T101"/>
                  <a:gd fmla="*/ 528 w 538" name="T102"/>
                  <a:gd fmla="*/ 472 h 638" name="T103"/>
                  <a:gd fmla="*/ 538 w 538" name="T104"/>
                  <a:gd fmla="*/ 536 h 638" name="T105"/>
                  <a:gd fmla="*/ 426 w 538" name="T106"/>
                  <a:gd fmla="*/ 540 h 638" name="T107"/>
                  <a:gd fmla="*/ 428 w 538" name="T108"/>
                  <a:gd fmla="*/ 558 h 638" name="T109"/>
                  <a:gd fmla="*/ 446 w 538" name="T110"/>
                  <a:gd fmla="*/ 580 h 638" name="T111"/>
                  <a:gd fmla="*/ 436 w 538" name="T112"/>
                  <a:gd fmla="*/ 598 h 638" name="T113"/>
                  <a:gd fmla="*/ 402 w 538" name="T114"/>
                  <a:gd fmla="*/ 568 h 638" name="T115"/>
                  <a:gd fmla="*/ 368 w 538" name="T116"/>
                  <a:gd fmla="*/ 566 h 638" name="T117"/>
                  <a:gd fmla="*/ 348 w 538" name="T118"/>
                  <a:gd fmla="*/ 604 h 638" name="T119"/>
                  <a:gd fmla="*/ 336 w 538" name="T120"/>
                  <a:gd fmla="*/ 634 h 63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38" w="538">
                    <a:moveTo>
                      <a:pt x="332" y="638"/>
                    </a:moveTo>
                    <a:lnTo>
                      <a:pt x="332" y="638"/>
                    </a:lnTo>
                    <a:lnTo>
                      <a:pt x="324" y="632"/>
                    </a:lnTo>
                    <a:lnTo>
                      <a:pt x="318" y="630"/>
                    </a:lnTo>
                    <a:lnTo>
                      <a:pt x="312" y="628"/>
                    </a:lnTo>
                    <a:lnTo>
                      <a:pt x="306" y="628"/>
                    </a:lnTo>
                    <a:lnTo>
                      <a:pt x="294" y="632"/>
                    </a:lnTo>
                    <a:lnTo>
                      <a:pt x="282" y="636"/>
                    </a:lnTo>
                    <a:lnTo>
                      <a:pt x="282" y="636"/>
                    </a:lnTo>
                    <a:lnTo>
                      <a:pt x="274" y="620"/>
                    </a:lnTo>
                    <a:lnTo>
                      <a:pt x="274" y="620"/>
                    </a:lnTo>
                    <a:lnTo>
                      <a:pt x="272" y="608"/>
                    </a:lnTo>
                    <a:lnTo>
                      <a:pt x="270" y="600"/>
                    </a:lnTo>
                    <a:lnTo>
                      <a:pt x="264" y="596"/>
                    </a:lnTo>
                    <a:lnTo>
                      <a:pt x="258" y="594"/>
                    </a:lnTo>
                    <a:lnTo>
                      <a:pt x="252" y="592"/>
                    </a:lnTo>
                    <a:lnTo>
                      <a:pt x="246" y="592"/>
                    </a:lnTo>
                    <a:lnTo>
                      <a:pt x="234" y="594"/>
                    </a:lnTo>
                    <a:lnTo>
                      <a:pt x="234" y="594"/>
                    </a:lnTo>
                    <a:lnTo>
                      <a:pt x="234" y="580"/>
                    </a:lnTo>
                    <a:lnTo>
                      <a:pt x="234" y="580"/>
                    </a:lnTo>
                    <a:lnTo>
                      <a:pt x="254" y="542"/>
                    </a:lnTo>
                    <a:lnTo>
                      <a:pt x="264" y="524"/>
                    </a:lnTo>
                    <a:lnTo>
                      <a:pt x="268" y="508"/>
                    </a:lnTo>
                    <a:lnTo>
                      <a:pt x="268" y="508"/>
                    </a:lnTo>
                    <a:lnTo>
                      <a:pt x="246" y="484"/>
                    </a:lnTo>
                    <a:lnTo>
                      <a:pt x="240" y="472"/>
                    </a:lnTo>
                    <a:lnTo>
                      <a:pt x="236" y="462"/>
                    </a:lnTo>
                    <a:lnTo>
                      <a:pt x="236" y="462"/>
                    </a:lnTo>
                    <a:lnTo>
                      <a:pt x="226" y="452"/>
                    </a:lnTo>
                    <a:lnTo>
                      <a:pt x="218" y="448"/>
                    </a:lnTo>
                    <a:lnTo>
                      <a:pt x="212" y="448"/>
                    </a:lnTo>
                    <a:lnTo>
                      <a:pt x="204" y="448"/>
                    </a:lnTo>
                    <a:lnTo>
                      <a:pt x="204" y="448"/>
                    </a:lnTo>
                    <a:lnTo>
                      <a:pt x="172" y="456"/>
                    </a:lnTo>
                    <a:lnTo>
                      <a:pt x="172" y="456"/>
                    </a:lnTo>
                    <a:lnTo>
                      <a:pt x="162" y="466"/>
                    </a:lnTo>
                    <a:lnTo>
                      <a:pt x="152" y="472"/>
                    </a:lnTo>
                    <a:lnTo>
                      <a:pt x="132" y="486"/>
                    </a:lnTo>
                    <a:lnTo>
                      <a:pt x="132" y="486"/>
                    </a:lnTo>
                    <a:lnTo>
                      <a:pt x="98" y="488"/>
                    </a:lnTo>
                    <a:lnTo>
                      <a:pt x="98" y="488"/>
                    </a:lnTo>
                    <a:lnTo>
                      <a:pt x="96" y="478"/>
                    </a:lnTo>
                    <a:lnTo>
                      <a:pt x="94" y="470"/>
                    </a:lnTo>
                    <a:lnTo>
                      <a:pt x="86" y="458"/>
                    </a:lnTo>
                    <a:lnTo>
                      <a:pt x="76" y="448"/>
                    </a:lnTo>
                    <a:lnTo>
                      <a:pt x="68" y="442"/>
                    </a:lnTo>
                    <a:lnTo>
                      <a:pt x="68" y="442"/>
                    </a:lnTo>
                    <a:lnTo>
                      <a:pt x="64" y="432"/>
                    </a:lnTo>
                    <a:lnTo>
                      <a:pt x="64" y="432"/>
                    </a:lnTo>
                    <a:lnTo>
                      <a:pt x="64" y="354"/>
                    </a:lnTo>
                    <a:lnTo>
                      <a:pt x="64" y="354"/>
                    </a:lnTo>
                    <a:lnTo>
                      <a:pt x="28" y="356"/>
                    </a:lnTo>
                    <a:lnTo>
                      <a:pt x="14" y="358"/>
                    </a:lnTo>
                    <a:lnTo>
                      <a:pt x="0" y="362"/>
                    </a:lnTo>
                    <a:lnTo>
                      <a:pt x="0" y="362"/>
                    </a:lnTo>
                    <a:lnTo>
                      <a:pt x="0" y="352"/>
                    </a:lnTo>
                    <a:lnTo>
                      <a:pt x="2" y="346"/>
                    </a:lnTo>
                    <a:lnTo>
                      <a:pt x="4" y="344"/>
                    </a:lnTo>
                    <a:lnTo>
                      <a:pt x="8" y="340"/>
                    </a:lnTo>
                    <a:lnTo>
                      <a:pt x="18" y="338"/>
                    </a:lnTo>
                    <a:lnTo>
                      <a:pt x="32" y="334"/>
                    </a:lnTo>
                    <a:lnTo>
                      <a:pt x="32" y="334"/>
                    </a:lnTo>
                    <a:lnTo>
                      <a:pt x="38" y="330"/>
                    </a:lnTo>
                    <a:lnTo>
                      <a:pt x="44" y="326"/>
                    </a:lnTo>
                    <a:lnTo>
                      <a:pt x="54" y="312"/>
                    </a:lnTo>
                    <a:lnTo>
                      <a:pt x="60" y="298"/>
                    </a:lnTo>
                    <a:lnTo>
                      <a:pt x="62" y="284"/>
                    </a:lnTo>
                    <a:lnTo>
                      <a:pt x="62" y="284"/>
                    </a:lnTo>
                    <a:lnTo>
                      <a:pt x="48" y="224"/>
                    </a:lnTo>
                    <a:lnTo>
                      <a:pt x="48" y="224"/>
                    </a:lnTo>
                    <a:lnTo>
                      <a:pt x="46" y="154"/>
                    </a:lnTo>
                    <a:lnTo>
                      <a:pt x="46" y="154"/>
                    </a:lnTo>
                    <a:lnTo>
                      <a:pt x="40" y="130"/>
                    </a:lnTo>
                    <a:lnTo>
                      <a:pt x="40" y="130"/>
                    </a:lnTo>
                    <a:lnTo>
                      <a:pt x="46" y="126"/>
                    </a:lnTo>
                    <a:lnTo>
                      <a:pt x="54" y="120"/>
                    </a:lnTo>
                    <a:lnTo>
                      <a:pt x="64" y="108"/>
                    </a:lnTo>
                    <a:lnTo>
                      <a:pt x="72" y="94"/>
                    </a:lnTo>
                    <a:lnTo>
                      <a:pt x="80" y="78"/>
                    </a:lnTo>
                    <a:lnTo>
                      <a:pt x="80" y="78"/>
                    </a:lnTo>
                    <a:lnTo>
                      <a:pt x="94" y="68"/>
                    </a:lnTo>
                    <a:lnTo>
                      <a:pt x="108" y="60"/>
                    </a:lnTo>
                    <a:lnTo>
                      <a:pt x="114" y="56"/>
                    </a:lnTo>
                    <a:lnTo>
                      <a:pt x="122" y="56"/>
                    </a:lnTo>
                    <a:lnTo>
                      <a:pt x="132" y="56"/>
                    </a:lnTo>
                    <a:lnTo>
                      <a:pt x="142" y="58"/>
                    </a:lnTo>
                    <a:lnTo>
                      <a:pt x="142" y="58"/>
                    </a:lnTo>
                    <a:lnTo>
                      <a:pt x="150" y="58"/>
                    </a:lnTo>
                    <a:lnTo>
                      <a:pt x="158" y="54"/>
                    </a:lnTo>
                    <a:lnTo>
                      <a:pt x="164" y="50"/>
                    </a:lnTo>
                    <a:lnTo>
                      <a:pt x="168" y="42"/>
                    </a:lnTo>
                    <a:lnTo>
                      <a:pt x="168" y="42"/>
                    </a:lnTo>
                    <a:lnTo>
                      <a:pt x="166" y="30"/>
                    </a:lnTo>
                    <a:lnTo>
                      <a:pt x="164" y="20"/>
                    </a:lnTo>
                    <a:lnTo>
                      <a:pt x="158" y="14"/>
                    </a:lnTo>
                    <a:lnTo>
                      <a:pt x="152" y="10"/>
                    </a:lnTo>
                    <a:lnTo>
                      <a:pt x="152" y="10"/>
                    </a:lnTo>
                    <a:lnTo>
                      <a:pt x="156" y="4"/>
                    </a:lnTo>
                    <a:lnTo>
                      <a:pt x="160" y="2"/>
                    </a:lnTo>
                    <a:lnTo>
                      <a:pt x="166" y="0"/>
                    </a:lnTo>
                    <a:lnTo>
                      <a:pt x="174" y="2"/>
                    </a:lnTo>
                    <a:lnTo>
                      <a:pt x="192" y="6"/>
                    </a:lnTo>
                    <a:lnTo>
                      <a:pt x="210" y="12"/>
                    </a:lnTo>
                    <a:lnTo>
                      <a:pt x="210" y="12"/>
                    </a:lnTo>
                    <a:lnTo>
                      <a:pt x="238" y="16"/>
                    </a:lnTo>
                    <a:lnTo>
                      <a:pt x="238" y="16"/>
                    </a:lnTo>
                    <a:lnTo>
                      <a:pt x="274" y="34"/>
                    </a:lnTo>
                    <a:lnTo>
                      <a:pt x="292" y="44"/>
                    </a:lnTo>
                    <a:lnTo>
                      <a:pt x="312" y="56"/>
                    </a:lnTo>
                    <a:lnTo>
                      <a:pt x="312" y="56"/>
                    </a:lnTo>
                    <a:lnTo>
                      <a:pt x="342" y="68"/>
                    </a:lnTo>
                    <a:lnTo>
                      <a:pt x="342" y="68"/>
                    </a:lnTo>
                    <a:lnTo>
                      <a:pt x="372" y="68"/>
                    </a:lnTo>
                    <a:lnTo>
                      <a:pt x="372" y="68"/>
                    </a:lnTo>
                    <a:lnTo>
                      <a:pt x="392" y="44"/>
                    </a:lnTo>
                    <a:lnTo>
                      <a:pt x="392" y="44"/>
                    </a:lnTo>
                    <a:lnTo>
                      <a:pt x="400" y="46"/>
                    </a:lnTo>
                    <a:lnTo>
                      <a:pt x="410" y="52"/>
                    </a:lnTo>
                    <a:lnTo>
                      <a:pt x="420" y="60"/>
                    </a:lnTo>
                    <a:lnTo>
                      <a:pt x="430" y="72"/>
                    </a:lnTo>
                    <a:lnTo>
                      <a:pt x="430" y="72"/>
                    </a:lnTo>
                    <a:lnTo>
                      <a:pt x="450" y="82"/>
                    </a:lnTo>
                    <a:lnTo>
                      <a:pt x="450" y="82"/>
                    </a:lnTo>
                    <a:lnTo>
                      <a:pt x="466" y="90"/>
                    </a:lnTo>
                    <a:lnTo>
                      <a:pt x="482" y="100"/>
                    </a:lnTo>
                    <a:lnTo>
                      <a:pt x="500" y="116"/>
                    </a:lnTo>
                    <a:lnTo>
                      <a:pt x="514" y="134"/>
                    </a:lnTo>
                    <a:lnTo>
                      <a:pt x="514" y="134"/>
                    </a:lnTo>
                    <a:lnTo>
                      <a:pt x="520" y="152"/>
                    </a:lnTo>
                    <a:lnTo>
                      <a:pt x="522" y="170"/>
                    </a:lnTo>
                    <a:lnTo>
                      <a:pt x="522" y="180"/>
                    </a:lnTo>
                    <a:lnTo>
                      <a:pt x="522" y="190"/>
                    </a:lnTo>
                    <a:lnTo>
                      <a:pt x="520" y="202"/>
                    </a:lnTo>
                    <a:lnTo>
                      <a:pt x="516" y="214"/>
                    </a:lnTo>
                    <a:lnTo>
                      <a:pt x="516" y="214"/>
                    </a:lnTo>
                    <a:lnTo>
                      <a:pt x="494" y="238"/>
                    </a:lnTo>
                    <a:lnTo>
                      <a:pt x="486" y="248"/>
                    </a:lnTo>
                    <a:lnTo>
                      <a:pt x="482" y="260"/>
                    </a:lnTo>
                    <a:lnTo>
                      <a:pt x="480" y="272"/>
                    </a:lnTo>
                    <a:lnTo>
                      <a:pt x="480" y="286"/>
                    </a:lnTo>
                    <a:lnTo>
                      <a:pt x="486" y="302"/>
                    </a:lnTo>
                    <a:lnTo>
                      <a:pt x="494" y="320"/>
                    </a:lnTo>
                    <a:lnTo>
                      <a:pt x="494" y="320"/>
                    </a:lnTo>
                    <a:lnTo>
                      <a:pt x="500" y="340"/>
                    </a:lnTo>
                    <a:lnTo>
                      <a:pt x="500" y="340"/>
                    </a:lnTo>
                    <a:lnTo>
                      <a:pt x="502" y="344"/>
                    </a:lnTo>
                    <a:lnTo>
                      <a:pt x="506" y="352"/>
                    </a:lnTo>
                    <a:lnTo>
                      <a:pt x="512" y="372"/>
                    </a:lnTo>
                    <a:lnTo>
                      <a:pt x="522" y="414"/>
                    </a:lnTo>
                    <a:lnTo>
                      <a:pt x="522" y="414"/>
                    </a:lnTo>
                    <a:lnTo>
                      <a:pt x="530" y="428"/>
                    </a:lnTo>
                    <a:lnTo>
                      <a:pt x="532" y="440"/>
                    </a:lnTo>
                    <a:lnTo>
                      <a:pt x="532" y="454"/>
                    </a:lnTo>
                    <a:lnTo>
                      <a:pt x="528" y="472"/>
                    </a:lnTo>
                    <a:lnTo>
                      <a:pt x="528" y="472"/>
                    </a:lnTo>
                    <a:lnTo>
                      <a:pt x="528" y="500"/>
                    </a:lnTo>
                    <a:lnTo>
                      <a:pt x="532" y="518"/>
                    </a:lnTo>
                    <a:lnTo>
                      <a:pt x="538" y="536"/>
                    </a:lnTo>
                    <a:lnTo>
                      <a:pt x="538" y="536"/>
                    </a:lnTo>
                    <a:lnTo>
                      <a:pt x="426" y="540"/>
                    </a:lnTo>
                    <a:lnTo>
                      <a:pt x="426" y="540"/>
                    </a:lnTo>
                    <a:lnTo>
                      <a:pt x="424" y="544"/>
                    </a:lnTo>
                    <a:lnTo>
                      <a:pt x="424" y="548"/>
                    </a:lnTo>
                    <a:lnTo>
                      <a:pt x="428" y="558"/>
                    </a:lnTo>
                    <a:lnTo>
                      <a:pt x="438" y="570"/>
                    </a:lnTo>
                    <a:lnTo>
                      <a:pt x="446" y="580"/>
                    </a:lnTo>
                    <a:lnTo>
                      <a:pt x="446" y="580"/>
                    </a:lnTo>
                    <a:lnTo>
                      <a:pt x="442" y="598"/>
                    </a:lnTo>
                    <a:lnTo>
                      <a:pt x="442" y="598"/>
                    </a:lnTo>
                    <a:lnTo>
                      <a:pt x="436" y="598"/>
                    </a:lnTo>
                    <a:lnTo>
                      <a:pt x="428" y="594"/>
                    </a:lnTo>
                    <a:lnTo>
                      <a:pt x="416" y="584"/>
                    </a:lnTo>
                    <a:lnTo>
                      <a:pt x="402" y="568"/>
                    </a:lnTo>
                    <a:lnTo>
                      <a:pt x="402" y="568"/>
                    </a:lnTo>
                    <a:lnTo>
                      <a:pt x="368" y="566"/>
                    </a:lnTo>
                    <a:lnTo>
                      <a:pt x="368" y="566"/>
                    </a:lnTo>
                    <a:lnTo>
                      <a:pt x="350" y="594"/>
                    </a:lnTo>
                    <a:lnTo>
                      <a:pt x="350" y="594"/>
                    </a:lnTo>
                    <a:lnTo>
                      <a:pt x="348" y="604"/>
                    </a:lnTo>
                    <a:lnTo>
                      <a:pt x="346" y="616"/>
                    </a:lnTo>
                    <a:lnTo>
                      <a:pt x="340" y="628"/>
                    </a:lnTo>
                    <a:lnTo>
                      <a:pt x="336" y="634"/>
                    </a:lnTo>
                    <a:lnTo>
                      <a:pt x="332" y="638"/>
                    </a:lnTo>
                    <a:lnTo>
                      <a:pt x="332" y="638"/>
                    </a:lnTo>
                    <a:close/>
                  </a:path>
                </a:pathLst>
              </a:custGeom>
              <a:grpFill/>
              <a:ln>
                <a:solidFill>
                  <a:schemeClr val="bg1"/>
                </a:solidFill>
              </a:ln>
            </p:spPr>
            <p:txBody>
              <a:bodyPr/>
              <a:lstStyle/>
              <a:p>
                <a:endParaRPr altLang="en-US" lang="zh-CN"/>
              </a:p>
            </p:txBody>
          </p:sp>
          <p:sp>
            <p:nvSpPr>
              <p:cNvPr id="84" name="Freeform 18"/>
              <p:cNvSpPr/>
              <p:nvPr/>
            </p:nvSpPr>
            <p:spPr bwMode="auto">
              <a:xfrm>
                <a:off x="6357938" y="4597400"/>
                <a:ext cx="739775" cy="1057275"/>
              </a:xfrm>
              <a:custGeom>
                <a:gdLst>
                  <a:gd fmla="*/ 112 w 466" name="T0"/>
                  <a:gd fmla="*/ 660 h 666" name="T1"/>
                  <a:gd fmla="*/ 94 w 466" name="T2"/>
                  <a:gd fmla="*/ 656 h 666" name="T3"/>
                  <a:gd fmla="*/ 134 w 466" name="T4"/>
                  <a:gd fmla="*/ 598 h 666" name="T5"/>
                  <a:gd fmla="*/ 128 w 466" name="T6"/>
                  <a:gd fmla="*/ 566 h 666" name="T7"/>
                  <a:gd fmla="*/ 104 w 466" name="T8"/>
                  <a:gd fmla="*/ 568 h 666" name="T9"/>
                  <a:gd fmla="*/ 88 w 466" name="T10"/>
                  <a:gd fmla="*/ 576 h 666" name="T11"/>
                  <a:gd fmla="*/ 48 w 466" name="T12"/>
                  <a:gd fmla="*/ 536 h 666" name="T13"/>
                  <a:gd fmla="*/ 52 w 466" name="T14"/>
                  <a:gd fmla="*/ 494 h 666" name="T15"/>
                  <a:gd fmla="*/ 52 w 466" name="T16"/>
                  <a:gd fmla="*/ 456 h 666" name="T17"/>
                  <a:gd fmla="*/ 42 w 466" name="T18"/>
                  <a:gd fmla="*/ 446 h 666" name="T19"/>
                  <a:gd fmla="*/ 30 w 466" name="T20"/>
                  <a:gd fmla="*/ 398 h 666" name="T21"/>
                  <a:gd fmla="*/ 16 w 466" name="T22"/>
                  <a:gd fmla="*/ 356 h 666" name="T23"/>
                  <a:gd fmla="*/ 2 w 466" name="T24"/>
                  <a:gd fmla="*/ 316 h 666" name="T25"/>
                  <a:gd fmla="*/ 6 w 466" name="T26"/>
                  <a:gd fmla="*/ 292 h 666" name="T27"/>
                  <a:gd fmla="*/ 16 w 466" name="T28"/>
                  <a:gd fmla="*/ 280 h 666" name="T29"/>
                  <a:gd fmla="*/ 42 w 466" name="T30"/>
                  <a:gd fmla="*/ 240 h 666" name="T31"/>
                  <a:gd fmla="*/ 42 w 466" name="T32"/>
                  <a:gd fmla="*/ 188 h 666" name="T33"/>
                  <a:gd fmla="*/ 22 w 466" name="T34"/>
                  <a:gd fmla="*/ 146 h 666" name="T35"/>
                  <a:gd fmla="*/ 46 w 466" name="T36"/>
                  <a:gd fmla="*/ 126 h 666" name="T37"/>
                  <a:gd fmla="*/ 78 w 466" name="T38"/>
                  <a:gd fmla="*/ 116 h 666" name="T39"/>
                  <a:gd fmla="*/ 88 w 466" name="T40"/>
                  <a:gd fmla="*/ 114 h 666" name="T41"/>
                  <a:gd fmla="*/ 102 w 466" name="T42"/>
                  <a:gd fmla="*/ 98 h 666" name="T43"/>
                  <a:gd fmla="*/ 160 w 466" name="T44"/>
                  <a:gd fmla="*/ 60 h 666" name="T45"/>
                  <a:gd fmla="*/ 176 w 466" name="T46"/>
                  <a:gd fmla="*/ 46 h 666" name="T47"/>
                  <a:gd fmla="*/ 226 w 466" name="T48"/>
                  <a:gd fmla="*/ 32 h 666" name="T49"/>
                  <a:gd fmla="*/ 250 w 466" name="T50"/>
                  <a:gd fmla="*/ 22 h 666" name="T51"/>
                  <a:gd fmla="*/ 260 w 466" name="T52"/>
                  <a:gd fmla="*/ 2 h 666" name="T53"/>
                  <a:gd fmla="*/ 284 w 466" name="T54"/>
                  <a:gd fmla="*/ 0 h 666" name="T55"/>
                  <a:gd fmla="*/ 292 w 466" name="T56"/>
                  <a:gd fmla="*/ 52 h 666" name="T57"/>
                  <a:gd fmla="*/ 314 w 466" name="T58"/>
                  <a:gd fmla="*/ 56 h 666" name="T59"/>
                  <a:gd fmla="*/ 326 w 466" name="T60"/>
                  <a:gd fmla="*/ 34 h 666" name="T61"/>
                  <a:gd fmla="*/ 334 w 466" name="T62"/>
                  <a:gd fmla="*/ 14 h 666" name="T63"/>
                  <a:gd fmla="*/ 344 w 466" name="T64"/>
                  <a:gd fmla="*/ 36 h 666" name="T65"/>
                  <a:gd fmla="*/ 362 w 466" name="T66"/>
                  <a:gd fmla="*/ 50 h 666" name="T67"/>
                  <a:gd fmla="*/ 384 w 466" name="T68"/>
                  <a:gd fmla="*/ 54 h 666" name="T69"/>
                  <a:gd fmla="*/ 424 w 466" name="T70"/>
                  <a:gd fmla="*/ 42 h 666" name="T71"/>
                  <a:gd fmla="*/ 442 w 466" name="T72"/>
                  <a:gd fmla="*/ 42 h 666" name="T73"/>
                  <a:gd fmla="*/ 422 w 466" name="T74"/>
                  <a:gd fmla="*/ 66 h 666" name="T75"/>
                  <a:gd fmla="*/ 414 w 466" name="T76"/>
                  <a:gd fmla="*/ 88 h 666" name="T77"/>
                  <a:gd fmla="*/ 428 w 466" name="T78"/>
                  <a:gd fmla="*/ 112 h 666" name="T79"/>
                  <a:gd fmla="*/ 466 w 466" name="T80"/>
                  <a:gd fmla="*/ 168 h 666" name="T81"/>
                  <a:gd fmla="*/ 464 w 466" name="T82"/>
                  <a:gd fmla="*/ 192 h 666" name="T83"/>
                  <a:gd fmla="*/ 450 w 466" name="T84"/>
                  <a:gd fmla="*/ 218 h 666" name="T85"/>
                  <a:gd fmla="*/ 430 w 466" name="T86"/>
                  <a:gd fmla="*/ 236 h 666" name="T87"/>
                  <a:gd fmla="*/ 396 w 466" name="T88"/>
                  <a:gd fmla="*/ 244 h 666" name="T89"/>
                  <a:gd fmla="*/ 376 w 466" name="T90"/>
                  <a:gd fmla="*/ 250 h 666" name="T91"/>
                  <a:gd fmla="*/ 348 w 466" name="T92"/>
                  <a:gd fmla="*/ 276 h 666" name="T93"/>
                  <a:gd fmla="*/ 348 w 466" name="T94"/>
                  <a:gd fmla="*/ 304 h 666" name="T95"/>
                  <a:gd fmla="*/ 354 w 466" name="T96"/>
                  <a:gd fmla="*/ 332 h 666" name="T97"/>
                  <a:gd fmla="*/ 328 w 466" name="T98"/>
                  <a:gd fmla="*/ 366 h 666" name="T99"/>
                  <a:gd fmla="*/ 302 w 466" name="T100"/>
                  <a:gd fmla="*/ 386 h 666" name="T101"/>
                  <a:gd fmla="*/ 296 w 466" name="T102"/>
                  <a:gd fmla="*/ 408 h 666" name="T103"/>
                  <a:gd fmla="*/ 292 w 466" name="T104"/>
                  <a:gd fmla="*/ 468 h 666" name="T105"/>
                  <a:gd fmla="*/ 270 w 466" name="T106"/>
                  <a:gd fmla="*/ 490 h 666" name="T107"/>
                  <a:gd fmla="*/ 264 w 466" name="T108"/>
                  <a:gd fmla="*/ 522 h 666" name="T109"/>
                  <a:gd fmla="*/ 266 w 466" name="T110"/>
                  <a:gd fmla="*/ 546 h 666" name="T111"/>
                  <a:gd fmla="*/ 254 w 466" name="T112"/>
                  <a:gd fmla="*/ 596 h 666" name="T113"/>
                  <a:gd fmla="*/ 260 w 466" name="T114"/>
                  <a:gd fmla="*/ 630 h 666" name="T115"/>
                  <a:gd fmla="*/ 224 w 466" name="T116"/>
                  <a:gd fmla="*/ 650 h 666" name="T117"/>
                  <a:gd fmla="*/ 196 w 466" name="T118"/>
                  <a:gd fmla="*/ 636 h 666" name="T119"/>
                  <a:gd fmla="*/ 168 w 466" name="T120"/>
                  <a:gd fmla="*/ 646 h 666" name="T121"/>
                  <a:gd fmla="*/ 134 w 466" name="T122"/>
                  <a:gd fmla="*/ 660 h 66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66" w="466">
                    <a:moveTo>
                      <a:pt x="118" y="666"/>
                    </a:moveTo>
                    <a:lnTo>
                      <a:pt x="118" y="666"/>
                    </a:lnTo>
                    <a:lnTo>
                      <a:pt x="112" y="660"/>
                    </a:lnTo>
                    <a:lnTo>
                      <a:pt x="106" y="658"/>
                    </a:lnTo>
                    <a:lnTo>
                      <a:pt x="94" y="656"/>
                    </a:lnTo>
                    <a:lnTo>
                      <a:pt x="94" y="656"/>
                    </a:lnTo>
                    <a:lnTo>
                      <a:pt x="94" y="650"/>
                    </a:lnTo>
                    <a:lnTo>
                      <a:pt x="94" y="650"/>
                    </a:lnTo>
                    <a:lnTo>
                      <a:pt x="134" y="598"/>
                    </a:lnTo>
                    <a:lnTo>
                      <a:pt x="134" y="598"/>
                    </a:lnTo>
                    <a:lnTo>
                      <a:pt x="132" y="578"/>
                    </a:lnTo>
                    <a:lnTo>
                      <a:pt x="128" y="566"/>
                    </a:lnTo>
                    <a:lnTo>
                      <a:pt x="128" y="566"/>
                    </a:lnTo>
                    <a:lnTo>
                      <a:pt x="114" y="566"/>
                    </a:lnTo>
                    <a:lnTo>
                      <a:pt x="104" y="568"/>
                    </a:lnTo>
                    <a:lnTo>
                      <a:pt x="96" y="572"/>
                    </a:lnTo>
                    <a:lnTo>
                      <a:pt x="88" y="576"/>
                    </a:lnTo>
                    <a:lnTo>
                      <a:pt x="88" y="576"/>
                    </a:lnTo>
                    <a:lnTo>
                      <a:pt x="60" y="576"/>
                    </a:lnTo>
                    <a:lnTo>
                      <a:pt x="60" y="576"/>
                    </a:lnTo>
                    <a:lnTo>
                      <a:pt x="48" y="536"/>
                    </a:lnTo>
                    <a:lnTo>
                      <a:pt x="48" y="536"/>
                    </a:lnTo>
                    <a:lnTo>
                      <a:pt x="50" y="514"/>
                    </a:lnTo>
                    <a:lnTo>
                      <a:pt x="52" y="494"/>
                    </a:lnTo>
                    <a:lnTo>
                      <a:pt x="54" y="474"/>
                    </a:lnTo>
                    <a:lnTo>
                      <a:pt x="52" y="466"/>
                    </a:lnTo>
                    <a:lnTo>
                      <a:pt x="52" y="456"/>
                    </a:lnTo>
                    <a:lnTo>
                      <a:pt x="52" y="456"/>
                    </a:lnTo>
                    <a:lnTo>
                      <a:pt x="42" y="446"/>
                    </a:lnTo>
                    <a:lnTo>
                      <a:pt x="42" y="446"/>
                    </a:lnTo>
                    <a:lnTo>
                      <a:pt x="40" y="434"/>
                    </a:lnTo>
                    <a:lnTo>
                      <a:pt x="38" y="422"/>
                    </a:lnTo>
                    <a:lnTo>
                      <a:pt x="30" y="398"/>
                    </a:lnTo>
                    <a:lnTo>
                      <a:pt x="22" y="376"/>
                    </a:lnTo>
                    <a:lnTo>
                      <a:pt x="16" y="356"/>
                    </a:lnTo>
                    <a:lnTo>
                      <a:pt x="16" y="356"/>
                    </a:lnTo>
                    <a:lnTo>
                      <a:pt x="6" y="334"/>
                    </a:lnTo>
                    <a:lnTo>
                      <a:pt x="4" y="326"/>
                    </a:lnTo>
                    <a:lnTo>
                      <a:pt x="2" y="316"/>
                    </a:lnTo>
                    <a:lnTo>
                      <a:pt x="0" y="308"/>
                    </a:lnTo>
                    <a:lnTo>
                      <a:pt x="2" y="300"/>
                    </a:lnTo>
                    <a:lnTo>
                      <a:pt x="6" y="292"/>
                    </a:lnTo>
                    <a:lnTo>
                      <a:pt x="12" y="282"/>
                    </a:lnTo>
                    <a:lnTo>
                      <a:pt x="12" y="282"/>
                    </a:lnTo>
                    <a:lnTo>
                      <a:pt x="16" y="280"/>
                    </a:lnTo>
                    <a:lnTo>
                      <a:pt x="20" y="276"/>
                    </a:lnTo>
                    <a:lnTo>
                      <a:pt x="30" y="264"/>
                    </a:lnTo>
                    <a:lnTo>
                      <a:pt x="42" y="240"/>
                    </a:lnTo>
                    <a:lnTo>
                      <a:pt x="42" y="240"/>
                    </a:lnTo>
                    <a:lnTo>
                      <a:pt x="42" y="188"/>
                    </a:lnTo>
                    <a:lnTo>
                      <a:pt x="42" y="188"/>
                    </a:lnTo>
                    <a:lnTo>
                      <a:pt x="30" y="156"/>
                    </a:lnTo>
                    <a:lnTo>
                      <a:pt x="30" y="156"/>
                    </a:lnTo>
                    <a:lnTo>
                      <a:pt x="22" y="146"/>
                    </a:lnTo>
                    <a:lnTo>
                      <a:pt x="22" y="146"/>
                    </a:lnTo>
                    <a:lnTo>
                      <a:pt x="46" y="126"/>
                    </a:lnTo>
                    <a:lnTo>
                      <a:pt x="46" y="126"/>
                    </a:lnTo>
                    <a:lnTo>
                      <a:pt x="62" y="122"/>
                    </a:lnTo>
                    <a:lnTo>
                      <a:pt x="74" y="118"/>
                    </a:lnTo>
                    <a:lnTo>
                      <a:pt x="78" y="116"/>
                    </a:lnTo>
                    <a:lnTo>
                      <a:pt x="80" y="114"/>
                    </a:lnTo>
                    <a:lnTo>
                      <a:pt x="80" y="114"/>
                    </a:lnTo>
                    <a:lnTo>
                      <a:pt x="88" y="114"/>
                    </a:lnTo>
                    <a:lnTo>
                      <a:pt x="88" y="114"/>
                    </a:lnTo>
                    <a:lnTo>
                      <a:pt x="94" y="106"/>
                    </a:lnTo>
                    <a:lnTo>
                      <a:pt x="102" y="98"/>
                    </a:lnTo>
                    <a:lnTo>
                      <a:pt x="122" y="84"/>
                    </a:lnTo>
                    <a:lnTo>
                      <a:pt x="142" y="72"/>
                    </a:lnTo>
                    <a:lnTo>
                      <a:pt x="160" y="60"/>
                    </a:lnTo>
                    <a:lnTo>
                      <a:pt x="160" y="60"/>
                    </a:lnTo>
                    <a:lnTo>
                      <a:pt x="168" y="52"/>
                    </a:lnTo>
                    <a:lnTo>
                      <a:pt x="176" y="46"/>
                    </a:lnTo>
                    <a:lnTo>
                      <a:pt x="188" y="42"/>
                    </a:lnTo>
                    <a:lnTo>
                      <a:pt x="200" y="38"/>
                    </a:lnTo>
                    <a:lnTo>
                      <a:pt x="226" y="32"/>
                    </a:lnTo>
                    <a:lnTo>
                      <a:pt x="238" y="28"/>
                    </a:lnTo>
                    <a:lnTo>
                      <a:pt x="250" y="22"/>
                    </a:lnTo>
                    <a:lnTo>
                      <a:pt x="250" y="22"/>
                    </a:lnTo>
                    <a:lnTo>
                      <a:pt x="256" y="8"/>
                    </a:lnTo>
                    <a:lnTo>
                      <a:pt x="258" y="4"/>
                    </a:lnTo>
                    <a:lnTo>
                      <a:pt x="260" y="2"/>
                    </a:lnTo>
                    <a:lnTo>
                      <a:pt x="270" y="0"/>
                    </a:lnTo>
                    <a:lnTo>
                      <a:pt x="284" y="0"/>
                    </a:lnTo>
                    <a:lnTo>
                      <a:pt x="284" y="0"/>
                    </a:lnTo>
                    <a:lnTo>
                      <a:pt x="286" y="48"/>
                    </a:lnTo>
                    <a:lnTo>
                      <a:pt x="286" y="48"/>
                    </a:lnTo>
                    <a:lnTo>
                      <a:pt x="292" y="52"/>
                    </a:lnTo>
                    <a:lnTo>
                      <a:pt x="298" y="54"/>
                    </a:lnTo>
                    <a:lnTo>
                      <a:pt x="314" y="56"/>
                    </a:lnTo>
                    <a:lnTo>
                      <a:pt x="314" y="56"/>
                    </a:lnTo>
                    <a:lnTo>
                      <a:pt x="320" y="50"/>
                    </a:lnTo>
                    <a:lnTo>
                      <a:pt x="322" y="44"/>
                    </a:lnTo>
                    <a:lnTo>
                      <a:pt x="326" y="34"/>
                    </a:lnTo>
                    <a:lnTo>
                      <a:pt x="330" y="22"/>
                    </a:lnTo>
                    <a:lnTo>
                      <a:pt x="332" y="18"/>
                    </a:lnTo>
                    <a:lnTo>
                      <a:pt x="334" y="14"/>
                    </a:lnTo>
                    <a:lnTo>
                      <a:pt x="334" y="14"/>
                    </a:lnTo>
                    <a:lnTo>
                      <a:pt x="338" y="24"/>
                    </a:lnTo>
                    <a:lnTo>
                      <a:pt x="344" y="36"/>
                    </a:lnTo>
                    <a:lnTo>
                      <a:pt x="350" y="42"/>
                    </a:lnTo>
                    <a:lnTo>
                      <a:pt x="356" y="46"/>
                    </a:lnTo>
                    <a:lnTo>
                      <a:pt x="362" y="50"/>
                    </a:lnTo>
                    <a:lnTo>
                      <a:pt x="370" y="54"/>
                    </a:lnTo>
                    <a:lnTo>
                      <a:pt x="370" y="54"/>
                    </a:lnTo>
                    <a:lnTo>
                      <a:pt x="384" y="54"/>
                    </a:lnTo>
                    <a:lnTo>
                      <a:pt x="396" y="52"/>
                    </a:lnTo>
                    <a:lnTo>
                      <a:pt x="410" y="48"/>
                    </a:lnTo>
                    <a:lnTo>
                      <a:pt x="424" y="42"/>
                    </a:lnTo>
                    <a:lnTo>
                      <a:pt x="424" y="42"/>
                    </a:lnTo>
                    <a:lnTo>
                      <a:pt x="442" y="42"/>
                    </a:lnTo>
                    <a:lnTo>
                      <a:pt x="442" y="42"/>
                    </a:lnTo>
                    <a:lnTo>
                      <a:pt x="438" y="48"/>
                    </a:lnTo>
                    <a:lnTo>
                      <a:pt x="432" y="54"/>
                    </a:lnTo>
                    <a:lnTo>
                      <a:pt x="422" y="66"/>
                    </a:lnTo>
                    <a:lnTo>
                      <a:pt x="418" y="74"/>
                    </a:lnTo>
                    <a:lnTo>
                      <a:pt x="414" y="80"/>
                    </a:lnTo>
                    <a:lnTo>
                      <a:pt x="414" y="88"/>
                    </a:lnTo>
                    <a:lnTo>
                      <a:pt x="414" y="96"/>
                    </a:lnTo>
                    <a:lnTo>
                      <a:pt x="414" y="96"/>
                    </a:lnTo>
                    <a:lnTo>
                      <a:pt x="428" y="112"/>
                    </a:lnTo>
                    <a:lnTo>
                      <a:pt x="440" y="128"/>
                    </a:lnTo>
                    <a:lnTo>
                      <a:pt x="452" y="146"/>
                    </a:lnTo>
                    <a:lnTo>
                      <a:pt x="466" y="168"/>
                    </a:lnTo>
                    <a:lnTo>
                      <a:pt x="466" y="168"/>
                    </a:lnTo>
                    <a:lnTo>
                      <a:pt x="464" y="192"/>
                    </a:lnTo>
                    <a:lnTo>
                      <a:pt x="464" y="192"/>
                    </a:lnTo>
                    <a:lnTo>
                      <a:pt x="460" y="196"/>
                    </a:lnTo>
                    <a:lnTo>
                      <a:pt x="456" y="202"/>
                    </a:lnTo>
                    <a:lnTo>
                      <a:pt x="450" y="218"/>
                    </a:lnTo>
                    <a:lnTo>
                      <a:pt x="450" y="218"/>
                    </a:lnTo>
                    <a:lnTo>
                      <a:pt x="440" y="228"/>
                    </a:lnTo>
                    <a:lnTo>
                      <a:pt x="430" y="236"/>
                    </a:lnTo>
                    <a:lnTo>
                      <a:pt x="422" y="240"/>
                    </a:lnTo>
                    <a:lnTo>
                      <a:pt x="414" y="242"/>
                    </a:lnTo>
                    <a:lnTo>
                      <a:pt x="396" y="244"/>
                    </a:lnTo>
                    <a:lnTo>
                      <a:pt x="386" y="246"/>
                    </a:lnTo>
                    <a:lnTo>
                      <a:pt x="376" y="250"/>
                    </a:lnTo>
                    <a:lnTo>
                      <a:pt x="376" y="250"/>
                    </a:lnTo>
                    <a:lnTo>
                      <a:pt x="360" y="262"/>
                    </a:lnTo>
                    <a:lnTo>
                      <a:pt x="352" y="272"/>
                    </a:lnTo>
                    <a:lnTo>
                      <a:pt x="348" y="276"/>
                    </a:lnTo>
                    <a:lnTo>
                      <a:pt x="348" y="282"/>
                    </a:lnTo>
                    <a:lnTo>
                      <a:pt x="348" y="304"/>
                    </a:lnTo>
                    <a:lnTo>
                      <a:pt x="348" y="304"/>
                    </a:lnTo>
                    <a:lnTo>
                      <a:pt x="354" y="312"/>
                    </a:lnTo>
                    <a:lnTo>
                      <a:pt x="356" y="322"/>
                    </a:lnTo>
                    <a:lnTo>
                      <a:pt x="354" y="332"/>
                    </a:lnTo>
                    <a:lnTo>
                      <a:pt x="350" y="344"/>
                    </a:lnTo>
                    <a:lnTo>
                      <a:pt x="350" y="344"/>
                    </a:lnTo>
                    <a:lnTo>
                      <a:pt x="328" y="366"/>
                    </a:lnTo>
                    <a:lnTo>
                      <a:pt x="328" y="366"/>
                    </a:lnTo>
                    <a:lnTo>
                      <a:pt x="308" y="382"/>
                    </a:lnTo>
                    <a:lnTo>
                      <a:pt x="302" y="386"/>
                    </a:lnTo>
                    <a:lnTo>
                      <a:pt x="298" y="392"/>
                    </a:lnTo>
                    <a:lnTo>
                      <a:pt x="296" y="400"/>
                    </a:lnTo>
                    <a:lnTo>
                      <a:pt x="296" y="408"/>
                    </a:lnTo>
                    <a:lnTo>
                      <a:pt x="300" y="440"/>
                    </a:lnTo>
                    <a:lnTo>
                      <a:pt x="300" y="440"/>
                    </a:lnTo>
                    <a:lnTo>
                      <a:pt x="292" y="468"/>
                    </a:lnTo>
                    <a:lnTo>
                      <a:pt x="292" y="468"/>
                    </a:lnTo>
                    <a:lnTo>
                      <a:pt x="278" y="480"/>
                    </a:lnTo>
                    <a:lnTo>
                      <a:pt x="270" y="490"/>
                    </a:lnTo>
                    <a:lnTo>
                      <a:pt x="266" y="496"/>
                    </a:lnTo>
                    <a:lnTo>
                      <a:pt x="264" y="502"/>
                    </a:lnTo>
                    <a:lnTo>
                      <a:pt x="264" y="522"/>
                    </a:lnTo>
                    <a:lnTo>
                      <a:pt x="264" y="522"/>
                    </a:lnTo>
                    <a:lnTo>
                      <a:pt x="266" y="546"/>
                    </a:lnTo>
                    <a:lnTo>
                      <a:pt x="266" y="546"/>
                    </a:lnTo>
                    <a:lnTo>
                      <a:pt x="262" y="560"/>
                    </a:lnTo>
                    <a:lnTo>
                      <a:pt x="256" y="576"/>
                    </a:lnTo>
                    <a:lnTo>
                      <a:pt x="254" y="596"/>
                    </a:lnTo>
                    <a:lnTo>
                      <a:pt x="254" y="614"/>
                    </a:lnTo>
                    <a:lnTo>
                      <a:pt x="254" y="614"/>
                    </a:lnTo>
                    <a:lnTo>
                      <a:pt x="260" y="630"/>
                    </a:lnTo>
                    <a:lnTo>
                      <a:pt x="260" y="630"/>
                    </a:lnTo>
                    <a:lnTo>
                      <a:pt x="224" y="650"/>
                    </a:lnTo>
                    <a:lnTo>
                      <a:pt x="224" y="650"/>
                    </a:lnTo>
                    <a:lnTo>
                      <a:pt x="216" y="642"/>
                    </a:lnTo>
                    <a:lnTo>
                      <a:pt x="206" y="638"/>
                    </a:lnTo>
                    <a:lnTo>
                      <a:pt x="196" y="636"/>
                    </a:lnTo>
                    <a:lnTo>
                      <a:pt x="188" y="638"/>
                    </a:lnTo>
                    <a:lnTo>
                      <a:pt x="178" y="642"/>
                    </a:lnTo>
                    <a:lnTo>
                      <a:pt x="168" y="646"/>
                    </a:lnTo>
                    <a:lnTo>
                      <a:pt x="148" y="654"/>
                    </a:lnTo>
                    <a:lnTo>
                      <a:pt x="148" y="654"/>
                    </a:lnTo>
                    <a:lnTo>
                      <a:pt x="134" y="660"/>
                    </a:lnTo>
                    <a:lnTo>
                      <a:pt x="118" y="666"/>
                    </a:lnTo>
                    <a:lnTo>
                      <a:pt x="118" y="666"/>
                    </a:lnTo>
                    <a:close/>
                  </a:path>
                </a:pathLst>
              </a:custGeom>
              <a:solidFill>
                <a:srgbClr val="3DB39E">
                  <a:alpha val="40000"/>
                </a:srgbClr>
              </a:solidFill>
              <a:ln>
                <a:solidFill>
                  <a:schemeClr val="bg1"/>
                </a:solidFill>
              </a:ln>
            </p:spPr>
            <p:txBody>
              <a:bodyPr/>
              <a:lstStyle/>
              <a:p>
                <a:endParaRPr altLang="en-US" lang="zh-CN"/>
              </a:p>
            </p:txBody>
          </p:sp>
          <p:sp>
            <p:nvSpPr>
              <p:cNvPr id="85" name="Freeform 19"/>
              <p:cNvSpPr/>
              <p:nvPr/>
            </p:nvSpPr>
            <p:spPr bwMode="auto">
              <a:xfrm>
                <a:off x="3817938" y="3927475"/>
                <a:ext cx="1543050" cy="1517650"/>
              </a:xfrm>
              <a:custGeom>
                <a:gdLst>
                  <a:gd fmla="*/ 392 w 972" name="T0"/>
                  <a:gd fmla="*/ 934 h 956" name="T1"/>
                  <a:gd fmla="*/ 354 w 972" name="T2"/>
                  <a:gd fmla="*/ 888 h 956" name="T3"/>
                  <a:gd fmla="*/ 366 w 972" name="T4"/>
                  <a:gd fmla="*/ 840 h 956" name="T5"/>
                  <a:gd fmla="*/ 324 w 972" name="T6"/>
                  <a:gd fmla="*/ 780 h 956" name="T7"/>
                  <a:gd fmla="*/ 290 w 972" name="T8"/>
                  <a:gd fmla="*/ 722 h 956" name="T9"/>
                  <a:gd fmla="*/ 248 w 972" name="T10"/>
                  <a:gd fmla="*/ 712 h 956" name="T11"/>
                  <a:gd fmla="*/ 192 w 972" name="T12"/>
                  <a:gd fmla="*/ 608 h 956" name="T13"/>
                  <a:gd fmla="*/ 160 w 972" name="T14"/>
                  <a:gd fmla="*/ 662 h 956" name="T15"/>
                  <a:gd fmla="*/ 140 w 972" name="T16"/>
                  <a:gd fmla="*/ 634 h 956" name="T17"/>
                  <a:gd fmla="*/ 138 w 972" name="T18"/>
                  <a:gd fmla="*/ 590 h 956" name="T19"/>
                  <a:gd fmla="*/ 130 w 972" name="T20"/>
                  <a:gd fmla="*/ 500 h 956" name="T21"/>
                  <a:gd fmla="*/ 150 w 972" name="T22"/>
                  <a:gd fmla="*/ 442 h 956" name="T23"/>
                  <a:gd fmla="*/ 110 w 972" name="T24"/>
                  <a:gd fmla="*/ 312 h 956" name="T25"/>
                  <a:gd fmla="*/ 50 w 972" name="T26"/>
                  <a:gd fmla="*/ 222 h 956" name="T27"/>
                  <a:gd fmla="*/ 6 w 972" name="T28"/>
                  <a:gd fmla="*/ 178 h 956" name="T29"/>
                  <a:gd fmla="*/ 2 w 972" name="T30"/>
                  <a:gd fmla="*/ 134 h 956" name="T31"/>
                  <a:gd fmla="*/ 26 w 972" name="T32"/>
                  <a:gd fmla="*/ 80 h 956" name="T33"/>
                  <a:gd fmla="*/ 74 w 972" name="T34"/>
                  <a:gd fmla="*/ 24 h 956" name="T35"/>
                  <a:gd fmla="*/ 112 w 972" name="T36"/>
                  <a:gd fmla="*/ 64 h 956" name="T37"/>
                  <a:gd fmla="*/ 166 w 972" name="T38"/>
                  <a:gd fmla="*/ 152 h 956" name="T39"/>
                  <a:gd fmla="*/ 200 w 972" name="T40"/>
                  <a:gd fmla="*/ 172 h 956" name="T41"/>
                  <a:gd fmla="*/ 236 w 972" name="T42"/>
                  <a:gd fmla="*/ 158 h 956" name="T43"/>
                  <a:gd fmla="*/ 250 w 972" name="T44"/>
                  <a:gd fmla="*/ 170 h 956" name="T45"/>
                  <a:gd fmla="*/ 290 w 972" name="T46"/>
                  <a:gd fmla="*/ 188 h 956" name="T47"/>
                  <a:gd fmla="*/ 374 w 972" name="T48"/>
                  <a:gd fmla="*/ 166 h 956" name="T49"/>
                  <a:gd fmla="*/ 378 w 972" name="T50"/>
                  <a:gd fmla="*/ 128 h 956" name="T51"/>
                  <a:gd fmla="*/ 370 w 972" name="T52"/>
                  <a:gd fmla="*/ 66 h 956" name="T53"/>
                  <a:gd fmla="*/ 412 w 972" name="T54"/>
                  <a:gd fmla="*/ 100 h 956" name="T55"/>
                  <a:gd fmla="*/ 468 w 972" name="T56"/>
                  <a:gd fmla="*/ 100 h 956" name="T57"/>
                  <a:gd fmla="*/ 472 w 972" name="T58"/>
                  <a:gd fmla="*/ 30 h 956" name="T59"/>
                  <a:gd fmla="*/ 516 w 972" name="T60"/>
                  <a:gd fmla="*/ 0 h 956" name="T61"/>
                  <a:gd fmla="*/ 562 w 972" name="T62"/>
                  <a:gd fmla="*/ 50 h 956" name="T63"/>
                  <a:gd fmla="*/ 628 w 972" name="T64"/>
                  <a:gd fmla="*/ 98 h 956" name="T65"/>
                  <a:gd fmla="*/ 656 w 972" name="T66"/>
                  <a:gd fmla="*/ 150 h 956" name="T67"/>
                  <a:gd fmla="*/ 764 w 972" name="T68"/>
                  <a:gd fmla="*/ 184 h 956" name="T69"/>
                  <a:gd fmla="*/ 812 w 972" name="T70"/>
                  <a:gd fmla="*/ 168 h 956" name="T71"/>
                  <a:gd fmla="*/ 932 w 972" name="T72"/>
                  <a:gd fmla="*/ 208 h 956" name="T73"/>
                  <a:gd fmla="*/ 972 w 972" name="T74"/>
                  <a:gd fmla="*/ 278 h 956" name="T75"/>
                  <a:gd fmla="*/ 908 w 972" name="T76"/>
                  <a:gd fmla="*/ 388 h 956" name="T77"/>
                  <a:gd fmla="*/ 840 w 972" name="T78"/>
                  <a:gd fmla="*/ 418 h 956" name="T79"/>
                  <a:gd fmla="*/ 788 w 972" name="T80"/>
                  <a:gd fmla="*/ 376 h 956" name="T81"/>
                  <a:gd fmla="*/ 764 w 972" name="T82"/>
                  <a:gd fmla="*/ 422 h 956" name="T83"/>
                  <a:gd fmla="*/ 772 w 972" name="T84"/>
                  <a:gd fmla="*/ 478 h 956" name="T85"/>
                  <a:gd fmla="*/ 784 w 972" name="T86"/>
                  <a:gd fmla="*/ 564 h 956" name="T87"/>
                  <a:gd fmla="*/ 810 w 972" name="T88"/>
                  <a:gd fmla="*/ 602 h 956" name="T89"/>
                  <a:gd fmla="*/ 780 w 972" name="T90"/>
                  <a:gd fmla="*/ 646 h 956" name="T91"/>
                  <a:gd fmla="*/ 788 w 972" name="T92"/>
                  <a:gd fmla="*/ 686 h 956" name="T93"/>
                  <a:gd fmla="*/ 848 w 972" name="T94"/>
                  <a:gd fmla="*/ 740 h 956" name="T95"/>
                  <a:gd fmla="*/ 796 w 972" name="T96"/>
                  <a:gd fmla="*/ 758 h 956" name="T97"/>
                  <a:gd fmla="*/ 756 w 972" name="T98"/>
                  <a:gd fmla="*/ 712 h 956" name="T99"/>
                  <a:gd fmla="*/ 716 w 972" name="T100"/>
                  <a:gd fmla="*/ 718 h 956" name="T101"/>
                  <a:gd fmla="*/ 662 w 972" name="T102"/>
                  <a:gd fmla="*/ 706 h 956" name="T103"/>
                  <a:gd fmla="*/ 630 w 972" name="T104"/>
                  <a:gd fmla="*/ 636 h 956" name="T105"/>
                  <a:gd fmla="*/ 578 w 972" name="T106"/>
                  <a:gd fmla="*/ 648 h 956" name="T107"/>
                  <a:gd fmla="*/ 550 w 972" name="T108"/>
                  <a:gd fmla="*/ 682 h 956" name="T109"/>
                  <a:gd fmla="*/ 558 w 972" name="T110"/>
                  <a:gd fmla="*/ 726 h 956" name="T111"/>
                  <a:gd fmla="*/ 558 w 972" name="T112"/>
                  <a:gd fmla="*/ 766 h 956" name="T113"/>
                  <a:gd fmla="*/ 500 w 972" name="T114"/>
                  <a:gd fmla="*/ 810 h 956" name="T115"/>
                  <a:gd fmla="*/ 522 w 972" name="T116"/>
                  <a:gd fmla="*/ 870 h 956" name="T117"/>
                  <a:gd fmla="*/ 522 w 972" name="T118"/>
                  <a:gd fmla="*/ 918 h 9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56" w="972">
                    <a:moveTo>
                      <a:pt x="432" y="956"/>
                    </a:moveTo>
                    <a:lnTo>
                      <a:pt x="432" y="956"/>
                    </a:lnTo>
                    <a:lnTo>
                      <a:pt x="422" y="952"/>
                    </a:lnTo>
                    <a:lnTo>
                      <a:pt x="422" y="952"/>
                    </a:lnTo>
                    <a:lnTo>
                      <a:pt x="406" y="942"/>
                    </a:lnTo>
                    <a:lnTo>
                      <a:pt x="392" y="934"/>
                    </a:lnTo>
                    <a:lnTo>
                      <a:pt x="380" y="928"/>
                    </a:lnTo>
                    <a:lnTo>
                      <a:pt x="368" y="920"/>
                    </a:lnTo>
                    <a:lnTo>
                      <a:pt x="368" y="920"/>
                    </a:lnTo>
                    <a:lnTo>
                      <a:pt x="354" y="904"/>
                    </a:lnTo>
                    <a:lnTo>
                      <a:pt x="354" y="904"/>
                    </a:lnTo>
                    <a:lnTo>
                      <a:pt x="354" y="888"/>
                    </a:lnTo>
                    <a:lnTo>
                      <a:pt x="354" y="888"/>
                    </a:lnTo>
                    <a:lnTo>
                      <a:pt x="362" y="878"/>
                    </a:lnTo>
                    <a:lnTo>
                      <a:pt x="368" y="866"/>
                    </a:lnTo>
                    <a:lnTo>
                      <a:pt x="370" y="858"/>
                    </a:lnTo>
                    <a:lnTo>
                      <a:pt x="368" y="848"/>
                    </a:lnTo>
                    <a:lnTo>
                      <a:pt x="366" y="840"/>
                    </a:lnTo>
                    <a:lnTo>
                      <a:pt x="362" y="832"/>
                    </a:lnTo>
                    <a:lnTo>
                      <a:pt x="350" y="816"/>
                    </a:lnTo>
                    <a:lnTo>
                      <a:pt x="350" y="816"/>
                    </a:lnTo>
                    <a:lnTo>
                      <a:pt x="342" y="808"/>
                    </a:lnTo>
                    <a:lnTo>
                      <a:pt x="336" y="798"/>
                    </a:lnTo>
                    <a:lnTo>
                      <a:pt x="324" y="780"/>
                    </a:lnTo>
                    <a:lnTo>
                      <a:pt x="316" y="764"/>
                    </a:lnTo>
                    <a:lnTo>
                      <a:pt x="306" y="750"/>
                    </a:lnTo>
                    <a:lnTo>
                      <a:pt x="306" y="750"/>
                    </a:lnTo>
                    <a:lnTo>
                      <a:pt x="298" y="730"/>
                    </a:lnTo>
                    <a:lnTo>
                      <a:pt x="294" y="726"/>
                    </a:lnTo>
                    <a:lnTo>
                      <a:pt x="290" y="722"/>
                    </a:lnTo>
                    <a:lnTo>
                      <a:pt x="286" y="720"/>
                    </a:lnTo>
                    <a:lnTo>
                      <a:pt x="282" y="720"/>
                    </a:lnTo>
                    <a:lnTo>
                      <a:pt x="266" y="720"/>
                    </a:lnTo>
                    <a:lnTo>
                      <a:pt x="266" y="720"/>
                    </a:lnTo>
                    <a:lnTo>
                      <a:pt x="248" y="712"/>
                    </a:lnTo>
                    <a:lnTo>
                      <a:pt x="248" y="712"/>
                    </a:lnTo>
                    <a:lnTo>
                      <a:pt x="224" y="678"/>
                    </a:lnTo>
                    <a:lnTo>
                      <a:pt x="224" y="678"/>
                    </a:lnTo>
                    <a:lnTo>
                      <a:pt x="206" y="626"/>
                    </a:lnTo>
                    <a:lnTo>
                      <a:pt x="206" y="626"/>
                    </a:lnTo>
                    <a:lnTo>
                      <a:pt x="192" y="608"/>
                    </a:lnTo>
                    <a:lnTo>
                      <a:pt x="192" y="608"/>
                    </a:lnTo>
                    <a:lnTo>
                      <a:pt x="178" y="608"/>
                    </a:lnTo>
                    <a:lnTo>
                      <a:pt x="170" y="614"/>
                    </a:lnTo>
                    <a:lnTo>
                      <a:pt x="164" y="620"/>
                    </a:lnTo>
                    <a:lnTo>
                      <a:pt x="162" y="630"/>
                    </a:lnTo>
                    <a:lnTo>
                      <a:pt x="162" y="652"/>
                    </a:lnTo>
                    <a:lnTo>
                      <a:pt x="160" y="662"/>
                    </a:lnTo>
                    <a:lnTo>
                      <a:pt x="156" y="674"/>
                    </a:lnTo>
                    <a:lnTo>
                      <a:pt x="156" y="674"/>
                    </a:lnTo>
                    <a:lnTo>
                      <a:pt x="148" y="670"/>
                    </a:lnTo>
                    <a:lnTo>
                      <a:pt x="148" y="670"/>
                    </a:lnTo>
                    <a:lnTo>
                      <a:pt x="146" y="652"/>
                    </a:lnTo>
                    <a:lnTo>
                      <a:pt x="140" y="634"/>
                    </a:lnTo>
                    <a:lnTo>
                      <a:pt x="134" y="620"/>
                    </a:lnTo>
                    <a:lnTo>
                      <a:pt x="130" y="606"/>
                    </a:lnTo>
                    <a:lnTo>
                      <a:pt x="130" y="606"/>
                    </a:lnTo>
                    <a:lnTo>
                      <a:pt x="134" y="602"/>
                    </a:lnTo>
                    <a:lnTo>
                      <a:pt x="136" y="598"/>
                    </a:lnTo>
                    <a:lnTo>
                      <a:pt x="138" y="590"/>
                    </a:lnTo>
                    <a:lnTo>
                      <a:pt x="138" y="576"/>
                    </a:lnTo>
                    <a:lnTo>
                      <a:pt x="138" y="576"/>
                    </a:lnTo>
                    <a:lnTo>
                      <a:pt x="142" y="538"/>
                    </a:lnTo>
                    <a:lnTo>
                      <a:pt x="142" y="538"/>
                    </a:lnTo>
                    <a:lnTo>
                      <a:pt x="134" y="518"/>
                    </a:lnTo>
                    <a:lnTo>
                      <a:pt x="130" y="500"/>
                    </a:lnTo>
                    <a:lnTo>
                      <a:pt x="128" y="482"/>
                    </a:lnTo>
                    <a:lnTo>
                      <a:pt x="130" y="466"/>
                    </a:lnTo>
                    <a:lnTo>
                      <a:pt x="130" y="466"/>
                    </a:lnTo>
                    <a:lnTo>
                      <a:pt x="140" y="454"/>
                    </a:lnTo>
                    <a:lnTo>
                      <a:pt x="150" y="442"/>
                    </a:lnTo>
                    <a:lnTo>
                      <a:pt x="150" y="442"/>
                    </a:lnTo>
                    <a:lnTo>
                      <a:pt x="146" y="396"/>
                    </a:lnTo>
                    <a:lnTo>
                      <a:pt x="146" y="396"/>
                    </a:lnTo>
                    <a:lnTo>
                      <a:pt x="124" y="364"/>
                    </a:lnTo>
                    <a:lnTo>
                      <a:pt x="124" y="364"/>
                    </a:lnTo>
                    <a:lnTo>
                      <a:pt x="114" y="326"/>
                    </a:lnTo>
                    <a:lnTo>
                      <a:pt x="110" y="312"/>
                    </a:lnTo>
                    <a:lnTo>
                      <a:pt x="104" y="300"/>
                    </a:lnTo>
                    <a:lnTo>
                      <a:pt x="104" y="300"/>
                    </a:lnTo>
                    <a:lnTo>
                      <a:pt x="84" y="276"/>
                    </a:lnTo>
                    <a:lnTo>
                      <a:pt x="68" y="254"/>
                    </a:lnTo>
                    <a:lnTo>
                      <a:pt x="54" y="232"/>
                    </a:lnTo>
                    <a:lnTo>
                      <a:pt x="50" y="222"/>
                    </a:lnTo>
                    <a:lnTo>
                      <a:pt x="48" y="212"/>
                    </a:lnTo>
                    <a:lnTo>
                      <a:pt x="48" y="212"/>
                    </a:lnTo>
                    <a:lnTo>
                      <a:pt x="12" y="188"/>
                    </a:lnTo>
                    <a:lnTo>
                      <a:pt x="12" y="188"/>
                    </a:lnTo>
                    <a:lnTo>
                      <a:pt x="6" y="178"/>
                    </a:lnTo>
                    <a:lnTo>
                      <a:pt x="6" y="178"/>
                    </a:lnTo>
                    <a:lnTo>
                      <a:pt x="0" y="178"/>
                    </a:lnTo>
                    <a:lnTo>
                      <a:pt x="0" y="178"/>
                    </a:lnTo>
                    <a:lnTo>
                      <a:pt x="0" y="154"/>
                    </a:lnTo>
                    <a:lnTo>
                      <a:pt x="0" y="142"/>
                    </a:lnTo>
                    <a:lnTo>
                      <a:pt x="2" y="134"/>
                    </a:lnTo>
                    <a:lnTo>
                      <a:pt x="2" y="134"/>
                    </a:lnTo>
                    <a:lnTo>
                      <a:pt x="10" y="130"/>
                    </a:lnTo>
                    <a:lnTo>
                      <a:pt x="16" y="124"/>
                    </a:lnTo>
                    <a:lnTo>
                      <a:pt x="20" y="118"/>
                    </a:lnTo>
                    <a:lnTo>
                      <a:pt x="22" y="110"/>
                    </a:lnTo>
                    <a:lnTo>
                      <a:pt x="24" y="96"/>
                    </a:lnTo>
                    <a:lnTo>
                      <a:pt x="26" y="80"/>
                    </a:lnTo>
                    <a:lnTo>
                      <a:pt x="26" y="80"/>
                    </a:lnTo>
                    <a:lnTo>
                      <a:pt x="0" y="50"/>
                    </a:lnTo>
                    <a:lnTo>
                      <a:pt x="0" y="50"/>
                    </a:lnTo>
                    <a:lnTo>
                      <a:pt x="0" y="28"/>
                    </a:lnTo>
                    <a:lnTo>
                      <a:pt x="0" y="28"/>
                    </a:lnTo>
                    <a:lnTo>
                      <a:pt x="74" y="24"/>
                    </a:lnTo>
                    <a:lnTo>
                      <a:pt x="74" y="24"/>
                    </a:lnTo>
                    <a:lnTo>
                      <a:pt x="82" y="28"/>
                    </a:lnTo>
                    <a:lnTo>
                      <a:pt x="92" y="38"/>
                    </a:lnTo>
                    <a:lnTo>
                      <a:pt x="102" y="50"/>
                    </a:lnTo>
                    <a:lnTo>
                      <a:pt x="112" y="64"/>
                    </a:lnTo>
                    <a:lnTo>
                      <a:pt x="112" y="64"/>
                    </a:lnTo>
                    <a:lnTo>
                      <a:pt x="112" y="76"/>
                    </a:lnTo>
                    <a:lnTo>
                      <a:pt x="116" y="88"/>
                    </a:lnTo>
                    <a:lnTo>
                      <a:pt x="122" y="98"/>
                    </a:lnTo>
                    <a:lnTo>
                      <a:pt x="128" y="110"/>
                    </a:lnTo>
                    <a:lnTo>
                      <a:pt x="146" y="132"/>
                    </a:lnTo>
                    <a:lnTo>
                      <a:pt x="166" y="152"/>
                    </a:lnTo>
                    <a:lnTo>
                      <a:pt x="166" y="152"/>
                    </a:lnTo>
                    <a:lnTo>
                      <a:pt x="174" y="152"/>
                    </a:lnTo>
                    <a:lnTo>
                      <a:pt x="182" y="154"/>
                    </a:lnTo>
                    <a:lnTo>
                      <a:pt x="186" y="156"/>
                    </a:lnTo>
                    <a:lnTo>
                      <a:pt x="190" y="158"/>
                    </a:lnTo>
                    <a:lnTo>
                      <a:pt x="200" y="172"/>
                    </a:lnTo>
                    <a:lnTo>
                      <a:pt x="200" y="172"/>
                    </a:lnTo>
                    <a:lnTo>
                      <a:pt x="208" y="170"/>
                    </a:lnTo>
                    <a:lnTo>
                      <a:pt x="216" y="170"/>
                    </a:lnTo>
                    <a:lnTo>
                      <a:pt x="224" y="166"/>
                    </a:lnTo>
                    <a:lnTo>
                      <a:pt x="236" y="158"/>
                    </a:lnTo>
                    <a:lnTo>
                      <a:pt x="236" y="158"/>
                    </a:lnTo>
                    <a:lnTo>
                      <a:pt x="242" y="158"/>
                    </a:lnTo>
                    <a:lnTo>
                      <a:pt x="242" y="158"/>
                    </a:lnTo>
                    <a:lnTo>
                      <a:pt x="248" y="162"/>
                    </a:lnTo>
                    <a:lnTo>
                      <a:pt x="248" y="162"/>
                    </a:lnTo>
                    <a:lnTo>
                      <a:pt x="248" y="166"/>
                    </a:lnTo>
                    <a:lnTo>
                      <a:pt x="250" y="170"/>
                    </a:lnTo>
                    <a:lnTo>
                      <a:pt x="254" y="172"/>
                    </a:lnTo>
                    <a:lnTo>
                      <a:pt x="258" y="174"/>
                    </a:lnTo>
                    <a:lnTo>
                      <a:pt x="270" y="176"/>
                    </a:lnTo>
                    <a:lnTo>
                      <a:pt x="282" y="178"/>
                    </a:lnTo>
                    <a:lnTo>
                      <a:pt x="282" y="178"/>
                    </a:lnTo>
                    <a:lnTo>
                      <a:pt x="290" y="188"/>
                    </a:lnTo>
                    <a:lnTo>
                      <a:pt x="290" y="188"/>
                    </a:lnTo>
                    <a:lnTo>
                      <a:pt x="310" y="188"/>
                    </a:lnTo>
                    <a:lnTo>
                      <a:pt x="310" y="188"/>
                    </a:lnTo>
                    <a:lnTo>
                      <a:pt x="328" y="174"/>
                    </a:lnTo>
                    <a:lnTo>
                      <a:pt x="328" y="174"/>
                    </a:lnTo>
                    <a:lnTo>
                      <a:pt x="374" y="166"/>
                    </a:lnTo>
                    <a:lnTo>
                      <a:pt x="374" y="166"/>
                    </a:lnTo>
                    <a:lnTo>
                      <a:pt x="378" y="160"/>
                    </a:lnTo>
                    <a:lnTo>
                      <a:pt x="382" y="154"/>
                    </a:lnTo>
                    <a:lnTo>
                      <a:pt x="382" y="154"/>
                    </a:lnTo>
                    <a:lnTo>
                      <a:pt x="382" y="142"/>
                    </a:lnTo>
                    <a:lnTo>
                      <a:pt x="378" y="128"/>
                    </a:lnTo>
                    <a:lnTo>
                      <a:pt x="372" y="104"/>
                    </a:lnTo>
                    <a:lnTo>
                      <a:pt x="368" y="92"/>
                    </a:lnTo>
                    <a:lnTo>
                      <a:pt x="366" y="80"/>
                    </a:lnTo>
                    <a:lnTo>
                      <a:pt x="368" y="72"/>
                    </a:lnTo>
                    <a:lnTo>
                      <a:pt x="370" y="66"/>
                    </a:lnTo>
                    <a:lnTo>
                      <a:pt x="370" y="66"/>
                    </a:lnTo>
                    <a:lnTo>
                      <a:pt x="376" y="70"/>
                    </a:lnTo>
                    <a:lnTo>
                      <a:pt x="384" y="78"/>
                    </a:lnTo>
                    <a:lnTo>
                      <a:pt x="392" y="84"/>
                    </a:lnTo>
                    <a:lnTo>
                      <a:pt x="406" y="92"/>
                    </a:lnTo>
                    <a:lnTo>
                      <a:pt x="406" y="92"/>
                    </a:lnTo>
                    <a:lnTo>
                      <a:pt x="412" y="100"/>
                    </a:lnTo>
                    <a:lnTo>
                      <a:pt x="412" y="100"/>
                    </a:lnTo>
                    <a:lnTo>
                      <a:pt x="424" y="104"/>
                    </a:lnTo>
                    <a:lnTo>
                      <a:pt x="438" y="104"/>
                    </a:lnTo>
                    <a:lnTo>
                      <a:pt x="452" y="104"/>
                    </a:lnTo>
                    <a:lnTo>
                      <a:pt x="468" y="100"/>
                    </a:lnTo>
                    <a:lnTo>
                      <a:pt x="468" y="100"/>
                    </a:lnTo>
                    <a:lnTo>
                      <a:pt x="484" y="84"/>
                    </a:lnTo>
                    <a:lnTo>
                      <a:pt x="484" y="84"/>
                    </a:lnTo>
                    <a:lnTo>
                      <a:pt x="482" y="64"/>
                    </a:lnTo>
                    <a:lnTo>
                      <a:pt x="478" y="50"/>
                    </a:lnTo>
                    <a:lnTo>
                      <a:pt x="474" y="40"/>
                    </a:lnTo>
                    <a:lnTo>
                      <a:pt x="472" y="30"/>
                    </a:lnTo>
                    <a:lnTo>
                      <a:pt x="472" y="30"/>
                    </a:lnTo>
                    <a:lnTo>
                      <a:pt x="482" y="18"/>
                    </a:lnTo>
                    <a:lnTo>
                      <a:pt x="494" y="8"/>
                    </a:lnTo>
                    <a:lnTo>
                      <a:pt x="502" y="2"/>
                    </a:lnTo>
                    <a:lnTo>
                      <a:pt x="508" y="0"/>
                    </a:lnTo>
                    <a:lnTo>
                      <a:pt x="516" y="0"/>
                    </a:lnTo>
                    <a:lnTo>
                      <a:pt x="526" y="4"/>
                    </a:lnTo>
                    <a:lnTo>
                      <a:pt x="526" y="4"/>
                    </a:lnTo>
                    <a:lnTo>
                      <a:pt x="530" y="16"/>
                    </a:lnTo>
                    <a:lnTo>
                      <a:pt x="536" y="26"/>
                    </a:lnTo>
                    <a:lnTo>
                      <a:pt x="546" y="36"/>
                    </a:lnTo>
                    <a:lnTo>
                      <a:pt x="562" y="50"/>
                    </a:lnTo>
                    <a:lnTo>
                      <a:pt x="562" y="50"/>
                    </a:lnTo>
                    <a:lnTo>
                      <a:pt x="588" y="60"/>
                    </a:lnTo>
                    <a:lnTo>
                      <a:pt x="588" y="60"/>
                    </a:lnTo>
                    <a:lnTo>
                      <a:pt x="598" y="72"/>
                    </a:lnTo>
                    <a:lnTo>
                      <a:pt x="612" y="84"/>
                    </a:lnTo>
                    <a:lnTo>
                      <a:pt x="628" y="98"/>
                    </a:lnTo>
                    <a:lnTo>
                      <a:pt x="636" y="106"/>
                    </a:lnTo>
                    <a:lnTo>
                      <a:pt x="642" y="118"/>
                    </a:lnTo>
                    <a:lnTo>
                      <a:pt x="642" y="118"/>
                    </a:lnTo>
                    <a:lnTo>
                      <a:pt x="650" y="138"/>
                    </a:lnTo>
                    <a:lnTo>
                      <a:pt x="650" y="138"/>
                    </a:lnTo>
                    <a:lnTo>
                      <a:pt x="656" y="150"/>
                    </a:lnTo>
                    <a:lnTo>
                      <a:pt x="666" y="164"/>
                    </a:lnTo>
                    <a:lnTo>
                      <a:pt x="678" y="176"/>
                    </a:lnTo>
                    <a:lnTo>
                      <a:pt x="686" y="182"/>
                    </a:lnTo>
                    <a:lnTo>
                      <a:pt x="694" y="184"/>
                    </a:lnTo>
                    <a:lnTo>
                      <a:pt x="694" y="184"/>
                    </a:lnTo>
                    <a:lnTo>
                      <a:pt x="764" y="184"/>
                    </a:lnTo>
                    <a:lnTo>
                      <a:pt x="764" y="184"/>
                    </a:lnTo>
                    <a:lnTo>
                      <a:pt x="774" y="178"/>
                    </a:lnTo>
                    <a:lnTo>
                      <a:pt x="786" y="172"/>
                    </a:lnTo>
                    <a:lnTo>
                      <a:pt x="798" y="168"/>
                    </a:lnTo>
                    <a:lnTo>
                      <a:pt x="812" y="168"/>
                    </a:lnTo>
                    <a:lnTo>
                      <a:pt x="812" y="168"/>
                    </a:lnTo>
                    <a:lnTo>
                      <a:pt x="858" y="184"/>
                    </a:lnTo>
                    <a:lnTo>
                      <a:pt x="858" y="184"/>
                    </a:lnTo>
                    <a:lnTo>
                      <a:pt x="900" y="184"/>
                    </a:lnTo>
                    <a:lnTo>
                      <a:pt x="900" y="184"/>
                    </a:lnTo>
                    <a:lnTo>
                      <a:pt x="920" y="202"/>
                    </a:lnTo>
                    <a:lnTo>
                      <a:pt x="932" y="208"/>
                    </a:lnTo>
                    <a:lnTo>
                      <a:pt x="952" y="210"/>
                    </a:lnTo>
                    <a:lnTo>
                      <a:pt x="952" y="210"/>
                    </a:lnTo>
                    <a:lnTo>
                      <a:pt x="972" y="228"/>
                    </a:lnTo>
                    <a:lnTo>
                      <a:pt x="972" y="228"/>
                    </a:lnTo>
                    <a:lnTo>
                      <a:pt x="972" y="278"/>
                    </a:lnTo>
                    <a:lnTo>
                      <a:pt x="972" y="278"/>
                    </a:lnTo>
                    <a:lnTo>
                      <a:pt x="958" y="296"/>
                    </a:lnTo>
                    <a:lnTo>
                      <a:pt x="946" y="316"/>
                    </a:lnTo>
                    <a:lnTo>
                      <a:pt x="938" y="336"/>
                    </a:lnTo>
                    <a:lnTo>
                      <a:pt x="930" y="358"/>
                    </a:lnTo>
                    <a:lnTo>
                      <a:pt x="930" y="358"/>
                    </a:lnTo>
                    <a:lnTo>
                      <a:pt x="908" y="388"/>
                    </a:lnTo>
                    <a:lnTo>
                      <a:pt x="880" y="418"/>
                    </a:lnTo>
                    <a:lnTo>
                      <a:pt x="880" y="418"/>
                    </a:lnTo>
                    <a:lnTo>
                      <a:pt x="866" y="422"/>
                    </a:lnTo>
                    <a:lnTo>
                      <a:pt x="856" y="422"/>
                    </a:lnTo>
                    <a:lnTo>
                      <a:pt x="846" y="420"/>
                    </a:lnTo>
                    <a:lnTo>
                      <a:pt x="840" y="418"/>
                    </a:lnTo>
                    <a:lnTo>
                      <a:pt x="828" y="406"/>
                    </a:lnTo>
                    <a:lnTo>
                      <a:pt x="812" y="394"/>
                    </a:lnTo>
                    <a:lnTo>
                      <a:pt x="812" y="394"/>
                    </a:lnTo>
                    <a:lnTo>
                      <a:pt x="806" y="388"/>
                    </a:lnTo>
                    <a:lnTo>
                      <a:pt x="800" y="382"/>
                    </a:lnTo>
                    <a:lnTo>
                      <a:pt x="788" y="376"/>
                    </a:lnTo>
                    <a:lnTo>
                      <a:pt x="778" y="374"/>
                    </a:lnTo>
                    <a:lnTo>
                      <a:pt x="768" y="374"/>
                    </a:lnTo>
                    <a:lnTo>
                      <a:pt x="768" y="374"/>
                    </a:lnTo>
                    <a:lnTo>
                      <a:pt x="764" y="382"/>
                    </a:lnTo>
                    <a:lnTo>
                      <a:pt x="764" y="382"/>
                    </a:lnTo>
                    <a:lnTo>
                      <a:pt x="764" y="422"/>
                    </a:lnTo>
                    <a:lnTo>
                      <a:pt x="764" y="422"/>
                    </a:lnTo>
                    <a:lnTo>
                      <a:pt x="768" y="434"/>
                    </a:lnTo>
                    <a:lnTo>
                      <a:pt x="772" y="446"/>
                    </a:lnTo>
                    <a:lnTo>
                      <a:pt x="772" y="460"/>
                    </a:lnTo>
                    <a:lnTo>
                      <a:pt x="772" y="478"/>
                    </a:lnTo>
                    <a:lnTo>
                      <a:pt x="772" y="478"/>
                    </a:lnTo>
                    <a:lnTo>
                      <a:pt x="770" y="492"/>
                    </a:lnTo>
                    <a:lnTo>
                      <a:pt x="766" y="510"/>
                    </a:lnTo>
                    <a:lnTo>
                      <a:pt x="766" y="528"/>
                    </a:lnTo>
                    <a:lnTo>
                      <a:pt x="768" y="548"/>
                    </a:lnTo>
                    <a:lnTo>
                      <a:pt x="768" y="548"/>
                    </a:lnTo>
                    <a:lnTo>
                      <a:pt x="784" y="564"/>
                    </a:lnTo>
                    <a:lnTo>
                      <a:pt x="784" y="564"/>
                    </a:lnTo>
                    <a:lnTo>
                      <a:pt x="790" y="568"/>
                    </a:lnTo>
                    <a:lnTo>
                      <a:pt x="796" y="574"/>
                    </a:lnTo>
                    <a:lnTo>
                      <a:pt x="802" y="582"/>
                    </a:lnTo>
                    <a:lnTo>
                      <a:pt x="808" y="592"/>
                    </a:lnTo>
                    <a:lnTo>
                      <a:pt x="810" y="602"/>
                    </a:lnTo>
                    <a:lnTo>
                      <a:pt x="810" y="612"/>
                    </a:lnTo>
                    <a:lnTo>
                      <a:pt x="808" y="622"/>
                    </a:lnTo>
                    <a:lnTo>
                      <a:pt x="800" y="632"/>
                    </a:lnTo>
                    <a:lnTo>
                      <a:pt x="800" y="632"/>
                    </a:lnTo>
                    <a:lnTo>
                      <a:pt x="786" y="640"/>
                    </a:lnTo>
                    <a:lnTo>
                      <a:pt x="780" y="646"/>
                    </a:lnTo>
                    <a:lnTo>
                      <a:pt x="778" y="650"/>
                    </a:lnTo>
                    <a:lnTo>
                      <a:pt x="776" y="656"/>
                    </a:lnTo>
                    <a:lnTo>
                      <a:pt x="776" y="674"/>
                    </a:lnTo>
                    <a:lnTo>
                      <a:pt x="776" y="674"/>
                    </a:lnTo>
                    <a:lnTo>
                      <a:pt x="782" y="680"/>
                    </a:lnTo>
                    <a:lnTo>
                      <a:pt x="788" y="686"/>
                    </a:lnTo>
                    <a:lnTo>
                      <a:pt x="806" y="694"/>
                    </a:lnTo>
                    <a:lnTo>
                      <a:pt x="828" y="702"/>
                    </a:lnTo>
                    <a:lnTo>
                      <a:pt x="840" y="710"/>
                    </a:lnTo>
                    <a:lnTo>
                      <a:pt x="850" y="718"/>
                    </a:lnTo>
                    <a:lnTo>
                      <a:pt x="850" y="718"/>
                    </a:lnTo>
                    <a:lnTo>
                      <a:pt x="848" y="740"/>
                    </a:lnTo>
                    <a:lnTo>
                      <a:pt x="846" y="752"/>
                    </a:lnTo>
                    <a:lnTo>
                      <a:pt x="842" y="756"/>
                    </a:lnTo>
                    <a:lnTo>
                      <a:pt x="840" y="762"/>
                    </a:lnTo>
                    <a:lnTo>
                      <a:pt x="840" y="762"/>
                    </a:lnTo>
                    <a:lnTo>
                      <a:pt x="818" y="760"/>
                    </a:lnTo>
                    <a:lnTo>
                      <a:pt x="796" y="758"/>
                    </a:lnTo>
                    <a:lnTo>
                      <a:pt x="778" y="754"/>
                    </a:lnTo>
                    <a:lnTo>
                      <a:pt x="764" y="748"/>
                    </a:lnTo>
                    <a:lnTo>
                      <a:pt x="764" y="748"/>
                    </a:lnTo>
                    <a:lnTo>
                      <a:pt x="762" y="734"/>
                    </a:lnTo>
                    <a:lnTo>
                      <a:pt x="760" y="722"/>
                    </a:lnTo>
                    <a:lnTo>
                      <a:pt x="756" y="712"/>
                    </a:lnTo>
                    <a:lnTo>
                      <a:pt x="752" y="702"/>
                    </a:lnTo>
                    <a:lnTo>
                      <a:pt x="752" y="702"/>
                    </a:lnTo>
                    <a:lnTo>
                      <a:pt x="744" y="704"/>
                    </a:lnTo>
                    <a:lnTo>
                      <a:pt x="736" y="704"/>
                    </a:lnTo>
                    <a:lnTo>
                      <a:pt x="726" y="710"/>
                    </a:lnTo>
                    <a:lnTo>
                      <a:pt x="716" y="718"/>
                    </a:lnTo>
                    <a:lnTo>
                      <a:pt x="706" y="724"/>
                    </a:lnTo>
                    <a:lnTo>
                      <a:pt x="706" y="724"/>
                    </a:lnTo>
                    <a:lnTo>
                      <a:pt x="680" y="724"/>
                    </a:lnTo>
                    <a:lnTo>
                      <a:pt x="680" y="724"/>
                    </a:lnTo>
                    <a:lnTo>
                      <a:pt x="670" y="716"/>
                    </a:lnTo>
                    <a:lnTo>
                      <a:pt x="662" y="706"/>
                    </a:lnTo>
                    <a:lnTo>
                      <a:pt x="656" y="698"/>
                    </a:lnTo>
                    <a:lnTo>
                      <a:pt x="652" y="688"/>
                    </a:lnTo>
                    <a:lnTo>
                      <a:pt x="646" y="668"/>
                    </a:lnTo>
                    <a:lnTo>
                      <a:pt x="642" y="652"/>
                    </a:lnTo>
                    <a:lnTo>
                      <a:pt x="642" y="652"/>
                    </a:lnTo>
                    <a:lnTo>
                      <a:pt x="630" y="636"/>
                    </a:lnTo>
                    <a:lnTo>
                      <a:pt x="630" y="636"/>
                    </a:lnTo>
                    <a:lnTo>
                      <a:pt x="604" y="636"/>
                    </a:lnTo>
                    <a:lnTo>
                      <a:pt x="594" y="636"/>
                    </a:lnTo>
                    <a:lnTo>
                      <a:pt x="588" y="638"/>
                    </a:lnTo>
                    <a:lnTo>
                      <a:pt x="582" y="642"/>
                    </a:lnTo>
                    <a:lnTo>
                      <a:pt x="578" y="648"/>
                    </a:lnTo>
                    <a:lnTo>
                      <a:pt x="574" y="658"/>
                    </a:lnTo>
                    <a:lnTo>
                      <a:pt x="572" y="670"/>
                    </a:lnTo>
                    <a:lnTo>
                      <a:pt x="572" y="670"/>
                    </a:lnTo>
                    <a:lnTo>
                      <a:pt x="564" y="676"/>
                    </a:lnTo>
                    <a:lnTo>
                      <a:pt x="556" y="680"/>
                    </a:lnTo>
                    <a:lnTo>
                      <a:pt x="550" y="682"/>
                    </a:lnTo>
                    <a:lnTo>
                      <a:pt x="542" y="686"/>
                    </a:lnTo>
                    <a:lnTo>
                      <a:pt x="542" y="686"/>
                    </a:lnTo>
                    <a:lnTo>
                      <a:pt x="542" y="704"/>
                    </a:lnTo>
                    <a:lnTo>
                      <a:pt x="542" y="704"/>
                    </a:lnTo>
                    <a:lnTo>
                      <a:pt x="550" y="712"/>
                    </a:lnTo>
                    <a:lnTo>
                      <a:pt x="558" y="726"/>
                    </a:lnTo>
                    <a:lnTo>
                      <a:pt x="562" y="732"/>
                    </a:lnTo>
                    <a:lnTo>
                      <a:pt x="564" y="740"/>
                    </a:lnTo>
                    <a:lnTo>
                      <a:pt x="564" y="748"/>
                    </a:lnTo>
                    <a:lnTo>
                      <a:pt x="562" y="758"/>
                    </a:lnTo>
                    <a:lnTo>
                      <a:pt x="562" y="758"/>
                    </a:lnTo>
                    <a:lnTo>
                      <a:pt x="558" y="766"/>
                    </a:lnTo>
                    <a:lnTo>
                      <a:pt x="552" y="772"/>
                    </a:lnTo>
                    <a:lnTo>
                      <a:pt x="536" y="782"/>
                    </a:lnTo>
                    <a:lnTo>
                      <a:pt x="508" y="800"/>
                    </a:lnTo>
                    <a:lnTo>
                      <a:pt x="508" y="800"/>
                    </a:lnTo>
                    <a:lnTo>
                      <a:pt x="500" y="810"/>
                    </a:lnTo>
                    <a:lnTo>
                      <a:pt x="500" y="810"/>
                    </a:lnTo>
                    <a:lnTo>
                      <a:pt x="500" y="850"/>
                    </a:lnTo>
                    <a:lnTo>
                      <a:pt x="500" y="850"/>
                    </a:lnTo>
                    <a:lnTo>
                      <a:pt x="504" y="856"/>
                    </a:lnTo>
                    <a:lnTo>
                      <a:pt x="508" y="860"/>
                    </a:lnTo>
                    <a:lnTo>
                      <a:pt x="518" y="866"/>
                    </a:lnTo>
                    <a:lnTo>
                      <a:pt x="522" y="870"/>
                    </a:lnTo>
                    <a:lnTo>
                      <a:pt x="526" y="878"/>
                    </a:lnTo>
                    <a:lnTo>
                      <a:pt x="528" y="888"/>
                    </a:lnTo>
                    <a:lnTo>
                      <a:pt x="530" y="902"/>
                    </a:lnTo>
                    <a:lnTo>
                      <a:pt x="530" y="902"/>
                    </a:lnTo>
                    <a:lnTo>
                      <a:pt x="522" y="918"/>
                    </a:lnTo>
                    <a:lnTo>
                      <a:pt x="522" y="918"/>
                    </a:lnTo>
                    <a:lnTo>
                      <a:pt x="510" y="924"/>
                    </a:lnTo>
                    <a:lnTo>
                      <a:pt x="498" y="930"/>
                    </a:lnTo>
                    <a:lnTo>
                      <a:pt x="498" y="930"/>
                    </a:lnTo>
                    <a:lnTo>
                      <a:pt x="432" y="956"/>
                    </a:lnTo>
                    <a:lnTo>
                      <a:pt x="432" y="956"/>
                    </a:lnTo>
                    <a:close/>
                  </a:path>
                </a:pathLst>
              </a:custGeom>
              <a:grpFill/>
              <a:ln>
                <a:solidFill>
                  <a:schemeClr val="bg1"/>
                </a:solidFill>
              </a:ln>
            </p:spPr>
            <p:txBody>
              <a:bodyPr/>
              <a:lstStyle/>
              <a:p>
                <a:endParaRPr altLang="en-US" lang="zh-CN"/>
              </a:p>
            </p:txBody>
          </p:sp>
          <p:sp>
            <p:nvSpPr>
              <p:cNvPr id="87" name="Freeform 21"/>
              <p:cNvSpPr/>
              <p:nvPr/>
            </p:nvSpPr>
            <p:spPr bwMode="auto">
              <a:xfrm>
                <a:off x="7034213" y="4486275"/>
                <a:ext cx="577850" cy="571500"/>
              </a:xfrm>
              <a:custGeom>
                <a:gdLst>
                  <a:gd fmla="*/ 138 w 364" name="T0"/>
                  <a:gd fmla="*/ 356 h 360" name="T1"/>
                  <a:gd fmla="*/ 108 w 364" name="T2"/>
                  <a:gd fmla="*/ 340 h 360" name="T3"/>
                  <a:gd fmla="*/ 86 w 364" name="T4"/>
                  <a:gd fmla="*/ 274 h 360" name="T5"/>
                  <a:gd fmla="*/ 48 w 364" name="T6"/>
                  <a:gd fmla="*/ 256 h 360" name="T7"/>
                  <a:gd fmla="*/ 46 w 364" name="T8"/>
                  <a:gd fmla="*/ 226 h 360" name="T9"/>
                  <a:gd fmla="*/ 24 w 364" name="T10"/>
                  <a:gd fmla="*/ 188 h 360" name="T11"/>
                  <a:gd fmla="*/ 0 w 364" name="T12"/>
                  <a:gd fmla="*/ 162 h 360" name="T13"/>
                  <a:gd fmla="*/ 10 w 364" name="T14"/>
                  <a:gd fmla="*/ 140 h 360" name="T15"/>
                  <a:gd fmla="*/ 26 w 364" name="T16"/>
                  <a:gd fmla="*/ 122 h 360" name="T17"/>
                  <a:gd fmla="*/ 32 w 364" name="T18"/>
                  <a:gd fmla="*/ 104 h 360" name="T19"/>
                  <a:gd fmla="*/ 58 w 364" name="T20"/>
                  <a:gd fmla="*/ 88 h 360" name="T21"/>
                  <a:gd fmla="*/ 70 w 364" name="T22"/>
                  <a:gd fmla="*/ 68 h 360" name="T23"/>
                  <a:gd fmla="*/ 72 w 364" name="T24"/>
                  <a:gd fmla="*/ 16 h 360" name="T25"/>
                  <a:gd fmla="*/ 90 w 364" name="T26"/>
                  <a:gd fmla="*/ 8 h 360" name="T27"/>
                  <a:gd fmla="*/ 106 w 364" name="T28"/>
                  <a:gd fmla="*/ 6 h 360" name="T29"/>
                  <a:gd fmla="*/ 140 w 364" name="T30"/>
                  <a:gd fmla="*/ 10 h 360" name="T31"/>
                  <a:gd fmla="*/ 152 w 364" name="T32"/>
                  <a:gd fmla="*/ 2 h 360" name="T33"/>
                  <a:gd fmla="*/ 186 w 364" name="T34"/>
                  <a:gd fmla="*/ 4 h 360" name="T35"/>
                  <a:gd fmla="*/ 212 w 364" name="T36"/>
                  <a:gd fmla="*/ 16 h 360" name="T37"/>
                  <a:gd fmla="*/ 238 w 364" name="T38"/>
                  <a:gd fmla="*/ 26 h 360" name="T39"/>
                  <a:gd fmla="*/ 254 w 364" name="T40"/>
                  <a:gd fmla="*/ 22 h 360" name="T41"/>
                  <a:gd fmla="*/ 280 w 364" name="T42"/>
                  <a:gd fmla="*/ 2 h 360" name="T43"/>
                  <a:gd fmla="*/ 300 w 364" name="T44"/>
                  <a:gd fmla="*/ 8 h 360" name="T45"/>
                  <a:gd fmla="*/ 324 w 364" name="T46"/>
                  <a:gd fmla="*/ 18 h 360" name="T47"/>
                  <a:gd fmla="*/ 360 w 364" name="T48"/>
                  <a:gd fmla="*/ 28 h 360" name="T49"/>
                  <a:gd fmla="*/ 324 w 364" name="T50"/>
                  <a:gd fmla="*/ 58 h 360" name="T51"/>
                  <a:gd fmla="*/ 316 w 364" name="T52"/>
                  <a:gd fmla="*/ 76 h 360" name="T53"/>
                  <a:gd fmla="*/ 320 w 364" name="T54"/>
                  <a:gd fmla="*/ 84 h 360" name="T55"/>
                  <a:gd fmla="*/ 362 w 364" name="T56"/>
                  <a:gd fmla="*/ 72 h 360" name="T57"/>
                  <a:gd fmla="*/ 364 w 364" name="T58"/>
                  <a:gd fmla="*/ 90 h 360" name="T59"/>
                  <a:gd fmla="*/ 346 w 364" name="T60"/>
                  <a:gd fmla="*/ 100 h 360" name="T61"/>
                  <a:gd fmla="*/ 322 w 364" name="T62"/>
                  <a:gd fmla="*/ 112 h 360" name="T63"/>
                  <a:gd fmla="*/ 344 w 364" name="T64"/>
                  <a:gd fmla="*/ 142 h 360" name="T65"/>
                  <a:gd fmla="*/ 340 w 364" name="T66"/>
                  <a:gd fmla="*/ 196 h 360" name="T67"/>
                  <a:gd fmla="*/ 344 w 364" name="T68"/>
                  <a:gd fmla="*/ 214 h 360" name="T69"/>
                  <a:gd fmla="*/ 338 w 364" name="T70"/>
                  <a:gd fmla="*/ 238 h 360" name="T71"/>
                  <a:gd fmla="*/ 330 w 364" name="T72"/>
                  <a:gd fmla="*/ 240 h 360" name="T73"/>
                  <a:gd fmla="*/ 324 w 364" name="T74"/>
                  <a:gd fmla="*/ 224 h 360" name="T75"/>
                  <a:gd fmla="*/ 304 w 364" name="T76"/>
                  <a:gd fmla="*/ 232 h 360" name="T77"/>
                  <a:gd fmla="*/ 270 w 364" name="T78"/>
                  <a:gd fmla="*/ 268 h 360" name="T79"/>
                  <a:gd fmla="*/ 262 w 364" name="T80"/>
                  <a:gd fmla="*/ 286 h 360" name="T81"/>
                  <a:gd fmla="*/ 260 w 364" name="T82"/>
                  <a:gd fmla="*/ 344 h 360" name="T83"/>
                  <a:gd fmla="*/ 222 w 364" name="T84"/>
                  <a:gd fmla="*/ 344 h 360" name="T85"/>
                  <a:gd fmla="*/ 158 w 364" name="T86"/>
                  <a:gd fmla="*/ 360 h 36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60" w="364">
                    <a:moveTo>
                      <a:pt x="158" y="360"/>
                    </a:moveTo>
                    <a:lnTo>
                      <a:pt x="158" y="360"/>
                    </a:lnTo>
                    <a:lnTo>
                      <a:pt x="138" y="356"/>
                    </a:lnTo>
                    <a:lnTo>
                      <a:pt x="126" y="352"/>
                    </a:lnTo>
                    <a:lnTo>
                      <a:pt x="116" y="346"/>
                    </a:lnTo>
                    <a:lnTo>
                      <a:pt x="108" y="340"/>
                    </a:lnTo>
                    <a:lnTo>
                      <a:pt x="108" y="340"/>
                    </a:lnTo>
                    <a:lnTo>
                      <a:pt x="86" y="274"/>
                    </a:lnTo>
                    <a:lnTo>
                      <a:pt x="86" y="274"/>
                    </a:lnTo>
                    <a:lnTo>
                      <a:pt x="66" y="258"/>
                    </a:lnTo>
                    <a:lnTo>
                      <a:pt x="66" y="258"/>
                    </a:lnTo>
                    <a:lnTo>
                      <a:pt x="48" y="256"/>
                    </a:lnTo>
                    <a:lnTo>
                      <a:pt x="48" y="256"/>
                    </a:lnTo>
                    <a:lnTo>
                      <a:pt x="50" y="240"/>
                    </a:lnTo>
                    <a:lnTo>
                      <a:pt x="46" y="226"/>
                    </a:lnTo>
                    <a:lnTo>
                      <a:pt x="40" y="212"/>
                    </a:lnTo>
                    <a:lnTo>
                      <a:pt x="34" y="200"/>
                    </a:lnTo>
                    <a:lnTo>
                      <a:pt x="24" y="188"/>
                    </a:lnTo>
                    <a:lnTo>
                      <a:pt x="14" y="178"/>
                    </a:lnTo>
                    <a:lnTo>
                      <a:pt x="0" y="162"/>
                    </a:lnTo>
                    <a:lnTo>
                      <a:pt x="0" y="162"/>
                    </a:lnTo>
                    <a:lnTo>
                      <a:pt x="0" y="156"/>
                    </a:lnTo>
                    <a:lnTo>
                      <a:pt x="2" y="150"/>
                    </a:lnTo>
                    <a:lnTo>
                      <a:pt x="10" y="140"/>
                    </a:lnTo>
                    <a:lnTo>
                      <a:pt x="18" y="130"/>
                    </a:lnTo>
                    <a:lnTo>
                      <a:pt x="26" y="122"/>
                    </a:lnTo>
                    <a:lnTo>
                      <a:pt x="26" y="122"/>
                    </a:lnTo>
                    <a:lnTo>
                      <a:pt x="26" y="114"/>
                    </a:lnTo>
                    <a:lnTo>
                      <a:pt x="28" y="110"/>
                    </a:lnTo>
                    <a:lnTo>
                      <a:pt x="32" y="104"/>
                    </a:lnTo>
                    <a:lnTo>
                      <a:pt x="36" y="102"/>
                    </a:lnTo>
                    <a:lnTo>
                      <a:pt x="48" y="94"/>
                    </a:lnTo>
                    <a:lnTo>
                      <a:pt x="58" y="88"/>
                    </a:lnTo>
                    <a:lnTo>
                      <a:pt x="58" y="88"/>
                    </a:lnTo>
                    <a:lnTo>
                      <a:pt x="70" y="68"/>
                    </a:lnTo>
                    <a:lnTo>
                      <a:pt x="70" y="68"/>
                    </a:lnTo>
                    <a:lnTo>
                      <a:pt x="70" y="38"/>
                    </a:lnTo>
                    <a:lnTo>
                      <a:pt x="70" y="24"/>
                    </a:lnTo>
                    <a:lnTo>
                      <a:pt x="72" y="16"/>
                    </a:lnTo>
                    <a:lnTo>
                      <a:pt x="72" y="16"/>
                    </a:lnTo>
                    <a:lnTo>
                      <a:pt x="80" y="14"/>
                    </a:lnTo>
                    <a:lnTo>
                      <a:pt x="90" y="8"/>
                    </a:lnTo>
                    <a:lnTo>
                      <a:pt x="94" y="6"/>
                    </a:lnTo>
                    <a:lnTo>
                      <a:pt x="100" y="6"/>
                    </a:lnTo>
                    <a:lnTo>
                      <a:pt x="106" y="6"/>
                    </a:lnTo>
                    <a:lnTo>
                      <a:pt x="112" y="10"/>
                    </a:lnTo>
                    <a:lnTo>
                      <a:pt x="112" y="10"/>
                    </a:lnTo>
                    <a:lnTo>
                      <a:pt x="140" y="10"/>
                    </a:lnTo>
                    <a:lnTo>
                      <a:pt x="140" y="10"/>
                    </a:lnTo>
                    <a:lnTo>
                      <a:pt x="146" y="6"/>
                    </a:lnTo>
                    <a:lnTo>
                      <a:pt x="152" y="2"/>
                    </a:lnTo>
                    <a:lnTo>
                      <a:pt x="160" y="0"/>
                    </a:lnTo>
                    <a:lnTo>
                      <a:pt x="168" y="0"/>
                    </a:lnTo>
                    <a:lnTo>
                      <a:pt x="186" y="4"/>
                    </a:lnTo>
                    <a:lnTo>
                      <a:pt x="202" y="8"/>
                    </a:lnTo>
                    <a:lnTo>
                      <a:pt x="202" y="8"/>
                    </a:lnTo>
                    <a:lnTo>
                      <a:pt x="212" y="16"/>
                    </a:lnTo>
                    <a:lnTo>
                      <a:pt x="224" y="22"/>
                    </a:lnTo>
                    <a:lnTo>
                      <a:pt x="230" y="24"/>
                    </a:lnTo>
                    <a:lnTo>
                      <a:pt x="238" y="26"/>
                    </a:lnTo>
                    <a:lnTo>
                      <a:pt x="246" y="24"/>
                    </a:lnTo>
                    <a:lnTo>
                      <a:pt x="254" y="22"/>
                    </a:lnTo>
                    <a:lnTo>
                      <a:pt x="254" y="22"/>
                    </a:lnTo>
                    <a:lnTo>
                      <a:pt x="264" y="14"/>
                    </a:lnTo>
                    <a:lnTo>
                      <a:pt x="274" y="4"/>
                    </a:lnTo>
                    <a:lnTo>
                      <a:pt x="280" y="2"/>
                    </a:lnTo>
                    <a:lnTo>
                      <a:pt x="286" y="0"/>
                    </a:lnTo>
                    <a:lnTo>
                      <a:pt x="292" y="2"/>
                    </a:lnTo>
                    <a:lnTo>
                      <a:pt x="300" y="8"/>
                    </a:lnTo>
                    <a:lnTo>
                      <a:pt x="300" y="8"/>
                    </a:lnTo>
                    <a:lnTo>
                      <a:pt x="324" y="18"/>
                    </a:lnTo>
                    <a:lnTo>
                      <a:pt x="324" y="18"/>
                    </a:lnTo>
                    <a:lnTo>
                      <a:pt x="364" y="22"/>
                    </a:lnTo>
                    <a:lnTo>
                      <a:pt x="364" y="22"/>
                    </a:lnTo>
                    <a:lnTo>
                      <a:pt x="360" y="28"/>
                    </a:lnTo>
                    <a:lnTo>
                      <a:pt x="352" y="34"/>
                    </a:lnTo>
                    <a:lnTo>
                      <a:pt x="332" y="48"/>
                    </a:lnTo>
                    <a:lnTo>
                      <a:pt x="324" y="58"/>
                    </a:lnTo>
                    <a:lnTo>
                      <a:pt x="318" y="66"/>
                    </a:lnTo>
                    <a:lnTo>
                      <a:pt x="316" y="72"/>
                    </a:lnTo>
                    <a:lnTo>
                      <a:pt x="316" y="76"/>
                    </a:lnTo>
                    <a:lnTo>
                      <a:pt x="316" y="80"/>
                    </a:lnTo>
                    <a:lnTo>
                      <a:pt x="320" y="84"/>
                    </a:lnTo>
                    <a:lnTo>
                      <a:pt x="320" y="84"/>
                    </a:lnTo>
                    <a:lnTo>
                      <a:pt x="350" y="84"/>
                    </a:lnTo>
                    <a:lnTo>
                      <a:pt x="350" y="84"/>
                    </a:lnTo>
                    <a:lnTo>
                      <a:pt x="362" y="72"/>
                    </a:lnTo>
                    <a:lnTo>
                      <a:pt x="362" y="72"/>
                    </a:lnTo>
                    <a:lnTo>
                      <a:pt x="364" y="82"/>
                    </a:lnTo>
                    <a:lnTo>
                      <a:pt x="364" y="90"/>
                    </a:lnTo>
                    <a:lnTo>
                      <a:pt x="360" y="96"/>
                    </a:lnTo>
                    <a:lnTo>
                      <a:pt x="360" y="96"/>
                    </a:lnTo>
                    <a:lnTo>
                      <a:pt x="346" y="100"/>
                    </a:lnTo>
                    <a:lnTo>
                      <a:pt x="338" y="104"/>
                    </a:lnTo>
                    <a:lnTo>
                      <a:pt x="322" y="112"/>
                    </a:lnTo>
                    <a:lnTo>
                      <a:pt x="322" y="112"/>
                    </a:lnTo>
                    <a:lnTo>
                      <a:pt x="324" y="132"/>
                    </a:lnTo>
                    <a:lnTo>
                      <a:pt x="324" y="132"/>
                    </a:lnTo>
                    <a:lnTo>
                      <a:pt x="344" y="142"/>
                    </a:lnTo>
                    <a:lnTo>
                      <a:pt x="344" y="142"/>
                    </a:lnTo>
                    <a:lnTo>
                      <a:pt x="340" y="166"/>
                    </a:lnTo>
                    <a:lnTo>
                      <a:pt x="340" y="196"/>
                    </a:lnTo>
                    <a:lnTo>
                      <a:pt x="340" y="196"/>
                    </a:lnTo>
                    <a:lnTo>
                      <a:pt x="342" y="204"/>
                    </a:lnTo>
                    <a:lnTo>
                      <a:pt x="344" y="214"/>
                    </a:lnTo>
                    <a:lnTo>
                      <a:pt x="342" y="228"/>
                    </a:lnTo>
                    <a:lnTo>
                      <a:pt x="340" y="232"/>
                    </a:lnTo>
                    <a:lnTo>
                      <a:pt x="338" y="238"/>
                    </a:lnTo>
                    <a:lnTo>
                      <a:pt x="338" y="238"/>
                    </a:lnTo>
                    <a:lnTo>
                      <a:pt x="330" y="240"/>
                    </a:lnTo>
                    <a:lnTo>
                      <a:pt x="330" y="240"/>
                    </a:lnTo>
                    <a:lnTo>
                      <a:pt x="328" y="226"/>
                    </a:lnTo>
                    <a:lnTo>
                      <a:pt x="328" y="226"/>
                    </a:lnTo>
                    <a:lnTo>
                      <a:pt x="324" y="224"/>
                    </a:lnTo>
                    <a:lnTo>
                      <a:pt x="320" y="224"/>
                    </a:lnTo>
                    <a:lnTo>
                      <a:pt x="312" y="226"/>
                    </a:lnTo>
                    <a:lnTo>
                      <a:pt x="304" y="232"/>
                    </a:lnTo>
                    <a:lnTo>
                      <a:pt x="296" y="240"/>
                    </a:lnTo>
                    <a:lnTo>
                      <a:pt x="280" y="256"/>
                    </a:lnTo>
                    <a:lnTo>
                      <a:pt x="270" y="268"/>
                    </a:lnTo>
                    <a:lnTo>
                      <a:pt x="270" y="268"/>
                    </a:lnTo>
                    <a:lnTo>
                      <a:pt x="266" y="278"/>
                    </a:lnTo>
                    <a:lnTo>
                      <a:pt x="262" y="286"/>
                    </a:lnTo>
                    <a:lnTo>
                      <a:pt x="262" y="286"/>
                    </a:lnTo>
                    <a:lnTo>
                      <a:pt x="260" y="344"/>
                    </a:lnTo>
                    <a:lnTo>
                      <a:pt x="260" y="344"/>
                    </a:lnTo>
                    <a:lnTo>
                      <a:pt x="250" y="342"/>
                    </a:lnTo>
                    <a:lnTo>
                      <a:pt x="250" y="342"/>
                    </a:lnTo>
                    <a:lnTo>
                      <a:pt x="222" y="344"/>
                    </a:lnTo>
                    <a:lnTo>
                      <a:pt x="200" y="346"/>
                    </a:lnTo>
                    <a:lnTo>
                      <a:pt x="180" y="352"/>
                    </a:lnTo>
                    <a:lnTo>
                      <a:pt x="158" y="360"/>
                    </a:lnTo>
                    <a:lnTo>
                      <a:pt x="158" y="360"/>
                    </a:lnTo>
                    <a:close/>
                  </a:path>
                </a:pathLst>
              </a:custGeom>
              <a:solidFill>
                <a:srgbClr val="3DB39E">
                  <a:alpha val="50000"/>
                </a:srgbClr>
              </a:solidFill>
              <a:ln>
                <a:solidFill>
                  <a:schemeClr val="bg1"/>
                </a:solidFill>
              </a:ln>
            </p:spPr>
            <p:txBody>
              <a:bodyPr/>
              <a:lstStyle/>
              <a:p>
                <a:endParaRPr altLang="en-US" lang="zh-CN"/>
              </a:p>
            </p:txBody>
          </p:sp>
          <p:sp>
            <p:nvSpPr>
              <p:cNvPr id="88" name="Freeform 22"/>
              <p:cNvSpPr/>
              <p:nvPr/>
            </p:nvSpPr>
            <p:spPr bwMode="auto">
              <a:xfrm>
                <a:off x="5046663" y="4273550"/>
                <a:ext cx="733425" cy="762000"/>
              </a:xfrm>
              <a:custGeom>
                <a:gdLst>
                  <a:gd fmla="*/ 360 w 462" name="T0"/>
                  <a:gd fmla="*/ 474 h 480" name="T1"/>
                  <a:gd fmla="*/ 328 w 462" name="T2"/>
                  <a:gd fmla="*/ 448 h 480" name="T3"/>
                  <a:gd fmla="*/ 300 w 462" name="T4"/>
                  <a:gd fmla="*/ 412 h 480" name="T5"/>
                  <a:gd fmla="*/ 282 w 462" name="T6"/>
                  <a:gd fmla="*/ 362 h 480" name="T7"/>
                  <a:gd fmla="*/ 252 w 462" name="T8"/>
                  <a:gd fmla="*/ 340 h 480" name="T9"/>
                  <a:gd fmla="*/ 230 w 462" name="T10"/>
                  <a:gd fmla="*/ 340 h 480" name="T11"/>
                  <a:gd fmla="*/ 214 w 462" name="T12"/>
                  <a:gd fmla="*/ 346 h 480" name="T13"/>
                  <a:gd fmla="*/ 196 w 462" name="T14"/>
                  <a:gd fmla="*/ 376 h 480" name="T15"/>
                  <a:gd fmla="*/ 176 w 462" name="T16"/>
                  <a:gd fmla="*/ 402 h 480" name="T17"/>
                  <a:gd fmla="*/ 152 w 462" name="T18"/>
                  <a:gd fmla="*/ 428 h 480" name="T19"/>
                  <a:gd fmla="*/ 144 w 462" name="T20"/>
                  <a:gd fmla="*/ 430 h 480" name="T21"/>
                  <a:gd fmla="*/ 118 w 462" name="T22"/>
                  <a:gd fmla="*/ 442 h 480" name="T23"/>
                  <a:gd fmla="*/ 72 w 462" name="T24"/>
                  <a:gd fmla="*/ 434 h 480" name="T25"/>
                  <a:gd fmla="*/ 38 w 462" name="T26"/>
                  <a:gd fmla="*/ 416 h 480" name="T27"/>
                  <a:gd fmla="*/ 46 w 462" name="T28"/>
                  <a:gd fmla="*/ 386 h 480" name="T29"/>
                  <a:gd fmla="*/ 42 w 462" name="T30"/>
                  <a:gd fmla="*/ 360 h 480" name="T31"/>
                  <a:gd fmla="*/ 2 w 462" name="T32"/>
                  <a:gd fmla="*/ 312 h 480" name="T33"/>
                  <a:gd fmla="*/ 10 w 462" name="T34"/>
                  <a:gd fmla="*/ 228 h 480" name="T35"/>
                  <a:gd fmla="*/ 0 w 462" name="T36"/>
                  <a:gd fmla="*/ 168 h 480" name="T37"/>
                  <a:gd fmla="*/ 4 w 462" name="T38"/>
                  <a:gd fmla="*/ 166 h 480" name="T39"/>
                  <a:gd fmla="*/ 64 w 462" name="T40"/>
                  <a:gd fmla="*/ 212 h 480" name="T41"/>
                  <a:gd fmla="*/ 82 w 462" name="T42"/>
                  <a:gd fmla="*/ 216 h 480" name="T43"/>
                  <a:gd fmla="*/ 110 w 462" name="T44"/>
                  <a:gd fmla="*/ 208 h 480" name="T45"/>
                  <a:gd fmla="*/ 148 w 462" name="T46"/>
                  <a:gd fmla="*/ 172 h 480" name="T47"/>
                  <a:gd fmla="*/ 176 w 462" name="T48"/>
                  <a:gd fmla="*/ 116 h 480" name="T49"/>
                  <a:gd fmla="*/ 210 w 462" name="T50"/>
                  <a:gd fmla="*/ 62 h 480" name="T51"/>
                  <a:gd fmla="*/ 232 w 462" name="T52"/>
                  <a:gd fmla="*/ 4 h 480" name="T53"/>
                  <a:gd fmla="*/ 272 w 462" name="T54"/>
                  <a:gd fmla="*/ 0 h 480" name="T55"/>
                  <a:gd fmla="*/ 306 w 462" name="T56"/>
                  <a:gd fmla="*/ 10 h 480" name="T57"/>
                  <a:gd fmla="*/ 352 w 462" name="T58"/>
                  <a:gd fmla="*/ 50 h 480" name="T59"/>
                  <a:gd fmla="*/ 394 w 462" name="T60"/>
                  <a:gd fmla="*/ 60 h 480" name="T61"/>
                  <a:gd fmla="*/ 444 w 462" name="T62"/>
                  <a:gd fmla="*/ 98 h 480" name="T63"/>
                  <a:gd fmla="*/ 462 w 462" name="T64"/>
                  <a:gd fmla="*/ 134 h 480" name="T65"/>
                  <a:gd fmla="*/ 430 w 462" name="T66"/>
                  <a:gd fmla="*/ 158 h 480" name="T67"/>
                  <a:gd fmla="*/ 402 w 462" name="T68"/>
                  <a:gd fmla="*/ 182 h 480" name="T69"/>
                  <a:gd fmla="*/ 336 w 462" name="T70"/>
                  <a:gd fmla="*/ 188 h 480" name="T71"/>
                  <a:gd fmla="*/ 292 w 462" name="T72"/>
                  <a:gd fmla="*/ 192 h 480" name="T73"/>
                  <a:gd fmla="*/ 284 w 462" name="T74"/>
                  <a:gd fmla="*/ 218 h 480" name="T75"/>
                  <a:gd fmla="*/ 288 w 462" name="T76"/>
                  <a:gd fmla="*/ 236 h 480" name="T77"/>
                  <a:gd fmla="*/ 284 w 462" name="T78"/>
                  <a:gd fmla="*/ 276 h 480" name="T79"/>
                  <a:gd fmla="*/ 304 w 462" name="T80"/>
                  <a:gd fmla="*/ 296 h 480" name="T81"/>
                  <a:gd fmla="*/ 362 w 462" name="T82"/>
                  <a:gd fmla="*/ 364 h 480" name="T83"/>
                  <a:gd fmla="*/ 372 w 462" name="T84"/>
                  <a:gd fmla="*/ 400 h 48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80" w="462">
                    <a:moveTo>
                      <a:pt x="372" y="480"/>
                    </a:moveTo>
                    <a:lnTo>
                      <a:pt x="372" y="480"/>
                    </a:lnTo>
                    <a:lnTo>
                      <a:pt x="360" y="474"/>
                    </a:lnTo>
                    <a:lnTo>
                      <a:pt x="348" y="466"/>
                    </a:lnTo>
                    <a:lnTo>
                      <a:pt x="338" y="458"/>
                    </a:lnTo>
                    <a:lnTo>
                      <a:pt x="328" y="448"/>
                    </a:lnTo>
                    <a:lnTo>
                      <a:pt x="312" y="430"/>
                    </a:lnTo>
                    <a:lnTo>
                      <a:pt x="300" y="412"/>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14" y="346"/>
                    </a:lnTo>
                    <a:lnTo>
                      <a:pt x="202" y="358"/>
                    </a:lnTo>
                    <a:lnTo>
                      <a:pt x="198" y="364"/>
                    </a:lnTo>
                    <a:lnTo>
                      <a:pt x="196" y="376"/>
                    </a:lnTo>
                    <a:lnTo>
                      <a:pt x="196" y="376"/>
                    </a:lnTo>
                    <a:lnTo>
                      <a:pt x="188" y="390"/>
                    </a:lnTo>
                    <a:lnTo>
                      <a:pt x="176" y="402"/>
                    </a:lnTo>
                    <a:lnTo>
                      <a:pt x="152" y="424"/>
                    </a:lnTo>
                    <a:lnTo>
                      <a:pt x="152" y="424"/>
                    </a:lnTo>
                    <a:lnTo>
                      <a:pt x="152" y="428"/>
                    </a:lnTo>
                    <a:lnTo>
                      <a:pt x="152" y="428"/>
                    </a:lnTo>
                    <a:lnTo>
                      <a:pt x="146" y="428"/>
                    </a:lnTo>
                    <a:lnTo>
                      <a:pt x="144" y="430"/>
                    </a:lnTo>
                    <a:lnTo>
                      <a:pt x="140" y="434"/>
                    </a:lnTo>
                    <a:lnTo>
                      <a:pt x="140" y="434"/>
                    </a:lnTo>
                    <a:lnTo>
                      <a:pt x="118" y="442"/>
                    </a:lnTo>
                    <a:lnTo>
                      <a:pt x="118" y="442"/>
                    </a:lnTo>
                    <a:lnTo>
                      <a:pt x="94" y="440"/>
                    </a:lnTo>
                    <a:lnTo>
                      <a:pt x="72" y="434"/>
                    </a:lnTo>
                    <a:lnTo>
                      <a:pt x="54" y="426"/>
                    </a:lnTo>
                    <a:lnTo>
                      <a:pt x="46" y="422"/>
                    </a:lnTo>
                    <a:lnTo>
                      <a:pt x="38" y="416"/>
                    </a:lnTo>
                    <a:lnTo>
                      <a:pt x="38" y="416"/>
                    </a:lnTo>
                    <a:lnTo>
                      <a:pt x="46" y="400"/>
                    </a:lnTo>
                    <a:lnTo>
                      <a:pt x="46" y="386"/>
                    </a:lnTo>
                    <a:lnTo>
                      <a:pt x="44" y="374"/>
                    </a:lnTo>
                    <a:lnTo>
                      <a:pt x="42" y="360"/>
                    </a:lnTo>
                    <a:lnTo>
                      <a:pt x="42" y="360"/>
                    </a:lnTo>
                    <a:lnTo>
                      <a:pt x="16" y="336"/>
                    </a:lnTo>
                    <a:lnTo>
                      <a:pt x="8" y="324"/>
                    </a:lnTo>
                    <a:lnTo>
                      <a:pt x="2" y="312"/>
                    </a:lnTo>
                    <a:lnTo>
                      <a:pt x="2" y="312"/>
                    </a:lnTo>
                    <a:lnTo>
                      <a:pt x="10" y="228"/>
                    </a:lnTo>
                    <a:lnTo>
                      <a:pt x="10" y="228"/>
                    </a:lnTo>
                    <a:lnTo>
                      <a:pt x="2" y="194"/>
                    </a:lnTo>
                    <a:lnTo>
                      <a:pt x="0" y="182"/>
                    </a:lnTo>
                    <a:lnTo>
                      <a:pt x="0" y="168"/>
                    </a:lnTo>
                    <a:lnTo>
                      <a:pt x="0" y="168"/>
                    </a:lnTo>
                    <a:lnTo>
                      <a:pt x="4" y="166"/>
                    </a:lnTo>
                    <a:lnTo>
                      <a:pt x="4" y="166"/>
                    </a:lnTo>
                    <a:lnTo>
                      <a:pt x="38" y="188"/>
                    </a:lnTo>
                    <a:lnTo>
                      <a:pt x="38" y="188"/>
                    </a:lnTo>
                    <a:lnTo>
                      <a:pt x="64" y="212"/>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176" y="116"/>
                    </a:lnTo>
                    <a:lnTo>
                      <a:pt x="210" y="62"/>
                    </a:lnTo>
                    <a:lnTo>
                      <a:pt x="210" y="62"/>
                    </a:lnTo>
                    <a:lnTo>
                      <a:pt x="210" y="16"/>
                    </a:lnTo>
                    <a:lnTo>
                      <a:pt x="210" y="16"/>
                    </a:lnTo>
                    <a:lnTo>
                      <a:pt x="232" y="4"/>
                    </a:lnTo>
                    <a:lnTo>
                      <a:pt x="232" y="4"/>
                    </a:lnTo>
                    <a:lnTo>
                      <a:pt x="252" y="2"/>
                    </a:lnTo>
                    <a:lnTo>
                      <a:pt x="272" y="0"/>
                    </a:lnTo>
                    <a:lnTo>
                      <a:pt x="284" y="2"/>
                    </a:lnTo>
                    <a:lnTo>
                      <a:pt x="294" y="4"/>
                    </a:lnTo>
                    <a:lnTo>
                      <a:pt x="306" y="10"/>
                    </a:lnTo>
                    <a:lnTo>
                      <a:pt x="318" y="18"/>
                    </a:lnTo>
                    <a:lnTo>
                      <a:pt x="318" y="18"/>
                    </a:lnTo>
                    <a:lnTo>
                      <a:pt x="352" y="50"/>
                    </a:lnTo>
                    <a:lnTo>
                      <a:pt x="352" y="50"/>
                    </a:lnTo>
                    <a:lnTo>
                      <a:pt x="394" y="60"/>
                    </a:lnTo>
                    <a:lnTo>
                      <a:pt x="394" y="60"/>
                    </a:lnTo>
                    <a:lnTo>
                      <a:pt x="412" y="70"/>
                    </a:lnTo>
                    <a:lnTo>
                      <a:pt x="434" y="88"/>
                    </a:lnTo>
                    <a:lnTo>
                      <a:pt x="444" y="98"/>
                    </a:lnTo>
                    <a:lnTo>
                      <a:pt x="454" y="110"/>
                    </a:lnTo>
                    <a:lnTo>
                      <a:pt x="460" y="122"/>
                    </a:lnTo>
                    <a:lnTo>
                      <a:pt x="462" y="134"/>
                    </a:lnTo>
                    <a:lnTo>
                      <a:pt x="462" y="134"/>
                    </a:lnTo>
                    <a:lnTo>
                      <a:pt x="444" y="146"/>
                    </a:lnTo>
                    <a:lnTo>
                      <a:pt x="430" y="158"/>
                    </a:lnTo>
                    <a:lnTo>
                      <a:pt x="416" y="170"/>
                    </a:lnTo>
                    <a:lnTo>
                      <a:pt x="402" y="182"/>
                    </a:lnTo>
                    <a:lnTo>
                      <a:pt x="402" y="182"/>
                    </a:lnTo>
                    <a:lnTo>
                      <a:pt x="386" y="186"/>
                    </a:lnTo>
                    <a:lnTo>
                      <a:pt x="368" y="188"/>
                    </a:lnTo>
                    <a:lnTo>
                      <a:pt x="336" y="188"/>
                    </a:lnTo>
                    <a:lnTo>
                      <a:pt x="322" y="186"/>
                    </a:lnTo>
                    <a:lnTo>
                      <a:pt x="306" y="188"/>
                    </a:lnTo>
                    <a:lnTo>
                      <a:pt x="292" y="192"/>
                    </a:lnTo>
                    <a:lnTo>
                      <a:pt x="280" y="198"/>
                    </a:lnTo>
                    <a:lnTo>
                      <a:pt x="280" y="198"/>
                    </a:lnTo>
                    <a:lnTo>
                      <a:pt x="284" y="218"/>
                    </a:lnTo>
                    <a:lnTo>
                      <a:pt x="284" y="218"/>
                    </a:lnTo>
                    <a:lnTo>
                      <a:pt x="288" y="228"/>
                    </a:lnTo>
                    <a:lnTo>
                      <a:pt x="288" y="236"/>
                    </a:lnTo>
                    <a:lnTo>
                      <a:pt x="284" y="256"/>
                    </a:lnTo>
                    <a:lnTo>
                      <a:pt x="282" y="266"/>
                    </a:lnTo>
                    <a:lnTo>
                      <a:pt x="284" y="276"/>
                    </a:lnTo>
                    <a:lnTo>
                      <a:pt x="290" y="286"/>
                    </a:lnTo>
                    <a:lnTo>
                      <a:pt x="304" y="296"/>
                    </a:lnTo>
                    <a:lnTo>
                      <a:pt x="304" y="296"/>
                    </a:lnTo>
                    <a:lnTo>
                      <a:pt x="334" y="324"/>
                    </a:lnTo>
                    <a:lnTo>
                      <a:pt x="334" y="324"/>
                    </a:lnTo>
                    <a:lnTo>
                      <a:pt x="362" y="364"/>
                    </a:lnTo>
                    <a:lnTo>
                      <a:pt x="362" y="364"/>
                    </a:lnTo>
                    <a:lnTo>
                      <a:pt x="372" y="400"/>
                    </a:lnTo>
                    <a:lnTo>
                      <a:pt x="372" y="400"/>
                    </a:lnTo>
                    <a:lnTo>
                      <a:pt x="372" y="480"/>
                    </a:lnTo>
                    <a:lnTo>
                      <a:pt x="372" y="480"/>
                    </a:lnTo>
                    <a:close/>
                  </a:path>
                </a:pathLst>
              </a:custGeom>
              <a:grpFill/>
              <a:ln>
                <a:solidFill>
                  <a:schemeClr val="bg1"/>
                </a:solidFill>
              </a:ln>
            </p:spPr>
            <p:txBody>
              <a:bodyPr/>
              <a:lstStyle/>
              <a:p>
                <a:endParaRPr altLang="en-US" lang="zh-CN"/>
              </a:p>
            </p:txBody>
          </p:sp>
          <p:sp>
            <p:nvSpPr>
              <p:cNvPr id="89" name="Freeform 23"/>
              <p:cNvSpPr/>
              <p:nvPr/>
            </p:nvSpPr>
            <p:spPr bwMode="auto">
              <a:xfrm>
                <a:off x="5510213" y="4105275"/>
                <a:ext cx="1196975" cy="739775"/>
              </a:xfrm>
              <a:custGeom>
                <a:gdLst>
                  <a:gd fmla="*/ 72 w 754" name="T0"/>
                  <a:gd fmla="*/ 452 h 466" name="T1"/>
                  <a:gd fmla="*/ 4 w 754" name="T2"/>
                  <a:gd fmla="*/ 380 h 466" name="T3"/>
                  <a:gd fmla="*/ 2 w 754" name="T4"/>
                  <a:gd fmla="*/ 362 h 466" name="T5"/>
                  <a:gd fmla="*/ 6 w 754" name="T6"/>
                  <a:gd fmla="*/ 348 h 466" name="T7"/>
                  <a:gd fmla="*/ 0 w 754" name="T8"/>
                  <a:gd fmla="*/ 310 h 466" name="T9"/>
                  <a:gd fmla="*/ 18 w 754" name="T10"/>
                  <a:gd fmla="*/ 304 h 466" name="T11"/>
                  <a:gd fmla="*/ 96 w 754" name="T12"/>
                  <a:gd fmla="*/ 304 h 466" name="T13"/>
                  <a:gd fmla="*/ 138 w 754" name="T14"/>
                  <a:gd fmla="*/ 276 h 466" name="T15"/>
                  <a:gd fmla="*/ 178 w 754" name="T16"/>
                  <a:gd fmla="*/ 244 h 466" name="T17"/>
                  <a:gd fmla="*/ 180 w 754" name="T18"/>
                  <a:gd fmla="*/ 226 h 466" name="T19"/>
                  <a:gd fmla="*/ 126 w 754" name="T20"/>
                  <a:gd fmla="*/ 166 h 466" name="T21"/>
                  <a:gd fmla="*/ 100 w 754" name="T22"/>
                  <a:gd fmla="*/ 144 h 466" name="T23"/>
                  <a:gd fmla="*/ 98 w 754" name="T24"/>
                  <a:gd fmla="*/ 96 h 466" name="T25"/>
                  <a:gd fmla="*/ 136 w 754" name="T26"/>
                  <a:gd fmla="*/ 66 h 466" name="T27"/>
                  <a:gd fmla="*/ 146 w 754" name="T28"/>
                  <a:gd fmla="*/ 54 h 466" name="T29"/>
                  <a:gd fmla="*/ 140 w 754" name="T30"/>
                  <a:gd fmla="*/ 30 h 466" name="T31"/>
                  <a:gd fmla="*/ 118 w 754" name="T32"/>
                  <a:gd fmla="*/ 10 h 466" name="T33"/>
                  <a:gd fmla="*/ 108 w 754" name="T34"/>
                  <a:gd fmla="*/ 0 h 466" name="T35"/>
                  <a:gd fmla="*/ 234 w 754" name="T36"/>
                  <a:gd fmla="*/ 6 h 466" name="T37"/>
                  <a:gd fmla="*/ 246 w 754" name="T38"/>
                  <a:gd fmla="*/ 22 h 466" name="T39"/>
                  <a:gd fmla="*/ 276 w 754" name="T40"/>
                  <a:gd fmla="*/ 46 h 466" name="T41"/>
                  <a:gd fmla="*/ 314 w 754" name="T42"/>
                  <a:gd fmla="*/ 62 h 466" name="T43"/>
                  <a:gd fmla="*/ 338 w 754" name="T44"/>
                  <a:gd fmla="*/ 72 h 466" name="T45"/>
                  <a:gd fmla="*/ 494 w 754" name="T46"/>
                  <a:gd fmla="*/ 100 h 466" name="T47"/>
                  <a:gd fmla="*/ 504 w 754" name="T48"/>
                  <a:gd fmla="*/ 116 h 466" name="T49"/>
                  <a:gd fmla="*/ 524 w 754" name="T50"/>
                  <a:gd fmla="*/ 136 h 466" name="T51"/>
                  <a:gd fmla="*/ 618 w 754" name="T52"/>
                  <a:gd fmla="*/ 158 h 466" name="T53"/>
                  <a:gd fmla="*/ 626 w 754" name="T54"/>
                  <a:gd fmla="*/ 160 h 466" name="T55"/>
                  <a:gd fmla="*/ 660 w 754" name="T56"/>
                  <a:gd fmla="*/ 164 h 466" name="T57"/>
                  <a:gd fmla="*/ 670 w 754" name="T58"/>
                  <a:gd fmla="*/ 174 h 466" name="T59"/>
                  <a:gd fmla="*/ 684 w 754" name="T60"/>
                  <a:gd fmla="*/ 192 h 466" name="T61"/>
                  <a:gd fmla="*/ 702 w 754" name="T62"/>
                  <a:gd fmla="*/ 196 h 466" name="T63"/>
                  <a:gd fmla="*/ 718 w 754" name="T64"/>
                  <a:gd fmla="*/ 208 h 466" name="T65"/>
                  <a:gd fmla="*/ 708 w 754" name="T66"/>
                  <a:gd fmla="*/ 228 h 466" name="T67"/>
                  <a:gd fmla="*/ 702 w 754" name="T68"/>
                  <a:gd fmla="*/ 250 h 466" name="T69"/>
                  <a:gd fmla="*/ 724 w 754" name="T70"/>
                  <a:gd fmla="*/ 274 h 466" name="T71"/>
                  <a:gd fmla="*/ 732 w 754" name="T72"/>
                  <a:gd fmla="*/ 298 h 466" name="T73"/>
                  <a:gd fmla="*/ 740 w 754" name="T74"/>
                  <a:gd fmla="*/ 320 h 466" name="T75"/>
                  <a:gd fmla="*/ 754 w 754" name="T76"/>
                  <a:gd fmla="*/ 330 h 466" name="T77"/>
                  <a:gd fmla="*/ 734 w 754" name="T78"/>
                  <a:gd fmla="*/ 338 h 466" name="T79"/>
                  <a:gd fmla="*/ 692 w 754" name="T80"/>
                  <a:gd fmla="*/ 354 h 466" name="T81"/>
                  <a:gd fmla="*/ 640 w 754" name="T82"/>
                  <a:gd fmla="*/ 392 h 466" name="T83"/>
                  <a:gd fmla="*/ 616 w 754" name="T84"/>
                  <a:gd fmla="*/ 414 h 466" name="T85"/>
                  <a:gd fmla="*/ 582 w 754" name="T86"/>
                  <a:gd fmla="*/ 424 h 466" name="T87"/>
                  <a:gd fmla="*/ 562 w 754" name="T88"/>
                  <a:gd fmla="*/ 434 h 466" name="T89"/>
                  <a:gd fmla="*/ 544 w 754" name="T90"/>
                  <a:gd fmla="*/ 448 h 466" name="T91"/>
                  <a:gd fmla="*/ 512 w 754" name="T92"/>
                  <a:gd fmla="*/ 422 h 466" name="T93"/>
                  <a:gd fmla="*/ 482 w 754" name="T94"/>
                  <a:gd fmla="*/ 408 h 466" name="T95"/>
                  <a:gd fmla="*/ 450 w 754" name="T96"/>
                  <a:gd fmla="*/ 380 h 466" name="T97"/>
                  <a:gd fmla="*/ 426 w 754" name="T98"/>
                  <a:gd fmla="*/ 384 h 466" name="T99"/>
                  <a:gd fmla="*/ 410 w 754" name="T100"/>
                  <a:gd fmla="*/ 404 h 466" name="T101"/>
                  <a:gd fmla="*/ 358 w 754" name="T102"/>
                  <a:gd fmla="*/ 392 h 466" name="T103"/>
                  <a:gd fmla="*/ 286 w 754" name="T104"/>
                  <a:gd fmla="*/ 352 h 466" name="T105"/>
                  <a:gd fmla="*/ 252 w 754" name="T106"/>
                  <a:gd fmla="*/ 346 h 466" name="T107"/>
                  <a:gd fmla="*/ 200 w 754" name="T108"/>
                  <a:gd fmla="*/ 338 h 466" name="T109"/>
                  <a:gd fmla="*/ 184 w 754" name="T110"/>
                  <a:gd fmla="*/ 350 h 466" name="T111"/>
                  <a:gd fmla="*/ 202 w 754" name="T112"/>
                  <a:gd fmla="*/ 380 h 466" name="T113"/>
                  <a:gd fmla="*/ 196 w 754" name="T114"/>
                  <a:gd fmla="*/ 392 h 466" name="T115"/>
                  <a:gd fmla="*/ 164 w 754" name="T116"/>
                  <a:gd fmla="*/ 390 h 466" name="T117"/>
                  <a:gd fmla="*/ 128 w 754" name="T118"/>
                  <a:gd fmla="*/ 406 h 466" name="T119"/>
                  <a:gd fmla="*/ 96 w 754" name="T120"/>
                  <a:gd fmla="*/ 454 h 466" name="T121"/>
                  <a:gd fmla="*/ 80 w 754" name="T122"/>
                  <a:gd fmla="*/ 466 h 46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66" w="754">
                    <a:moveTo>
                      <a:pt x="80" y="466"/>
                    </a:moveTo>
                    <a:lnTo>
                      <a:pt x="80" y="466"/>
                    </a:lnTo>
                    <a:lnTo>
                      <a:pt x="72" y="452"/>
                    </a:lnTo>
                    <a:lnTo>
                      <a:pt x="64" y="440"/>
                    </a:lnTo>
                    <a:lnTo>
                      <a:pt x="44" y="418"/>
                    </a:lnTo>
                    <a:lnTo>
                      <a:pt x="4" y="380"/>
                    </a:lnTo>
                    <a:lnTo>
                      <a:pt x="4" y="380"/>
                    </a:lnTo>
                    <a:lnTo>
                      <a:pt x="2" y="368"/>
                    </a:lnTo>
                    <a:lnTo>
                      <a:pt x="2" y="362"/>
                    </a:lnTo>
                    <a:lnTo>
                      <a:pt x="4" y="356"/>
                    </a:lnTo>
                    <a:lnTo>
                      <a:pt x="6" y="348"/>
                    </a:lnTo>
                    <a:lnTo>
                      <a:pt x="6" y="348"/>
                    </a:lnTo>
                    <a:lnTo>
                      <a:pt x="8" y="328"/>
                    </a:lnTo>
                    <a:lnTo>
                      <a:pt x="8" y="328"/>
                    </a:lnTo>
                    <a:lnTo>
                      <a:pt x="0" y="310"/>
                    </a:lnTo>
                    <a:lnTo>
                      <a:pt x="0" y="310"/>
                    </a:lnTo>
                    <a:lnTo>
                      <a:pt x="6" y="306"/>
                    </a:lnTo>
                    <a:lnTo>
                      <a:pt x="18" y="304"/>
                    </a:lnTo>
                    <a:lnTo>
                      <a:pt x="44" y="302"/>
                    </a:lnTo>
                    <a:lnTo>
                      <a:pt x="96" y="304"/>
                    </a:lnTo>
                    <a:lnTo>
                      <a:pt x="96" y="304"/>
                    </a:lnTo>
                    <a:lnTo>
                      <a:pt x="112" y="298"/>
                    </a:lnTo>
                    <a:lnTo>
                      <a:pt x="126" y="288"/>
                    </a:lnTo>
                    <a:lnTo>
                      <a:pt x="138" y="276"/>
                    </a:lnTo>
                    <a:lnTo>
                      <a:pt x="152" y="264"/>
                    </a:lnTo>
                    <a:lnTo>
                      <a:pt x="152" y="264"/>
                    </a:lnTo>
                    <a:lnTo>
                      <a:pt x="178" y="244"/>
                    </a:lnTo>
                    <a:lnTo>
                      <a:pt x="178" y="244"/>
                    </a:lnTo>
                    <a:lnTo>
                      <a:pt x="180" y="226"/>
                    </a:lnTo>
                    <a:lnTo>
                      <a:pt x="180" y="226"/>
                    </a:lnTo>
                    <a:lnTo>
                      <a:pt x="162" y="200"/>
                    </a:lnTo>
                    <a:lnTo>
                      <a:pt x="144" y="182"/>
                    </a:lnTo>
                    <a:lnTo>
                      <a:pt x="126" y="166"/>
                    </a:lnTo>
                    <a:lnTo>
                      <a:pt x="106" y="156"/>
                    </a:lnTo>
                    <a:lnTo>
                      <a:pt x="106" y="156"/>
                    </a:lnTo>
                    <a:lnTo>
                      <a:pt x="100" y="144"/>
                    </a:lnTo>
                    <a:lnTo>
                      <a:pt x="100" y="144"/>
                    </a:lnTo>
                    <a:lnTo>
                      <a:pt x="98" y="96"/>
                    </a:lnTo>
                    <a:lnTo>
                      <a:pt x="98" y="96"/>
                    </a:lnTo>
                    <a:lnTo>
                      <a:pt x="114" y="80"/>
                    </a:lnTo>
                    <a:lnTo>
                      <a:pt x="124" y="72"/>
                    </a:lnTo>
                    <a:lnTo>
                      <a:pt x="136" y="66"/>
                    </a:lnTo>
                    <a:lnTo>
                      <a:pt x="136" y="66"/>
                    </a:lnTo>
                    <a:lnTo>
                      <a:pt x="142" y="60"/>
                    </a:lnTo>
                    <a:lnTo>
                      <a:pt x="146" y="54"/>
                    </a:lnTo>
                    <a:lnTo>
                      <a:pt x="146" y="48"/>
                    </a:lnTo>
                    <a:lnTo>
                      <a:pt x="146" y="42"/>
                    </a:lnTo>
                    <a:lnTo>
                      <a:pt x="140" y="30"/>
                    </a:lnTo>
                    <a:lnTo>
                      <a:pt x="134" y="22"/>
                    </a:lnTo>
                    <a:lnTo>
                      <a:pt x="134" y="22"/>
                    </a:lnTo>
                    <a:lnTo>
                      <a:pt x="118" y="10"/>
                    </a:lnTo>
                    <a:lnTo>
                      <a:pt x="112" y="6"/>
                    </a:lnTo>
                    <a:lnTo>
                      <a:pt x="108" y="0"/>
                    </a:lnTo>
                    <a:lnTo>
                      <a:pt x="108" y="0"/>
                    </a:lnTo>
                    <a:lnTo>
                      <a:pt x="196" y="0"/>
                    </a:lnTo>
                    <a:lnTo>
                      <a:pt x="196" y="0"/>
                    </a:lnTo>
                    <a:lnTo>
                      <a:pt x="234" y="6"/>
                    </a:lnTo>
                    <a:lnTo>
                      <a:pt x="234" y="6"/>
                    </a:lnTo>
                    <a:lnTo>
                      <a:pt x="238" y="14"/>
                    </a:lnTo>
                    <a:lnTo>
                      <a:pt x="246" y="22"/>
                    </a:lnTo>
                    <a:lnTo>
                      <a:pt x="254" y="30"/>
                    </a:lnTo>
                    <a:lnTo>
                      <a:pt x="264" y="38"/>
                    </a:lnTo>
                    <a:lnTo>
                      <a:pt x="276" y="46"/>
                    </a:lnTo>
                    <a:lnTo>
                      <a:pt x="288" y="52"/>
                    </a:lnTo>
                    <a:lnTo>
                      <a:pt x="300" y="58"/>
                    </a:lnTo>
                    <a:lnTo>
                      <a:pt x="314" y="62"/>
                    </a:lnTo>
                    <a:lnTo>
                      <a:pt x="314" y="62"/>
                    </a:lnTo>
                    <a:lnTo>
                      <a:pt x="338" y="72"/>
                    </a:lnTo>
                    <a:lnTo>
                      <a:pt x="338" y="72"/>
                    </a:lnTo>
                    <a:lnTo>
                      <a:pt x="456" y="74"/>
                    </a:lnTo>
                    <a:lnTo>
                      <a:pt x="456" y="74"/>
                    </a:lnTo>
                    <a:lnTo>
                      <a:pt x="494" y="100"/>
                    </a:lnTo>
                    <a:lnTo>
                      <a:pt x="494" y="100"/>
                    </a:lnTo>
                    <a:lnTo>
                      <a:pt x="498" y="108"/>
                    </a:lnTo>
                    <a:lnTo>
                      <a:pt x="504" y="116"/>
                    </a:lnTo>
                    <a:lnTo>
                      <a:pt x="512" y="126"/>
                    </a:lnTo>
                    <a:lnTo>
                      <a:pt x="524" y="136"/>
                    </a:lnTo>
                    <a:lnTo>
                      <a:pt x="524" y="136"/>
                    </a:lnTo>
                    <a:lnTo>
                      <a:pt x="578" y="140"/>
                    </a:lnTo>
                    <a:lnTo>
                      <a:pt x="578" y="140"/>
                    </a:lnTo>
                    <a:lnTo>
                      <a:pt x="618" y="158"/>
                    </a:lnTo>
                    <a:lnTo>
                      <a:pt x="618" y="158"/>
                    </a:lnTo>
                    <a:lnTo>
                      <a:pt x="622" y="160"/>
                    </a:lnTo>
                    <a:lnTo>
                      <a:pt x="626" y="160"/>
                    </a:lnTo>
                    <a:lnTo>
                      <a:pt x="638" y="160"/>
                    </a:lnTo>
                    <a:lnTo>
                      <a:pt x="652" y="162"/>
                    </a:lnTo>
                    <a:lnTo>
                      <a:pt x="660" y="164"/>
                    </a:lnTo>
                    <a:lnTo>
                      <a:pt x="668" y="170"/>
                    </a:lnTo>
                    <a:lnTo>
                      <a:pt x="668" y="170"/>
                    </a:lnTo>
                    <a:lnTo>
                      <a:pt x="670" y="174"/>
                    </a:lnTo>
                    <a:lnTo>
                      <a:pt x="672" y="180"/>
                    </a:lnTo>
                    <a:lnTo>
                      <a:pt x="676" y="186"/>
                    </a:lnTo>
                    <a:lnTo>
                      <a:pt x="684" y="192"/>
                    </a:lnTo>
                    <a:lnTo>
                      <a:pt x="684" y="192"/>
                    </a:lnTo>
                    <a:lnTo>
                      <a:pt x="690" y="194"/>
                    </a:lnTo>
                    <a:lnTo>
                      <a:pt x="702" y="196"/>
                    </a:lnTo>
                    <a:lnTo>
                      <a:pt x="710" y="198"/>
                    </a:lnTo>
                    <a:lnTo>
                      <a:pt x="714" y="202"/>
                    </a:lnTo>
                    <a:lnTo>
                      <a:pt x="718" y="208"/>
                    </a:lnTo>
                    <a:lnTo>
                      <a:pt x="720" y="214"/>
                    </a:lnTo>
                    <a:lnTo>
                      <a:pt x="720" y="214"/>
                    </a:lnTo>
                    <a:lnTo>
                      <a:pt x="708" y="228"/>
                    </a:lnTo>
                    <a:lnTo>
                      <a:pt x="706" y="236"/>
                    </a:lnTo>
                    <a:lnTo>
                      <a:pt x="702" y="250"/>
                    </a:lnTo>
                    <a:lnTo>
                      <a:pt x="702" y="250"/>
                    </a:lnTo>
                    <a:lnTo>
                      <a:pt x="708" y="256"/>
                    </a:lnTo>
                    <a:lnTo>
                      <a:pt x="716" y="264"/>
                    </a:lnTo>
                    <a:lnTo>
                      <a:pt x="724" y="274"/>
                    </a:lnTo>
                    <a:lnTo>
                      <a:pt x="732" y="290"/>
                    </a:lnTo>
                    <a:lnTo>
                      <a:pt x="732" y="290"/>
                    </a:lnTo>
                    <a:lnTo>
                      <a:pt x="732" y="298"/>
                    </a:lnTo>
                    <a:lnTo>
                      <a:pt x="734" y="310"/>
                    </a:lnTo>
                    <a:lnTo>
                      <a:pt x="736" y="316"/>
                    </a:lnTo>
                    <a:lnTo>
                      <a:pt x="740" y="320"/>
                    </a:lnTo>
                    <a:lnTo>
                      <a:pt x="746" y="326"/>
                    </a:lnTo>
                    <a:lnTo>
                      <a:pt x="754" y="330"/>
                    </a:lnTo>
                    <a:lnTo>
                      <a:pt x="754" y="330"/>
                    </a:lnTo>
                    <a:lnTo>
                      <a:pt x="754" y="334"/>
                    </a:lnTo>
                    <a:lnTo>
                      <a:pt x="754" y="334"/>
                    </a:lnTo>
                    <a:lnTo>
                      <a:pt x="734" y="338"/>
                    </a:lnTo>
                    <a:lnTo>
                      <a:pt x="718" y="342"/>
                    </a:lnTo>
                    <a:lnTo>
                      <a:pt x="704" y="348"/>
                    </a:lnTo>
                    <a:lnTo>
                      <a:pt x="692" y="354"/>
                    </a:lnTo>
                    <a:lnTo>
                      <a:pt x="670" y="372"/>
                    </a:lnTo>
                    <a:lnTo>
                      <a:pt x="640" y="392"/>
                    </a:lnTo>
                    <a:lnTo>
                      <a:pt x="640" y="392"/>
                    </a:lnTo>
                    <a:lnTo>
                      <a:pt x="634" y="396"/>
                    </a:lnTo>
                    <a:lnTo>
                      <a:pt x="626" y="400"/>
                    </a:lnTo>
                    <a:lnTo>
                      <a:pt x="616" y="414"/>
                    </a:lnTo>
                    <a:lnTo>
                      <a:pt x="616" y="414"/>
                    </a:lnTo>
                    <a:lnTo>
                      <a:pt x="598" y="420"/>
                    </a:lnTo>
                    <a:lnTo>
                      <a:pt x="582" y="424"/>
                    </a:lnTo>
                    <a:lnTo>
                      <a:pt x="576" y="426"/>
                    </a:lnTo>
                    <a:lnTo>
                      <a:pt x="570" y="430"/>
                    </a:lnTo>
                    <a:lnTo>
                      <a:pt x="562" y="434"/>
                    </a:lnTo>
                    <a:lnTo>
                      <a:pt x="556" y="442"/>
                    </a:lnTo>
                    <a:lnTo>
                      <a:pt x="556" y="442"/>
                    </a:lnTo>
                    <a:lnTo>
                      <a:pt x="544" y="448"/>
                    </a:lnTo>
                    <a:lnTo>
                      <a:pt x="544" y="448"/>
                    </a:lnTo>
                    <a:lnTo>
                      <a:pt x="512" y="422"/>
                    </a:lnTo>
                    <a:lnTo>
                      <a:pt x="512" y="422"/>
                    </a:lnTo>
                    <a:lnTo>
                      <a:pt x="500" y="418"/>
                    </a:lnTo>
                    <a:lnTo>
                      <a:pt x="490" y="414"/>
                    </a:lnTo>
                    <a:lnTo>
                      <a:pt x="482" y="408"/>
                    </a:lnTo>
                    <a:lnTo>
                      <a:pt x="474" y="402"/>
                    </a:lnTo>
                    <a:lnTo>
                      <a:pt x="462" y="390"/>
                    </a:lnTo>
                    <a:lnTo>
                      <a:pt x="450" y="380"/>
                    </a:lnTo>
                    <a:lnTo>
                      <a:pt x="450" y="380"/>
                    </a:lnTo>
                    <a:lnTo>
                      <a:pt x="434" y="382"/>
                    </a:lnTo>
                    <a:lnTo>
                      <a:pt x="426" y="384"/>
                    </a:lnTo>
                    <a:lnTo>
                      <a:pt x="420" y="392"/>
                    </a:lnTo>
                    <a:lnTo>
                      <a:pt x="410" y="404"/>
                    </a:lnTo>
                    <a:lnTo>
                      <a:pt x="410" y="404"/>
                    </a:lnTo>
                    <a:lnTo>
                      <a:pt x="392" y="402"/>
                    </a:lnTo>
                    <a:lnTo>
                      <a:pt x="374" y="398"/>
                    </a:lnTo>
                    <a:lnTo>
                      <a:pt x="358" y="392"/>
                    </a:lnTo>
                    <a:lnTo>
                      <a:pt x="342" y="384"/>
                    </a:lnTo>
                    <a:lnTo>
                      <a:pt x="312" y="366"/>
                    </a:lnTo>
                    <a:lnTo>
                      <a:pt x="286" y="352"/>
                    </a:lnTo>
                    <a:lnTo>
                      <a:pt x="286" y="352"/>
                    </a:lnTo>
                    <a:lnTo>
                      <a:pt x="268" y="348"/>
                    </a:lnTo>
                    <a:lnTo>
                      <a:pt x="252" y="346"/>
                    </a:lnTo>
                    <a:lnTo>
                      <a:pt x="228" y="338"/>
                    </a:lnTo>
                    <a:lnTo>
                      <a:pt x="228" y="338"/>
                    </a:lnTo>
                    <a:lnTo>
                      <a:pt x="200" y="338"/>
                    </a:lnTo>
                    <a:lnTo>
                      <a:pt x="192" y="342"/>
                    </a:lnTo>
                    <a:lnTo>
                      <a:pt x="186" y="344"/>
                    </a:lnTo>
                    <a:lnTo>
                      <a:pt x="184" y="350"/>
                    </a:lnTo>
                    <a:lnTo>
                      <a:pt x="186" y="358"/>
                    </a:lnTo>
                    <a:lnTo>
                      <a:pt x="192" y="368"/>
                    </a:lnTo>
                    <a:lnTo>
                      <a:pt x="202" y="380"/>
                    </a:lnTo>
                    <a:lnTo>
                      <a:pt x="202" y="380"/>
                    </a:lnTo>
                    <a:lnTo>
                      <a:pt x="196" y="392"/>
                    </a:lnTo>
                    <a:lnTo>
                      <a:pt x="196" y="392"/>
                    </a:lnTo>
                    <a:lnTo>
                      <a:pt x="182" y="390"/>
                    </a:lnTo>
                    <a:lnTo>
                      <a:pt x="182" y="390"/>
                    </a:lnTo>
                    <a:lnTo>
                      <a:pt x="164" y="390"/>
                    </a:lnTo>
                    <a:lnTo>
                      <a:pt x="150" y="394"/>
                    </a:lnTo>
                    <a:lnTo>
                      <a:pt x="138" y="398"/>
                    </a:lnTo>
                    <a:lnTo>
                      <a:pt x="128" y="406"/>
                    </a:lnTo>
                    <a:lnTo>
                      <a:pt x="118" y="414"/>
                    </a:lnTo>
                    <a:lnTo>
                      <a:pt x="112" y="426"/>
                    </a:lnTo>
                    <a:lnTo>
                      <a:pt x="96" y="454"/>
                    </a:lnTo>
                    <a:lnTo>
                      <a:pt x="96" y="454"/>
                    </a:lnTo>
                    <a:lnTo>
                      <a:pt x="88" y="460"/>
                    </a:lnTo>
                    <a:lnTo>
                      <a:pt x="80" y="466"/>
                    </a:lnTo>
                    <a:lnTo>
                      <a:pt x="80" y="466"/>
                    </a:lnTo>
                    <a:close/>
                  </a:path>
                </a:pathLst>
              </a:custGeom>
              <a:grpFill/>
              <a:ln>
                <a:solidFill>
                  <a:schemeClr val="bg1"/>
                </a:solidFill>
              </a:ln>
            </p:spPr>
            <p:txBody>
              <a:bodyPr/>
              <a:lstStyle/>
              <a:p>
                <a:endParaRPr altLang="en-US" lang="zh-CN"/>
              </a:p>
            </p:txBody>
          </p:sp>
          <p:sp>
            <p:nvSpPr>
              <p:cNvPr id="90" name="Freeform 24"/>
              <p:cNvSpPr/>
              <p:nvPr/>
            </p:nvSpPr>
            <p:spPr bwMode="auto">
              <a:xfrm>
                <a:off x="6494463" y="3759200"/>
                <a:ext cx="739775" cy="911225"/>
              </a:xfrm>
              <a:custGeom>
                <a:gdLst>
                  <a:gd fmla="*/ 212 w 466" name="T0"/>
                  <a:gd fmla="*/ 570 h 574" name="T1"/>
                  <a:gd fmla="*/ 202 w 466" name="T2"/>
                  <a:gd fmla="*/ 516 h 574" name="T3"/>
                  <a:gd fmla="*/ 166 w 466" name="T4"/>
                  <a:gd fmla="*/ 522 h 574" name="T5"/>
                  <a:gd fmla="*/ 148 w 466" name="T6"/>
                  <a:gd fmla="*/ 546 h 574" name="T7"/>
                  <a:gd fmla="*/ 140 w 466" name="T8"/>
                  <a:gd fmla="*/ 538 h 574" name="T9"/>
                  <a:gd fmla="*/ 122 w 466" name="T10"/>
                  <a:gd fmla="*/ 520 h 574" name="T11"/>
                  <a:gd fmla="*/ 114 w 466" name="T12"/>
                  <a:gd fmla="*/ 490 h 574" name="T13"/>
                  <a:gd fmla="*/ 102 w 466" name="T14"/>
                  <a:gd fmla="*/ 470 h 574" name="T15"/>
                  <a:gd fmla="*/ 100 w 466" name="T16"/>
                  <a:gd fmla="*/ 446 h 574" name="T17"/>
                  <a:gd fmla="*/ 106 w 466" name="T18"/>
                  <a:gd fmla="*/ 416 h 574" name="T19"/>
                  <a:gd fmla="*/ 68 w 466" name="T20"/>
                  <a:gd fmla="*/ 398 h 574" name="T21"/>
                  <a:gd fmla="*/ 58 w 466" name="T22"/>
                  <a:gd fmla="*/ 380 h 574" name="T23"/>
                  <a:gd fmla="*/ 56 w 466" name="T24"/>
                  <a:gd fmla="*/ 366 h 574" name="T25"/>
                  <a:gd fmla="*/ 86 w 466" name="T26"/>
                  <a:gd fmla="*/ 346 h 574" name="T27"/>
                  <a:gd fmla="*/ 96 w 466" name="T28"/>
                  <a:gd fmla="*/ 284 h 574" name="T29"/>
                  <a:gd fmla="*/ 78 w 466" name="T30"/>
                  <a:gd fmla="*/ 252 h 574" name="T31"/>
                  <a:gd fmla="*/ 48 w 466" name="T32"/>
                  <a:gd fmla="*/ 262 h 574" name="T33"/>
                  <a:gd fmla="*/ 30 w 466" name="T34"/>
                  <a:gd fmla="*/ 252 h 574" name="T35"/>
                  <a:gd fmla="*/ 0 w 466" name="T36"/>
                  <a:gd fmla="*/ 202 h 574" name="T37"/>
                  <a:gd fmla="*/ 10 w 466" name="T38"/>
                  <a:gd fmla="*/ 180 h 574" name="T39"/>
                  <a:gd fmla="*/ 42 w 466" name="T40"/>
                  <a:gd fmla="*/ 148 h 574" name="T41"/>
                  <a:gd fmla="*/ 44 w 466" name="T42"/>
                  <a:gd fmla="*/ 72 h 574" name="T43"/>
                  <a:gd fmla="*/ 58 w 466" name="T44"/>
                  <a:gd fmla="*/ 74 h 574" name="T45"/>
                  <a:gd fmla="*/ 76 w 466" name="T46"/>
                  <a:gd fmla="*/ 110 h 574" name="T47"/>
                  <a:gd fmla="*/ 110 w 466" name="T48"/>
                  <a:gd fmla="*/ 120 h 574" name="T49"/>
                  <a:gd fmla="*/ 126 w 466" name="T50"/>
                  <a:gd fmla="*/ 80 h 574" name="T51"/>
                  <a:gd fmla="*/ 134 w 466" name="T52"/>
                  <a:gd fmla="*/ 54 h 574" name="T53"/>
                  <a:gd fmla="*/ 102 w 466" name="T54"/>
                  <a:gd fmla="*/ 6 h 574" name="T55"/>
                  <a:gd fmla="*/ 118 w 466" name="T56"/>
                  <a:gd fmla="*/ 0 h 574" name="T57"/>
                  <a:gd fmla="*/ 150 w 466" name="T58"/>
                  <a:gd fmla="*/ 40 h 574" name="T59"/>
                  <a:gd fmla="*/ 176 w 466" name="T60"/>
                  <a:gd fmla="*/ 80 h 574" name="T61"/>
                  <a:gd fmla="*/ 264 w 466" name="T62"/>
                  <a:gd fmla="*/ 106 h 574" name="T63"/>
                  <a:gd fmla="*/ 294 w 466" name="T64"/>
                  <a:gd fmla="*/ 174 h 574" name="T65"/>
                  <a:gd fmla="*/ 318 w 466" name="T66"/>
                  <a:gd fmla="*/ 202 h 574" name="T67"/>
                  <a:gd fmla="*/ 358 w 466" name="T68"/>
                  <a:gd fmla="*/ 194 h 574" name="T69"/>
                  <a:gd fmla="*/ 362 w 466" name="T70"/>
                  <a:gd fmla="*/ 180 h 574" name="T71"/>
                  <a:gd fmla="*/ 388 w 466" name="T72"/>
                  <a:gd fmla="*/ 194 h 574" name="T73"/>
                  <a:gd fmla="*/ 382 w 466" name="T74"/>
                  <a:gd fmla="*/ 224 h 574" name="T75"/>
                  <a:gd fmla="*/ 338 w 466" name="T76"/>
                  <a:gd fmla="*/ 250 h 574" name="T77"/>
                  <a:gd fmla="*/ 330 w 466" name="T78"/>
                  <a:gd fmla="*/ 280 h 574" name="T79"/>
                  <a:gd fmla="*/ 326 w 466" name="T80"/>
                  <a:gd fmla="*/ 302 h 574" name="T81"/>
                  <a:gd fmla="*/ 380 w 466" name="T82"/>
                  <a:gd fmla="*/ 346 h 574" name="T83"/>
                  <a:gd fmla="*/ 392 w 466" name="T84"/>
                  <a:gd fmla="*/ 360 h 574" name="T85"/>
                  <a:gd fmla="*/ 456 w 466" name="T86"/>
                  <a:gd fmla="*/ 378 h 574" name="T87"/>
                  <a:gd fmla="*/ 466 w 466" name="T88"/>
                  <a:gd fmla="*/ 402 h 574" name="T89"/>
                  <a:gd fmla="*/ 426 w 466" name="T90"/>
                  <a:gd fmla="*/ 420 h 574" name="T91"/>
                  <a:gd fmla="*/ 416 w 466" name="T92"/>
                  <a:gd fmla="*/ 440 h 574" name="T93"/>
                  <a:gd fmla="*/ 420 w 466" name="T94"/>
                  <a:gd fmla="*/ 460 h 574" name="T95"/>
                  <a:gd fmla="*/ 400 w 466" name="T96"/>
                  <a:gd fmla="*/ 522 h 574" name="T97"/>
                  <a:gd fmla="*/ 378 w 466" name="T98"/>
                  <a:gd fmla="*/ 546 h 574" name="T99"/>
                  <a:gd fmla="*/ 330 w 466" name="T100"/>
                  <a:gd fmla="*/ 560 h 574" name="T101"/>
                  <a:gd fmla="*/ 278 w 466" name="T102"/>
                  <a:gd fmla="*/ 566 h 574" name="T103"/>
                  <a:gd fmla="*/ 256 w 466" name="T104"/>
                  <a:gd fmla="*/ 536 h 574" name="T105"/>
                  <a:gd fmla="*/ 238 w 466" name="T106"/>
                  <a:gd fmla="*/ 532 h 574" name="T107"/>
                  <a:gd fmla="*/ 226 w 466" name="T108"/>
                  <a:gd fmla="*/ 574 h 57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74" w="466">
                    <a:moveTo>
                      <a:pt x="216" y="574"/>
                    </a:moveTo>
                    <a:lnTo>
                      <a:pt x="216" y="574"/>
                    </a:lnTo>
                    <a:lnTo>
                      <a:pt x="212" y="570"/>
                    </a:lnTo>
                    <a:lnTo>
                      <a:pt x="212" y="570"/>
                    </a:lnTo>
                    <a:lnTo>
                      <a:pt x="212" y="524"/>
                    </a:lnTo>
                    <a:lnTo>
                      <a:pt x="212" y="524"/>
                    </a:lnTo>
                    <a:lnTo>
                      <a:pt x="202" y="516"/>
                    </a:lnTo>
                    <a:lnTo>
                      <a:pt x="202" y="516"/>
                    </a:lnTo>
                    <a:lnTo>
                      <a:pt x="182" y="516"/>
                    </a:lnTo>
                    <a:lnTo>
                      <a:pt x="176" y="518"/>
                    </a:lnTo>
                    <a:lnTo>
                      <a:pt x="170" y="520"/>
                    </a:lnTo>
                    <a:lnTo>
                      <a:pt x="166" y="522"/>
                    </a:lnTo>
                    <a:lnTo>
                      <a:pt x="162" y="528"/>
                    </a:lnTo>
                    <a:lnTo>
                      <a:pt x="154" y="542"/>
                    </a:lnTo>
                    <a:lnTo>
                      <a:pt x="154" y="542"/>
                    </a:lnTo>
                    <a:lnTo>
                      <a:pt x="148" y="546"/>
                    </a:lnTo>
                    <a:lnTo>
                      <a:pt x="144" y="548"/>
                    </a:lnTo>
                    <a:lnTo>
                      <a:pt x="144" y="548"/>
                    </a:lnTo>
                    <a:lnTo>
                      <a:pt x="142" y="542"/>
                    </a:lnTo>
                    <a:lnTo>
                      <a:pt x="140" y="538"/>
                    </a:lnTo>
                    <a:lnTo>
                      <a:pt x="130" y="532"/>
                    </a:lnTo>
                    <a:lnTo>
                      <a:pt x="130" y="532"/>
                    </a:lnTo>
                    <a:lnTo>
                      <a:pt x="122" y="520"/>
                    </a:lnTo>
                    <a:lnTo>
                      <a:pt x="122" y="520"/>
                    </a:lnTo>
                    <a:lnTo>
                      <a:pt x="122" y="510"/>
                    </a:lnTo>
                    <a:lnTo>
                      <a:pt x="120" y="502"/>
                    </a:lnTo>
                    <a:lnTo>
                      <a:pt x="118" y="494"/>
                    </a:lnTo>
                    <a:lnTo>
                      <a:pt x="114" y="490"/>
                    </a:lnTo>
                    <a:lnTo>
                      <a:pt x="108" y="480"/>
                    </a:lnTo>
                    <a:lnTo>
                      <a:pt x="104" y="476"/>
                    </a:lnTo>
                    <a:lnTo>
                      <a:pt x="102" y="470"/>
                    </a:lnTo>
                    <a:lnTo>
                      <a:pt x="102" y="470"/>
                    </a:lnTo>
                    <a:lnTo>
                      <a:pt x="94" y="462"/>
                    </a:lnTo>
                    <a:lnTo>
                      <a:pt x="94" y="462"/>
                    </a:lnTo>
                    <a:lnTo>
                      <a:pt x="94" y="452"/>
                    </a:lnTo>
                    <a:lnTo>
                      <a:pt x="100" y="446"/>
                    </a:lnTo>
                    <a:lnTo>
                      <a:pt x="112" y="436"/>
                    </a:lnTo>
                    <a:lnTo>
                      <a:pt x="112" y="436"/>
                    </a:lnTo>
                    <a:lnTo>
                      <a:pt x="110" y="424"/>
                    </a:lnTo>
                    <a:lnTo>
                      <a:pt x="106" y="416"/>
                    </a:lnTo>
                    <a:lnTo>
                      <a:pt x="100" y="410"/>
                    </a:lnTo>
                    <a:lnTo>
                      <a:pt x="92" y="406"/>
                    </a:lnTo>
                    <a:lnTo>
                      <a:pt x="74" y="400"/>
                    </a:lnTo>
                    <a:lnTo>
                      <a:pt x="68" y="398"/>
                    </a:lnTo>
                    <a:lnTo>
                      <a:pt x="60" y="394"/>
                    </a:lnTo>
                    <a:lnTo>
                      <a:pt x="60" y="394"/>
                    </a:lnTo>
                    <a:lnTo>
                      <a:pt x="58" y="380"/>
                    </a:lnTo>
                    <a:lnTo>
                      <a:pt x="58" y="380"/>
                    </a:lnTo>
                    <a:lnTo>
                      <a:pt x="54" y="376"/>
                    </a:lnTo>
                    <a:lnTo>
                      <a:pt x="54" y="376"/>
                    </a:lnTo>
                    <a:lnTo>
                      <a:pt x="54" y="370"/>
                    </a:lnTo>
                    <a:lnTo>
                      <a:pt x="56" y="366"/>
                    </a:lnTo>
                    <a:lnTo>
                      <a:pt x="64" y="356"/>
                    </a:lnTo>
                    <a:lnTo>
                      <a:pt x="74" y="350"/>
                    </a:lnTo>
                    <a:lnTo>
                      <a:pt x="86" y="346"/>
                    </a:lnTo>
                    <a:lnTo>
                      <a:pt x="86" y="346"/>
                    </a:lnTo>
                    <a:lnTo>
                      <a:pt x="102" y="326"/>
                    </a:lnTo>
                    <a:lnTo>
                      <a:pt x="102" y="326"/>
                    </a:lnTo>
                    <a:lnTo>
                      <a:pt x="100" y="304"/>
                    </a:lnTo>
                    <a:lnTo>
                      <a:pt x="96" y="284"/>
                    </a:lnTo>
                    <a:lnTo>
                      <a:pt x="88" y="266"/>
                    </a:lnTo>
                    <a:lnTo>
                      <a:pt x="84" y="260"/>
                    </a:lnTo>
                    <a:lnTo>
                      <a:pt x="78" y="252"/>
                    </a:lnTo>
                    <a:lnTo>
                      <a:pt x="78" y="252"/>
                    </a:lnTo>
                    <a:lnTo>
                      <a:pt x="56" y="252"/>
                    </a:lnTo>
                    <a:lnTo>
                      <a:pt x="56" y="252"/>
                    </a:lnTo>
                    <a:lnTo>
                      <a:pt x="48" y="262"/>
                    </a:lnTo>
                    <a:lnTo>
                      <a:pt x="48" y="262"/>
                    </a:lnTo>
                    <a:lnTo>
                      <a:pt x="40" y="264"/>
                    </a:lnTo>
                    <a:lnTo>
                      <a:pt x="40" y="264"/>
                    </a:lnTo>
                    <a:lnTo>
                      <a:pt x="34" y="258"/>
                    </a:lnTo>
                    <a:lnTo>
                      <a:pt x="30" y="252"/>
                    </a:lnTo>
                    <a:lnTo>
                      <a:pt x="24" y="238"/>
                    </a:lnTo>
                    <a:lnTo>
                      <a:pt x="20" y="216"/>
                    </a:lnTo>
                    <a:lnTo>
                      <a:pt x="20" y="216"/>
                    </a:lnTo>
                    <a:lnTo>
                      <a:pt x="0" y="202"/>
                    </a:lnTo>
                    <a:lnTo>
                      <a:pt x="0" y="202"/>
                    </a:lnTo>
                    <a:lnTo>
                      <a:pt x="2" y="194"/>
                    </a:lnTo>
                    <a:lnTo>
                      <a:pt x="6" y="186"/>
                    </a:lnTo>
                    <a:lnTo>
                      <a:pt x="10" y="180"/>
                    </a:lnTo>
                    <a:lnTo>
                      <a:pt x="16" y="172"/>
                    </a:lnTo>
                    <a:lnTo>
                      <a:pt x="30" y="160"/>
                    </a:lnTo>
                    <a:lnTo>
                      <a:pt x="42" y="148"/>
                    </a:lnTo>
                    <a:lnTo>
                      <a:pt x="42" y="148"/>
                    </a:lnTo>
                    <a:lnTo>
                      <a:pt x="46" y="128"/>
                    </a:lnTo>
                    <a:lnTo>
                      <a:pt x="46" y="108"/>
                    </a:lnTo>
                    <a:lnTo>
                      <a:pt x="44" y="72"/>
                    </a:lnTo>
                    <a:lnTo>
                      <a:pt x="44" y="72"/>
                    </a:lnTo>
                    <a:lnTo>
                      <a:pt x="48" y="70"/>
                    </a:lnTo>
                    <a:lnTo>
                      <a:pt x="48" y="70"/>
                    </a:lnTo>
                    <a:lnTo>
                      <a:pt x="58" y="74"/>
                    </a:lnTo>
                    <a:lnTo>
                      <a:pt x="58" y="74"/>
                    </a:lnTo>
                    <a:lnTo>
                      <a:pt x="60" y="82"/>
                    </a:lnTo>
                    <a:lnTo>
                      <a:pt x="66" y="96"/>
                    </a:lnTo>
                    <a:lnTo>
                      <a:pt x="72" y="104"/>
                    </a:lnTo>
                    <a:lnTo>
                      <a:pt x="76" y="110"/>
                    </a:lnTo>
                    <a:lnTo>
                      <a:pt x="82" y="116"/>
                    </a:lnTo>
                    <a:lnTo>
                      <a:pt x="90" y="120"/>
                    </a:lnTo>
                    <a:lnTo>
                      <a:pt x="90" y="120"/>
                    </a:lnTo>
                    <a:lnTo>
                      <a:pt x="110" y="120"/>
                    </a:lnTo>
                    <a:lnTo>
                      <a:pt x="110" y="120"/>
                    </a:lnTo>
                    <a:lnTo>
                      <a:pt x="118" y="104"/>
                    </a:lnTo>
                    <a:lnTo>
                      <a:pt x="122" y="92"/>
                    </a:lnTo>
                    <a:lnTo>
                      <a:pt x="126" y="80"/>
                    </a:lnTo>
                    <a:lnTo>
                      <a:pt x="132" y="66"/>
                    </a:lnTo>
                    <a:lnTo>
                      <a:pt x="132" y="66"/>
                    </a:lnTo>
                    <a:lnTo>
                      <a:pt x="134" y="54"/>
                    </a:lnTo>
                    <a:lnTo>
                      <a:pt x="134" y="54"/>
                    </a:lnTo>
                    <a:lnTo>
                      <a:pt x="96" y="18"/>
                    </a:lnTo>
                    <a:lnTo>
                      <a:pt x="96" y="18"/>
                    </a:lnTo>
                    <a:lnTo>
                      <a:pt x="98" y="10"/>
                    </a:lnTo>
                    <a:lnTo>
                      <a:pt x="102" y="6"/>
                    </a:lnTo>
                    <a:lnTo>
                      <a:pt x="106" y="4"/>
                    </a:lnTo>
                    <a:lnTo>
                      <a:pt x="112" y="0"/>
                    </a:lnTo>
                    <a:lnTo>
                      <a:pt x="112" y="0"/>
                    </a:lnTo>
                    <a:lnTo>
                      <a:pt x="118" y="0"/>
                    </a:lnTo>
                    <a:lnTo>
                      <a:pt x="118" y="0"/>
                    </a:lnTo>
                    <a:lnTo>
                      <a:pt x="128" y="12"/>
                    </a:lnTo>
                    <a:lnTo>
                      <a:pt x="140" y="24"/>
                    </a:lnTo>
                    <a:lnTo>
                      <a:pt x="150" y="40"/>
                    </a:lnTo>
                    <a:lnTo>
                      <a:pt x="160" y="60"/>
                    </a:lnTo>
                    <a:lnTo>
                      <a:pt x="160" y="60"/>
                    </a:lnTo>
                    <a:lnTo>
                      <a:pt x="176" y="80"/>
                    </a:lnTo>
                    <a:lnTo>
                      <a:pt x="176" y="80"/>
                    </a:lnTo>
                    <a:lnTo>
                      <a:pt x="248" y="94"/>
                    </a:lnTo>
                    <a:lnTo>
                      <a:pt x="248" y="94"/>
                    </a:lnTo>
                    <a:lnTo>
                      <a:pt x="264" y="106"/>
                    </a:lnTo>
                    <a:lnTo>
                      <a:pt x="264" y="106"/>
                    </a:lnTo>
                    <a:lnTo>
                      <a:pt x="272" y="126"/>
                    </a:lnTo>
                    <a:lnTo>
                      <a:pt x="280" y="150"/>
                    </a:lnTo>
                    <a:lnTo>
                      <a:pt x="286" y="162"/>
                    </a:lnTo>
                    <a:lnTo>
                      <a:pt x="294" y="174"/>
                    </a:lnTo>
                    <a:lnTo>
                      <a:pt x="302" y="184"/>
                    </a:lnTo>
                    <a:lnTo>
                      <a:pt x="314" y="194"/>
                    </a:lnTo>
                    <a:lnTo>
                      <a:pt x="314" y="194"/>
                    </a:lnTo>
                    <a:lnTo>
                      <a:pt x="318" y="202"/>
                    </a:lnTo>
                    <a:lnTo>
                      <a:pt x="318" y="202"/>
                    </a:lnTo>
                    <a:lnTo>
                      <a:pt x="336" y="200"/>
                    </a:lnTo>
                    <a:lnTo>
                      <a:pt x="348" y="198"/>
                    </a:lnTo>
                    <a:lnTo>
                      <a:pt x="358" y="194"/>
                    </a:lnTo>
                    <a:lnTo>
                      <a:pt x="358" y="194"/>
                    </a:lnTo>
                    <a:lnTo>
                      <a:pt x="360" y="182"/>
                    </a:lnTo>
                    <a:lnTo>
                      <a:pt x="360" y="180"/>
                    </a:lnTo>
                    <a:lnTo>
                      <a:pt x="362" y="180"/>
                    </a:lnTo>
                    <a:lnTo>
                      <a:pt x="366" y="180"/>
                    </a:lnTo>
                    <a:lnTo>
                      <a:pt x="380" y="180"/>
                    </a:lnTo>
                    <a:lnTo>
                      <a:pt x="380" y="180"/>
                    </a:lnTo>
                    <a:lnTo>
                      <a:pt x="388" y="194"/>
                    </a:lnTo>
                    <a:lnTo>
                      <a:pt x="392" y="206"/>
                    </a:lnTo>
                    <a:lnTo>
                      <a:pt x="394" y="220"/>
                    </a:lnTo>
                    <a:lnTo>
                      <a:pt x="394" y="220"/>
                    </a:lnTo>
                    <a:lnTo>
                      <a:pt x="382" y="224"/>
                    </a:lnTo>
                    <a:lnTo>
                      <a:pt x="370" y="226"/>
                    </a:lnTo>
                    <a:lnTo>
                      <a:pt x="348" y="226"/>
                    </a:lnTo>
                    <a:lnTo>
                      <a:pt x="348" y="226"/>
                    </a:lnTo>
                    <a:lnTo>
                      <a:pt x="338" y="250"/>
                    </a:lnTo>
                    <a:lnTo>
                      <a:pt x="338" y="250"/>
                    </a:lnTo>
                    <a:lnTo>
                      <a:pt x="334" y="274"/>
                    </a:lnTo>
                    <a:lnTo>
                      <a:pt x="334" y="274"/>
                    </a:lnTo>
                    <a:lnTo>
                      <a:pt x="330" y="280"/>
                    </a:lnTo>
                    <a:lnTo>
                      <a:pt x="326" y="284"/>
                    </a:lnTo>
                    <a:lnTo>
                      <a:pt x="326" y="292"/>
                    </a:lnTo>
                    <a:lnTo>
                      <a:pt x="326" y="302"/>
                    </a:lnTo>
                    <a:lnTo>
                      <a:pt x="326" y="302"/>
                    </a:lnTo>
                    <a:lnTo>
                      <a:pt x="368" y="342"/>
                    </a:lnTo>
                    <a:lnTo>
                      <a:pt x="368" y="342"/>
                    </a:lnTo>
                    <a:lnTo>
                      <a:pt x="372" y="344"/>
                    </a:lnTo>
                    <a:lnTo>
                      <a:pt x="380" y="346"/>
                    </a:lnTo>
                    <a:lnTo>
                      <a:pt x="388" y="350"/>
                    </a:lnTo>
                    <a:lnTo>
                      <a:pt x="390" y="354"/>
                    </a:lnTo>
                    <a:lnTo>
                      <a:pt x="392" y="360"/>
                    </a:lnTo>
                    <a:lnTo>
                      <a:pt x="392" y="360"/>
                    </a:lnTo>
                    <a:lnTo>
                      <a:pt x="408" y="374"/>
                    </a:lnTo>
                    <a:lnTo>
                      <a:pt x="408" y="374"/>
                    </a:lnTo>
                    <a:lnTo>
                      <a:pt x="456" y="378"/>
                    </a:lnTo>
                    <a:lnTo>
                      <a:pt x="456" y="378"/>
                    </a:lnTo>
                    <a:lnTo>
                      <a:pt x="466" y="386"/>
                    </a:lnTo>
                    <a:lnTo>
                      <a:pt x="466" y="386"/>
                    </a:lnTo>
                    <a:lnTo>
                      <a:pt x="466" y="402"/>
                    </a:lnTo>
                    <a:lnTo>
                      <a:pt x="466" y="402"/>
                    </a:lnTo>
                    <a:lnTo>
                      <a:pt x="458" y="408"/>
                    </a:lnTo>
                    <a:lnTo>
                      <a:pt x="450" y="412"/>
                    </a:lnTo>
                    <a:lnTo>
                      <a:pt x="434" y="416"/>
                    </a:lnTo>
                    <a:lnTo>
                      <a:pt x="426" y="420"/>
                    </a:lnTo>
                    <a:lnTo>
                      <a:pt x="422" y="424"/>
                    </a:lnTo>
                    <a:lnTo>
                      <a:pt x="418" y="430"/>
                    </a:lnTo>
                    <a:lnTo>
                      <a:pt x="416" y="440"/>
                    </a:lnTo>
                    <a:lnTo>
                      <a:pt x="416" y="440"/>
                    </a:lnTo>
                    <a:lnTo>
                      <a:pt x="420" y="450"/>
                    </a:lnTo>
                    <a:lnTo>
                      <a:pt x="420" y="456"/>
                    </a:lnTo>
                    <a:lnTo>
                      <a:pt x="420" y="460"/>
                    </a:lnTo>
                    <a:lnTo>
                      <a:pt x="420" y="460"/>
                    </a:lnTo>
                    <a:lnTo>
                      <a:pt x="408" y="466"/>
                    </a:lnTo>
                    <a:lnTo>
                      <a:pt x="400" y="472"/>
                    </a:lnTo>
                    <a:lnTo>
                      <a:pt x="400" y="472"/>
                    </a:lnTo>
                    <a:lnTo>
                      <a:pt x="400" y="522"/>
                    </a:lnTo>
                    <a:lnTo>
                      <a:pt x="400" y="522"/>
                    </a:lnTo>
                    <a:lnTo>
                      <a:pt x="392" y="532"/>
                    </a:lnTo>
                    <a:lnTo>
                      <a:pt x="384" y="540"/>
                    </a:lnTo>
                    <a:lnTo>
                      <a:pt x="378" y="546"/>
                    </a:lnTo>
                    <a:lnTo>
                      <a:pt x="368" y="550"/>
                    </a:lnTo>
                    <a:lnTo>
                      <a:pt x="352" y="556"/>
                    </a:lnTo>
                    <a:lnTo>
                      <a:pt x="330" y="560"/>
                    </a:lnTo>
                    <a:lnTo>
                      <a:pt x="330" y="560"/>
                    </a:lnTo>
                    <a:lnTo>
                      <a:pt x="316" y="566"/>
                    </a:lnTo>
                    <a:lnTo>
                      <a:pt x="302" y="570"/>
                    </a:lnTo>
                    <a:lnTo>
                      <a:pt x="290" y="570"/>
                    </a:lnTo>
                    <a:lnTo>
                      <a:pt x="278" y="566"/>
                    </a:lnTo>
                    <a:lnTo>
                      <a:pt x="278" y="566"/>
                    </a:lnTo>
                    <a:lnTo>
                      <a:pt x="268" y="556"/>
                    </a:lnTo>
                    <a:lnTo>
                      <a:pt x="260" y="546"/>
                    </a:lnTo>
                    <a:lnTo>
                      <a:pt x="256" y="536"/>
                    </a:lnTo>
                    <a:lnTo>
                      <a:pt x="250" y="530"/>
                    </a:lnTo>
                    <a:lnTo>
                      <a:pt x="250" y="530"/>
                    </a:lnTo>
                    <a:lnTo>
                      <a:pt x="242" y="530"/>
                    </a:lnTo>
                    <a:lnTo>
                      <a:pt x="238" y="532"/>
                    </a:lnTo>
                    <a:lnTo>
                      <a:pt x="234" y="542"/>
                    </a:lnTo>
                    <a:lnTo>
                      <a:pt x="234" y="542"/>
                    </a:lnTo>
                    <a:lnTo>
                      <a:pt x="226" y="574"/>
                    </a:lnTo>
                    <a:lnTo>
                      <a:pt x="226" y="574"/>
                    </a:lnTo>
                    <a:lnTo>
                      <a:pt x="216" y="574"/>
                    </a:lnTo>
                    <a:lnTo>
                      <a:pt x="216" y="574"/>
                    </a:lnTo>
                    <a:close/>
                  </a:path>
                </a:pathLst>
              </a:custGeom>
              <a:solidFill>
                <a:srgbClr val="3DB39E">
                  <a:alpha val="50000"/>
                </a:srgbClr>
              </a:solidFill>
              <a:ln>
                <a:solidFill>
                  <a:schemeClr val="bg1"/>
                </a:solidFill>
              </a:ln>
            </p:spPr>
            <p:txBody>
              <a:bodyPr/>
              <a:lstStyle/>
              <a:p>
                <a:endParaRPr altLang="en-US" lang="zh-CN"/>
              </a:p>
            </p:txBody>
          </p:sp>
          <p:sp>
            <p:nvSpPr>
              <p:cNvPr id="91" name="Freeform 25"/>
              <p:cNvSpPr/>
              <p:nvPr/>
            </p:nvSpPr>
            <p:spPr bwMode="auto">
              <a:xfrm>
                <a:off x="6691313" y="3635375"/>
                <a:ext cx="863600" cy="854075"/>
              </a:xfrm>
              <a:custGeom>
                <a:gdLst>
                  <a:gd fmla="*/ 322 w 544" name="T0"/>
                  <a:gd fmla="*/ 532 h 538" name="T1"/>
                  <a:gd fmla="*/ 308 w 544" name="T2"/>
                  <a:gd fmla="*/ 518 h 538" name="T3"/>
                  <a:gd fmla="*/ 308 w 544" name="T4"/>
                  <a:gd fmla="*/ 508 h 538" name="T5"/>
                  <a:gd fmla="*/ 354 w 544" name="T6"/>
                  <a:gd fmla="*/ 484 h 538" name="T7"/>
                  <a:gd fmla="*/ 342 w 544" name="T8"/>
                  <a:gd fmla="*/ 450 h 538" name="T9"/>
                  <a:gd fmla="*/ 298 w 544" name="T10"/>
                  <a:gd fmla="*/ 444 h 538" name="T11"/>
                  <a:gd fmla="*/ 272 w 544" name="T12"/>
                  <a:gd fmla="*/ 420 h 538" name="T13"/>
                  <a:gd fmla="*/ 240 w 544" name="T14"/>
                  <a:gd fmla="*/ 400 h 538" name="T15"/>
                  <a:gd fmla="*/ 216 w 544" name="T16"/>
                  <a:gd fmla="*/ 380 h 538" name="T17"/>
                  <a:gd fmla="*/ 216 w 544" name="T18"/>
                  <a:gd fmla="*/ 364 h 538" name="T19"/>
                  <a:gd fmla="*/ 224 w 544" name="T20"/>
                  <a:gd fmla="*/ 334 h 538" name="T21"/>
                  <a:gd fmla="*/ 254 w 544" name="T22"/>
                  <a:gd fmla="*/ 314 h 538" name="T23"/>
                  <a:gd fmla="*/ 280 w 544" name="T24"/>
                  <a:gd fmla="*/ 304 h 538" name="T25"/>
                  <a:gd fmla="*/ 264 w 544" name="T26"/>
                  <a:gd fmla="*/ 250 h 538" name="T27"/>
                  <a:gd fmla="*/ 228 w 544" name="T28"/>
                  <a:gd fmla="*/ 252 h 538" name="T29"/>
                  <a:gd fmla="*/ 202 w 544" name="T30"/>
                  <a:gd fmla="*/ 272 h 538" name="T31"/>
                  <a:gd fmla="*/ 186 w 544" name="T32"/>
                  <a:gd fmla="*/ 256 h 538" name="T33"/>
                  <a:gd fmla="*/ 152 w 544" name="T34"/>
                  <a:gd fmla="*/ 186 h 538" name="T35"/>
                  <a:gd fmla="*/ 116 w 544" name="T36"/>
                  <a:gd fmla="*/ 158 h 538" name="T37"/>
                  <a:gd fmla="*/ 58 w 544" name="T38"/>
                  <a:gd fmla="*/ 146 h 538" name="T39"/>
                  <a:gd fmla="*/ 26 w 544" name="T40"/>
                  <a:gd fmla="*/ 98 h 538" name="T41"/>
                  <a:gd fmla="*/ 0 w 544" name="T42"/>
                  <a:gd fmla="*/ 56 h 538" name="T43"/>
                  <a:gd fmla="*/ 10 w 544" name="T44"/>
                  <a:gd fmla="*/ 36 h 538" name="T45"/>
                  <a:gd fmla="*/ 30 w 544" name="T46"/>
                  <a:gd fmla="*/ 52 h 538" name="T47"/>
                  <a:gd fmla="*/ 36 w 544" name="T48"/>
                  <a:gd fmla="*/ 60 h 538" name="T49"/>
                  <a:gd fmla="*/ 60 w 544" name="T50"/>
                  <a:gd fmla="*/ 90 h 538" name="T51"/>
                  <a:gd fmla="*/ 112 w 544" name="T52"/>
                  <a:gd fmla="*/ 98 h 538" name="T53"/>
                  <a:gd fmla="*/ 140 w 544" name="T54"/>
                  <a:gd fmla="*/ 68 h 538" name="T55"/>
                  <a:gd fmla="*/ 160 w 544" name="T56"/>
                  <a:gd fmla="*/ 76 h 538" name="T57"/>
                  <a:gd fmla="*/ 200 w 544" name="T58"/>
                  <a:gd fmla="*/ 50 h 538" name="T59"/>
                  <a:gd fmla="*/ 212 w 544" name="T60"/>
                  <a:gd fmla="*/ 10 h 538" name="T61"/>
                  <a:gd fmla="*/ 236 w 544" name="T62"/>
                  <a:gd fmla="*/ 0 h 538" name="T63"/>
                  <a:gd fmla="*/ 268 w 544" name="T64"/>
                  <a:gd fmla="*/ 52 h 538" name="T65"/>
                  <a:gd fmla="*/ 338 w 544" name="T66"/>
                  <a:gd fmla="*/ 88 h 538" name="T67"/>
                  <a:gd fmla="*/ 412 w 544" name="T68"/>
                  <a:gd fmla="*/ 218 h 538" name="T69"/>
                  <a:gd fmla="*/ 424 w 544" name="T70"/>
                  <a:gd fmla="*/ 258 h 538" name="T71"/>
                  <a:gd fmla="*/ 500 w 544" name="T72"/>
                  <a:gd fmla="*/ 312 h 538" name="T73"/>
                  <a:gd fmla="*/ 526 w 544" name="T74"/>
                  <a:gd fmla="*/ 336 h 538" name="T75"/>
                  <a:gd fmla="*/ 470 w 544" name="T76"/>
                  <a:gd fmla="*/ 340 h 538" name="T77"/>
                  <a:gd fmla="*/ 504 w 544" name="T78"/>
                  <a:gd fmla="*/ 374 h 538" name="T79"/>
                  <a:gd fmla="*/ 498 w 544" name="T80"/>
                  <a:gd fmla="*/ 392 h 538" name="T81"/>
                  <a:gd fmla="*/ 540 w 544" name="T82"/>
                  <a:gd fmla="*/ 420 h 538" name="T83"/>
                  <a:gd fmla="*/ 540 w 544" name="T84"/>
                  <a:gd fmla="*/ 440 h 538" name="T85"/>
                  <a:gd fmla="*/ 502 w 544" name="T86"/>
                  <a:gd fmla="*/ 468 h 538" name="T87"/>
                  <a:gd fmla="*/ 498 w 544" name="T88"/>
                  <a:gd fmla="*/ 474 h 538" name="T89"/>
                  <a:gd fmla="*/ 452 w 544" name="T90"/>
                  <a:gd fmla="*/ 514 h 538" name="T91"/>
                  <a:gd fmla="*/ 416 w 544" name="T92"/>
                  <a:gd fmla="*/ 530 h 538" name="T93"/>
                  <a:gd fmla="*/ 342 w 544" name="T94"/>
                  <a:gd fmla="*/ 538 h 53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38" w="544">
                    <a:moveTo>
                      <a:pt x="342" y="538"/>
                    </a:moveTo>
                    <a:lnTo>
                      <a:pt x="342" y="538"/>
                    </a:lnTo>
                    <a:lnTo>
                      <a:pt x="330" y="534"/>
                    </a:lnTo>
                    <a:lnTo>
                      <a:pt x="322" y="532"/>
                    </a:lnTo>
                    <a:lnTo>
                      <a:pt x="308" y="532"/>
                    </a:lnTo>
                    <a:lnTo>
                      <a:pt x="308" y="532"/>
                    </a:lnTo>
                    <a:lnTo>
                      <a:pt x="308" y="518"/>
                    </a:lnTo>
                    <a:lnTo>
                      <a:pt x="308" y="518"/>
                    </a:lnTo>
                    <a:lnTo>
                      <a:pt x="304" y="516"/>
                    </a:lnTo>
                    <a:lnTo>
                      <a:pt x="304" y="514"/>
                    </a:lnTo>
                    <a:lnTo>
                      <a:pt x="304" y="512"/>
                    </a:lnTo>
                    <a:lnTo>
                      <a:pt x="308" y="508"/>
                    </a:lnTo>
                    <a:lnTo>
                      <a:pt x="316" y="506"/>
                    </a:lnTo>
                    <a:lnTo>
                      <a:pt x="344" y="496"/>
                    </a:lnTo>
                    <a:lnTo>
                      <a:pt x="344" y="496"/>
                    </a:lnTo>
                    <a:lnTo>
                      <a:pt x="354" y="484"/>
                    </a:lnTo>
                    <a:lnTo>
                      <a:pt x="354" y="484"/>
                    </a:lnTo>
                    <a:lnTo>
                      <a:pt x="352" y="468"/>
                    </a:lnTo>
                    <a:lnTo>
                      <a:pt x="348" y="458"/>
                    </a:lnTo>
                    <a:lnTo>
                      <a:pt x="342" y="450"/>
                    </a:lnTo>
                    <a:lnTo>
                      <a:pt x="336" y="446"/>
                    </a:lnTo>
                    <a:lnTo>
                      <a:pt x="326" y="444"/>
                    </a:lnTo>
                    <a:lnTo>
                      <a:pt x="318" y="444"/>
                    </a:lnTo>
                    <a:lnTo>
                      <a:pt x="298" y="444"/>
                    </a:lnTo>
                    <a:lnTo>
                      <a:pt x="298" y="444"/>
                    </a:lnTo>
                    <a:lnTo>
                      <a:pt x="286" y="438"/>
                    </a:lnTo>
                    <a:lnTo>
                      <a:pt x="280" y="432"/>
                    </a:lnTo>
                    <a:lnTo>
                      <a:pt x="272" y="420"/>
                    </a:lnTo>
                    <a:lnTo>
                      <a:pt x="272" y="420"/>
                    </a:lnTo>
                    <a:lnTo>
                      <a:pt x="258" y="414"/>
                    </a:lnTo>
                    <a:lnTo>
                      <a:pt x="248" y="408"/>
                    </a:lnTo>
                    <a:lnTo>
                      <a:pt x="240" y="400"/>
                    </a:lnTo>
                    <a:lnTo>
                      <a:pt x="234" y="394"/>
                    </a:lnTo>
                    <a:lnTo>
                      <a:pt x="234" y="394"/>
                    </a:lnTo>
                    <a:lnTo>
                      <a:pt x="222" y="386"/>
                    </a:lnTo>
                    <a:lnTo>
                      <a:pt x="216" y="380"/>
                    </a:lnTo>
                    <a:lnTo>
                      <a:pt x="214" y="374"/>
                    </a:lnTo>
                    <a:lnTo>
                      <a:pt x="210" y="368"/>
                    </a:lnTo>
                    <a:lnTo>
                      <a:pt x="210" y="368"/>
                    </a:lnTo>
                    <a:lnTo>
                      <a:pt x="216" y="364"/>
                    </a:lnTo>
                    <a:lnTo>
                      <a:pt x="220" y="360"/>
                    </a:lnTo>
                    <a:lnTo>
                      <a:pt x="222" y="350"/>
                    </a:lnTo>
                    <a:lnTo>
                      <a:pt x="224" y="334"/>
                    </a:lnTo>
                    <a:lnTo>
                      <a:pt x="224" y="334"/>
                    </a:lnTo>
                    <a:lnTo>
                      <a:pt x="230" y="314"/>
                    </a:lnTo>
                    <a:lnTo>
                      <a:pt x="230" y="314"/>
                    </a:lnTo>
                    <a:lnTo>
                      <a:pt x="242" y="314"/>
                    </a:lnTo>
                    <a:lnTo>
                      <a:pt x="254" y="314"/>
                    </a:lnTo>
                    <a:lnTo>
                      <a:pt x="266" y="312"/>
                    </a:lnTo>
                    <a:lnTo>
                      <a:pt x="274" y="308"/>
                    </a:lnTo>
                    <a:lnTo>
                      <a:pt x="280" y="304"/>
                    </a:lnTo>
                    <a:lnTo>
                      <a:pt x="280" y="304"/>
                    </a:lnTo>
                    <a:lnTo>
                      <a:pt x="278" y="286"/>
                    </a:lnTo>
                    <a:lnTo>
                      <a:pt x="276" y="268"/>
                    </a:lnTo>
                    <a:lnTo>
                      <a:pt x="268" y="256"/>
                    </a:lnTo>
                    <a:lnTo>
                      <a:pt x="264" y="250"/>
                    </a:lnTo>
                    <a:lnTo>
                      <a:pt x="260" y="246"/>
                    </a:lnTo>
                    <a:lnTo>
                      <a:pt x="260" y="246"/>
                    </a:lnTo>
                    <a:lnTo>
                      <a:pt x="240" y="248"/>
                    </a:lnTo>
                    <a:lnTo>
                      <a:pt x="228" y="252"/>
                    </a:lnTo>
                    <a:lnTo>
                      <a:pt x="228" y="252"/>
                    </a:lnTo>
                    <a:lnTo>
                      <a:pt x="224" y="268"/>
                    </a:lnTo>
                    <a:lnTo>
                      <a:pt x="224" y="268"/>
                    </a:lnTo>
                    <a:lnTo>
                      <a:pt x="202" y="272"/>
                    </a:lnTo>
                    <a:lnTo>
                      <a:pt x="202" y="272"/>
                    </a:lnTo>
                    <a:lnTo>
                      <a:pt x="198" y="264"/>
                    </a:lnTo>
                    <a:lnTo>
                      <a:pt x="194" y="260"/>
                    </a:lnTo>
                    <a:lnTo>
                      <a:pt x="186" y="256"/>
                    </a:lnTo>
                    <a:lnTo>
                      <a:pt x="186" y="256"/>
                    </a:lnTo>
                    <a:lnTo>
                      <a:pt x="172" y="230"/>
                    </a:lnTo>
                    <a:lnTo>
                      <a:pt x="162" y="206"/>
                    </a:lnTo>
                    <a:lnTo>
                      <a:pt x="152" y="186"/>
                    </a:lnTo>
                    <a:lnTo>
                      <a:pt x="140" y="168"/>
                    </a:lnTo>
                    <a:lnTo>
                      <a:pt x="140" y="168"/>
                    </a:lnTo>
                    <a:lnTo>
                      <a:pt x="128" y="162"/>
                    </a:lnTo>
                    <a:lnTo>
                      <a:pt x="116" y="158"/>
                    </a:lnTo>
                    <a:lnTo>
                      <a:pt x="96" y="158"/>
                    </a:lnTo>
                    <a:lnTo>
                      <a:pt x="96" y="158"/>
                    </a:lnTo>
                    <a:lnTo>
                      <a:pt x="58" y="146"/>
                    </a:lnTo>
                    <a:lnTo>
                      <a:pt x="58" y="146"/>
                    </a:lnTo>
                    <a:lnTo>
                      <a:pt x="50" y="136"/>
                    </a:lnTo>
                    <a:lnTo>
                      <a:pt x="50" y="136"/>
                    </a:lnTo>
                    <a:lnTo>
                      <a:pt x="40" y="116"/>
                    </a:lnTo>
                    <a:lnTo>
                      <a:pt x="26" y="98"/>
                    </a:lnTo>
                    <a:lnTo>
                      <a:pt x="12" y="80"/>
                    </a:lnTo>
                    <a:lnTo>
                      <a:pt x="0" y="70"/>
                    </a:lnTo>
                    <a:lnTo>
                      <a:pt x="0" y="70"/>
                    </a:lnTo>
                    <a:lnTo>
                      <a:pt x="0" y="56"/>
                    </a:lnTo>
                    <a:lnTo>
                      <a:pt x="0" y="42"/>
                    </a:lnTo>
                    <a:lnTo>
                      <a:pt x="0" y="38"/>
                    </a:lnTo>
                    <a:lnTo>
                      <a:pt x="4" y="36"/>
                    </a:lnTo>
                    <a:lnTo>
                      <a:pt x="10" y="36"/>
                    </a:lnTo>
                    <a:lnTo>
                      <a:pt x="18" y="40"/>
                    </a:lnTo>
                    <a:lnTo>
                      <a:pt x="18" y="40"/>
                    </a:lnTo>
                    <a:lnTo>
                      <a:pt x="22" y="48"/>
                    </a:lnTo>
                    <a:lnTo>
                      <a:pt x="30" y="52"/>
                    </a:lnTo>
                    <a:lnTo>
                      <a:pt x="30" y="52"/>
                    </a:lnTo>
                    <a:lnTo>
                      <a:pt x="30" y="56"/>
                    </a:lnTo>
                    <a:lnTo>
                      <a:pt x="30" y="56"/>
                    </a:lnTo>
                    <a:lnTo>
                      <a:pt x="36" y="60"/>
                    </a:lnTo>
                    <a:lnTo>
                      <a:pt x="44" y="68"/>
                    </a:lnTo>
                    <a:lnTo>
                      <a:pt x="50" y="76"/>
                    </a:lnTo>
                    <a:lnTo>
                      <a:pt x="60" y="90"/>
                    </a:lnTo>
                    <a:lnTo>
                      <a:pt x="60" y="90"/>
                    </a:lnTo>
                    <a:lnTo>
                      <a:pt x="68" y="92"/>
                    </a:lnTo>
                    <a:lnTo>
                      <a:pt x="80" y="96"/>
                    </a:lnTo>
                    <a:lnTo>
                      <a:pt x="112" y="98"/>
                    </a:lnTo>
                    <a:lnTo>
                      <a:pt x="112" y="98"/>
                    </a:lnTo>
                    <a:lnTo>
                      <a:pt x="118" y="94"/>
                    </a:lnTo>
                    <a:lnTo>
                      <a:pt x="124" y="88"/>
                    </a:lnTo>
                    <a:lnTo>
                      <a:pt x="134" y="74"/>
                    </a:lnTo>
                    <a:lnTo>
                      <a:pt x="140" y="68"/>
                    </a:lnTo>
                    <a:lnTo>
                      <a:pt x="146" y="66"/>
                    </a:lnTo>
                    <a:lnTo>
                      <a:pt x="150" y="66"/>
                    </a:lnTo>
                    <a:lnTo>
                      <a:pt x="154" y="68"/>
                    </a:lnTo>
                    <a:lnTo>
                      <a:pt x="160" y="76"/>
                    </a:lnTo>
                    <a:lnTo>
                      <a:pt x="160" y="76"/>
                    </a:lnTo>
                    <a:lnTo>
                      <a:pt x="178" y="78"/>
                    </a:lnTo>
                    <a:lnTo>
                      <a:pt x="178" y="78"/>
                    </a:lnTo>
                    <a:lnTo>
                      <a:pt x="200" y="50"/>
                    </a:lnTo>
                    <a:lnTo>
                      <a:pt x="200" y="50"/>
                    </a:lnTo>
                    <a:lnTo>
                      <a:pt x="202" y="32"/>
                    </a:lnTo>
                    <a:lnTo>
                      <a:pt x="208" y="16"/>
                    </a:lnTo>
                    <a:lnTo>
                      <a:pt x="212" y="10"/>
                    </a:lnTo>
                    <a:lnTo>
                      <a:pt x="218" y="4"/>
                    </a:lnTo>
                    <a:lnTo>
                      <a:pt x="226" y="2"/>
                    </a:lnTo>
                    <a:lnTo>
                      <a:pt x="236" y="0"/>
                    </a:lnTo>
                    <a:lnTo>
                      <a:pt x="236" y="0"/>
                    </a:lnTo>
                    <a:lnTo>
                      <a:pt x="236" y="26"/>
                    </a:lnTo>
                    <a:lnTo>
                      <a:pt x="236" y="26"/>
                    </a:lnTo>
                    <a:lnTo>
                      <a:pt x="268" y="52"/>
                    </a:lnTo>
                    <a:lnTo>
                      <a:pt x="268" y="52"/>
                    </a:lnTo>
                    <a:lnTo>
                      <a:pt x="284" y="58"/>
                    </a:lnTo>
                    <a:lnTo>
                      <a:pt x="300" y="68"/>
                    </a:lnTo>
                    <a:lnTo>
                      <a:pt x="318" y="78"/>
                    </a:lnTo>
                    <a:lnTo>
                      <a:pt x="338" y="88"/>
                    </a:lnTo>
                    <a:lnTo>
                      <a:pt x="338" y="88"/>
                    </a:lnTo>
                    <a:lnTo>
                      <a:pt x="372" y="150"/>
                    </a:lnTo>
                    <a:lnTo>
                      <a:pt x="390" y="184"/>
                    </a:lnTo>
                    <a:lnTo>
                      <a:pt x="412" y="218"/>
                    </a:lnTo>
                    <a:lnTo>
                      <a:pt x="412" y="218"/>
                    </a:lnTo>
                    <a:lnTo>
                      <a:pt x="414" y="230"/>
                    </a:lnTo>
                    <a:lnTo>
                      <a:pt x="418" y="244"/>
                    </a:lnTo>
                    <a:lnTo>
                      <a:pt x="424" y="258"/>
                    </a:lnTo>
                    <a:lnTo>
                      <a:pt x="432" y="274"/>
                    </a:lnTo>
                    <a:lnTo>
                      <a:pt x="432" y="274"/>
                    </a:lnTo>
                    <a:lnTo>
                      <a:pt x="478" y="298"/>
                    </a:lnTo>
                    <a:lnTo>
                      <a:pt x="500" y="312"/>
                    </a:lnTo>
                    <a:lnTo>
                      <a:pt x="526" y="330"/>
                    </a:lnTo>
                    <a:lnTo>
                      <a:pt x="526" y="330"/>
                    </a:lnTo>
                    <a:lnTo>
                      <a:pt x="526" y="336"/>
                    </a:lnTo>
                    <a:lnTo>
                      <a:pt x="526" y="336"/>
                    </a:lnTo>
                    <a:lnTo>
                      <a:pt x="522" y="340"/>
                    </a:lnTo>
                    <a:lnTo>
                      <a:pt x="514" y="340"/>
                    </a:lnTo>
                    <a:lnTo>
                      <a:pt x="496" y="342"/>
                    </a:lnTo>
                    <a:lnTo>
                      <a:pt x="470" y="340"/>
                    </a:lnTo>
                    <a:lnTo>
                      <a:pt x="470" y="340"/>
                    </a:lnTo>
                    <a:lnTo>
                      <a:pt x="470" y="362"/>
                    </a:lnTo>
                    <a:lnTo>
                      <a:pt x="470" y="362"/>
                    </a:lnTo>
                    <a:lnTo>
                      <a:pt x="504" y="374"/>
                    </a:lnTo>
                    <a:lnTo>
                      <a:pt x="504" y="374"/>
                    </a:lnTo>
                    <a:lnTo>
                      <a:pt x="500" y="380"/>
                    </a:lnTo>
                    <a:lnTo>
                      <a:pt x="498" y="386"/>
                    </a:lnTo>
                    <a:lnTo>
                      <a:pt x="498" y="392"/>
                    </a:lnTo>
                    <a:lnTo>
                      <a:pt x="500" y="400"/>
                    </a:lnTo>
                    <a:lnTo>
                      <a:pt x="500" y="400"/>
                    </a:lnTo>
                    <a:lnTo>
                      <a:pt x="540" y="420"/>
                    </a:lnTo>
                    <a:lnTo>
                      <a:pt x="540" y="420"/>
                    </a:lnTo>
                    <a:lnTo>
                      <a:pt x="544" y="426"/>
                    </a:lnTo>
                    <a:lnTo>
                      <a:pt x="544" y="426"/>
                    </a:lnTo>
                    <a:lnTo>
                      <a:pt x="542" y="434"/>
                    </a:lnTo>
                    <a:lnTo>
                      <a:pt x="540" y="440"/>
                    </a:lnTo>
                    <a:lnTo>
                      <a:pt x="536" y="446"/>
                    </a:lnTo>
                    <a:lnTo>
                      <a:pt x="530" y="450"/>
                    </a:lnTo>
                    <a:lnTo>
                      <a:pt x="516" y="460"/>
                    </a:lnTo>
                    <a:lnTo>
                      <a:pt x="502" y="468"/>
                    </a:lnTo>
                    <a:lnTo>
                      <a:pt x="502" y="468"/>
                    </a:lnTo>
                    <a:lnTo>
                      <a:pt x="502" y="472"/>
                    </a:lnTo>
                    <a:lnTo>
                      <a:pt x="502" y="472"/>
                    </a:lnTo>
                    <a:lnTo>
                      <a:pt x="498" y="474"/>
                    </a:lnTo>
                    <a:lnTo>
                      <a:pt x="492" y="478"/>
                    </a:lnTo>
                    <a:lnTo>
                      <a:pt x="478" y="490"/>
                    </a:lnTo>
                    <a:lnTo>
                      <a:pt x="452" y="514"/>
                    </a:lnTo>
                    <a:lnTo>
                      <a:pt x="452" y="514"/>
                    </a:lnTo>
                    <a:lnTo>
                      <a:pt x="418" y="526"/>
                    </a:lnTo>
                    <a:lnTo>
                      <a:pt x="418" y="526"/>
                    </a:lnTo>
                    <a:lnTo>
                      <a:pt x="416" y="530"/>
                    </a:lnTo>
                    <a:lnTo>
                      <a:pt x="416" y="530"/>
                    </a:lnTo>
                    <a:lnTo>
                      <a:pt x="366" y="528"/>
                    </a:lnTo>
                    <a:lnTo>
                      <a:pt x="366" y="528"/>
                    </a:lnTo>
                    <a:lnTo>
                      <a:pt x="354" y="532"/>
                    </a:lnTo>
                    <a:lnTo>
                      <a:pt x="342" y="538"/>
                    </a:lnTo>
                    <a:lnTo>
                      <a:pt x="342" y="538"/>
                    </a:lnTo>
                    <a:close/>
                  </a:path>
                </a:pathLst>
              </a:custGeom>
              <a:solidFill>
                <a:srgbClr val="3DB39E"/>
              </a:solidFill>
              <a:ln>
                <a:solidFill>
                  <a:schemeClr val="bg1"/>
                </a:solidFill>
              </a:ln>
            </p:spPr>
            <p:txBody>
              <a:bodyPr/>
              <a:lstStyle/>
              <a:p>
                <a:endParaRPr altLang="en-US" lang="zh-CN"/>
              </a:p>
            </p:txBody>
          </p:sp>
          <p:sp>
            <p:nvSpPr>
              <p:cNvPr id="92" name="Freeform 26"/>
              <p:cNvSpPr/>
              <p:nvPr/>
            </p:nvSpPr>
            <p:spPr bwMode="auto">
              <a:xfrm>
                <a:off x="5799138" y="3489325"/>
                <a:ext cx="889000" cy="860425"/>
              </a:xfrm>
              <a:custGeom>
                <a:gdLst>
                  <a:gd fmla="*/ 434 w 560" name="T0"/>
                  <a:gd fmla="*/ 536 h 542" name="T1"/>
                  <a:gd fmla="*/ 400 w 560" name="T2"/>
                  <a:gd fmla="*/ 518 h 542" name="T3"/>
                  <a:gd fmla="*/ 346 w 560" name="T4"/>
                  <a:gd fmla="*/ 512 h 542" name="T5"/>
                  <a:gd fmla="*/ 316 w 560" name="T6"/>
                  <a:gd fmla="*/ 476 h 542" name="T7"/>
                  <a:gd fmla="*/ 282 w 560" name="T8"/>
                  <a:gd fmla="*/ 454 h 542" name="T9"/>
                  <a:gd fmla="*/ 116 w 560" name="T10"/>
                  <a:gd fmla="*/ 434 h 542" name="T11"/>
                  <a:gd fmla="*/ 84 w 560" name="T12"/>
                  <a:gd fmla="*/ 412 h 542" name="T13"/>
                  <a:gd fmla="*/ 68 w 560" name="T14"/>
                  <a:gd fmla="*/ 398 h 542" name="T15"/>
                  <a:gd fmla="*/ 58 w 560" name="T16"/>
                  <a:gd fmla="*/ 370 h 542" name="T17"/>
                  <a:gd fmla="*/ 18 w 560" name="T18"/>
                  <a:gd fmla="*/ 292 h 542" name="T19"/>
                  <a:gd fmla="*/ 2 w 560" name="T20"/>
                  <a:gd fmla="*/ 246 h 542" name="T21"/>
                  <a:gd fmla="*/ 14 w 560" name="T22"/>
                  <a:gd fmla="*/ 206 h 542" name="T23"/>
                  <a:gd fmla="*/ 50 w 560" name="T24"/>
                  <a:gd fmla="*/ 182 h 542" name="T25"/>
                  <a:gd fmla="*/ 68 w 560" name="T26"/>
                  <a:gd fmla="*/ 172 h 542" name="T27"/>
                  <a:gd fmla="*/ 104 w 560" name="T28"/>
                  <a:gd fmla="*/ 164 h 542" name="T29"/>
                  <a:gd fmla="*/ 138 w 560" name="T30"/>
                  <a:gd fmla="*/ 144 h 542" name="T31"/>
                  <a:gd fmla="*/ 208 w 560" name="T32"/>
                  <a:gd fmla="*/ 128 h 542" name="T33"/>
                  <a:gd fmla="*/ 234 w 560" name="T34"/>
                  <a:gd fmla="*/ 106 h 542" name="T35"/>
                  <a:gd fmla="*/ 266 w 560" name="T36"/>
                  <a:gd fmla="*/ 74 h 542" name="T37"/>
                  <a:gd fmla="*/ 280 w 560" name="T38"/>
                  <a:gd fmla="*/ 44 h 542" name="T39"/>
                  <a:gd fmla="*/ 284 w 560" name="T40"/>
                  <a:gd fmla="*/ 0 h 542" name="T41"/>
                  <a:gd fmla="*/ 414 w 560" name="T42"/>
                  <a:gd fmla="*/ 12 h 542" name="T43"/>
                  <a:gd fmla="*/ 428 w 560" name="T44"/>
                  <a:gd fmla="*/ 32 h 542" name="T45"/>
                  <a:gd fmla="*/ 444 w 560" name="T46"/>
                  <a:gd fmla="*/ 58 h 542" name="T47"/>
                  <a:gd fmla="*/ 438 w 560" name="T48"/>
                  <a:gd fmla="*/ 82 h 542" name="T49"/>
                  <a:gd fmla="*/ 418 w 560" name="T50"/>
                  <a:gd fmla="*/ 96 h 542" name="T51"/>
                  <a:gd fmla="*/ 408 w 560" name="T52"/>
                  <a:gd fmla="*/ 118 h 542" name="T53"/>
                  <a:gd fmla="*/ 396 w 560" name="T54"/>
                  <a:gd fmla="*/ 122 h 542" name="T55"/>
                  <a:gd fmla="*/ 432 w 560" name="T56"/>
                  <a:gd fmla="*/ 156 h 542" name="T57"/>
                  <a:gd fmla="*/ 434 w 560" name="T58"/>
                  <a:gd fmla="*/ 162 h 542" name="T59"/>
                  <a:gd fmla="*/ 466 w 560" name="T60"/>
                  <a:gd fmla="*/ 186 h 542" name="T61"/>
                  <a:gd fmla="*/ 498 w 560" name="T62"/>
                  <a:gd fmla="*/ 192 h 542" name="T63"/>
                  <a:gd fmla="*/ 516 w 560" name="T64"/>
                  <a:gd fmla="*/ 188 h 542" name="T65"/>
                  <a:gd fmla="*/ 532 w 560" name="T66"/>
                  <a:gd fmla="*/ 204 h 542" name="T67"/>
                  <a:gd fmla="*/ 558 w 560" name="T68"/>
                  <a:gd fmla="*/ 234 h 542" name="T69"/>
                  <a:gd fmla="*/ 554 w 560" name="T70"/>
                  <a:gd fmla="*/ 244 h 542" name="T71"/>
                  <a:gd fmla="*/ 544 w 560" name="T72"/>
                  <a:gd fmla="*/ 282 h 542" name="T73"/>
                  <a:gd fmla="*/ 528 w 560" name="T74"/>
                  <a:gd fmla="*/ 276 h 542" name="T75"/>
                  <a:gd fmla="*/ 500 w 560" name="T76"/>
                  <a:gd fmla="*/ 234 h 542" name="T77"/>
                  <a:gd fmla="*/ 472 w 560" name="T78"/>
                  <a:gd fmla="*/ 232 h 542" name="T79"/>
                  <a:gd fmla="*/ 474 w 560" name="T80"/>
                  <a:gd fmla="*/ 302 h 542" name="T81"/>
                  <a:gd fmla="*/ 442 w 560" name="T82"/>
                  <a:gd fmla="*/ 344 h 542" name="T83"/>
                  <a:gd fmla="*/ 428 w 560" name="T84"/>
                  <a:gd fmla="*/ 376 h 542" name="T85"/>
                  <a:gd fmla="*/ 450 w 560" name="T86"/>
                  <a:gd fmla="*/ 392 h 542" name="T87"/>
                  <a:gd fmla="*/ 460 w 560" name="T88"/>
                  <a:gd fmla="*/ 430 h 542" name="T89"/>
                  <a:gd fmla="*/ 474 w 560" name="T90"/>
                  <a:gd fmla="*/ 444 h 542" name="T91"/>
                  <a:gd fmla="*/ 486 w 560" name="T92"/>
                  <a:gd fmla="*/ 446 h 542" name="T93"/>
                  <a:gd fmla="*/ 504 w 560" name="T94"/>
                  <a:gd fmla="*/ 434 h 542" name="T95"/>
                  <a:gd fmla="*/ 520 w 560" name="T96"/>
                  <a:gd fmla="*/ 448 h 542" name="T97"/>
                  <a:gd fmla="*/ 530 w 560" name="T98"/>
                  <a:gd fmla="*/ 484 h 542" name="T99"/>
                  <a:gd fmla="*/ 526 w 560" name="T100"/>
                  <a:gd fmla="*/ 502 h 542" name="T101"/>
                  <a:gd fmla="*/ 492 w 560" name="T102"/>
                  <a:gd fmla="*/ 522 h 542" name="T103"/>
                  <a:gd fmla="*/ 478 w 560" name="T104"/>
                  <a:gd fmla="*/ 542 h 54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42" w="560">
                    <a:moveTo>
                      <a:pt x="478" y="542"/>
                    </a:moveTo>
                    <a:lnTo>
                      <a:pt x="478" y="542"/>
                    </a:lnTo>
                    <a:lnTo>
                      <a:pt x="434" y="536"/>
                    </a:lnTo>
                    <a:lnTo>
                      <a:pt x="434" y="536"/>
                    </a:lnTo>
                    <a:lnTo>
                      <a:pt x="400" y="518"/>
                    </a:lnTo>
                    <a:lnTo>
                      <a:pt x="400" y="518"/>
                    </a:lnTo>
                    <a:lnTo>
                      <a:pt x="376" y="518"/>
                    </a:lnTo>
                    <a:lnTo>
                      <a:pt x="360" y="516"/>
                    </a:lnTo>
                    <a:lnTo>
                      <a:pt x="346" y="512"/>
                    </a:lnTo>
                    <a:lnTo>
                      <a:pt x="334" y="502"/>
                    </a:lnTo>
                    <a:lnTo>
                      <a:pt x="334" y="502"/>
                    </a:lnTo>
                    <a:lnTo>
                      <a:pt x="316" y="476"/>
                    </a:lnTo>
                    <a:lnTo>
                      <a:pt x="316" y="476"/>
                    </a:lnTo>
                    <a:lnTo>
                      <a:pt x="282" y="454"/>
                    </a:lnTo>
                    <a:lnTo>
                      <a:pt x="282" y="454"/>
                    </a:lnTo>
                    <a:lnTo>
                      <a:pt x="162" y="452"/>
                    </a:lnTo>
                    <a:lnTo>
                      <a:pt x="162" y="452"/>
                    </a:lnTo>
                    <a:lnTo>
                      <a:pt x="116" y="434"/>
                    </a:lnTo>
                    <a:lnTo>
                      <a:pt x="96" y="424"/>
                    </a:lnTo>
                    <a:lnTo>
                      <a:pt x="90" y="418"/>
                    </a:lnTo>
                    <a:lnTo>
                      <a:pt x="84" y="412"/>
                    </a:lnTo>
                    <a:lnTo>
                      <a:pt x="84" y="412"/>
                    </a:lnTo>
                    <a:lnTo>
                      <a:pt x="74" y="406"/>
                    </a:lnTo>
                    <a:lnTo>
                      <a:pt x="68" y="398"/>
                    </a:lnTo>
                    <a:lnTo>
                      <a:pt x="60" y="386"/>
                    </a:lnTo>
                    <a:lnTo>
                      <a:pt x="60" y="386"/>
                    </a:lnTo>
                    <a:lnTo>
                      <a:pt x="58" y="370"/>
                    </a:lnTo>
                    <a:lnTo>
                      <a:pt x="54" y="356"/>
                    </a:lnTo>
                    <a:lnTo>
                      <a:pt x="42" y="332"/>
                    </a:lnTo>
                    <a:lnTo>
                      <a:pt x="18" y="292"/>
                    </a:lnTo>
                    <a:lnTo>
                      <a:pt x="18" y="292"/>
                    </a:lnTo>
                    <a:lnTo>
                      <a:pt x="2" y="246"/>
                    </a:lnTo>
                    <a:lnTo>
                      <a:pt x="2" y="246"/>
                    </a:lnTo>
                    <a:lnTo>
                      <a:pt x="0" y="208"/>
                    </a:lnTo>
                    <a:lnTo>
                      <a:pt x="0" y="208"/>
                    </a:lnTo>
                    <a:lnTo>
                      <a:pt x="14" y="206"/>
                    </a:lnTo>
                    <a:lnTo>
                      <a:pt x="26" y="198"/>
                    </a:lnTo>
                    <a:lnTo>
                      <a:pt x="40" y="190"/>
                    </a:lnTo>
                    <a:lnTo>
                      <a:pt x="50" y="182"/>
                    </a:lnTo>
                    <a:lnTo>
                      <a:pt x="50" y="182"/>
                    </a:lnTo>
                    <a:lnTo>
                      <a:pt x="58" y="176"/>
                    </a:lnTo>
                    <a:lnTo>
                      <a:pt x="68" y="172"/>
                    </a:lnTo>
                    <a:lnTo>
                      <a:pt x="68" y="172"/>
                    </a:lnTo>
                    <a:lnTo>
                      <a:pt x="86" y="170"/>
                    </a:lnTo>
                    <a:lnTo>
                      <a:pt x="104" y="164"/>
                    </a:lnTo>
                    <a:lnTo>
                      <a:pt x="120" y="156"/>
                    </a:lnTo>
                    <a:lnTo>
                      <a:pt x="138" y="144"/>
                    </a:lnTo>
                    <a:lnTo>
                      <a:pt x="138" y="144"/>
                    </a:lnTo>
                    <a:lnTo>
                      <a:pt x="154" y="142"/>
                    </a:lnTo>
                    <a:lnTo>
                      <a:pt x="172" y="138"/>
                    </a:lnTo>
                    <a:lnTo>
                      <a:pt x="208" y="128"/>
                    </a:lnTo>
                    <a:lnTo>
                      <a:pt x="208" y="128"/>
                    </a:lnTo>
                    <a:lnTo>
                      <a:pt x="222" y="118"/>
                    </a:lnTo>
                    <a:lnTo>
                      <a:pt x="234" y="106"/>
                    </a:lnTo>
                    <a:lnTo>
                      <a:pt x="258" y="82"/>
                    </a:lnTo>
                    <a:lnTo>
                      <a:pt x="258" y="82"/>
                    </a:lnTo>
                    <a:lnTo>
                      <a:pt x="266" y="74"/>
                    </a:lnTo>
                    <a:lnTo>
                      <a:pt x="274" y="64"/>
                    </a:lnTo>
                    <a:lnTo>
                      <a:pt x="278" y="54"/>
                    </a:lnTo>
                    <a:lnTo>
                      <a:pt x="280" y="44"/>
                    </a:lnTo>
                    <a:lnTo>
                      <a:pt x="284" y="20"/>
                    </a:lnTo>
                    <a:lnTo>
                      <a:pt x="284" y="0"/>
                    </a:lnTo>
                    <a:lnTo>
                      <a:pt x="284" y="0"/>
                    </a:lnTo>
                    <a:lnTo>
                      <a:pt x="338" y="12"/>
                    </a:lnTo>
                    <a:lnTo>
                      <a:pt x="338" y="12"/>
                    </a:lnTo>
                    <a:lnTo>
                      <a:pt x="414" y="12"/>
                    </a:lnTo>
                    <a:lnTo>
                      <a:pt x="414" y="12"/>
                    </a:lnTo>
                    <a:lnTo>
                      <a:pt x="428" y="32"/>
                    </a:lnTo>
                    <a:lnTo>
                      <a:pt x="428" y="32"/>
                    </a:lnTo>
                    <a:lnTo>
                      <a:pt x="436" y="38"/>
                    </a:lnTo>
                    <a:lnTo>
                      <a:pt x="442" y="50"/>
                    </a:lnTo>
                    <a:lnTo>
                      <a:pt x="444" y="58"/>
                    </a:lnTo>
                    <a:lnTo>
                      <a:pt x="444" y="66"/>
                    </a:lnTo>
                    <a:lnTo>
                      <a:pt x="442" y="74"/>
                    </a:lnTo>
                    <a:lnTo>
                      <a:pt x="438" y="82"/>
                    </a:lnTo>
                    <a:lnTo>
                      <a:pt x="438" y="82"/>
                    </a:lnTo>
                    <a:lnTo>
                      <a:pt x="426" y="88"/>
                    </a:lnTo>
                    <a:lnTo>
                      <a:pt x="418" y="96"/>
                    </a:lnTo>
                    <a:lnTo>
                      <a:pt x="412" y="104"/>
                    </a:lnTo>
                    <a:lnTo>
                      <a:pt x="408" y="118"/>
                    </a:lnTo>
                    <a:lnTo>
                      <a:pt x="408" y="118"/>
                    </a:lnTo>
                    <a:lnTo>
                      <a:pt x="402" y="120"/>
                    </a:lnTo>
                    <a:lnTo>
                      <a:pt x="396" y="122"/>
                    </a:lnTo>
                    <a:lnTo>
                      <a:pt x="396" y="122"/>
                    </a:lnTo>
                    <a:lnTo>
                      <a:pt x="396" y="130"/>
                    </a:lnTo>
                    <a:lnTo>
                      <a:pt x="396" y="130"/>
                    </a:lnTo>
                    <a:lnTo>
                      <a:pt x="432" y="156"/>
                    </a:lnTo>
                    <a:lnTo>
                      <a:pt x="432" y="156"/>
                    </a:lnTo>
                    <a:lnTo>
                      <a:pt x="434" y="162"/>
                    </a:lnTo>
                    <a:lnTo>
                      <a:pt x="434" y="162"/>
                    </a:lnTo>
                    <a:lnTo>
                      <a:pt x="448" y="174"/>
                    </a:lnTo>
                    <a:lnTo>
                      <a:pt x="456" y="180"/>
                    </a:lnTo>
                    <a:lnTo>
                      <a:pt x="466" y="186"/>
                    </a:lnTo>
                    <a:lnTo>
                      <a:pt x="476" y="192"/>
                    </a:lnTo>
                    <a:lnTo>
                      <a:pt x="488" y="194"/>
                    </a:lnTo>
                    <a:lnTo>
                      <a:pt x="498" y="192"/>
                    </a:lnTo>
                    <a:lnTo>
                      <a:pt x="510" y="186"/>
                    </a:lnTo>
                    <a:lnTo>
                      <a:pt x="510" y="186"/>
                    </a:lnTo>
                    <a:lnTo>
                      <a:pt x="516" y="188"/>
                    </a:lnTo>
                    <a:lnTo>
                      <a:pt x="520" y="192"/>
                    </a:lnTo>
                    <a:lnTo>
                      <a:pt x="532" y="204"/>
                    </a:lnTo>
                    <a:lnTo>
                      <a:pt x="532" y="204"/>
                    </a:lnTo>
                    <a:lnTo>
                      <a:pt x="560" y="226"/>
                    </a:lnTo>
                    <a:lnTo>
                      <a:pt x="560" y="226"/>
                    </a:lnTo>
                    <a:lnTo>
                      <a:pt x="558" y="234"/>
                    </a:lnTo>
                    <a:lnTo>
                      <a:pt x="558" y="234"/>
                    </a:lnTo>
                    <a:lnTo>
                      <a:pt x="556" y="240"/>
                    </a:lnTo>
                    <a:lnTo>
                      <a:pt x="554" y="244"/>
                    </a:lnTo>
                    <a:lnTo>
                      <a:pt x="550" y="256"/>
                    </a:lnTo>
                    <a:lnTo>
                      <a:pt x="548" y="270"/>
                    </a:lnTo>
                    <a:lnTo>
                      <a:pt x="544" y="282"/>
                    </a:lnTo>
                    <a:lnTo>
                      <a:pt x="544" y="282"/>
                    </a:lnTo>
                    <a:lnTo>
                      <a:pt x="528" y="276"/>
                    </a:lnTo>
                    <a:lnTo>
                      <a:pt x="528" y="276"/>
                    </a:lnTo>
                    <a:lnTo>
                      <a:pt x="514" y="256"/>
                    </a:lnTo>
                    <a:lnTo>
                      <a:pt x="504" y="240"/>
                    </a:lnTo>
                    <a:lnTo>
                      <a:pt x="500" y="234"/>
                    </a:lnTo>
                    <a:lnTo>
                      <a:pt x="492" y="232"/>
                    </a:lnTo>
                    <a:lnTo>
                      <a:pt x="484" y="230"/>
                    </a:lnTo>
                    <a:lnTo>
                      <a:pt x="472" y="232"/>
                    </a:lnTo>
                    <a:lnTo>
                      <a:pt x="472" y="232"/>
                    </a:lnTo>
                    <a:lnTo>
                      <a:pt x="474" y="302"/>
                    </a:lnTo>
                    <a:lnTo>
                      <a:pt x="474" y="302"/>
                    </a:lnTo>
                    <a:lnTo>
                      <a:pt x="466" y="316"/>
                    </a:lnTo>
                    <a:lnTo>
                      <a:pt x="454" y="330"/>
                    </a:lnTo>
                    <a:lnTo>
                      <a:pt x="442" y="344"/>
                    </a:lnTo>
                    <a:lnTo>
                      <a:pt x="428" y="354"/>
                    </a:lnTo>
                    <a:lnTo>
                      <a:pt x="428" y="354"/>
                    </a:lnTo>
                    <a:lnTo>
                      <a:pt x="428" y="376"/>
                    </a:lnTo>
                    <a:lnTo>
                      <a:pt x="428" y="376"/>
                    </a:lnTo>
                    <a:lnTo>
                      <a:pt x="436" y="384"/>
                    </a:lnTo>
                    <a:lnTo>
                      <a:pt x="450" y="392"/>
                    </a:lnTo>
                    <a:lnTo>
                      <a:pt x="450" y="392"/>
                    </a:lnTo>
                    <a:lnTo>
                      <a:pt x="460" y="430"/>
                    </a:lnTo>
                    <a:lnTo>
                      <a:pt x="460" y="430"/>
                    </a:lnTo>
                    <a:lnTo>
                      <a:pt x="462" y="434"/>
                    </a:lnTo>
                    <a:lnTo>
                      <a:pt x="466" y="438"/>
                    </a:lnTo>
                    <a:lnTo>
                      <a:pt x="474" y="444"/>
                    </a:lnTo>
                    <a:lnTo>
                      <a:pt x="480" y="446"/>
                    </a:lnTo>
                    <a:lnTo>
                      <a:pt x="486" y="446"/>
                    </a:lnTo>
                    <a:lnTo>
                      <a:pt x="486" y="446"/>
                    </a:lnTo>
                    <a:lnTo>
                      <a:pt x="492" y="440"/>
                    </a:lnTo>
                    <a:lnTo>
                      <a:pt x="498" y="436"/>
                    </a:lnTo>
                    <a:lnTo>
                      <a:pt x="504" y="434"/>
                    </a:lnTo>
                    <a:lnTo>
                      <a:pt x="514" y="436"/>
                    </a:lnTo>
                    <a:lnTo>
                      <a:pt x="514" y="436"/>
                    </a:lnTo>
                    <a:lnTo>
                      <a:pt x="520" y="448"/>
                    </a:lnTo>
                    <a:lnTo>
                      <a:pt x="526" y="464"/>
                    </a:lnTo>
                    <a:lnTo>
                      <a:pt x="528" y="474"/>
                    </a:lnTo>
                    <a:lnTo>
                      <a:pt x="530" y="484"/>
                    </a:lnTo>
                    <a:lnTo>
                      <a:pt x="530" y="492"/>
                    </a:lnTo>
                    <a:lnTo>
                      <a:pt x="526" y="502"/>
                    </a:lnTo>
                    <a:lnTo>
                      <a:pt x="526" y="502"/>
                    </a:lnTo>
                    <a:lnTo>
                      <a:pt x="516" y="504"/>
                    </a:lnTo>
                    <a:lnTo>
                      <a:pt x="506" y="510"/>
                    </a:lnTo>
                    <a:lnTo>
                      <a:pt x="492" y="522"/>
                    </a:lnTo>
                    <a:lnTo>
                      <a:pt x="492" y="522"/>
                    </a:lnTo>
                    <a:lnTo>
                      <a:pt x="478" y="542"/>
                    </a:lnTo>
                    <a:lnTo>
                      <a:pt x="478" y="542"/>
                    </a:lnTo>
                    <a:close/>
                  </a:path>
                </a:pathLst>
              </a:custGeom>
              <a:solidFill>
                <a:srgbClr val="3DB39E">
                  <a:alpha val="50000"/>
                </a:srgbClr>
              </a:solidFill>
              <a:ln>
                <a:solidFill>
                  <a:schemeClr val="bg1"/>
                </a:solidFill>
              </a:ln>
            </p:spPr>
            <p:txBody>
              <a:bodyPr/>
              <a:lstStyle/>
              <a:p>
                <a:endParaRPr altLang="en-US" lang="zh-CN"/>
              </a:p>
            </p:txBody>
          </p:sp>
          <p:sp>
            <p:nvSpPr>
              <p:cNvPr id="93" name="Freeform 27"/>
              <p:cNvSpPr/>
              <p:nvPr/>
            </p:nvSpPr>
            <p:spPr bwMode="auto">
              <a:xfrm>
                <a:off x="5097463" y="2933700"/>
                <a:ext cx="777875" cy="1409700"/>
              </a:xfrm>
              <a:custGeom>
                <a:gdLst>
                  <a:gd fmla="*/ 320 w 490" name="T0"/>
                  <a:gd fmla="*/ 878 h 888" name="T1"/>
                  <a:gd fmla="*/ 252 w 490" name="T2"/>
                  <a:gd fmla="*/ 834 h 888" name="T3"/>
                  <a:gd fmla="*/ 196 w 490" name="T4"/>
                  <a:gd fmla="*/ 838 h 888" name="T5"/>
                  <a:gd fmla="*/ 170 w 490" name="T6"/>
                  <a:gd fmla="*/ 842 h 888" name="T7"/>
                  <a:gd fmla="*/ 136 w 490" name="T8"/>
                  <a:gd fmla="*/ 824 h 888" name="T9"/>
                  <a:gd fmla="*/ 106 w 490" name="T10"/>
                  <a:gd fmla="*/ 804 h 888" name="T11"/>
                  <a:gd fmla="*/ 56 w 490" name="T12"/>
                  <a:gd fmla="*/ 800 h 888" name="T13"/>
                  <a:gd fmla="*/ 12 w 490" name="T14"/>
                  <a:gd fmla="*/ 776 h 888" name="T15"/>
                  <a:gd fmla="*/ 20 w 490" name="T16"/>
                  <a:gd fmla="*/ 744 h 888" name="T17"/>
                  <a:gd fmla="*/ 8 w 490" name="T18"/>
                  <a:gd fmla="*/ 726 h 888" name="T19"/>
                  <a:gd fmla="*/ 0 w 490" name="T20"/>
                  <a:gd fmla="*/ 706 h 888" name="T21"/>
                  <a:gd fmla="*/ 62 w 490" name="T22"/>
                  <a:gd fmla="*/ 696 h 888" name="T23"/>
                  <a:gd fmla="*/ 66 w 490" name="T24"/>
                  <a:gd fmla="*/ 648 h 888" name="T25"/>
                  <a:gd fmla="*/ 52 w 490" name="T26"/>
                  <a:gd fmla="*/ 602 h 888" name="T27"/>
                  <a:gd fmla="*/ 56 w 490" name="T28"/>
                  <a:gd fmla="*/ 536 h 888" name="T29"/>
                  <a:gd fmla="*/ 104 w 490" name="T30"/>
                  <a:gd fmla="*/ 530 h 888" name="T31"/>
                  <a:gd fmla="*/ 168 w 490" name="T32"/>
                  <a:gd fmla="*/ 548 h 888" name="T33"/>
                  <a:gd fmla="*/ 172 w 490" name="T34"/>
                  <a:gd fmla="*/ 504 h 888" name="T35"/>
                  <a:gd fmla="*/ 190 w 490" name="T36"/>
                  <a:gd fmla="*/ 494 h 888" name="T37"/>
                  <a:gd fmla="*/ 214 w 490" name="T38"/>
                  <a:gd fmla="*/ 500 h 888" name="T39"/>
                  <a:gd fmla="*/ 248 w 490" name="T40"/>
                  <a:gd fmla="*/ 478 h 888" name="T41"/>
                  <a:gd fmla="*/ 246 w 490" name="T42"/>
                  <a:gd fmla="*/ 416 h 888" name="T43"/>
                  <a:gd fmla="*/ 256 w 490" name="T44"/>
                  <a:gd fmla="*/ 384 h 888" name="T45"/>
                  <a:gd fmla="*/ 240 w 490" name="T46"/>
                  <a:gd fmla="*/ 362 h 888" name="T47"/>
                  <a:gd fmla="*/ 196 w 490" name="T48"/>
                  <a:gd fmla="*/ 334 h 888" name="T49"/>
                  <a:gd fmla="*/ 152 w 490" name="T50"/>
                  <a:gd fmla="*/ 318 h 888" name="T51"/>
                  <a:gd fmla="*/ 126 w 490" name="T52"/>
                  <a:gd fmla="*/ 296 h 888" name="T53"/>
                  <a:gd fmla="*/ 130 w 490" name="T54"/>
                  <a:gd fmla="*/ 244 h 888" name="T55"/>
                  <a:gd fmla="*/ 148 w 490" name="T56"/>
                  <a:gd fmla="*/ 222 h 888" name="T57"/>
                  <a:gd fmla="*/ 184 w 490" name="T58"/>
                  <a:gd fmla="*/ 226 h 888" name="T59"/>
                  <a:gd fmla="*/ 270 w 490" name="T60"/>
                  <a:gd fmla="*/ 220 h 888" name="T61"/>
                  <a:gd fmla="*/ 278 w 490" name="T62"/>
                  <a:gd fmla="*/ 162 h 888" name="T63"/>
                  <a:gd fmla="*/ 280 w 490" name="T64"/>
                  <a:gd fmla="*/ 130 h 888" name="T65"/>
                  <a:gd fmla="*/ 304 w 490" name="T66"/>
                  <a:gd fmla="*/ 104 h 888" name="T67"/>
                  <a:gd fmla="*/ 364 w 490" name="T68"/>
                  <a:gd fmla="*/ 38 h 888" name="T69"/>
                  <a:gd fmla="*/ 404 w 490" name="T70"/>
                  <a:gd fmla="*/ 28 h 888" name="T71"/>
                  <a:gd fmla="*/ 416 w 490" name="T72"/>
                  <a:gd fmla="*/ 22 h 888" name="T73"/>
                  <a:gd fmla="*/ 440 w 490" name="T74"/>
                  <a:gd fmla="*/ 2 h 888" name="T75"/>
                  <a:gd fmla="*/ 462 w 490" name="T76"/>
                  <a:gd fmla="*/ 20 h 888" name="T77"/>
                  <a:gd fmla="*/ 452 w 490" name="T78"/>
                  <a:gd fmla="*/ 52 h 888" name="T79"/>
                  <a:gd fmla="*/ 438 w 490" name="T80"/>
                  <a:gd fmla="*/ 108 h 888" name="T81"/>
                  <a:gd fmla="*/ 422 w 490" name="T82"/>
                  <a:gd fmla="*/ 138 h 888" name="T83"/>
                  <a:gd fmla="*/ 430 w 490" name="T84"/>
                  <a:gd fmla="*/ 228 h 888" name="T85"/>
                  <a:gd fmla="*/ 408 w 490" name="T86"/>
                  <a:gd fmla="*/ 284 h 888" name="T87"/>
                  <a:gd fmla="*/ 398 w 490" name="T88"/>
                  <a:gd fmla="*/ 384 h 888" name="T89"/>
                  <a:gd fmla="*/ 418 w 490" name="T90"/>
                  <a:gd fmla="*/ 454 h 888" name="T91"/>
                  <a:gd fmla="*/ 412 w 490" name="T92"/>
                  <a:gd fmla="*/ 526 h 888" name="T93"/>
                  <a:gd fmla="*/ 428 w 490" name="T94"/>
                  <a:gd fmla="*/ 556 h 888" name="T95"/>
                  <a:gd fmla="*/ 432 w 490" name="T96"/>
                  <a:gd fmla="*/ 600 h 888" name="T97"/>
                  <a:gd fmla="*/ 476 w 490" name="T98"/>
                  <a:gd fmla="*/ 690 h 888" name="T99"/>
                  <a:gd fmla="*/ 462 w 490" name="T100"/>
                  <a:gd fmla="*/ 726 h 888" name="T101"/>
                  <a:gd fmla="*/ 362 w 490" name="T102"/>
                  <a:gd fmla="*/ 728 h 888" name="T103"/>
                  <a:gd fmla="*/ 354 w 490" name="T104"/>
                  <a:gd fmla="*/ 744 h 888" name="T105"/>
                  <a:gd fmla="*/ 398 w 490" name="T106"/>
                  <a:gd fmla="*/ 792 h 888" name="T107"/>
                  <a:gd fmla="*/ 350 w 490" name="T108"/>
                  <a:gd fmla="*/ 828 h 888" name="T109"/>
                  <a:gd fmla="*/ 344 w 490" name="T110"/>
                  <a:gd fmla="*/ 888 h 88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86" w="490">
                    <a:moveTo>
                      <a:pt x="344" y="888"/>
                    </a:moveTo>
                    <a:lnTo>
                      <a:pt x="344" y="888"/>
                    </a:lnTo>
                    <a:lnTo>
                      <a:pt x="330" y="884"/>
                    </a:lnTo>
                    <a:lnTo>
                      <a:pt x="320" y="878"/>
                    </a:lnTo>
                    <a:lnTo>
                      <a:pt x="304" y="866"/>
                    </a:lnTo>
                    <a:lnTo>
                      <a:pt x="278" y="842"/>
                    </a:lnTo>
                    <a:lnTo>
                      <a:pt x="278" y="842"/>
                    </a:lnTo>
                    <a:lnTo>
                      <a:pt x="252" y="834"/>
                    </a:lnTo>
                    <a:lnTo>
                      <a:pt x="252" y="834"/>
                    </a:lnTo>
                    <a:lnTo>
                      <a:pt x="232" y="834"/>
                    </a:lnTo>
                    <a:lnTo>
                      <a:pt x="214" y="834"/>
                    </a:lnTo>
                    <a:lnTo>
                      <a:pt x="196" y="838"/>
                    </a:lnTo>
                    <a:lnTo>
                      <a:pt x="188" y="840"/>
                    </a:lnTo>
                    <a:lnTo>
                      <a:pt x="180" y="844"/>
                    </a:lnTo>
                    <a:lnTo>
                      <a:pt x="180" y="844"/>
                    </a:lnTo>
                    <a:lnTo>
                      <a:pt x="170" y="842"/>
                    </a:lnTo>
                    <a:lnTo>
                      <a:pt x="160" y="836"/>
                    </a:lnTo>
                    <a:lnTo>
                      <a:pt x="146" y="826"/>
                    </a:lnTo>
                    <a:lnTo>
                      <a:pt x="146" y="826"/>
                    </a:lnTo>
                    <a:lnTo>
                      <a:pt x="136" y="824"/>
                    </a:lnTo>
                    <a:lnTo>
                      <a:pt x="128" y="822"/>
                    </a:lnTo>
                    <a:lnTo>
                      <a:pt x="120" y="818"/>
                    </a:lnTo>
                    <a:lnTo>
                      <a:pt x="114" y="814"/>
                    </a:lnTo>
                    <a:lnTo>
                      <a:pt x="106" y="804"/>
                    </a:lnTo>
                    <a:lnTo>
                      <a:pt x="102" y="802"/>
                    </a:lnTo>
                    <a:lnTo>
                      <a:pt x="98" y="800"/>
                    </a:lnTo>
                    <a:lnTo>
                      <a:pt x="98" y="800"/>
                    </a:lnTo>
                    <a:lnTo>
                      <a:pt x="56" y="800"/>
                    </a:lnTo>
                    <a:lnTo>
                      <a:pt x="56" y="800"/>
                    </a:lnTo>
                    <a:lnTo>
                      <a:pt x="12" y="784"/>
                    </a:lnTo>
                    <a:lnTo>
                      <a:pt x="12" y="784"/>
                    </a:lnTo>
                    <a:lnTo>
                      <a:pt x="12" y="776"/>
                    </a:lnTo>
                    <a:lnTo>
                      <a:pt x="14" y="770"/>
                    </a:lnTo>
                    <a:lnTo>
                      <a:pt x="20" y="758"/>
                    </a:lnTo>
                    <a:lnTo>
                      <a:pt x="20" y="758"/>
                    </a:lnTo>
                    <a:lnTo>
                      <a:pt x="20" y="744"/>
                    </a:lnTo>
                    <a:lnTo>
                      <a:pt x="18" y="734"/>
                    </a:lnTo>
                    <a:lnTo>
                      <a:pt x="14" y="728"/>
                    </a:lnTo>
                    <a:lnTo>
                      <a:pt x="8" y="726"/>
                    </a:lnTo>
                    <a:lnTo>
                      <a:pt x="8" y="726"/>
                    </a:lnTo>
                    <a:lnTo>
                      <a:pt x="2" y="718"/>
                    </a:lnTo>
                    <a:lnTo>
                      <a:pt x="0" y="714"/>
                    </a:lnTo>
                    <a:lnTo>
                      <a:pt x="0" y="708"/>
                    </a:lnTo>
                    <a:lnTo>
                      <a:pt x="0" y="706"/>
                    </a:lnTo>
                    <a:lnTo>
                      <a:pt x="0" y="706"/>
                    </a:lnTo>
                    <a:lnTo>
                      <a:pt x="58" y="704"/>
                    </a:lnTo>
                    <a:lnTo>
                      <a:pt x="58" y="704"/>
                    </a:lnTo>
                    <a:lnTo>
                      <a:pt x="62" y="696"/>
                    </a:lnTo>
                    <a:lnTo>
                      <a:pt x="66" y="686"/>
                    </a:lnTo>
                    <a:lnTo>
                      <a:pt x="66" y="676"/>
                    </a:lnTo>
                    <a:lnTo>
                      <a:pt x="68" y="666"/>
                    </a:lnTo>
                    <a:lnTo>
                      <a:pt x="66" y="648"/>
                    </a:lnTo>
                    <a:lnTo>
                      <a:pt x="64" y="632"/>
                    </a:lnTo>
                    <a:lnTo>
                      <a:pt x="64" y="632"/>
                    </a:lnTo>
                    <a:lnTo>
                      <a:pt x="52" y="602"/>
                    </a:lnTo>
                    <a:lnTo>
                      <a:pt x="52" y="602"/>
                    </a:lnTo>
                    <a:lnTo>
                      <a:pt x="46" y="564"/>
                    </a:lnTo>
                    <a:lnTo>
                      <a:pt x="46" y="550"/>
                    </a:lnTo>
                    <a:lnTo>
                      <a:pt x="50" y="542"/>
                    </a:lnTo>
                    <a:lnTo>
                      <a:pt x="56" y="536"/>
                    </a:lnTo>
                    <a:lnTo>
                      <a:pt x="68" y="532"/>
                    </a:lnTo>
                    <a:lnTo>
                      <a:pt x="84" y="530"/>
                    </a:lnTo>
                    <a:lnTo>
                      <a:pt x="104" y="530"/>
                    </a:lnTo>
                    <a:lnTo>
                      <a:pt x="104" y="530"/>
                    </a:lnTo>
                    <a:lnTo>
                      <a:pt x="150" y="552"/>
                    </a:lnTo>
                    <a:lnTo>
                      <a:pt x="150" y="552"/>
                    </a:lnTo>
                    <a:lnTo>
                      <a:pt x="162" y="550"/>
                    </a:lnTo>
                    <a:lnTo>
                      <a:pt x="168" y="548"/>
                    </a:lnTo>
                    <a:lnTo>
                      <a:pt x="172" y="546"/>
                    </a:lnTo>
                    <a:lnTo>
                      <a:pt x="172" y="546"/>
                    </a:lnTo>
                    <a:lnTo>
                      <a:pt x="172" y="504"/>
                    </a:lnTo>
                    <a:lnTo>
                      <a:pt x="172" y="504"/>
                    </a:lnTo>
                    <a:lnTo>
                      <a:pt x="174" y="500"/>
                    </a:lnTo>
                    <a:lnTo>
                      <a:pt x="178" y="496"/>
                    </a:lnTo>
                    <a:lnTo>
                      <a:pt x="182" y="494"/>
                    </a:lnTo>
                    <a:lnTo>
                      <a:pt x="190" y="494"/>
                    </a:lnTo>
                    <a:lnTo>
                      <a:pt x="204" y="494"/>
                    </a:lnTo>
                    <a:lnTo>
                      <a:pt x="210" y="496"/>
                    </a:lnTo>
                    <a:lnTo>
                      <a:pt x="214" y="500"/>
                    </a:lnTo>
                    <a:lnTo>
                      <a:pt x="214" y="500"/>
                    </a:lnTo>
                    <a:lnTo>
                      <a:pt x="242" y="500"/>
                    </a:lnTo>
                    <a:lnTo>
                      <a:pt x="242" y="500"/>
                    </a:lnTo>
                    <a:lnTo>
                      <a:pt x="246" y="490"/>
                    </a:lnTo>
                    <a:lnTo>
                      <a:pt x="248" y="478"/>
                    </a:lnTo>
                    <a:lnTo>
                      <a:pt x="250" y="454"/>
                    </a:lnTo>
                    <a:lnTo>
                      <a:pt x="250" y="432"/>
                    </a:lnTo>
                    <a:lnTo>
                      <a:pt x="248" y="424"/>
                    </a:lnTo>
                    <a:lnTo>
                      <a:pt x="246" y="416"/>
                    </a:lnTo>
                    <a:lnTo>
                      <a:pt x="246" y="416"/>
                    </a:lnTo>
                    <a:lnTo>
                      <a:pt x="248" y="404"/>
                    </a:lnTo>
                    <a:lnTo>
                      <a:pt x="250" y="396"/>
                    </a:lnTo>
                    <a:lnTo>
                      <a:pt x="256" y="384"/>
                    </a:lnTo>
                    <a:lnTo>
                      <a:pt x="256" y="384"/>
                    </a:lnTo>
                    <a:lnTo>
                      <a:pt x="256" y="364"/>
                    </a:lnTo>
                    <a:lnTo>
                      <a:pt x="256" y="364"/>
                    </a:lnTo>
                    <a:lnTo>
                      <a:pt x="240" y="362"/>
                    </a:lnTo>
                    <a:lnTo>
                      <a:pt x="240" y="362"/>
                    </a:lnTo>
                    <a:lnTo>
                      <a:pt x="224" y="352"/>
                    </a:lnTo>
                    <a:lnTo>
                      <a:pt x="210" y="342"/>
                    </a:lnTo>
                    <a:lnTo>
                      <a:pt x="196" y="334"/>
                    </a:lnTo>
                    <a:lnTo>
                      <a:pt x="188" y="328"/>
                    </a:lnTo>
                    <a:lnTo>
                      <a:pt x="188" y="328"/>
                    </a:lnTo>
                    <a:lnTo>
                      <a:pt x="170" y="324"/>
                    </a:lnTo>
                    <a:lnTo>
                      <a:pt x="152" y="318"/>
                    </a:lnTo>
                    <a:lnTo>
                      <a:pt x="136" y="312"/>
                    </a:lnTo>
                    <a:lnTo>
                      <a:pt x="126" y="306"/>
                    </a:lnTo>
                    <a:lnTo>
                      <a:pt x="126" y="306"/>
                    </a:lnTo>
                    <a:lnTo>
                      <a:pt x="126" y="296"/>
                    </a:lnTo>
                    <a:lnTo>
                      <a:pt x="128" y="290"/>
                    </a:lnTo>
                    <a:lnTo>
                      <a:pt x="136" y="280"/>
                    </a:lnTo>
                    <a:lnTo>
                      <a:pt x="136" y="280"/>
                    </a:lnTo>
                    <a:lnTo>
                      <a:pt x="130" y="244"/>
                    </a:lnTo>
                    <a:lnTo>
                      <a:pt x="130" y="244"/>
                    </a:lnTo>
                    <a:lnTo>
                      <a:pt x="134" y="242"/>
                    </a:lnTo>
                    <a:lnTo>
                      <a:pt x="140" y="236"/>
                    </a:lnTo>
                    <a:lnTo>
                      <a:pt x="148" y="222"/>
                    </a:lnTo>
                    <a:lnTo>
                      <a:pt x="148" y="222"/>
                    </a:lnTo>
                    <a:lnTo>
                      <a:pt x="162" y="222"/>
                    </a:lnTo>
                    <a:lnTo>
                      <a:pt x="172" y="222"/>
                    </a:lnTo>
                    <a:lnTo>
                      <a:pt x="184" y="226"/>
                    </a:lnTo>
                    <a:lnTo>
                      <a:pt x="184" y="226"/>
                    </a:lnTo>
                    <a:lnTo>
                      <a:pt x="264" y="230"/>
                    </a:lnTo>
                    <a:lnTo>
                      <a:pt x="264" y="230"/>
                    </a:lnTo>
                    <a:lnTo>
                      <a:pt x="270" y="220"/>
                    </a:lnTo>
                    <a:lnTo>
                      <a:pt x="276" y="210"/>
                    </a:lnTo>
                    <a:lnTo>
                      <a:pt x="278" y="198"/>
                    </a:lnTo>
                    <a:lnTo>
                      <a:pt x="280" y="186"/>
                    </a:lnTo>
                    <a:lnTo>
                      <a:pt x="278" y="162"/>
                    </a:lnTo>
                    <a:lnTo>
                      <a:pt x="278" y="144"/>
                    </a:lnTo>
                    <a:lnTo>
                      <a:pt x="278" y="144"/>
                    </a:lnTo>
                    <a:lnTo>
                      <a:pt x="278" y="136"/>
                    </a:lnTo>
                    <a:lnTo>
                      <a:pt x="280" y="130"/>
                    </a:lnTo>
                    <a:lnTo>
                      <a:pt x="282" y="124"/>
                    </a:lnTo>
                    <a:lnTo>
                      <a:pt x="286" y="120"/>
                    </a:lnTo>
                    <a:lnTo>
                      <a:pt x="294" y="114"/>
                    </a:lnTo>
                    <a:lnTo>
                      <a:pt x="304" y="104"/>
                    </a:lnTo>
                    <a:lnTo>
                      <a:pt x="304" y="104"/>
                    </a:lnTo>
                    <a:lnTo>
                      <a:pt x="334" y="60"/>
                    </a:lnTo>
                    <a:lnTo>
                      <a:pt x="334" y="60"/>
                    </a:lnTo>
                    <a:lnTo>
                      <a:pt x="364" y="38"/>
                    </a:lnTo>
                    <a:lnTo>
                      <a:pt x="364" y="38"/>
                    </a:lnTo>
                    <a:lnTo>
                      <a:pt x="382" y="12"/>
                    </a:lnTo>
                    <a:lnTo>
                      <a:pt x="382" y="12"/>
                    </a:lnTo>
                    <a:lnTo>
                      <a:pt x="404" y="28"/>
                    </a:lnTo>
                    <a:lnTo>
                      <a:pt x="404" y="28"/>
                    </a:lnTo>
                    <a:lnTo>
                      <a:pt x="410" y="28"/>
                    </a:lnTo>
                    <a:lnTo>
                      <a:pt x="410" y="28"/>
                    </a:lnTo>
                    <a:lnTo>
                      <a:pt x="416" y="22"/>
                    </a:lnTo>
                    <a:lnTo>
                      <a:pt x="422" y="16"/>
                    </a:lnTo>
                    <a:lnTo>
                      <a:pt x="430" y="0"/>
                    </a:lnTo>
                    <a:lnTo>
                      <a:pt x="430" y="0"/>
                    </a:lnTo>
                    <a:lnTo>
                      <a:pt x="440" y="2"/>
                    </a:lnTo>
                    <a:lnTo>
                      <a:pt x="450" y="4"/>
                    </a:lnTo>
                    <a:lnTo>
                      <a:pt x="456" y="8"/>
                    </a:lnTo>
                    <a:lnTo>
                      <a:pt x="460" y="12"/>
                    </a:lnTo>
                    <a:lnTo>
                      <a:pt x="462" y="20"/>
                    </a:lnTo>
                    <a:lnTo>
                      <a:pt x="464" y="28"/>
                    </a:lnTo>
                    <a:lnTo>
                      <a:pt x="464" y="28"/>
                    </a:lnTo>
                    <a:lnTo>
                      <a:pt x="452" y="52"/>
                    </a:lnTo>
                    <a:lnTo>
                      <a:pt x="452" y="52"/>
                    </a:lnTo>
                    <a:lnTo>
                      <a:pt x="450" y="72"/>
                    </a:lnTo>
                    <a:lnTo>
                      <a:pt x="446" y="90"/>
                    </a:lnTo>
                    <a:lnTo>
                      <a:pt x="444" y="100"/>
                    </a:lnTo>
                    <a:lnTo>
                      <a:pt x="438" y="108"/>
                    </a:lnTo>
                    <a:lnTo>
                      <a:pt x="432" y="118"/>
                    </a:lnTo>
                    <a:lnTo>
                      <a:pt x="424" y="126"/>
                    </a:lnTo>
                    <a:lnTo>
                      <a:pt x="424" y="126"/>
                    </a:lnTo>
                    <a:lnTo>
                      <a:pt x="422" y="138"/>
                    </a:lnTo>
                    <a:lnTo>
                      <a:pt x="420" y="150"/>
                    </a:lnTo>
                    <a:lnTo>
                      <a:pt x="422" y="174"/>
                    </a:lnTo>
                    <a:lnTo>
                      <a:pt x="430" y="228"/>
                    </a:lnTo>
                    <a:lnTo>
                      <a:pt x="430" y="228"/>
                    </a:lnTo>
                    <a:lnTo>
                      <a:pt x="430" y="238"/>
                    </a:lnTo>
                    <a:lnTo>
                      <a:pt x="428" y="246"/>
                    </a:lnTo>
                    <a:lnTo>
                      <a:pt x="420" y="266"/>
                    </a:lnTo>
                    <a:lnTo>
                      <a:pt x="408" y="284"/>
                    </a:lnTo>
                    <a:lnTo>
                      <a:pt x="398" y="300"/>
                    </a:lnTo>
                    <a:lnTo>
                      <a:pt x="398" y="300"/>
                    </a:lnTo>
                    <a:lnTo>
                      <a:pt x="398" y="384"/>
                    </a:lnTo>
                    <a:lnTo>
                      <a:pt x="398" y="384"/>
                    </a:lnTo>
                    <a:lnTo>
                      <a:pt x="412" y="416"/>
                    </a:lnTo>
                    <a:lnTo>
                      <a:pt x="416" y="434"/>
                    </a:lnTo>
                    <a:lnTo>
                      <a:pt x="418" y="454"/>
                    </a:lnTo>
                    <a:lnTo>
                      <a:pt x="418" y="454"/>
                    </a:lnTo>
                    <a:lnTo>
                      <a:pt x="414" y="472"/>
                    </a:lnTo>
                    <a:lnTo>
                      <a:pt x="410" y="492"/>
                    </a:lnTo>
                    <a:lnTo>
                      <a:pt x="410" y="514"/>
                    </a:lnTo>
                    <a:lnTo>
                      <a:pt x="412" y="526"/>
                    </a:lnTo>
                    <a:lnTo>
                      <a:pt x="414" y="538"/>
                    </a:lnTo>
                    <a:lnTo>
                      <a:pt x="414" y="538"/>
                    </a:lnTo>
                    <a:lnTo>
                      <a:pt x="422" y="548"/>
                    </a:lnTo>
                    <a:lnTo>
                      <a:pt x="428" y="556"/>
                    </a:lnTo>
                    <a:lnTo>
                      <a:pt x="434" y="568"/>
                    </a:lnTo>
                    <a:lnTo>
                      <a:pt x="434" y="568"/>
                    </a:lnTo>
                    <a:lnTo>
                      <a:pt x="432" y="600"/>
                    </a:lnTo>
                    <a:lnTo>
                      <a:pt x="432" y="600"/>
                    </a:lnTo>
                    <a:lnTo>
                      <a:pt x="456" y="660"/>
                    </a:lnTo>
                    <a:lnTo>
                      <a:pt x="456" y="660"/>
                    </a:lnTo>
                    <a:lnTo>
                      <a:pt x="466" y="674"/>
                    </a:lnTo>
                    <a:lnTo>
                      <a:pt x="476" y="690"/>
                    </a:lnTo>
                    <a:lnTo>
                      <a:pt x="484" y="710"/>
                    </a:lnTo>
                    <a:lnTo>
                      <a:pt x="490" y="732"/>
                    </a:lnTo>
                    <a:lnTo>
                      <a:pt x="490" y="732"/>
                    </a:lnTo>
                    <a:lnTo>
                      <a:pt x="462" y="726"/>
                    </a:lnTo>
                    <a:lnTo>
                      <a:pt x="462" y="726"/>
                    </a:lnTo>
                    <a:lnTo>
                      <a:pt x="404" y="726"/>
                    </a:lnTo>
                    <a:lnTo>
                      <a:pt x="372" y="728"/>
                    </a:lnTo>
                    <a:lnTo>
                      <a:pt x="362" y="728"/>
                    </a:lnTo>
                    <a:lnTo>
                      <a:pt x="356" y="732"/>
                    </a:lnTo>
                    <a:lnTo>
                      <a:pt x="356" y="732"/>
                    </a:lnTo>
                    <a:lnTo>
                      <a:pt x="354" y="744"/>
                    </a:lnTo>
                    <a:lnTo>
                      <a:pt x="354" y="744"/>
                    </a:lnTo>
                    <a:lnTo>
                      <a:pt x="394" y="776"/>
                    </a:lnTo>
                    <a:lnTo>
                      <a:pt x="394" y="776"/>
                    </a:lnTo>
                    <a:lnTo>
                      <a:pt x="398" y="792"/>
                    </a:lnTo>
                    <a:lnTo>
                      <a:pt x="398" y="792"/>
                    </a:lnTo>
                    <a:lnTo>
                      <a:pt x="382" y="798"/>
                    </a:lnTo>
                    <a:lnTo>
                      <a:pt x="370" y="806"/>
                    </a:lnTo>
                    <a:lnTo>
                      <a:pt x="360" y="816"/>
                    </a:lnTo>
                    <a:lnTo>
                      <a:pt x="350" y="828"/>
                    </a:lnTo>
                    <a:lnTo>
                      <a:pt x="350" y="828"/>
                    </a:lnTo>
                    <a:lnTo>
                      <a:pt x="350" y="888"/>
                    </a:lnTo>
                    <a:lnTo>
                      <a:pt x="350" y="888"/>
                    </a:lnTo>
                    <a:lnTo>
                      <a:pt x="344" y="888"/>
                    </a:lnTo>
                    <a:lnTo>
                      <a:pt x="344" y="888"/>
                    </a:lnTo>
                    <a:close/>
                  </a:path>
                </a:pathLst>
              </a:custGeom>
              <a:grpFill/>
              <a:ln>
                <a:solidFill>
                  <a:schemeClr val="bg1"/>
                </a:solidFill>
              </a:ln>
            </p:spPr>
            <p:txBody>
              <a:bodyPr/>
              <a:lstStyle/>
              <a:p>
                <a:endParaRPr altLang="en-US" lang="zh-CN"/>
              </a:p>
            </p:txBody>
          </p:sp>
          <p:sp>
            <p:nvSpPr>
              <p:cNvPr id="95" name="Freeform 29"/>
              <p:cNvSpPr/>
              <p:nvPr/>
            </p:nvSpPr>
            <p:spPr bwMode="auto">
              <a:xfrm>
                <a:off x="5748338" y="2717800"/>
                <a:ext cx="539750" cy="1085850"/>
              </a:xfrm>
              <a:custGeom>
                <a:gdLst>
                  <a:gd fmla="*/ 24 w 340" name="T0"/>
                  <a:gd fmla="*/ 676 h 684" name="T1"/>
                  <a:gd fmla="*/ 10 w 340" name="T2"/>
                  <a:gd fmla="*/ 654 h 684" name="T3"/>
                  <a:gd fmla="*/ 10 w 340" name="T4"/>
                  <a:gd fmla="*/ 624 h 684" name="T5"/>
                  <a:gd fmla="*/ 18 w 340" name="T6"/>
                  <a:gd fmla="*/ 560 h 684" name="T7"/>
                  <a:gd fmla="*/ 0 w 340" name="T8"/>
                  <a:gd fmla="*/ 514 h 684" name="T9"/>
                  <a:gd fmla="*/ 8 w 340" name="T10"/>
                  <a:gd fmla="*/ 426 h 684" name="T11"/>
                  <a:gd fmla="*/ 30 w 340" name="T12"/>
                  <a:gd fmla="*/ 386 h 684" name="T13"/>
                  <a:gd fmla="*/ 24 w 340" name="T14"/>
                  <a:gd fmla="*/ 326 h 684" name="T15"/>
                  <a:gd fmla="*/ 22 w 340" name="T16"/>
                  <a:gd fmla="*/ 282 h 684" name="T17"/>
                  <a:gd fmla="*/ 44 w 340" name="T18"/>
                  <a:gd fmla="*/ 248 h 684" name="T19"/>
                  <a:gd fmla="*/ 50 w 340" name="T20"/>
                  <a:gd fmla="*/ 218 h 684" name="T21"/>
                  <a:gd fmla="*/ 64 w 340" name="T22"/>
                  <a:gd fmla="*/ 170 h 684" name="T23"/>
                  <a:gd fmla="*/ 70 w 340" name="T24"/>
                  <a:gd fmla="*/ 150 h 684" name="T25"/>
                  <a:gd fmla="*/ 94 w 340" name="T26"/>
                  <a:gd fmla="*/ 122 h 684" name="T27"/>
                  <a:gd fmla="*/ 128 w 340" name="T28"/>
                  <a:gd fmla="*/ 82 h 684" name="T29"/>
                  <a:gd fmla="*/ 152 w 340" name="T30"/>
                  <a:gd fmla="*/ 58 h 684" name="T31"/>
                  <a:gd fmla="*/ 170 w 340" name="T32"/>
                  <a:gd fmla="*/ 40 h 684" name="T33"/>
                  <a:gd fmla="*/ 224 w 340" name="T34"/>
                  <a:gd fmla="*/ 40 h 684" name="T35"/>
                  <a:gd fmla="*/ 238 w 340" name="T36"/>
                  <a:gd fmla="*/ 32 h 684" name="T37"/>
                  <a:gd fmla="*/ 270 w 340" name="T38"/>
                  <a:gd fmla="*/ 20 h 684" name="T39"/>
                  <a:gd fmla="*/ 290 w 340" name="T40"/>
                  <a:gd fmla="*/ 0 h 684" name="T41"/>
                  <a:gd fmla="*/ 308 w 340" name="T42"/>
                  <a:gd fmla="*/ 12 h 684" name="T43"/>
                  <a:gd fmla="*/ 290 w 340" name="T44"/>
                  <a:gd fmla="*/ 34 h 684" name="T45"/>
                  <a:gd fmla="*/ 276 w 340" name="T46"/>
                  <a:gd fmla="*/ 54 h 684" name="T47"/>
                  <a:gd fmla="*/ 286 w 340" name="T48"/>
                  <a:gd fmla="*/ 64 h 684" name="T49"/>
                  <a:gd fmla="*/ 310 w 340" name="T50"/>
                  <a:gd fmla="*/ 82 h 684" name="T51"/>
                  <a:gd fmla="*/ 340 w 340" name="T52"/>
                  <a:gd fmla="*/ 124 h 684" name="T53"/>
                  <a:gd fmla="*/ 328 w 340" name="T54"/>
                  <a:gd fmla="*/ 158 h 684" name="T55"/>
                  <a:gd fmla="*/ 290 w 340" name="T56"/>
                  <a:gd fmla="*/ 186 h 684" name="T57"/>
                  <a:gd fmla="*/ 268 w 340" name="T58"/>
                  <a:gd fmla="*/ 228 h 684" name="T59"/>
                  <a:gd fmla="*/ 274 w 340" name="T60"/>
                  <a:gd fmla="*/ 256 h 684" name="T61"/>
                  <a:gd fmla="*/ 300 w 340" name="T62"/>
                  <a:gd fmla="*/ 278 h 684" name="T63"/>
                  <a:gd fmla="*/ 320 w 340" name="T64"/>
                  <a:gd fmla="*/ 312 h 684" name="T65"/>
                  <a:gd fmla="*/ 328 w 340" name="T66"/>
                  <a:gd fmla="*/ 344 h 684" name="T67"/>
                  <a:gd fmla="*/ 316 w 340" name="T68"/>
                  <a:gd fmla="*/ 384 h 684" name="T69"/>
                  <a:gd fmla="*/ 298 w 340" name="T70"/>
                  <a:gd fmla="*/ 412 h 684" name="T71"/>
                  <a:gd fmla="*/ 276 w 340" name="T72"/>
                  <a:gd fmla="*/ 436 h 684" name="T73"/>
                  <a:gd fmla="*/ 298 w 340" name="T74"/>
                  <a:gd fmla="*/ 474 h 684" name="T75"/>
                  <a:gd fmla="*/ 302 w 340" name="T76"/>
                  <a:gd fmla="*/ 506 h 684" name="T77"/>
                  <a:gd fmla="*/ 296 w 340" name="T78"/>
                  <a:gd fmla="*/ 544 h 684" name="T79"/>
                  <a:gd fmla="*/ 236 w 340" name="T80"/>
                  <a:gd fmla="*/ 602 h 684" name="T81"/>
                  <a:gd fmla="*/ 164 w 340" name="T82"/>
                  <a:gd fmla="*/ 620 h 684" name="T83"/>
                  <a:gd fmla="*/ 112 w 340" name="T84"/>
                  <a:gd fmla="*/ 644 h 684" name="T85"/>
                  <a:gd fmla="*/ 66 w 340" name="T86"/>
                  <a:gd fmla="*/ 664 h 684" name="T87"/>
                  <a:gd fmla="*/ 48 w 340" name="T88"/>
                  <a:gd fmla="*/ 678 h 68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84" w="340">
                    <a:moveTo>
                      <a:pt x="32" y="684"/>
                    </a:moveTo>
                    <a:lnTo>
                      <a:pt x="32" y="684"/>
                    </a:lnTo>
                    <a:lnTo>
                      <a:pt x="24" y="676"/>
                    </a:lnTo>
                    <a:lnTo>
                      <a:pt x="16" y="668"/>
                    </a:lnTo>
                    <a:lnTo>
                      <a:pt x="12" y="662"/>
                    </a:lnTo>
                    <a:lnTo>
                      <a:pt x="10" y="654"/>
                    </a:lnTo>
                    <a:lnTo>
                      <a:pt x="10" y="638"/>
                    </a:lnTo>
                    <a:lnTo>
                      <a:pt x="10" y="624"/>
                    </a:lnTo>
                    <a:lnTo>
                      <a:pt x="10" y="624"/>
                    </a:lnTo>
                    <a:lnTo>
                      <a:pt x="20" y="594"/>
                    </a:lnTo>
                    <a:lnTo>
                      <a:pt x="20" y="594"/>
                    </a:lnTo>
                    <a:lnTo>
                      <a:pt x="18" y="560"/>
                    </a:lnTo>
                    <a:lnTo>
                      <a:pt x="18" y="560"/>
                    </a:lnTo>
                    <a:lnTo>
                      <a:pt x="0" y="514"/>
                    </a:lnTo>
                    <a:lnTo>
                      <a:pt x="0" y="514"/>
                    </a:lnTo>
                    <a:lnTo>
                      <a:pt x="0" y="440"/>
                    </a:lnTo>
                    <a:lnTo>
                      <a:pt x="0" y="440"/>
                    </a:lnTo>
                    <a:lnTo>
                      <a:pt x="8" y="426"/>
                    </a:lnTo>
                    <a:lnTo>
                      <a:pt x="16" y="412"/>
                    </a:lnTo>
                    <a:lnTo>
                      <a:pt x="30" y="386"/>
                    </a:lnTo>
                    <a:lnTo>
                      <a:pt x="30" y="386"/>
                    </a:lnTo>
                    <a:lnTo>
                      <a:pt x="30" y="358"/>
                    </a:lnTo>
                    <a:lnTo>
                      <a:pt x="30" y="358"/>
                    </a:lnTo>
                    <a:lnTo>
                      <a:pt x="24" y="326"/>
                    </a:lnTo>
                    <a:lnTo>
                      <a:pt x="22" y="310"/>
                    </a:lnTo>
                    <a:lnTo>
                      <a:pt x="20" y="296"/>
                    </a:lnTo>
                    <a:lnTo>
                      <a:pt x="22" y="282"/>
                    </a:lnTo>
                    <a:lnTo>
                      <a:pt x="24" y="270"/>
                    </a:lnTo>
                    <a:lnTo>
                      <a:pt x="32" y="258"/>
                    </a:lnTo>
                    <a:lnTo>
                      <a:pt x="44" y="248"/>
                    </a:lnTo>
                    <a:lnTo>
                      <a:pt x="44" y="248"/>
                    </a:lnTo>
                    <a:lnTo>
                      <a:pt x="48" y="232"/>
                    </a:lnTo>
                    <a:lnTo>
                      <a:pt x="50" y="218"/>
                    </a:lnTo>
                    <a:lnTo>
                      <a:pt x="52" y="192"/>
                    </a:lnTo>
                    <a:lnTo>
                      <a:pt x="52" y="192"/>
                    </a:lnTo>
                    <a:lnTo>
                      <a:pt x="64" y="170"/>
                    </a:lnTo>
                    <a:lnTo>
                      <a:pt x="64" y="170"/>
                    </a:lnTo>
                    <a:lnTo>
                      <a:pt x="66" y="158"/>
                    </a:lnTo>
                    <a:lnTo>
                      <a:pt x="70" y="150"/>
                    </a:lnTo>
                    <a:lnTo>
                      <a:pt x="74" y="142"/>
                    </a:lnTo>
                    <a:lnTo>
                      <a:pt x="80" y="134"/>
                    </a:lnTo>
                    <a:lnTo>
                      <a:pt x="94" y="122"/>
                    </a:lnTo>
                    <a:lnTo>
                      <a:pt x="110" y="110"/>
                    </a:lnTo>
                    <a:lnTo>
                      <a:pt x="110" y="110"/>
                    </a:lnTo>
                    <a:lnTo>
                      <a:pt x="128" y="82"/>
                    </a:lnTo>
                    <a:lnTo>
                      <a:pt x="140" y="68"/>
                    </a:lnTo>
                    <a:lnTo>
                      <a:pt x="146" y="62"/>
                    </a:lnTo>
                    <a:lnTo>
                      <a:pt x="152" y="58"/>
                    </a:lnTo>
                    <a:lnTo>
                      <a:pt x="152" y="58"/>
                    </a:lnTo>
                    <a:lnTo>
                      <a:pt x="170" y="40"/>
                    </a:lnTo>
                    <a:lnTo>
                      <a:pt x="170" y="40"/>
                    </a:lnTo>
                    <a:lnTo>
                      <a:pt x="204" y="42"/>
                    </a:lnTo>
                    <a:lnTo>
                      <a:pt x="214" y="42"/>
                    </a:lnTo>
                    <a:lnTo>
                      <a:pt x="224" y="40"/>
                    </a:lnTo>
                    <a:lnTo>
                      <a:pt x="232" y="38"/>
                    </a:lnTo>
                    <a:lnTo>
                      <a:pt x="238" y="32"/>
                    </a:lnTo>
                    <a:lnTo>
                      <a:pt x="238" y="32"/>
                    </a:lnTo>
                    <a:lnTo>
                      <a:pt x="250" y="30"/>
                    </a:lnTo>
                    <a:lnTo>
                      <a:pt x="260" y="26"/>
                    </a:lnTo>
                    <a:lnTo>
                      <a:pt x="270" y="20"/>
                    </a:lnTo>
                    <a:lnTo>
                      <a:pt x="282" y="10"/>
                    </a:lnTo>
                    <a:lnTo>
                      <a:pt x="282" y="10"/>
                    </a:lnTo>
                    <a:lnTo>
                      <a:pt x="290" y="0"/>
                    </a:lnTo>
                    <a:lnTo>
                      <a:pt x="290" y="0"/>
                    </a:lnTo>
                    <a:lnTo>
                      <a:pt x="308" y="12"/>
                    </a:lnTo>
                    <a:lnTo>
                      <a:pt x="308" y="12"/>
                    </a:lnTo>
                    <a:lnTo>
                      <a:pt x="306" y="18"/>
                    </a:lnTo>
                    <a:lnTo>
                      <a:pt x="302" y="24"/>
                    </a:lnTo>
                    <a:lnTo>
                      <a:pt x="290" y="34"/>
                    </a:lnTo>
                    <a:lnTo>
                      <a:pt x="284" y="40"/>
                    </a:lnTo>
                    <a:lnTo>
                      <a:pt x="280" y="46"/>
                    </a:lnTo>
                    <a:lnTo>
                      <a:pt x="276" y="54"/>
                    </a:lnTo>
                    <a:lnTo>
                      <a:pt x="278" y="62"/>
                    </a:lnTo>
                    <a:lnTo>
                      <a:pt x="278" y="62"/>
                    </a:lnTo>
                    <a:lnTo>
                      <a:pt x="286" y="64"/>
                    </a:lnTo>
                    <a:lnTo>
                      <a:pt x="296" y="68"/>
                    </a:lnTo>
                    <a:lnTo>
                      <a:pt x="302" y="74"/>
                    </a:lnTo>
                    <a:lnTo>
                      <a:pt x="310" y="82"/>
                    </a:lnTo>
                    <a:lnTo>
                      <a:pt x="324" y="100"/>
                    </a:lnTo>
                    <a:lnTo>
                      <a:pt x="340" y="124"/>
                    </a:lnTo>
                    <a:lnTo>
                      <a:pt x="340" y="124"/>
                    </a:lnTo>
                    <a:lnTo>
                      <a:pt x="340" y="142"/>
                    </a:lnTo>
                    <a:lnTo>
                      <a:pt x="340" y="142"/>
                    </a:lnTo>
                    <a:lnTo>
                      <a:pt x="328" y="158"/>
                    </a:lnTo>
                    <a:lnTo>
                      <a:pt x="318" y="168"/>
                    </a:lnTo>
                    <a:lnTo>
                      <a:pt x="290" y="186"/>
                    </a:lnTo>
                    <a:lnTo>
                      <a:pt x="290" y="186"/>
                    </a:lnTo>
                    <a:lnTo>
                      <a:pt x="280" y="202"/>
                    </a:lnTo>
                    <a:lnTo>
                      <a:pt x="272" y="218"/>
                    </a:lnTo>
                    <a:lnTo>
                      <a:pt x="268" y="228"/>
                    </a:lnTo>
                    <a:lnTo>
                      <a:pt x="268" y="238"/>
                    </a:lnTo>
                    <a:lnTo>
                      <a:pt x="268" y="248"/>
                    </a:lnTo>
                    <a:lnTo>
                      <a:pt x="274" y="256"/>
                    </a:lnTo>
                    <a:lnTo>
                      <a:pt x="274" y="256"/>
                    </a:lnTo>
                    <a:lnTo>
                      <a:pt x="300" y="278"/>
                    </a:lnTo>
                    <a:lnTo>
                      <a:pt x="300" y="278"/>
                    </a:lnTo>
                    <a:lnTo>
                      <a:pt x="308" y="290"/>
                    </a:lnTo>
                    <a:lnTo>
                      <a:pt x="316" y="302"/>
                    </a:lnTo>
                    <a:lnTo>
                      <a:pt x="320" y="312"/>
                    </a:lnTo>
                    <a:lnTo>
                      <a:pt x="324" y="320"/>
                    </a:lnTo>
                    <a:lnTo>
                      <a:pt x="326" y="332"/>
                    </a:lnTo>
                    <a:lnTo>
                      <a:pt x="328" y="344"/>
                    </a:lnTo>
                    <a:lnTo>
                      <a:pt x="328" y="344"/>
                    </a:lnTo>
                    <a:lnTo>
                      <a:pt x="322" y="364"/>
                    </a:lnTo>
                    <a:lnTo>
                      <a:pt x="316" y="384"/>
                    </a:lnTo>
                    <a:lnTo>
                      <a:pt x="316" y="384"/>
                    </a:lnTo>
                    <a:lnTo>
                      <a:pt x="308" y="398"/>
                    </a:lnTo>
                    <a:lnTo>
                      <a:pt x="298" y="412"/>
                    </a:lnTo>
                    <a:lnTo>
                      <a:pt x="286" y="426"/>
                    </a:lnTo>
                    <a:lnTo>
                      <a:pt x="276" y="436"/>
                    </a:lnTo>
                    <a:lnTo>
                      <a:pt x="276" y="436"/>
                    </a:lnTo>
                    <a:lnTo>
                      <a:pt x="274" y="448"/>
                    </a:lnTo>
                    <a:lnTo>
                      <a:pt x="274" y="448"/>
                    </a:lnTo>
                    <a:lnTo>
                      <a:pt x="298" y="474"/>
                    </a:lnTo>
                    <a:lnTo>
                      <a:pt x="298" y="474"/>
                    </a:lnTo>
                    <a:lnTo>
                      <a:pt x="302" y="488"/>
                    </a:lnTo>
                    <a:lnTo>
                      <a:pt x="302" y="506"/>
                    </a:lnTo>
                    <a:lnTo>
                      <a:pt x="300" y="524"/>
                    </a:lnTo>
                    <a:lnTo>
                      <a:pt x="296" y="544"/>
                    </a:lnTo>
                    <a:lnTo>
                      <a:pt x="296" y="544"/>
                    </a:lnTo>
                    <a:lnTo>
                      <a:pt x="282" y="560"/>
                    </a:lnTo>
                    <a:lnTo>
                      <a:pt x="268" y="574"/>
                    </a:lnTo>
                    <a:lnTo>
                      <a:pt x="236" y="602"/>
                    </a:lnTo>
                    <a:lnTo>
                      <a:pt x="236" y="602"/>
                    </a:lnTo>
                    <a:lnTo>
                      <a:pt x="164" y="620"/>
                    </a:lnTo>
                    <a:lnTo>
                      <a:pt x="164" y="620"/>
                    </a:lnTo>
                    <a:lnTo>
                      <a:pt x="146" y="632"/>
                    </a:lnTo>
                    <a:lnTo>
                      <a:pt x="128" y="640"/>
                    </a:lnTo>
                    <a:lnTo>
                      <a:pt x="112" y="644"/>
                    </a:lnTo>
                    <a:lnTo>
                      <a:pt x="92" y="648"/>
                    </a:lnTo>
                    <a:lnTo>
                      <a:pt x="92" y="648"/>
                    </a:lnTo>
                    <a:lnTo>
                      <a:pt x="66" y="664"/>
                    </a:lnTo>
                    <a:lnTo>
                      <a:pt x="66" y="664"/>
                    </a:lnTo>
                    <a:lnTo>
                      <a:pt x="56" y="672"/>
                    </a:lnTo>
                    <a:lnTo>
                      <a:pt x="48" y="678"/>
                    </a:lnTo>
                    <a:lnTo>
                      <a:pt x="32" y="684"/>
                    </a:lnTo>
                    <a:lnTo>
                      <a:pt x="32" y="684"/>
                    </a:lnTo>
                    <a:close/>
                  </a:path>
                </a:pathLst>
              </a:custGeom>
              <a:grpFill/>
              <a:ln>
                <a:solidFill>
                  <a:schemeClr val="bg1"/>
                </a:solidFill>
              </a:ln>
            </p:spPr>
            <p:txBody>
              <a:bodyPr/>
              <a:lstStyle/>
              <a:p>
                <a:endParaRPr altLang="en-US" lang="zh-CN"/>
              </a:p>
            </p:txBody>
          </p:sp>
          <p:sp>
            <p:nvSpPr>
              <p:cNvPr id="96" name="Freeform 30"/>
              <p:cNvSpPr/>
              <p:nvPr/>
            </p:nvSpPr>
            <p:spPr bwMode="auto">
              <a:xfrm>
                <a:off x="6456363" y="3101975"/>
                <a:ext cx="1016000" cy="679450"/>
              </a:xfrm>
              <a:custGeom>
                <a:gdLst>
                  <a:gd fmla="*/ 42 w 640" name="T0"/>
                  <a:gd fmla="*/ 410 h 428" name="T1"/>
                  <a:gd fmla="*/ 0 w 640" name="T2"/>
                  <a:gd fmla="*/ 372 h 428" name="T3"/>
                  <a:gd fmla="*/ 26 w 640" name="T4"/>
                  <a:gd fmla="*/ 338 h 428" name="T5"/>
                  <a:gd fmla="*/ 38 w 640" name="T6"/>
                  <a:gd fmla="*/ 322 h 428" name="T7"/>
                  <a:gd fmla="*/ 26 w 640" name="T8"/>
                  <a:gd fmla="*/ 244 h 428" name="T9"/>
                  <a:gd fmla="*/ 12 w 640" name="T10"/>
                  <a:gd fmla="*/ 208 h 428" name="T11"/>
                  <a:gd fmla="*/ 20 w 640" name="T12"/>
                  <a:gd fmla="*/ 174 h 428" name="T13"/>
                  <a:gd fmla="*/ 42 w 640" name="T14"/>
                  <a:gd fmla="*/ 144 h 428" name="T15"/>
                  <a:gd fmla="*/ 76 w 640" name="T16"/>
                  <a:gd fmla="*/ 106 h 428" name="T17"/>
                  <a:gd fmla="*/ 104 w 640" name="T18"/>
                  <a:gd fmla="*/ 80 h 428" name="T19"/>
                  <a:gd fmla="*/ 150 w 640" name="T20"/>
                  <a:gd fmla="*/ 52 h 428" name="T21"/>
                  <a:gd fmla="*/ 210 w 640" name="T22"/>
                  <a:gd fmla="*/ 38 h 428" name="T23"/>
                  <a:gd fmla="*/ 236 w 640" name="T24"/>
                  <a:gd fmla="*/ 38 h 428" name="T25"/>
                  <a:gd fmla="*/ 268 w 640" name="T26"/>
                  <a:gd fmla="*/ 16 h 428" name="T27"/>
                  <a:gd fmla="*/ 294 w 640" name="T28"/>
                  <a:gd fmla="*/ 12 h 428" name="T29"/>
                  <a:gd fmla="*/ 308 w 640" name="T30"/>
                  <a:gd fmla="*/ 36 h 428" name="T31"/>
                  <a:gd fmla="*/ 308 w 640" name="T32"/>
                  <a:gd fmla="*/ 80 h 428" name="T33"/>
                  <a:gd fmla="*/ 360 w 640" name="T34"/>
                  <a:gd fmla="*/ 108 h 428" name="T35"/>
                  <a:gd fmla="*/ 384 w 640" name="T36"/>
                  <a:gd fmla="*/ 110 h 428" name="T37"/>
                  <a:gd fmla="*/ 432 w 640" name="T38"/>
                  <a:gd fmla="*/ 38 h 428" name="T39"/>
                  <a:gd fmla="*/ 452 w 640" name="T40"/>
                  <a:gd fmla="*/ 24 h 428" name="T41"/>
                  <a:gd fmla="*/ 492 w 640" name="T42"/>
                  <a:gd fmla="*/ 16 h 428" name="T43"/>
                  <a:gd fmla="*/ 536 w 640" name="T44"/>
                  <a:gd fmla="*/ 34 h 428" name="T45"/>
                  <a:gd fmla="*/ 640 w 640" name="T46"/>
                  <a:gd fmla="*/ 36 h 428" name="T47"/>
                  <a:gd fmla="*/ 636 w 640" name="T48"/>
                  <a:gd fmla="*/ 46 h 428" name="T49"/>
                  <a:gd fmla="*/ 632 w 640" name="T50"/>
                  <a:gd fmla="*/ 76 h 428" name="T51"/>
                  <a:gd fmla="*/ 570 w 640" name="T52"/>
                  <a:gd fmla="*/ 96 h 428" name="T53"/>
                  <a:gd fmla="*/ 514 w 640" name="T54"/>
                  <a:gd fmla="*/ 136 h 428" name="T55"/>
                  <a:gd fmla="*/ 500 w 640" name="T56"/>
                  <a:gd fmla="*/ 160 h 428" name="T57"/>
                  <a:gd fmla="*/ 472 w 640" name="T58"/>
                  <a:gd fmla="*/ 178 h 428" name="T59"/>
                  <a:gd fmla="*/ 446 w 640" name="T60"/>
                  <a:gd fmla="*/ 188 h 428" name="T61"/>
                  <a:gd fmla="*/ 438 w 640" name="T62"/>
                  <a:gd fmla="*/ 228 h 428" name="T63"/>
                  <a:gd fmla="*/ 418 w 640" name="T64"/>
                  <a:gd fmla="*/ 252 h 428" name="T65"/>
                  <a:gd fmla="*/ 400 w 640" name="T66"/>
                  <a:gd fmla="*/ 276 h 428" name="T67"/>
                  <a:gd fmla="*/ 390 w 640" name="T68"/>
                  <a:gd fmla="*/ 324 h 428" name="T69"/>
                  <a:gd fmla="*/ 374 w 640" name="T70"/>
                  <a:gd fmla="*/ 326 h 428" name="T71"/>
                  <a:gd fmla="*/ 350 w 640" name="T72"/>
                  <a:gd fmla="*/ 342 h 428" name="T73"/>
                  <a:gd fmla="*/ 338 w 640" name="T74"/>
                  <a:gd fmla="*/ 366 h 428" name="T75"/>
                  <a:gd fmla="*/ 322 w 640" name="T76"/>
                  <a:gd fmla="*/ 400 h 428" name="T77"/>
                  <a:gd fmla="*/ 314 w 640" name="T78"/>
                  <a:gd fmla="*/ 400 h 428" name="T79"/>
                  <a:gd fmla="*/ 304 w 640" name="T80"/>
                  <a:gd fmla="*/ 392 h 428" name="T81"/>
                  <a:gd fmla="*/ 274 w 640" name="T82"/>
                  <a:gd fmla="*/ 404 h 428" name="T83"/>
                  <a:gd fmla="*/ 250 w 640" name="T84"/>
                  <a:gd fmla="*/ 422 h 428" name="T85"/>
                  <a:gd fmla="*/ 214 w 640" name="T86"/>
                  <a:gd fmla="*/ 416 h 428" name="T87"/>
                  <a:gd fmla="*/ 208 w 640" name="T88"/>
                  <a:gd fmla="*/ 404 h 428" name="T89"/>
                  <a:gd fmla="*/ 142 w 640" name="T90"/>
                  <a:gd fmla="*/ 362 h 428" name="T91"/>
                  <a:gd fmla="*/ 138 w 640" name="T92"/>
                  <a:gd fmla="*/ 380 h 428" name="T93"/>
                  <a:gd fmla="*/ 126 w 640" name="T94"/>
                  <a:gd fmla="*/ 406 h 428" name="T95"/>
                  <a:gd fmla="*/ 108 w 640" name="T96"/>
                  <a:gd fmla="*/ 418 h 428" name="T97"/>
                  <a:gd fmla="*/ 86 w 640" name="T98"/>
                  <a:gd fmla="*/ 422 h 42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28" w="640">
                    <a:moveTo>
                      <a:pt x="70" y="428"/>
                    </a:moveTo>
                    <a:lnTo>
                      <a:pt x="70" y="428"/>
                    </a:lnTo>
                    <a:lnTo>
                      <a:pt x="42" y="410"/>
                    </a:lnTo>
                    <a:lnTo>
                      <a:pt x="42" y="410"/>
                    </a:lnTo>
                    <a:lnTo>
                      <a:pt x="0" y="372"/>
                    </a:lnTo>
                    <a:lnTo>
                      <a:pt x="0" y="372"/>
                    </a:lnTo>
                    <a:lnTo>
                      <a:pt x="10" y="352"/>
                    </a:lnTo>
                    <a:lnTo>
                      <a:pt x="10" y="352"/>
                    </a:lnTo>
                    <a:lnTo>
                      <a:pt x="26" y="338"/>
                    </a:lnTo>
                    <a:lnTo>
                      <a:pt x="32" y="330"/>
                    </a:lnTo>
                    <a:lnTo>
                      <a:pt x="38" y="322"/>
                    </a:lnTo>
                    <a:lnTo>
                      <a:pt x="38" y="322"/>
                    </a:lnTo>
                    <a:lnTo>
                      <a:pt x="38" y="288"/>
                    </a:lnTo>
                    <a:lnTo>
                      <a:pt x="38" y="288"/>
                    </a:lnTo>
                    <a:lnTo>
                      <a:pt x="26" y="244"/>
                    </a:lnTo>
                    <a:lnTo>
                      <a:pt x="18" y="220"/>
                    </a:lnTo>
                    <a:lnTo>
                      <a:pt x="12" y="208"/>
                    </a:lnTo>
                    <a:lnTo>
                      <a:pt x="12" y="208"/>
                    </a:lnTo>
                    <a:lnTo>
                      <a:pt x="12" y="186"/>
                    </a:lnTo>
                    <a:lnTo>
                      <a:pt x="14" y="180"/>
                    </a:lnTo>
                    <a:lnTo>
                      <a:pt x="20" y="174"/>
                    </a:lnTo>
                    <a:lnTo>
                      <a:pt x="20" y="174"/>
                    </a:lnTo>
                    <a:lnTo>
                      <a:pt x="30" y="156"/>
                    </a:lnTo>
                    <a:lnTo>
                      <a:pt x="42" y="144"/>
                    </a:lnTo>
                    <a:lnTo>
                      <a:pt x="68" y="118"/>
                    </a:lnTo>
                    <a:lnTo>
                      <a:pt x="68" y="118"/>
                    </a:lnTo>
                    <a:lnTo>
                      <a:pt x="76" y="106"/>
                    </a:lnTo>
                    <a:lnTo>
                      <a:pt x="84" y="96"/>
                    </a:lnTo>
                    <a:lnTo>
                      <a:pt x="92" y="88"/>
                    </a:lnTo>
                    <a:lnTo>
                      <a:pt x="104" y="80"/>
                    </a:lnTo>
                    <a:lnTo>
                      <a:pt x="126" y="66"/>
                    </a:lnTo>
                    <a:lnTo>
                      <a:pt x="150" y="52"/>
                    </a:lnTo>
                    <a:lnTo>
                      <a:pt x="150" y="52"/>
                    </a:lnTo>
                    <a:lnTo>
                      <a:pt x="202" y="0"/>
                    </a:lnTo>
                    <a:lnTo>
                      <a:pt x="202" y="0"/>
                    </a:lnTo>
                    <a:lnTo>
                      <a:pt x="210" y="38"/>
                    </a:lnTo>
                    <a:lnTo>
                      <a:pt x="210" y="38"/>
                    </a:lnTo>
                    <a:lnTo>
                      <a:pt x="236" y="38"/>
                    </a:lnTo>
                    <a:lnTo>
                      <a:pt x="236" y="38"/>
                    </a:lnTo>
                    <a:lnTo>
                      <a:pt x="248" y="16"/>
                    </a:lnTo>
                    <a:lnTo>
                      <a:pt x="248" y="16"/>
                    </a:lnTo>
                    <a:lnTo>
                      <a:pt x="268" y="16"/>
                    </a:lnTo>
                    <a:lnTo>
                      <a:pt x="282" y="16"/>
                    </a:lnTo>
                    <a:lnTo>
                      <a:pt x="294" y="12"/>
                    </a:lnTo>
                    <a:lnTo>
                      <a:pt x="294" y="12"/>
                    </a:lnTo>
                    <a:lnTo>
                      <a:pt x="294" y="16"/>
                    </a:lnTo>
                    <a:lnTo>
                      <a:pt x="298" y="22"/>
                    </a:lnTo>
                    <a:lnTo>
                      <a:pt x="308" y="36"/>
                    </a:lnTo>
                    <a:lnTo>
                      <a:pt x="308" y="36"/>
                    </a:lnTo>
                    <a:lnTo>
                      <a:pt x="308" y="80"/>
                    </a:lnTo>
                    <a:lnTo>
                      <a:pt x="308" y="80"/>
                    </a:lnTo>
                    <a:lnTo>
                      <a:pt x="322" y="90"/>
                    </a:lnTo>
                    <a:lnTo>
                      <a:pt x="340" y="100"/>
                    </a:lnTo>
                    <a:lnTo>
                      <a:pt x="360" y="108"/>
                    </a:lnTo>
                    <a:lnTo>
                      <a:pt x="372" y="110"/>
                    </a:lnTo>
                    <a:lnTo>
                      <a:pt x="384" y="110"/>
                    </a:lnTo>
                    <a:lnTo>
                      <a:pt x="384" y="110"/>
                    </a:lnTo>
                    <a:lnTo>
                      <a:pt x="424" y="48"/>
                    </a:lnTo>
                    <a:lnTo>
                      <a:pt x="424" y="48"/>
                    </a:lnTo>
                    <a:lnTo>
                      <a:pt x="432" y="38"/>
                    </a:lnTo>
                    <a:lnTo>
                      <a:pt x="440" y="30"/>
                    </a:lnTo>
                    <a:lnTo>
                      <a:pt x="440" y="30"/>
                    </a:lnTo>
                    <a:lnTo>
                      <a:pt x="452" y="24"/>
                    </a:lnTo>
                    <a:lnTo>
                      <a:pt x="462" y="18"/>
                    </a:lnTo>
                    <a:lnTo>
                      <a:pt x="476" y="16"/>
                    </a:lnTo>
                    <a:lnTo>
                      <a:pt x="492" y="16"/>
                    </a:lnTo>
                    <a:lnTo>
                      <a:pt x="492" y="16"/>
                    </a:lnTo>
                    <a:lnTo>
                      <a:pt x="536" y="34"/>
                    </a:lnTo>
                    <a:lnTo>
                      <a:pt x="536" y="34"/>
                    </a:lnTo>
                    <a:lnTo>
                      <a:pt x="632" y="32"/>
                    </a:lnTo>
                    <a:lnTo>
                      <a:pt x="632" y="32"/>
                    </a:lnTo>
                    <a:lnTo>
                      <a:pt x="640" y="36"/>
                    </a:lnTo>
                    <a:lnTo>
                      <a:pt x="640" y="36"/>
                    </a:lnTo>
                    <a:lnTo>
                      <a:pt x="636" y="40"/>
                    </a:lnTo>
                    <a:lnTo>
                      <a:pt x="636" y="46"/>
                    </a:lnTo>
                    <a:lnTo>
                      <a:pt x="636" y="46"/>
                    </a:lnTo>
                    <a:lnTo>
                      <a:pt x="632" y="76"/>
                    </a:lnTo>
                    <a:lnTo>
                      <a:pt x="632" y="76"/>
                    </a:lnTo>
                    <a:lnTo>
                      <a:pt x="598" y="80"/>
                    </a:lnTo>
                    <a:lnTo>
                      <a:pt x="598" y="80"/>
                    </a:lnTo>
                    <a:lnTo>
                      <a:pt x="570" y="96"/>
                    </a:lnTo>
                    <a:lnTo>
                      <a:pt x="540" y="114"/>
                    </a:lnTo>
                    <a:lnTo>
                      <a:pt x="526" y="124"/>
                    </a:lnTo>
                    <a:lnTo>
                      <a:pt x="514" y="136"/>
                    </a:lnTo>
                    <a:lnTo>
                      <a:pt x="506" y="148"/>
                    </a:lnTo>
                    <a:lnTo>
                      <a:pt x="500" y="160"/>
                    </a:lnTo>
                    <a:lnTo>
                      <a:pt x="500" y="160"/>
                    </a:lnTo>
                    <a:lnTo>
                      <a:pt x="478" y="170"/>
                    </a:lnTo>
                    <a:lnTo>
                      <a:pt x="478" y="170"/>
                    </a:lnTo>
                    <a:lnTo>
                      <a:pt x="472" y="178"/>
                    </a:lnTo>
                    <a:lnTo>
                      <a:pt x="464" y="182"/>
                    </a:lnTo>
                    <a:lnTo>
                      <a:pt x="446" y="188"/>
                    </a:lnTo>
                    <a:lnTo>
                      <a:pt x="446" y="188"/>
                    </a:lnTo>
                    <a:lnTo>
                      <a:pt x="440" y="194"/>
                    </a:lnTo>
                    <a:lnTo>
                      <a:pt x="440" y="194"/>
                    </a:lnTo>
                    <a:lnTo>
                      <a:pt x="438" y="228"/>
                    </a:lnTo>
                    <a:lnTo>
                      <a:pt x="438" y="228"/>
                    </a:lnTo>
                    <a:lnTo>
                      <a:pt x="430" y="240"/>
                    </a:lnTo>
                    <a:lnTo>
                      <a:pt x="418" y="252"/>
                    </a:lnTo>
                    <a:lnTo>
                      <a:pt x="408" y="264"/>
                    </a:lnTo>
                    <a:lnTo>
                      <a:pt x="400" y="276"/>
                    </a:lnTo>
                    <a:lnTo>
                      <a:pt x="400" y="276"/>
                    </a:lnTo>
                    <a:lnTo>
                      <a:pt x="400" y="298"/>
                    </a:lnTo>
                    <a:lnTo>
                      <a:pt x="396" y="312"/>
                    </a:lnTo>
                    <a:lnTo>
                      <a:pt x="390" y="324"/>
                    </a:lnTo>
                    <a:lnTo>
                      <a:pt x="390" y="324"/>
                    </a:lnTo>
                    <a:lnTo>
                      <a:pt x="382" y="324"/>
                    </a:lnTo>
                    <a:lnTo>
                      <a:pt x="374" y="326"/>
                    </a:lnTo>
                    <a:lnTo>
                      <a:pt x="366" y="328"/>
                    </a:lnTo>
                    <a:lnTo>
                      <a:pt x="360" y="332"/>
                    </a:lnTo>
                    <a:lnTo>
                      <a:pt x="350" y="342"/>
                    </a:lnTo>
                    <a:lnTo>
                      <a:pt x="342" y="352"/>
                    </a:lnTo>
                    <a:lnTo>
                      <a:pt x="342" y="352"/>
                    </a:lnTo>
                    <a:lnTo>
                      <a:pt x="338" y="366"/>
                    </a:lnTo>
                    <a:lnTo>
                      <a:pt x="334" y="380"/>
                    </a:lnTo>
                    <a:lnTo>
                      <a:pt x="326" y="394"/>
                    </a:lnTo>
                    <a:lnTo>
                      <a:pt x="322" y="400"/>
                    </a:lnTo>
                    <a:lnTo>
                      <a:pt x="314" y="404"/>
                    </a:lnTo>
                    <a:lnTo>
                      <a:pt x="314" y="404"/>
                    </a:lnTo>
                    <a:lnTo>
                      <a:pt x="314" y="400"/>
                    </a:lnTo>
                    <a:lnTo>
                      <a:pt x="314" y="400"/>
                    </a:lnTo>
                    <a:lnTo>
                      <a:pt x="304" y="392"/>
                    </a:lnTo>
                    <a:lnTo>
                      <a:pt x="304" y="392"/>
                    </a:lnTo>
                    <a:lnTo>
                      <a:pt x="286" y="390"/>
                    </a:lnTo>
                    <a:lnTo>
                      <a:pt x="286" y="390"/>
                    </a:lnTo>
                    <a:lnTo>
                      <a:pt x="274" y="404"/>
                    </a:lnTo>
                    <a:lnTo>
                      <a:pt x="262" y="420"/>
                    </a:lnTo>
                    <a:lnTo>
                      <a:pt x="262" y="420"/>
                    </a:lnTo>
                    <a:lnTo>
                      <a:pt x="250" y="422"/>
                    </a:lnTo>
                    <a:lnTo>
                      <a:pt x="236" y="422"/>
                    </a:lnTo>
                    <a:lnTo>
                      <a:pt x="222" y="420"/>
                    </a:lnTo>
                    <a:lnTo>
                      <a:pt x="214" y="416"/>
                    </a:lnTo>
                    <a:lnTo>
                      <a:pt x="214" y="416"/>
                    </a:lnTo>
                    <a:lnTo>
                      <a:pt x="208" y="404"/>
                    </a:lnTo>
                    <a:lnTo>
                      <a:pt x="208" y="404"/>
                    </a:lnTo>
                    <a:lnTo>
                      <a:pt x="168" y="364"/>
                    </a:lnTo>
                    <a:lnTo>
                      <a:pt x="168" y="364"/>
                    </a:lnTo>
                    <a:lnTo>
                      <a:pt x="142" y="362"/>
                    </a:lnTo>
                    <a:lnTo>
                      <a:pt x="142" y="362"/>
                    </a:lnTo>
                    <a:lnTo>
                      <a:pt x="140" y="370"/>
                    </a:lnTo>
                    <a:lnTo>
                      <a:pt x="138" y="380"/>
                    </a:lnTo>
                    <a:lnTo>
                      <a:pt x="136" y="404"/>
                    </a:lnTo>
                    <a:lnTo>
                      <a:pt x="136" y="404"/>
                    </a:lnTo>
                    <a:lnTo>
                      <a:pt x="126" y="406"/>
                    </a:lnTo>
                    <a:lnTo>
                      <a:pt x="118" y="410"/>
                    </a:lnTo>
                    <a:lnTo>
                      <a:pt x="112" y="414"/>
                    </a:lnTo>
                    <a:lnTo>
                      <a:pt x="108" y="418"/>
                    </a:lnTo>
                    <a:lnTo>
                      <a:pt x="108" y="418"/>
                    </a:lnTo>
                    <a:lnTo>
                      <a:pt x="96" y="420"/>
                    </a:lnTo>
                    <a:lnTo>
                      <a:pt x="86" y="422"/>
                    </a:lnTo>
                    <a:lnTo>
                      <a:pt x="70" y="428"/>
                    </a:lnTo>
                    <a:lnTo>
                      <a:pt x="70" y="428"/>
                    </a:lnTo>
                    <a:close/>
                  </a:path>
                </a:pathLst>
              </a:custGeom>
              <a:solidFill>
                <a:srgbClr val="3DB39E">
                  <a:alpha val="80000"/>
                </a:srgbClr>
              </a:solidFill>
              <a:ln>
                <a:solidFill>
                  <a:schemeClr val="bg1"/>
                </a:solidFill>
              </a:ln>
            </p:spPr>
            <p:txBody>
              <a:bodyPr/>
              <a:lstStyle/>
              <a:p>
                <a:endParaRPr altLang="en-US" lang="zh-CN"/>
              </a:p>
            </p:txBody>
          </p:sp>
          <p:sp>
            <p:nvSpPr>
              <p:cNvPr id="97" name="Freeform 31"/>
              <p:cNvSpPr/>
              <p:nvPr/>
            </p:nvSpPr>
            <p:spPr bwMode="auto">
              <a:xfrm>
                <a:off x="4878388" y="3000375"/>
                <a:ext cx="438150" cy="682625"/>
              </a:xfrm>
              <a:custGeom>
                <a:gdLst>
                  <a:gd fmla="*/ 106 w 276" name="T0"/>
                  <a:gd fmla="*/ 398 h 430" name="T1"/>
                  <a:gd fmla="*/ 98 w 276" name="T2"/>
                  <a:gd fmla="*/ 364 h 430" name="T3"/>
                  <a:gd fmla="*/ 92 w 276" name="T4"/>
                  <a:gd fmla="*/ 318 h 430" name="T5"/>
                  <a:gd fmla="*/ 86 w 276" name="T6"/>
                  <a:gd fmla="*/ 280 h 430" name="T7"/>
                  <a:gd fmla="*/ 52 w 276" name="T8"/>
                  <a:gd fmla="*/ 240 h 430" name="T9"/>
                  <a:gd fmla="*/ 26 w 276" name="T10"/>
                  <a:gd fmla="*/ 214 h 430" name="T11"/>
                  <a:gd fmla="*/ 0 w 276" name="T12"/>
                  <a:gd fmla="*/ 200 h 430" name="T13"/>
                  <a:gd fmla="*/ 4 w 276" name="T14"/>
                  <a:gd fmla="*/ 196 h 430" name="T15"/>
                  <a:gd fmla="*/ 28 w 276" name="T16"/>
                  <a:gd fmla="*/ 186 h 430" name="T17"/>
                  <a:gd fmla="*/ 68 w 276" name="T18"/>
                  <a:gd fmla="*/ 180 h 430" name="T19"/>
                  <a:gd fmla="*/ 84 w 276" name="T20"/>
                  <a:gd fmla="*/ 166 h 430" name="T21"/>
                  <a:gd fmla="*/ 112 w 276" name="T22"/>
                  <a:gd fmla="*/ 160 h 430" name="T23"/>
                  <a:gd fmla="*/ 130 w 276" name="T24"/>
                  <a:gd fmla="*/ 138 h 430" name="T25"/>
                  <a:gd fmla="*/ 128 w 276" name="T26"/>
                  <a:gd fmla="*/ 98 h 430" name="T27"/>
                  <a:gd fmla="*/ 158 w 276" name="T28"/>
                  <a:gd fmla="*/ 42 h 430" name="T29"/>
                  <a:gd fmla="*/ 162 w 276" name="T30"/>
                  <a:gd fmla="*/ 12 h 430" name="T31"/>
                  <a:gd fmla="*/ 170 w 276" name="T32"/>
                  <a:gd fmla="*/ 10 h 430" name="T33"/>
                  <a:gd fmla="*/ 190 w 276" name="T34"/>
                  <a:gd fmla="*/ 2 h 430" name="T35"/>
                  <a:gd fmla="*/ 204 w 276" name="T36"/>
                  <a:gd fmla="*/ 0 h 430" name="T37"/>
                  <a:gd fmla="*/ 220 w 276" name="T38"/>
                  <a:gd fmla="*/ 6 h 430" name="T39"/>
                  <a:gd fmla="*/ 226 w 276" name="T40"/>
                  <a:gd fmla="*/ 22 h 430" name="T41"/>
                  <a:gd fmla="*/ 218 w 276" name="T42"/>
                  <a:gd fmla="*/ 40 h 430" name="T43"/>
                  <a:gd fmla="*/ 212 w 276" name="T44"/>
                  <a:gd fmla="*/ 58 h 430" name="T45"/>
                  <a:gd fmla="*/ 196 w 276" name="T46"/>
                  <a:gd fmla="*/ 82 h 430" name="T47"/>
                  <a:gd fmla="*/ 192 w 276" name="T48"/>
                  <a:gd fmla="*/ 108 h 430" name="T49"/>
                  <a:gd fmla="*/ 194 w 276" name="T50"/>
                  <a:gd fmla="*/ 132 h 430" name="T51"/>
                  <a:gd fmla="*/ 232 w 276" name="T52"/>
                  <a:gd fmla="*/ 138 h 430" name="T53"/>
                  <a:gd fmla="*/ 248 w 276" name="T54"/>
                  <a:gd fmla="*/ 154 h 430" name="T55"/>
                  <a:gd fmla="*/ 268 w 276" name="T56"/>
                  <a:gd fmla="*/ 168 h 430" name="T57"/>
                  <a:gd fmla="*/ 276 w 276" name="T58"/>
                  <a:gd fmla="*/ 170 h 430" name="T59"/>
                  <a:gd fmla="*/ 270 w 276" name="T60"/>
                  <a:gd fmla="*/ 184 h 430" name="T61"/>
                  <a:gd fmla="*/ 258 w 276" name="T62"/>
                  <a:gd fmla="*/ 198 h 430" name="T63"/>
                  <a:gd fmla="*/ 252 w 276" name="T64"/>
                  <a:gd fmla="*/ 206 h 430" name="T65"/>
                  <a:gd fmla="*/ 228 w 276" name="T66"/>
                  <a:gd fmla="*/ 226 h 430" name="T67"/>
                  <a:gd fmla="*/ 216 w 276" name="T68"/>
                  <a:gd fmla="*/ 228 h 430" name="T69"/>
                  <a:gd fmla="*/ 202 w 276" name="T70"/>
                  <a:gd fmla="*/ 232 h 430" name="T71"/>
                  <a:gd fmla="*/ 202 w 276" name="T72"/>
                  <a:gd fmla="*/ 248 h 430" name="T73"/>
                  <a:gd fmla="*/ 198 w 276" name="T74"/>
                  <a:gd fmla="*/ 270 h 430" name="T75"/>
                  <a:gd fmla="*/ 188 w 276" name="T76"/>
                  <a:gd fmla="*/ 284 h 430" name="T77"/>
                  <a:gd fmla="*/ 180 w 276" name="T78"/>
                  <a:gd fmla="*/ 308 h 430" name="T79"/>
                  <a:gd fmla="*/ 178 w 276" name="T80"/>
                  <a:gd fmla="*/ 332 h 430" name="T81"/>
                  <a:gd fmla="*/ 194 w 276" name="T82"/>
                  <a:gd fmla="*/ 346 h 430" name="T83"/>
                  <a:gd fmla="*/ 214 w 276" name="T84"/>
                  <a:gd fmla="*/ 352 h 430" name="T85"/>
                  <a:gd fmla="*/ 222 w 276" name="T86"/>
                  <a:gd fmla="*/ 364 h 430" name="T87"/>
                  <a:gd fmla="*/ 222 w 276" name="T88"/>
                  <a:gd fmla="*/ 382 h 430" name="T89"/>
                  <a:gd fmla="*/ 216 w 276" name="T90"/>
                  <a:gd fmla="*/ 394 h 430" name="T91"/>
                  <a:gd fmla="*/ 198 w 276" name="T92"/>
                  <a:gd fmla="*/ 400 h 430" name="T93"/>
                  <a:gd fmla="*/ 184 w 276" name="T94"/>
                  <a:gd fmla="*/ 406 h 430" name="T95"/>
                  <a:gd fmla="*/ 154 w 276" name="T96"/>
                  <a:gd fmla="*/ 430 h 430" name="T97"/>
                  <a:gd fmla="*/ 142 w 276" name="T98"/>
                  <a:gd fmla="*/ 428 h 430" name="T99"/>
                  <a:gd fmla="*/ 106 w 276" name="T100"/>
                  <a:gd fmla="*/ 398 h 43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30" w="276">
                    <a:moveTo>
                      <a:pt x="106" y="398"/>
                    </a:moveTo>
                    <a:lnTo>
                      <a:pt x="106" y="398"/>
                    </a:lnTo>
                    <a:lnTo>
                      <a:pt x="98" y="364"/>
                    </a:lnTo>
                    <a:lnTo>
                      <a:pt x="98" y="364"/>
                    </a:lnTo>
                    <a:lnTo>
                      <a:pt x="96" y="340"/>
                    </a:lnTo>
                    <a:lnTo>
                      <a:pt x="92" y="318"/>
                    </a:lnTo>
                    <a:lnTo>
                      <a:pt x="86" y="280"/>
                    </a:lnTo>
                    <a:lnTo>
                      <a:pt x="86" y="280"/>
                    </a:lnTo>
                    <a:lnTo>
                      <a:pt x="68" y="258"/>
                    </a:lnTo>
                    <a:lnTo>
                      <a:pt x="52" y="240"/>
                    </a:lnTo>
                    <a:lnTo>
                      <a:pt x="36" y="226"/>
                    </a:lnTo>
                    <a:lnTo>
                      <a:pt x="26" y="214"/>
                    </a:lnTo>
                    <a:lnTo>
                      <a:pt x="26" y="214"/>
                    </a:lnTo>
                    <a:lnTo>
                      <a:pt x="0" y="200"/>
                    </a:lnTo>
                    <a:lnTo>
                      <a:pt x="0" y="200"/>
                    </a:lnTo>
                    <a:lnTo>
                      <a:pt x="4" y="196"/>
                    </a:lnTo>
                    <a:lnTo>
                      <a:pt x="10" y="192"/>
                    </a:lnTo>
                    <a:lnTo>
                      <a:pt x="28" y="186"/>
                    </a:lnTo>
                    <a:lnTo>
                      <a:pt x="68" y="180"/>
                    </a:lnTo>
                    <a:lnTo>
                      <a:pt x="68" y="180"/>
                    </a:lnTo>
                    <a:lnTo>
                      <a:pt x="78" y="170"/>
                    </a:lnTo>
                    <a:lnTo>
                      <a:pt x="84" y="166"/>
                    </a:lnTo>
                    <a:lnTo>
                      <a:pt x="94" y="162"/>
                    </a:lnTo>
                    <a:lnTo>
                      <a:pt x="112" y="160"/>
                    </a:lnTo>
                    <a:lnTo>
                      <a:pt x="112" y="160"/>
                    </a:lnTo>
                    <a:lnTo>
                      <a:pt x="130" y="138"/>
                    </a:lnTo>
                    <a:lnTo>
                      <a:pt x="130" y="138"/>
                    </a:lnTo>
                    <a:lnTo>
                      <a:pt x="128" y="98"/>
                    </a:lnTo>
                    <a:lnTo>
                      <a:pt x="128" y="98"/>
                    </a:lnTo>
                    <a:lnTo>
                      <a:pt x="158" y="42"/>
                    </a:lnTo>
                    <a:lnTo>
                      <a:pt x="158" y="42"/>
                    </a:lnTo>
                    <a:lnTo>
                      <a:pt x="162" y="12"/>
                    </a:lnTo>
                    <a:lnTo>
                      <a:pt x="162" y="12"/>
                    </a:lnTo>
                    <a:lnTo>
                      <a:pt x="170" y="10"/>
                    </a:lnTo>
                    <a:lnTo>
                      <a:pt x="176" y="8"/>
                    </a:lnTo>
                    <a:lnTo>
                      <a:pt x="190" y="2"/>
                    </a:lnTo>
                    <a:lnTo>
                      <a:pt x="198" y="0"/>
                    </a:lnTo>
                    <a:lnTo>
                      <a:pt x="204" y="0"/>
                    </a:lnTo>
                    <a:lnTo>
                      <a:pt x="212" y="2"/>
                    </a:lnTo>
                    <a:lnTo>
                      <a:pt x="220" y="6"/>
                    </a:lnTo>
                    <a:lnTo>
                      <a:pt x="220" y="6"/>
                    </a:lnTo>
                    <a:lnTo>
                      <a:pt x="226" y="22"/>
                    </a:lnTo>
                    <a:lnTo>
                      <a:pt x="226" y="22"/>
                    </a:lnTo>
                    <a:lnTo>
                      <a:pt x="218" y="40"/>
                    </a:lnTo>
                    <a:lnTo>
                      <a:pt x="212" y="58"/>
                    </a:lnTo>
                    <a:lnTo>
                      <a:pt x="212" y="58"/>
                    </a:lnTo>
                    <a:lnTo>
                      <a:pt x="198" y="74"/>
                    </a:lnTo>
                    <a:lnTo>
                      <a:pt x="196" y="82"/>
                    </a:lnTo>
                    <a:lnTo>
                      <a:pt x="192" y="90"/>
                    </a:lnTo>
                    <a:lnTo>
                      <a:pt x="192" y="108"/>
                    </a:lnTo>
                    <a:lnTo>
                      <a:pt x="194" y="132"/>
                    </a:lnTo>
                    <a:lnTo>
                      <a:pt x="194" y="132"/>
                    </a:lnTo>
                    <a:lnTo>
                      <a:pt x="232" y="138"/>
                    </a:lnTo>
                    <a:lnTo>
                      <a:pt x="232" y="138"/>
                    </a:lnTo>
                    <a:lnTo>
                      <a:pt x="238" y="146"/>
                    </a:lnTo>
                    <a:lnTo>
                      <a:pt x="248" y="154"/>
                    </a:lnTo>
                    <a:lnTo>
                      <a:pt x="260" y="164"/>
                    </a:lnTo>
                    <a:lnTo>
                      <a:pt x="268" y="168"/>
                    </a:lnTo>
                    <a:lnTo>
                      <a:pt x="276" y="170"/>
                    </a:lnTo>
                    <a:lnTo>
                      <a:pt x="276" y="170"/>
                    </a:lnTo>
                    <a:lnTo>
                      <a:pt x="274" y="176"/>
                    </a:lnTo>
                    <a:lnTo>
                      <a:pt x="270" y="184"/>
                    </a:lnTo>
                    <a:lnTo>
                      <a:pt x="264" y="192"/>
                    </a:lnTo>
                    <a:lnTo>
                      <a:pt x="258" y="198"/>
                    </a:lnTo>
                    <a:lnTo>
                      <a:pt x="258" y="198"/>
                    </a:lnTo>
                    <a:lnTo>
                      <a:pt x="252" y="206"/>
                    </a:lnTo>
                    <a:lnTo>
                      <a:pt x="244" y="214"/>
                    </a:lnTo>
                    <a:lnTo>
                      <a:pt x="228" y="226"/>
                    </a:lnTo>
                    <a:lnTo>
                      <a:pt x="228" y="226"/>
                    </a:lnTo>
                    <a:lnTo>
                      <a:pt x="216" y="228"/>
                    </a:lnTo>
                    <a:lnTo>
                      <a:pt x="206" y="228"/>
                    </a:lnTo>
                    <a:lnTo>
                      <a:pt x="202" y="232"/>
                    </a:lnTo>
                    <a:lnTo>
                      <a:pt x="200" y="236"/>
                    </a:lnTo>
                    <a:lnTo>
                      <a:pt x="202" y="248"/>
                    </a:lnTo>
                    <a:lnTo>
                      <a:pt x="200" y="258"/>
                    </a:lnTo>
                    <a:lnTo>
                      <a:pt x="198" y="270"/>
                    </a:lnTo>
                    <a:lnTo>
                      <a:pt x="198" y="270"/>
                    </a:lnTo>
                    <a:lnTo>
                      <a:pt x="188" y="284"/>
                    </a:lnTo>
                    <a:lnTo>
                      <a:pt x="182" y="296"/>
                    </a:lnTo>
                    <a:lnTo>
                      <a:pt x="180" y="308"/>
                    </a:lnTo>
                    <a:lnTo>
                      <a:pt x="178" y="332"/>
                    </a:lnTo>
                    <a:lnTo>
                      <a:pt x="178" y="332"/>
                    </a:lnTo>
                    <a:lnTo>
                      <a:pt x="194" y="346"/>
                    </a:lnTo>
                    <a:lnTo>
                      <a:pt x="194" y="346"/>
                    </a:lnTo>
                    <a:lnTo>
                      <a:pt x="202" y="348"/>
                    </a:lnTo>
                    <a:lnTo>
                      <a:pt x="214" y="352"/>
                    </a:lnTo>
                    <a:lnTo>
                      <a:pt x="218" y="358"/>
                    </a:lnTo>
                    <a:lnTo>
                      <a:pt x="222" y="364"/>
                    </a:lnTo>
                    <a:lnTo>
                      <a:pt x="224" y="372"/>
                    </a:lnTo>
                    <a:lnTo>
                      <a:pt x="222" y="382"/>
                    </a:lnTo>
                    <a:lnTo>
                      <a:pt x="222" y="382"/>
                    </a:lnTo>
                    <a:lnTo>
                      <a:pt x="216" y="394"/>
                    </a:lnTo>
                    <a:lnTo>
                      <a:pt x="216" y="394"/>
                    </a:lnTo>
                    <a:lnTo>
                      <a:pt x="198" y="400"/>
                    </a:lnTo>
                    <a:lnTo>
                      <a:pt x="184" y="406"/>
                    </a:lnTo>
                    <a:lnTo>
                      <a:pt x="184" y="406"/>
                    </a:lnTo>
                    <a:lnTo>
                      <a:pt x="160" y="426"/>
                    </a:lnTo>
                    <a:lnTo>
                      <a:pt x="154" y="430"/>
                    </a:lnTo>
                    <a:lnTo>
                      <a:pt x="148" y="430"/>
                    </a:lnTo>
                    <a:lnTo>
                      <a:pt x="142" y="428"/>
                    </a:lnTo>
                    <a:lnTo>
                      <a:pt x="134" y="422"/>
                    </a:lnTo>
                    <a:lnTo>
                      <a:pt x="106" y="398"/>
                    </a:lnTo>
                    <a:lnTo>
                      <a:pt x="106" y="398"/>
                    </a:lnTo>
                    <a:close/>
                  </a:path>
                </a:pathLst>
              </a:custGeom>
              <a:grpFill/>
              <a:ln>
                <a:solidFill>
                  <a:schemeClr val="bg1"/>
                </a:solidFill>
              </a:ln>
            </p:spPr>
            <p:txBody>
              <a:bodyPr/>
              <a:lstStyle/>
              <a:p>
                <a:endParaRPr altLang="en-US" lang="zh-CN"/>
              </a:p>
            </p:txBody>
          </p:sp>
          <p:sp>
            <p:nvSpPr>
              <p:cNvPr id="98" name="Freeform 32"/>
              <p:cNvSpPr/>
              <p:nvPr/>
            </p:nvSpPr>
            <p:spPr bwMode="auto">
              <a:xfrm>
                <a:off x="6180138" y="2295525"/>
                <a:ext cx="850900" cy="1219200"/>
              </a:xfrm>
              <a:custGeom>
                <a:gdLst>
                  <a:gd fmla="*/ 108 w 536" name="T0"/>
                  <a:gd fmla="*/ 754 h 768" name="T1"/>
                  <a:gd fmla="*/ 22 w 536" name="T2"/>
                  <a:gd fmla="*/ 720 h 768" name="T3"/>
                  <a:gd fmla="*/ 52 w 536" name="T4"/>
                  <a:gd fmla="*/ 664 h 768" name="T5"/>
                  <a:gd fmla="*/ 58 w 536" name="T6"/>
                  <a:gd fmla="*/ 572 h 768" name="T7"/>
                  <a:gd fmla="*/ 6 w 536" name="T8"/>
                  <a:gd fmla="*/ 508 h 768" name="T9"/>
                  <a:gd fmla="*/ 32 w 536" name="T10"/>
                  <a:gd fmla="*/ 458 h 768" name="T11"/>
                  <a:gd fmla="*/ 78 w 536" name="T12"/>
                  <a:gd fmla="*/ 412 h 768" name="T13"/>
                  <a:gd fmla="*/ 40 w 536" name="T14"/>
                  <a:gd fmla="*/ 334 h 768" name="T15"/>
                  <a:gd fmla="*/ 18 w 536" name="T16"/>
                  <a:gd fmla="*/ 316 h 768" name="T17"/>
                  <a:gd fmla="*/ 46 w 536" name="T18"/>
                  <a:gd fmla="*/ 282 h 768" name="T19"/>
                  <a:gd fmla="*/ 24 w 536" name="T20"/>
                  <a:gd fmla="*/ 236 h 768" name="T21"/>
                  <a:gd fmla="*/ 0 w 536" name="T22"/>
                  <a:gd fmla="*/ 164 h 768" name="T23"/>
                  <a:gd fmla="*/ 28 w 536" name="T24"/>
                  <a:gd fmla="*/ 142 h 768" name="T25"/>
                  <a:gd fmla="*/ 44 w 536" name="T26"/>
                  <a:gd fmla="*/ 84 h 768" name="T27"/>
                  <a:gd fmla="*/ 70 w 536" name="T28"/>
                  <a:gd fmla="*/ 88 h 768" name="T29"/>
                  <a:gd fmla="*/ 72 w 536" name="T30"/>
                  <a:gd fmla="*/ 118 h 768" name="T31"/>
                  <a:gd fmla="*/ 82 w 536" name="T32"/>
                  <a:gd fmla="*/ 150 h 768" name="T33"/>
                  <a:gd fmla="*/ 124 w 536" name="T34"/>
                  <a:gd fmla="*/ 154 h 768" name="T35"/>
                  <a:gd fmla="*/ 136 w 536" name="T36"/>
                  <a:gd fmla="*/ 134 h 768" name="T37"/>
                  <a:gd fmla="*/ 180 w 536" name="T38"/>
                  <a:gd fmla="*/ 106 h 768" name="T39"/>
                  <a:gd fmla="*/ 252 w 536" name="T40"/>
                  <a:gd fmla="*/ 92 h 768" name="T41"/>
                  <a:gd fmla="*/ 266 w 536" name="T42"/>
                  <a:gd fmla="*/ 22 h 768" name="T43"/>
                  <a:gd fmla="*/ 310 w 536" name="T44"/>
                  <a:gd fmla="*/ 0 h 768" name="T45"/>
                  <a:gd fmla="*/ 332 w 536" name="T46"/>
                  <a:gd fmla="*/ 40 h 768" name="T47"/>
                  <a:gd fmla="*/ 378 w 536" name="T48"/>
                  <a:gd fmla="*/ 128 h 768" name="T49"/>
                  <a:gd fmla="*/ 424 w 536" name="T50"/>
                  <a:gd fmla="*/ 138 h 768" name="T51"/>
                  <a:gd fmla="*/ 444 w 536" name="T52"/>
                  <a:gd fmla="*/ 152 h 768" name="T53"/>
                  <a:gd fmla="*/ 430 w 536" name="T54"/>
                  <a:gd fmla="*/ 188 h 768" name="T55"/>
                  <a:gd fmla="*/ 448 w 536" name="T56"/>
                  <a:gd fmla="*/ 210 h 768" name="T57"/>
                  <a:gd fmla="*/ 520 w 536" name="T58"/>
                  <a:gd fmla="*/ 250 h 768" name="T59"/>
                  <a:gd fmla="*/ 488 w 536" name="T60"/>
                  <a:gd fmla="*/ 330 h 768" name="T61"/>
                  <a:gd fmla="*/ 450 w 536" name="T62"/>
                  <a:gd fmla="*/ 370 h 768" name="T63"/>
                  <a:gd fmla="*/ 398 w 536" name="T64"/>
                  <a:gd fmla="*/ 384 h 768" name="T65"/>
                  <a:gd fmla="*/ 350 w 536" name="T66"/>
                  <a:gd fmla="*/ 340 h 768" name="T67"/>
                  <a:gd fmla="*/ 344 w 536" name="T68"/>
                  <a:gd fmla="*/ 288 h 768" name="T69"/>
                  <a:gd fmla="*/ 310 w 536" name="T70"/>
                  <a:gd fmla="*/ 252 h 768" name="T71"/>
                  <a:gd fmla="*/ 294 w 536" name="T72"/>
                  <a:gd fmla="*/ 200 h 768" name="T73"/>
                  <a:gd fmla="*/ 258 w 536" name="T74"/>
                  <a:gd fmla="*/ 184 h 768" name="T75"/>
                  <a:gd fmla="*/ 226 w 536" name="T76"/>
                  <a:gd fmla="*/ 190 h 768" name="T77"/>
                  <a:gd fmla="*/ 194 w 536" name="T78"/>
                  <a:gd fmla="*/ 228 h 768" name="T79"/>
                  <a:gd fmla="*/ 178 w 536" name="T80"/>
                  <a:gd fmla="*/ 266 h 768" name="T81"/>
                  <a:gd fmla="*/ 172 w 536" name="T82"/>
                  <a:gd fmla="*/ 298 h 768" name="T83"/>
                  <a:gd fmla="*/ 142 w 536" name="T84"/>
                  <a:gd fmla="*/ 314 h 768" name="T85"/>
                  <a:gd fmla="*/ 142 w 536" name="T86"/>
                  <a:gd fmla="*/ 360 h 768" name="T87"/>
                  <a:gd fmla="*/ 222 w 536" name="T88"/>
                  <a:gd fmla="*/ 346 h 768" name="T89"/>
                  <a:gd fmla="*/ 252 w 536" name="T90"/>
                  <a:gd fmla="*/ 342 h 768" name="T91"/>
                  <a:gd fmla="*/ 274 w 536" name="T92"/>
                  <a:gd fmla="*/ 360 h 768" name="T93"/>
                  <a:gd fmla="*/ 300 w 536" name="T94"/>
                  <a:gd fmla="*/ 436 h 768" name="T95"/>
                  <a:gd fmla="*/ 352 w 536" name="T96"/>
                  <a:gd fmla="*/ 468 h 768" name="T97"/>
                  <a:gd fmla="*/ 354 w 536" name="T98"/>
                  <a:gd fmla="*/ 512 h 768" name="T99"/>
                  <a:gd fmla="*/ 328 w 536" name="T100"/>
                  <a:gd fmla="*/ 540 h 768" name="T101"/>
                  <a:gd fmla="*/ 266 w 536" name="T102"/>
                  <a:gd fmla="*/ 582 h 768" name="T103"/>
                  <a:gd fmla="*/ 202 w 536" name="T104"/>
                  <a:gd fmla="*/ 650 h 768" name="T105"/>
                  <a:gd fmla="*/ 180 w 536" name="T106"/>
                  <a:gd fmla="*/ 730 h 76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68" w="536">
                    <a:moveTo>
                      <a:pt x="192" y="768"/>
                    </a:moveTo>
                    <a:lnTo>
                      <a:pt x="192" y="768"/>
                    </a:lnTo>
                    <a:lnTo>
                      <a:pt x="178" y="754"/>
                    </a:lnTo>
                    <a:lnTo>
                      <a:pt x="178" y="754"/>
                    </a:lnTo>
                    <a:lnTo>
                      <a:pt x="108" y="754"/>
                    </a:lnTo>
                    <a:lnTo>
                      <a:pt x="108" y="754"/>
                    </a:lnTo>
                    <a:lnTo>
                      <a:pt x="44" y="740"/>
                    </a:lnTo>
                    <a:lnTo>
                      <a:pt x="44" y="740"/>
                    </a:lnTo>
                    <a:lnTo>
                      <a:pt x="32" y="730"/>
                    </a:lnTo>
                    <a:lnTo>
                      <a:pt x="22" y="720"/>
                    </a:lnTo>
                    <a:lnTo>
                      <a:pt x="16" y="712"/>
                    </a:lnTo>
                    <a:lnTo>
                      <a:pt x="14" y="708"/>
                    </a:lnTo>
                    <a:lnTo>
                      <a:pt x="14" y="708"/>
                    </a:lnTo>
                    <a:lnTo>
                      <a:pt x="52" y="664"/>
                    </a:lnTo>
                    <a:lnTo>
                      <a:pt x="52" y="664"/>
                    </a:lnTo>
                    <a:lnTo>
                      <a:pt x="62" y="630"/>
                    </a:lnTo>
                    <a:lnTo>
                      <a:pt x="62" y="630"/>
                    </a:lnTo>
                    <a:lnTo>
                      <a:pt x="66" y="608"/>
                    </a:lnTo>
                    <a:lnTo>
                      <a:pt x="64" y="588"/>
                    </a:lnTo>
                    <a:lnTo>
                      <a:pt x="58" y="572"/>
                    </a:lnTo>
                    <a:lnTo>
                      <a:pt x="50" y="558"/>
                    </a:lnTo>
                    <a:lnTo>
                      <a:pt x="42" y="544"/>
                    </a:lnTo>
                    <a:lnTo>
                      <a:pt x="30" y="532"/>
                    </a:lnTo>
                    <a:lnTo>
                      <a:pt x="6" y="508"/>
                    </a:lnTo>
                    <a:lnTo>
                      <a:pt x="6" y="508"/>
                    </a:lnTo>
                    <a:lnTo>
                      <a:pt x="6" y="494"/>
                    </a:lnTo>
                    <a:lnTo>
                      <a:pt x="10" y="482"/>
                    </a:lnTo>
                    <a:lnTo>
                      <a:pt x="16" y="474"/>
                    </a:lnTo>
                    <a:lnTo>
                      <a:pt x="22" y="464"/>
                    </a:lnTo>
                    <a:lnTo>
                      <a:pt x="32" y="458"/>
                    </a:lnTo>
                    <a:lnTo>
                      <a:pt x="40" y="450"/>
                    </a:lnTo>
                    <a:lnTo>
                      <a:pt x="62" y="438"/>
                    </a:lnTo>
                    <a:lnTo>
                      <a:pt x="62" y="438"/>
                    </a:lnTo>
                    <a:lnTo>
                      <a:pt x="78" y="412"/>
                    </a:lnTo>
                    <a:lnTo>
                      <a:pt x="78" y="412"/>
                    </a:lnTo>
                    <a:lnTo>
                      <a:pt x="78" y="382"/>
                    </a:lnTo>
                    <a:lnTo>
                      <a:pt x="78" y="382"/>
                    </a:lnTo>
                    <a:lnTo>
                      <a:pt x="64" y="362"/>
                    </a:lnTo>
                    <a:lnTo>
                      <a:pt x="52" y="346"/>
                    </a:lnTo>
                    <a:lnTo>
                      <a:pt x="40" y="334"/>
                    </a:lnTo>
                    <a:lnTo>
                      <a:pt x="26" y="322"/>
                    </a:lnTo>
                    <a:lnTo>
                      <a:pt x="26" y="322"/>
                    </a:lnTo>
                    <a:lnTo>
                      <a:pt x="18" y="320"/>
                    </a:lnTo>
                    <a:lnTo>
                      <a:pt x="18" y="320"/>
                    </a:lnTo>
                    <a:lnTo>
                      <a:pt x="18" y="316"/>
                    </a:lnTo>
                    <a:lnTo>
                      <a:pt x="18" y="316"/>
                    </a:lnTo>
                    <a:lnTo>
                      <a:pt x="38" y="300"/>
                    </a:lnTo>
                    <a:lnTo>
                      <a:pt x="38" y="300"/>
                    </a:lnTo>
                    <a:lnTo>
                      <a:pt x="44" y="288"/>
                    </a:lnTo>
                    <a:lnTo>
                      <a:pt x="46" y="282"/>
                    </a:lnTo>
                    <a:lnTo>
                      <a:pt x="48" y="276"/>
                    </a:lnTo>
                    <a:lnTo>
                      <a:pt x="48" y="276"/>
                    </a:lnTo>
                    <a:lnTo>
                      <a:pt x="24" y="256"/>
                    </a:lnTo>
                    <a:lnTo>
                      <a:pt x="24" y="256"/>
                    </a:lnTo>
                    <a:lnTo>
                      <a:pt x="24" y="236"/>
                    </a:lnTo>
                    <a:lnTo>
                      <a:pt x="24" y="236"/>
                    </a:lnTo>
                    <a:lnTo>
                      <a:pt x="10" y="220"/>
                    </a:lnTo>
                    <a:lnTo>
                      <a:pt x="0" y="208"/>
                    </a:lnTo>
                    <a:lnTo>
                      <a:pt x="0" y="208"/>
                    </a:lnTo>
                    <a:lnTo>
                      <a:pt x="0" y="164"/>
                    </a:lnTo>
                    <a:lnTo>
                      <a:pt x="0" y="164"/>
                    </a:lnTo>
                    <a:lnTo>
                      <a:pt x="16" y="146"/>
                    </a:lnTo>
                    <a:lnTo>
                      <a:pt x="16" y="146"/>
                    </a:lnTo>
                    <a:lnTo>
                      <a:pt x="22" y="144"/>
                    </a:lnTo>
                    <a:lnTo>
                      <a:pt x="28" y="142"/>
                    </a:lnTo>
                    <a:lnTo>
                      <a:pt x="34" y="140"/>
                    </a:lnTo>
                    <a:lnTo>
                      <a:pt x="34" y="140"/>
                    </a:lnTo>
                    <a:lnTo>
                      <a:pt x="34" y="94"/>
                    </a:lnTo>
                    <a:lnTo>
                      <a:pt x="34" y="94"/>
                    </a:lnTo>
                    <a:lnTo>
                      <a:pt x="44" y="84"/>
                    </a:lnTo>
                    <a:lnTo>
                      <a:pt x="50" y="80"/>
                    </a:lnTo>
                    <a:lnTo>
                      <a:pt x="58" y="78"/>
                    </a:lnTo>
                    <a:lnTo>
                      <a:pt x="58" y="78"/>
                    </a:lnTo>
                    <a:lnTo>
                      <a:pt x="64" y="82"/>
                    </a:lnTo>
                    <a:lnTo>
                      <a:pt x="70" y="88"/>
                    </a:lnTo>
                    <a:lnTo>
                      <a:pt x="76" y="98"/>
                    </a:lnTo>
                    <a:lnTo>
                      <a:pt x="78" y="104"/>
                    </a:lnTo>
                    <a:lnTo>
                      <a:pt x="80" y="112"/>
                    </a:lnTo>
                    <a:lnTo>
                      <a:pt x="80" y="112"/>
                    </a:lnTo>
                    <a:lnTo>
                      <a:pt x="72" y="118"/>
                    </a:lnTo>
                    <a:lnTo>
                      <a:pt x="68" y="124"/>
                    </a:lnTo>
                    <a:lnTo>
                      <a:pt x="68" y="130"/>
                    </a:lnTo>
                    <a:lnTo>
                      <a:pt x="70" y="136"/>
                    </a:lnTo>
                    <a:lnTo>
                      <a:pt x="76" y="142"/>
                    </a:lnTo>
                    <a:lnTo>
                      <a:pt x="82" y="150"/>
                    </a:lnTo>
                    <a:lnTo>
                      <a:pt x="98" y="164"/>
                    </a:lnTo>
                    <a:lnTo>
                      <a:pt x="98" y="164"/>
                    </a:lnTo>
                    <a:lnTo>
                      <a:pt x="108" y="164"/>
                    </a:lnTo>
                    <a:lnTo>
                      <a:pt x="108" y="164"/>
                    </a:lnTo>
                    <a:lnTo>
                      <a:pt x="124" y="154"/>
                    </a:lnTo>
                    <a:lnTo>
                      <a:pt x="124" y="154"/>
                    </a:lnTo>
                    <a:lnTo>
                      <a:pt x="124" y="148"/>
                    </a:lnTo>
                    <a:lnTo>
                      <a:pt x="128" y="142"/>
                    </a:lnTo>
                    <a:lnTo>
                      <a:pt x="132" y="138"/>
                    </a:lnTo>
                    <a:lnTo>
                      <a:pt x="136" y="134"/>
                    </a:lnTo>
                    <a:lnTo>
                      <a:pt x="148" y="126"/>
                    </a:lnTo>
                    <a:lnTo>
                      <a:pt x="162" y="120"/>
                    </a:lnTo>
                    <a:lnTo>
                      <a:pt x="162" y="120"/>
                    </a:lnTo>
                    <a:lnTo>
                      <a:pt x="170" y="110"/>
                    </a:lnTo>
                    <a:lnTo>
                      <a:pt x="180" y="106"/>
                    </a:lnTo>
                    <a:lnTo>
                      <a:pt x="190" y="104"/>
                    </a:lnTo>
                    <a:lnTo>
                      <a:pt x="202" y="102"/>
                    </a:lnTo>
                    <a:lnTo>
                      <a:pt x="228" y="100"/>
                    </a:lnTo>
                    <a:lnTo>
                      <a:pt x="240" y="98"/>
                    </a:lnTo>
                    <a:lnTo>
                      <a:pt x="252" y="92"/>
                    </a:lnTo>
                    <a:lnTo>
                      <a:pt x="252" y="92"/>
                    </a:lnTo>
                    <a:lnTo>
                      <a:pt x="250" y="40"/>
                    </a:lnTo>
                    <a:lnTo>
                      <a:pt x="250" y="40"/>
                    </a:lnTo>
                    <a:lnTo>
                      <a:pt x="258" y="30"/>
                    </a:lnTo>
                    <a:lnTo>
                      <a:pt x="266" y="22"/>
                    </a:lnTo>
                    <a:lnTo>
                      <a:pt x="288" y="8"/>
                    </a:lnTo>
                    <a:lnTo>
                      <a:pt x="288" y="8"/>
                    </a:lnTo>
                    <a:lnTo>
                      <a:pt x="296" y="2"/>
                    </a:lnTo>
                    <a:lnTo>
                      <a:pt x="304" y="0"/>
                    </a:lnTo>
                    <a:lnTo>
                      <a:pt x="310" y="0"/>
                    </a:lnTo>
                    <a:lnTo>
                      <a:pt x="314" y="4"/>
                    </a:lnTo>
                    <a:lnTo>
                      <a:pt x="318" y="10"/>
                    </a:lnTo>
                    <a:lnTo>
                      <a:pt x="322" y="18"/>
                    </a:lnTo>
                    <a:lnTo>
                      <a:pt x="332" y="40"/>
                    </a:lnTo>
                    <a:lnTo>
                      <a:pt x="332" y="40"/>
                    </a:lnTo>
                    <a:lnTo>
                      <a:pt x="370" y="100"/>
                    </a:lnTo>
                    <a:lnTo>
                      <a:pt x="370" y="100"/>
                    </a:lnTo>
                    <a:lnTo>
                      <a:pt x="372" y="112"/>
                    </a:lnTo>
                    <a:lnTo>
                      <a:pt x="374" y="122"/>
                    </a:lnTo>
                    <a:lnTo>
                      <a:pt x="378" y="128"/>
                    </a:lnTo>
                    <a:lnTo>
                      <a:pt x="382" y="132"/>
                    </a:lnTo>
                    <a:lnTo>
                      <a:pt x="388" y="136"/>
                    </a:lnTo>
                    <a:lnTo>
                      <a:pt x="398" y="140"/>
                    </a:lnTo>
                    <a:lnTo>
                      <a:pt x="398" y="140"/>
                    </a:lnTo>
                    <a:lnTo>
                      <a:pt x="424" y="138"/>
                    </a:lnTo>
                    <a:lnTo>
                      <a:pt x="442" y="138"/>
                    </a:lnTo>
                    <a:lnTo>
                      <a:pt x="458" y="140"/>
                    </a:lnTo>
                    <a:lnTo>
                      <a:pt x="458" y="140"/>
                    </a:lnTo>
                    <a:lnTo>
                      <a:pt x="450" y="146"/>
                    </a:lnTo>
                    <a:lnTo>
                      <a:pt x="444" y="152"/>
                    </a:lnTo>
                    <a:lnTo>
                      <a:pt x="436" y="158"/>
                    </a:lnTo>
                    <a:lnTo>
                      <a:pt x="430" y="166"/>
                    </a:lnTo>
                    <a:lnTo>
                      <a:pt x="430" y="166"/>
                    </a:lnTo>
                    <a:lnTo>
                      <a:pt x="430" y="178"/>
                    </a:lnTo>
                    <a:lnTo>
                      <a:pt x="430" y="188"/>
                    </a:lnTo>
                    <a:lnTo>
                      <a:pt x="432" y="192"/>
                    </a:lnTo>
                    <a:lnTo>
                      <a:pt x="436" y="198"/>
                    </a:lnTo>
                    <a:lnTo>
                      <a:pt x="440" y="204"/>
                    </a:lnTo>
                    <a:lnTo>
                      <a:pt x="448" y="210"/>
                    </a:lnTo>
                    <a:lnTo>
                      <a:pt x="448" y="210"/>
                    </a:lnTo>
                    <a:lnTo>
                      <a:pt x="458" y="212"/>
                    </a:lnTo>
                    <a:lnTo>
                      <a:pt x="466" y="216"/>
                    </a:lnTo>
                    <a:lnTo>
                      <a:pt x="482" y="226"/>
                    </a:lnTo>
                    <a:lnTo>
                      <a:pt x="500" y="238"/>
                    </a:lnTo>
                    <a:lnTo>
                      <a:pt x="520" y="250"/>
                    </a:lnTo>
                    <a:lnTo>
                      <a:pt x="520" y="250"/>
                    </a:lnTo>
                    <a:lnTo>
                      <a:pt x="536" y="264"/>
                    </a:lnTo>
                    <a:lnTo>
                      <a:pt x="536" y="264"/>
                    </a:lnTo>
                    <a:lnTo>
                      <a:pt x="488" y="330"/>
                    </a:lnTo>
                    <a:lnTo>
                      <a:pt x="488" y="330"/>
                    </a:lnTo>
                    <a:lnTo>
                      <a:pt x="486" y="336"/>
                    </a:lnTo>
                    <a:lnTo>
                      <a:pt x="482" y="344"/>
                    </a:lnTo>
                    <a:lnTo>
                      <a:pt x="476" y="352"/>
                    </a:lnTo>
                    <a:lnTo>
                      <a:pt x="468" y="358"/>
                    </a:lnTo>
                    <a:lnTo>
                      <a:pt x="450" y="370"/>
                    </a:lnTo>
                    <a:lnTo>
                      <a:pt x="436" y="376"/>
                    </a:lnTo>
                    <a:lnTo>
                      <a:pt x="436" y="376"/>
                    </a:lnTo>
                    <a:lnTo>
                      <a:pt x="416" y="380"/>
                    </a:lnTo>
                    <a:lnTo>
                      <a:pt x="398" y="384"/>
                    </a:lnTo>
                    <a:lnTo>
                      <a:pt x="398" y="384"/>
                    </a:lnTo>
                    <a:lnTo>
                      <a:pt x="382" y="372"/>
                    </a:lnTo>
                    <a:lnTo>
                      <a:pt x="370" y="360"/>
                    </a:lnTo>
                    <a:lnTo>
                      <a:pt x="360" y="348"/>
                    </a:lnTo>
                    <a:lnTo>
                      <a:pt x="350" y="340"/>
                    </a:lnTo>
                    <a:lnTo>
                      <a:pt x="350" y="340"/>
                    </a:lnTo>
                    <a:lnTo>
                      <a:pt x="346" y="332"/>
                    </a:lnTo>
                    <a:lnTo>
                      <a:pt x="346" y="324"/>
                    </a:lnTo>
                    <a:lnTo>
                      <a:pt x="346" y="308"/>
                    </a:lnTo>
                    <a:lnTo>
                      <a:pt x="344" y="294"/>
                    </a:lnTo>
                    <a:lnTo>
                      <a:pt x="344" y="288"/>
                    </a:lnTo>
                    <a:lnTo>
                      <a:pt x="342" y="284"/>
                    </a:lnTo>
                    <a:lnTo>
                      <a:pt x="342" y="284"/>
                    </a:lnTo>
                    <a:lnTo>
                      <a:pt x="310" y="272"/>
                    </a:lnTo>
                    <a:lnTo>
                      <a:pt x="310" y="272"/>
                    </a:lnTo>
                    <a:lnTo>
                      <a:pt x="310" y="252"/>
                    </a:lnTo>
                    <a:lnTo>
                      <a:pt x="312" y="232"/>
                    </a:lnTo>
                    <a:lnTo>
                      <a:pt x="314" y="214"/>
                    </a:lnTo>
                    <a:lnTo>
                      <a:pt x="314" y="202"/>
                    </a:lnTo>
                    <a:lnTo>
                      <a:pt x="314" y="202"/>
                    </a:lnTo>
                    <a:lnTo>
                      <a:pt x="294" y="200"/>
                    </a:lnTo>
                    <a:lnTo>
                      <a:pt x="278" y="198"/>
                    </a:lnTo>
                    <a:lnTo>
                      <a:pt x="270" y="196"/>
                    </a:lnTo>
                    <a:lnTo>
                      <a:pt x="264" y="192"/>
                    </a:lnTo>
                    <a:lnTo>
                      <a:pt x="260" y="188"/>
                    </a:lnTo>
                    <a:lnTo>
                      <a:pt x="258" y="184"/>
                    </a:lnTo>
                    <a:lnTo>
                      <a:pt x="258" y="184"/>
                    </a:lnTo>
                    <a:lnTo>
                      <a:pt x="238" y="184"/>
                    </a:lnTo>
                    <a:lnTo>
                      <a:pt x="232" y="184"/>
                    </a:lnTo>
                    <a:lnTo>
                      <a:pt x="228" y="186"/>
                    </a:lnTo>
                    <a:lnTo>
                      <a:pt x="226" y="190"/>
                    </a:lnTo>
                    <a:lnTo>
                      <a:pt x="224" y="196"/>
                    </a:lnTo>
                    <a:lnTo>
                      <a:pt x="220" y="214"/>
                    </a:lnTo>
                    <a:lnTo>
                      <a:pt x="220" y="214"/>
                    </a:lnTo>
                    <a:lnTo>
                      <a:pt x="206" y="220"/>
                    </a:lnTo>
                    <a:lnTo>
                      <a:pt x="194" y="228"/>
                    </a:lnTo>
                    <a:lnTo>
                      <a:pt x="172" y="244"/>
                    </a:lnTo>
                    <a:lnTo>
                      <a:pt x="172" y="244"/>
                    </a:lnTo>
                    <a:lnTo>
                      <a:pt x="172" y="250"/>
                    </a:lnTo>
                    <a:lnTo>
                      <a:pt x="174" y="258"/>
                    </a:lnTo>
                    <a:lnTo>
                      <a:pt x="178" y="266"/>
                    </a:lnTo>
                    <a:lnTo>
                      <a:pt x="184" y="278"/>
                    </a:lnTo>
                    <a:lnTo>
                      <a:pt x="184" y="278"/>
                    </a:lnTo>
                    <a:lnTo>
                      <a:pt x="182" y="286"/>
                    </a:lnTo>
                    <a:lnTo>
                      <a:pt x="176" y="292"/>
                    </a:lnTo>
                    <a:lnTo>
                      <a:pt x="172" y="298"/>
                    </a:lnTo>
                    <a:lnTo>
                      <a:pt x="164" y="300"/>
                    </a:lnTo>
                    <a:lnTo>
                      <a:pt x="152" y="306"/>
                    </a:lnTo>
                    <a:lnTo>
                      <a:pt x="146" y="310"/>
                    </a:lnTo>
                    <a:lnTo>
                      <a:pt x="142" y="314"/>
                    </a:lnTo>
                    <a:lnTo>
                      <a:pt x="142" y="314"/>
                    </a:lnTo>
                    <a:lnTo>
                      <a:pt x="142" y="326"/>
                    </a:lnTo>
                    <a:lnTo>
                      <a:pt x="140" y="338"/>
                    </a:lnTo>
                    <a:lnTo>
                      <a:pt x="138" y="350"/>
                    </a:lnTo>
                    <a:lnTo>
                      <a:pt x="140" y="356"/>
                    </a:lnTo>
                    <a:lnTo>
                      <a:pt x="142" y="360"/>
                    </a:lnTo>
                    <a:lnTo>
                      <a:pt x="142" y="360"/>
                    </a:lnTo>
                    <a:lnTo>
                      <a:pt x="206" y="360"/>
                    </a:lnTo>
                    <a:lnTo>
                      <a:pt x="206" y="360"/>
                    </a:lnTo>
                    <a:lnTo>
                      <a:pt x="214" y="352"/>
                    </a:lnTo>
                    <a:lnTo>
                      <a:pt x="222" y="346"/>
                    </a:lnTo>
                    <a:lnTo>
                      <a:pt x="228" y="342"/>
                    </a:lnTo>
                    <a:lnTo>
                      <a:pt x="234" y="342"/>
                    </a:lnTo>
                    <a:lnTo>
                      <a:pt x="242" y="340"/>
                    </a:lnTo>
                    <a:lnTo>
                      <a:pt x="252" y="342"/>
                    </a:lnTo>
                    <a:lnTo>
                      <a:pt x="252" y="342"/>
                    </a:lnTo>
                    <a:lnTo>
                      <a:pt x="256" y="348"/>
                    </a:lnTo>
                    <a:lnTo>
                      <a:pt x="260" y="350"/>
                    </a:lnTo>
                    <a:lnTo>
                      <a:pt x="266" y="356"/>
                    </a:lnTo>
                    <a:lnTo>
                      <a:pt x="274" y="360"/>
                    </a:lnTo>
                    <a:lnTo>
                      <a:pt x="274" y="360"/>
                    </a:lnTo>
                    <a:lnTo>
                      <a:pt x="282" y="378"/>
                    </a:lnTo>
                    <a:lnTo>
                      <a:pt x="282" y="378"/>
                    </a:lnTo>
                    <a:lnTo>
                      <a:pt x="290" y="422"/>
                    </a:lnTo>
                    <a:lnTo>
                      <a:pt x="290" y="422"/>
                    </a:lnTo>
                    <a:lnTo>
                      <a:pt x="300" y="436"/>
                    </a:lnTo>
                    <a:lnTo>
                      <a:pt x="314" y="448"/>
                    </a:lnTo>
                    <a:lnTo>
                      <a:pt x="330" y="460"/>
                    </a:lnTo>
                    <a:lnTo>
                      <a:pt x="340" y="464"/>
                    </a:lnTo>
                    <a:lnTo>
                      <a:pt x="352" y="468"/>
                    </a:lnTo>
                    <a:lnTo>
                      <a:pt x="352" y="468"/>
                    </a:lnTo>
                    <a:lnTo>
                      <a:pt x="372" y="502"/>
                    </a:lnTo>
                    <a:lnTo>
                      <a:pt x="372" y="502"/>
                    </a:lnTo>
                    <a:lnTo>
                      <a:pt x="368" y="502"/>
                    </a:lnTo>
                    <a:lnTo>
                      <a:pt x="362" y="504"/>
                    </a:lnTo>
                    <a:lnTo>
                      <a:pt x="354" y="512"/>
                    </a:lnTo>
                    <a:lnTo>
                      <a:pt x="346" y="520"/>
                    </a:lnTo>
                    <a:lnTo>
                      <a:pt x="340" y="526"/>
                    </a:lnTo>
                    <a:lnTo>
                      <a:pt x="340" y="526"/>
                    </a:lnTo>
                    <a:lnTo>
                      <a:pt x="336" y="534"/>
                    </a:lnTo>
                    <a:lnTo>
                      <a:pt x="328" y="540"/>
                    </a:lnTo>
                    <a:lnTo>
                      <a:pt x="312" y="554"/>
                    </a:lnTo>
                    <a:lnTo>
                      <a:pt x="296" y="564"/>
                    </a:lnTo>
                    <a:lnTo>
                      <a:pt x="280" y="570"/>
                    </a:lnTo>
                    <a:lnTo>
                      <a:pt x="280" y="570"/>
                    </a:lnTo>
                    <a:lnTo>
                      <a:pt x="266" y="582"/>
                    </a:lnTo>
                    <a:lnTo>
                      <a:pt x="254" y="592"/>
                    </a:lnTo>
                    <a:lnTo>
                      <a:pt x="244" y="606"/>
                    </a:lnTo>
                    <a:lnTo>
                      <a:pt x="234" y="620"/>
                    </a:lnTo>
                    <a:lnTo>
                      <a:pt x="234" y="620"/>
                    </a:lnTo>
                    <a:lnTo>
                      <a:pt x="202" y="650"/>
                    </a:lnTo>
                    <a:lnTo>
                      <a:pt x="190" y="662"/>
                    </a:lnTo>
                    <a:lnTo>
                      <a:pt x="182" y="676"/>
                    </a:lnTo>
                    <a:lnTo>
                      <a:pt x="176" y="690"/>
                    </a:lnTo>
                    <a:lnTo>
                      <a:pt x="176" y="708"/>
                    </a:lnTo>
                    <a:lnTo>
                      <a:pt x="180" y="730"/>
                    </a:lnTo>
                    <a:lnTo>
                      <a:pt x="190" y="756"/>
                    </a:lnTo>
                    <a:lnTo>
                      <a:pt x="190" y="756"/>
                    </a:lnTo>
                    <a:lnTo>
                      <a:pt x="192" y="768"/>
                    </a:lnTo>
                    <a:lnTo>
                      <a:pt x="192" y="768"/>
                    </a:lnTo>
                    <a:close/>
                  </a:path>
                </a:pathLst>
              </a:custGeom>
              <a:grpFill/>
              <a:ln>
                <a:solidFill>
                  <a:schemeClr val="bg1"/>
                </a:solidFill>
              </a:ln>
            </p:spPr>
            <p:txBody>
              <a:bodyPr/>
              <a:lstStyle/>
              <a:p>
                <a:endParaRPr altLang="en-US" lang="zh-CN"/>
              </a:p>
            </p:txBody>
          </p:sp>
          <p:sp>
            <p:nvSpPr>
              <p:cNvPr id="100" name="Freeform 34"/>
              <p:cNvSpPr/>
              <p:nvPr/>
            </p:nvSpPr>
            <p:spPr bwMode="auto">
              <a:xfrm>
                <a:off x="3954463" y="361950"/>
                <a:ext cx="3463925" cy="2965450"/>
              </a:xfrm>
              <a:custGeom>
                <a:gdLst>
                  <a:gd fmla="*/ 538 w 2182" name="T0"/>
                  <a:gd fmla="*/ 1714 h 1868" name="T1"/>
                  <a:gd fmla="*/ 526 w 2182" name="T2"/>
                  <a:gd fmla="*/ 1632 h 1868" name="T3"/>
                  <a:gd fmla="*/ 362 w 2182" name="T4"/>
                  <a:gd fmla="*/ 1664 h 1868" name="T5"/>
                  <a:gd fmla="*/ 286 w 2182" name="T6"/>
                  <a:gd fmla="*/ 1690 h 1868" name="T7"/>
                  <a:gd fmla="*/ 168 w 2182" name="T8"/>
                  <a:gd fmla="*/ 1576 h 1868" name="T9"/>
                  <a:gd fmla="*/ 220 w 2182" name="T10"/>
                  <a:gd fmla="*/ 1468 h 1868" name="T11"/>
                  <a:gd fmla="*/ 66 w 2182" name="T12"/>
                  <a:gd fmla="*/ 1450 h 1868" name="T13"/>
                  <a:gd fmla="*/ 20 w 2182" name="T14"/>
                  <a:gd fmla="*/ 1304 h 1868" name="T15"/>
                  <a:gd fmla="*/ 400 w 2182" name="T16"/>
                  <a:gd fmla="*/ 1336 h 1868" name="T17"/>
                  <a:gd fmla="*/ 594 w 2182" name="T18"/>
                  <a:gd fmla="*/ 1418 h 1868" name="T19"/>
                  <a:gd fmla="*/ 724 w 2182" name="T20"/>
                  <a:gd fmla="*/ 1354 h 1868" name="T21"/>
                  <a:gd fmla="*/ 828 w 2182" name="T22"/>
                  <a:gd fmla="*/ 1308 h 1868" name="T23"/>
                  <a:gd fmla="*/ 1006 w 2182" name="T24"/>
                  <a:gd fmla="*/ 1300 h 1868" name="T25"/>
                  <a:gd fmla="*/ 1170 w 2182" name="T26"/>
                  <a:gd fmla="*/ 1170 h 1868" name="T27"/>
                  <a:gd fmla="*/ 1178 w 2182" name="T28"/>
                  <a:gd fmla="*/ 1032 h 1868" name="T29"/>
                  <a:gd fmla="*/ 1260 w 2182" name="T30"/>
                  <a:gd fmla="*/ 1006 h 1868" name="T31"/>
                  <a:gd fmla="*/ 1410 w 2182" name="T32"/>
                  <a:gd fmla="*/ 924 h 1868" name="T33"/>
                  <a:gd fmla="*/ 1524 w 2182" name="T34"/>
                  <a:gd fmla="*/ 876 h 1868" name="T35"/>
                  <a:gd fmla="*/ 1632 w 2182" name="T36"/>
                  <a:gd fmla="*/ 776 h 1868" name="T37"/>
                  <a:gd fmla="*/ 1798 w 2182" name="T38"/>
                  <a:gd fmla="*/ 740 h 1868" name="T39"/>
                  <a:gd fmla="*/ 1712 w 2182" name="T40"/>
                  <a:gd fmla="*/ 614 h 1868" name="T41"/>
                  <a:gd fmla="*/ 1586 w 2182" name="T42"/>
                  <a:gd fmla="*/ 646 h 1868" name="T43"/>
                  <a:gd fmla="*/ 1456 w 2182" name="T44"/>
                  <a:gd fmla="*/ 650 h 1868" name="T45"/>
                  <a:gd fmla="*/ 1480 w 2182" name="T46"/>
                  <a:gd fmla="*/ 512 h 1868" name="T47"/>
                  <a:gd fmla="*/ 1602 w 2182" name="T48"/>
                  <a:gd fmla="*/ 428 h 1868" name="T49"/>
                  <a:gd fmla="*/ 1698 w 2182" name="T50"/>
                  <a:gd fmla="*/ 250 h 1868" name="T51"/>
                  <a:gd fmla="*/ 1738 w 2182" name="T52"/>
                  <a:gd fmla="*/ 108 h 1868" name="T53"/>
                  <a:gd fmla="*/ 1736 w 2182" name="T54"/>
                  <a:gd fmla="*/ 20 h 1868" name="T55"/>
                  <a:gd fmla="*/ 1800 w 2182" name="T56"/>
                  <a:gd fmla="*/ 42 h 1868" name="T57"/>
                  <a:gd fmla="*/ 1848 w 2182" name="T58"/>
                  <a:gd fmla="*/ 80 h 1868" name="T59"/>
                  <a:gd fmla="*/ 1926 w 2182" name="T60"/>
                  <a:gd fmla="*/ 178 h 1868" name="T61"/>
                  <a:gd fmla="*/ 2052 w 2182" name="T62"/>
                  <a:gd fmla="*/ 152 h 1868" name="T63"/>
                  <a:gd fmla="*/ 2136 w 2182" name="T64"/>
                  <a:gd fmla="*/ 246 h 1868" name="T65"/>
                  <a:gd fmla="*/ 2136 w 2182" name="T66"/>
                  <a:gd fmla="*/ 440 h 1868" name="T67"/>
                  <a:gd fmla="*/ 2118 w 2182" name="T68"/>
                  <a:gd fmla="*/ 476 h 1868" name="T69"/>
                  <a:gd fmla="*/ 2064 w 2182" name="T70"/>
                  <a:gd fmla="*/ 514 h 1868" name="T71"/>
                  <a:gd fmla="*/ 2020 w 2182" name="T72"/>
                  <a:gd fmla="*/ 674 h 1868" name="T73"/>
                  <a:gd fmla="*/ 2068 w 2182" name="T74"/>
                  <a:gd fmla="*/ 716 h 1868" name="T75"/>
                  <a:gd fmla="*/ 2026 w 2182" name="T76"/>
                  <a:gd fmla="*/ 796 h 1868" name="T77"/>
                  <a:gd fmla="*/ 1968 w 2182" name="T78"/>
                  <a:gd fmla="*/ 828 h 1868" name="T79"/>
                  <a:gd fmla="*/ 2054 w 2182" name="T80"/>
                  <a:gd fmla="*/ 986 h 1868" name="T81"/>
                  <a:gd fmla="*/ 2154 w 2182" name="T82"/>
                  <a:gd fmla="*/ 1034 h 1868" name="T83"/>
                  <a:gd fmla="*/ 2156 w 2182" name="T84"/>
                  <a:gd fmla="*/ 1130 h 1868" name="T85"/>
                  <a:gd fmla="*/ 2054 w 2182" name="T86"/>
                  <a:gd fmla="*/ 1170 h 1868" name="T87"/>
                  <a:gd fmla="*/ 1920 w 2182" name="T88"/>
                  <a:gd fmla="*/ 1272 h 1868" name="T89"/>
                  <a:gd fmla="*/ 1850 w 2182" name="T90"/>
                  <a:gd fmla="*/ 1260 h 1868" name="T91"/>
                  <a:gd fmla="*/ 1786 w 2182" name="T92"/>
                  <a:gd fmla="*/ 1338 h 1868" name="T93"/>
                  <a:gd fmla="*/ 1696 w 2182" name="T94"/>
                  <a:gd fmla="*/ 1206 h 1868" name="T95"/>
                  <a:gd fmla="*/ 1524 w 2182" name="T96"/>
                  <a:gd fmla="*/ 1346 h 1868" name="T97"/>
                  <a:gd fmla="*/ 1494 w 2182" name="T98"/>
                  <a:gd fmla="*/ 1334 h 1868" name="T99"/>
                  <a:gd fmla="*/ 1424 w 2182" name="T100"/>
                  <a:gd fmla="*/ 1310 h 1868" name="T101"/>
                  <a:gd fmla="*/ 1392 w 2182" name="T102"/>
                  <a:gd fmla="*/ 1430 h 1868" name="T103"/>
                  <a:gd fmla="*/ 1288 w 2182" name="T104"/>
                  <a:gd fmla="*/ 1520 h 1868" name="T105"/>
                  <a:gd fmla="*/ 1140 w 2182" name="T106"/>
                  <a:gd fmla="*/ 1612 h 1868" name="T107"/>
                  <a:gd fmla="*/ 1076 w 2182" name="T108"/>
                  <a:gd fmla="*/ 1650 h 1868" name="T109"/>
                  <a:gd fmla="*/ 988 w 2182" name="T110"/>
                  <a:gd fmla="*/ 1790 h 1868" name="T111"/>
                  <a:gd fmla="*/ 838 w 2182" name="T112"/>
                  <a:gd fmla="*/ 1810 h 1868" name="T113"/>
                  <a:gd fmla="*/ 814 w 2182" name="T114"/>
                  <a:gd fmla="*/ 1666 h 1868" name="T115"/>
                  <a:gd fmla="*/ 732 w 2182" name="T116"/>
                  <a:gd fmla="*/ 1678 h 1868" name="T117"/>
                  <a:gd fmla="*/ 662 w 2182" name="T118"/>
                  <a:gd fmla="*/ 1816 h 186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868" w="2182">
                    <a:moveTo>
                      <a:pt x="556" y="1868"/>
                    </a:moveTo>
                    <a:lnTo>
                      <a:pt x="556" y="1868"/>
                    </a:lnTo>
                    <a:lnTo>
                      <a:pt x="518" y="1832"/>
                    </a:lnTo>
                    <a:lnTo>
                      <a:pt x="518" y="1832"/>
                    </a:lnTo>
                    <a:lnTo>
                      <a:pt x="498" y="1792"/>
                    </a:lnTo>
                    <a:lnTo>
                      <a:pt x="498" y="1792"/>
                    </a:lnTo>
                    <a:lnTo>
                      <a:pt x="500" y="1764"/>
                    </a:lnTo>
                    <a:lnTo>
                      <a:pt x="502" y="1754"/>
                    </a:lnTo>
                    <a:lnTo>
                      <a:pt x="506" y="1744"/>
                    </a:lnTo>
                    <a:lnTo>
                      <a:pt x="512" y="1736"/>
                    </a:lnTo>
                    <a:lnTo>
                      <a:pt x="518" y="1728"/>
                    </a:lnTo>
                    <a:lnTo>
                      <a:pt x="528" y="1720"/>
                    </a:lnTo>
                    <a:lnTo>
                      <a:pt x="538" y="1714"/>
                    </a:lnTo>
                    <a:lnTo>
                      <a:pt x="538" y="1714"/>
                    </a:lnTo>
                    <a:lnTo>
                      <a:pt x="556" y="1698"/>
                    </a:lnTo>
                    <a:lnTo>
                      <a:pt x="556" y="1698"/>
                    </a:lnTo>
                    <a:lnTo>
                      <a:pt x="572" y="1674"/>
                    </a:lnTo>
                    <a:lnTo>
                      <a:pt x="572" y="1674"/>
                    </a:lnTo>
                    <a:lnTo>
                      <a:pt x="570" y="1658"/>
                    </a:lnTo>
                    <a:lnTo>
                      <a:pt x="570" y="1658"/>
                    </a:lnTo>
                    <a:lnTo>
                      <a:pt x="562" y="1646"/>
                    </a:lnTo>
                    <a:lnTo>
                      <a:pt x="556" y="1638"/>
                    </a:lnTo>
                    <a:lnTo>
                      <a:pt x="548" y="1634"/>
                    </a:lnTo>
                    <a:lnTo>
                      <a:pt x="542" y="1632"/>
                    </a:lnTo>
                    <a:lnTo>
                      <a:pt x="534" y="1630"/>
                    </a:lnTo>
                    <a:lnTo>
                      <a:pt x="526" y="1632"/>
                    </a:lnTo>
                    <a:lnTo>
                      <a:pt x="506" y="1638"/>
                    </a:lnTo>
                    <a:lnTo>
                      <a:pt x="506" y="1638"/>
                    </a:lnTo>
                    <a:lnTo>
                      <a:pt x="482" y="1658"/>
                    </a:lnTo>
                    <a:lnTo>
                      <a:pt x="482" y="1658"/>
                    </a:lnTo>
                    <a:lnTo>
                      <a:pt x="448" y="1674"/>
                    </a:lnTo>
                    <a:lnTo>
                      <a:pt x="448" y="1674"/>
                    </a:lnTo>
                    <a:lnTo>
                      <a:pt x="442" y="1668"/>
                    </a:lnTo>
                    <a:lnTo>
                      <a:pt x="436" y="1664"/>
                    </a:lnTo>
                    <a:lnTo>
                      <a:pt x="426" y="1658"/>
                    </a:lnTo>
                    <a:lnTo>
                      <a:pt x="426" y="1658"/>
                    </a:lnTo>
                    <a:lnTo>
                      <a:pt x="384" y="1658"/>
                    </a:lnTo>
                    <a:lnTo>
                      <a:pt x="370" y="1660"/>
                    </a:lnTo>
                    <a:lnTo>
                      <a:pt x="362" y="1664"/>
                    </a:lnTo>
                    <a:lnTo>
                      <a:pt x="356" y="1672"/>
                    </a:lnTo>
                    <a:lnTo>
                      <a:pt x="352" y="1682"/>
                    </a:lnTo>
                    <a:lnTo>
                      <a:pt x="350" y="1700"/>
                    </a:lnTo>
                    <a:lnTo>
                      <a:pt x="348" y="1722"/>
                    </a:lnTo>
                    <a:lnTo>
                      <a:pt x="348" y="1722"/>
                    </a:lnTo>
                    <a:lnTo>
                      <a:pt x="342" y="1726"/>
                    </a:lnTo>
                    <a:lnTo>
                      <a:pt x="336" y="1726"/>
                    </a:lnTo>
                    <a:lnTo>
                      <a:pt x="330" y="1726"/>
                    </a:lnTo>
                    <a:lnTo>
                      <a:pt x="324" y="1724"/>
                    </a:lnTo>
                    <a:lnTo>
                      <a:pt x="314" y="1718"/>
                    </a:lnTo>
                    <a:lnTo>
                      <a:pt x="306" y="1716"/>
                    </a:lnTo>
                    <a:lnTo>
                      <a:pt x="306" y="1716"/>
                    </a:lnTo>
                    <a:lnTo>
                      <a:pt x="286" y="1690"/>
                    </a:lnTo>
                    <a:lnTo>
                      <a:pt x="270" y="1674"/>
                    </a:lnTo>
                    <a:lnTo>
                      <a:pt x="270" y="1674"/>
                    </a:lnTo>
                    <a:lnTo>
                      <a:pt x="262" y="1654"/>
                    </a:lnTo>
                    <a:lnTo>
                      <a:pt x="252" y="1638"/>
                    </a:lnTo>
                    <a:lnTo>
                      <a:pt x="248" y="1632"/>
                    </a:lnTo>
                    <a:lnTo>
                      <a:pt x="242" y="1626"/>
                    </a:lnTo>
                    <a:lnTo>
                      <a:pt x="234" y="1624"/>
                    </a:lnTo>
                    <a:lnTo>
                      <a:pt x="226" y="1620"/>
                    </a:lnTo>
                    <a:lnTo>
                      <a:pt x="226" y="1620"/>
                    </a:lnTo>
                    <a:lnTo>
                      <a:pt x="190" y="1582"/>
                    </a:lnTo>
                    <a:lnTo>
                      <a:pt x="190" y="1582"/>
                    </a:lnTo>
                    <a:lnTo>
                      <a:pt x="168" y="1576"/>
                    </a:lnTo>
                    <a:lnTo>
                      <a:pt x="168" y="1576"/>
                    </a:lnTo>
                    <a:lnTo>
                      <a:pt x="170" y="1568"/>
                    </a:lnTo>
                    <a:lnTo>
                      <a:pt x="172" y="1560"/>
                    </a:lnTo>
                    <a:lnTo>
                      <a:pt x="178" y="1554"/>
                    </a:lnTo>
                    <a:lnTo>
                      <a:pt x="184" y="1548"/>
                    </a:lnTo>
                    <a:lnTo>
                      <a:pt x="198" y="1538"/>
                    </a:lnTo>
                    <a:lnTo>
                      <a:pt x="206" y="1532"/>
                    </a:lnTo>
                    <a:lnTo>
                      <a:pt x="212" y="1526"/>
                    </a:lnTo>
                    <a:lnTo>
                      <a:pt x="212" y="1526"/>
                    </a:lnTo>
                    <a:lnTo>
                      <a:pt x="226" y="1496"/>
                    </a:lnTo>
                    <a:lnTo>
                      <a:pt x="226" y="1496"/>
                    </a:lnTo>
                    <a:lnTo>
                      <a:pt x="226" y="1484"/>
                    </a:lnTo>
                    <a:lnTo>
                      <a:pt x="224" y="1474"/>
                    </a:lnTo>
                    <a:lnTo>
                      <a:pt x="220" y="1468"/>
                    </a:lnTo>
                    <a:lnTo>
                      <a:pt x="216" y="1464"/>
                    </a:lnTo>
                    <a:lnTo>
                      <a:pt x="216" y="1464"/>
                    </a:lnTo>
                    <a:lnTo>
                      <a:pt x="182" y="1464"/>
                    </a:lnTo>
                    <a:lnTo>
                      <a:pt x="150" y="1468"/>
                    </a:lnTo>
                    <a:lnTo>
                      <a:pt x="120" y="1474"/>
                    </a:lnTo>
                    <a:lnTo>
                      <a:pt x="92" y="1484"/>
                    </a:lnTo>
                    <a:lnTo>
                      <a:pt x="92" y="1484"/>
                    </a:lnTo>
                    <a:lnTo>
                      <a:pt x="84" y="1490"/>
                    </a:lnTo>
                    <a:lnTo>
                      <a:pt x="76" y="1492"/>
                    </a:lnTo>
                    <a:lnTo>
                      <a:pt x="70" y="1492"/>
                    </a:lnTo>
                    <a:lnTo>
                      <a:pt x="64" y="1492"/>
                    </a:lnTo>
                    <a:lnTo>
                      <a:pt x="64" y="1492"/>
                    </a:lnTo>
                    <a:lnTo>
                      <a:pt x="66" y="1450"/>
                    </a:lnTo>
                    <a:lnTo>
                      <a:pt x="66" y="1450"/>
                    </a:lnTo>
                    <a:lnTo>
                      <a:pt x="50" y="1428"/>
                    </a:lnTo>
                    <a:lnTo>
                      <a:pt x="50" y="1428"/>
                    </a:lnTo>
                    <a:lnTo>
                      <a:pt x="14" y="1398"/>
                    </a:lnTo>
                    <a:lnTo>
                      <a:pt x="14" y="1398"/>
                    </a:lnTo>
                    <a:lnTo>
                      <a:pt x="14" y="1386"/>
                    </a:lnTo>
                    <a:lnTo>
                      <a:pt x="18" y="1376"/>
                    </a:lnTo>
                    <a:lnTo>
                      <a:pt x="26" y="1358"/>
                    </a:lnTo>
                    <a:lnTo>
                      <a:pt x="26" y="1358"/>
                    </a:lnTo>
                    <a:lnTo>
                      <a:pt x="24" y="1328"/>
                    </a:lnTo>
                    <a:lnTo>
                      <a:pt x="24" y="1316"/>
                    </a:lnTo>
                    <a:lnTo>
                      <a:pt x="20" y="1304"/>
                    </a:lnTo>
                    <a:lnTo>
                      <a:pt x="20" y="1304"/>
                    </a:lnTo>
                    <a:lnTo>
                      <a:pt x="0" y="1278"/>
                    </a:lnTo>
                    <a:lnTo>
                      <a:pt x="0" y="1278"/>
                    </a:lnTo>
                    <a:lnTo>
                      <a:pt x="0" y="1244"/>
                    </a:lnTo>
                    <a:lnTo>
                      <a:pt x="0" y="1244"/>
                    </a:lnTo>
                    <a:lnTo>
                      <a:pt x="100" y="1268"/>
                    </a:lnTo>
                    <a:lnTo>
                      <a:pt x="100" y="1268"/>
                    </a:lnTo>
                    <a:lnTo>
                      <a:pt x="274" y="1270"/>
                    </a:lnTo>
                    <a:lnTo>
                      <a:pt x="274" y="1270"/>
                    </a:lnTo>
                    <a:lnTo>
                      <a:pt x="306" y="1278"/>
                    </a:lnTo>
                    <a:lnTo>
                      <a:pt x="326" y="1284"/>
                    </a:lnTo>
                    <a:lnTo>
                      <a:pt x="344" y="1290"/>
                    </a:lnTo>
                    <a:lnTo>
                      <a:pt x="344" y="1290"/>
                    </a:lnTo>
                    <a:lnTo>
                      <a:pt x="400" y="1336"/>
                    </a:lnTo>
                    <a:lnTo>
                      <a:pt x="400" y="1336"/>
                    </a:lnTo>
                    <a:lnTo>
                      <a:pt x="414" y="1342"/>
                    </a:lnTo>
                    <a:lnTo>
                      <a:pt x="414" y="1342"/>
                    </a:lnTo>
                    <a:lnTo>
                      <a:pt x="466" y="1350"/>
                    </a:lnTo>
                    <a:lnTo>
                      <a:pt x="466" y="1350"/>
                    </a:lnTo>
                    <a:lnTo>
                      <a:pt x="490" y="1366"/>
                    </a:lnTo>
                    <a:lnTo>
                      <a:pt x="490" y="1366"/>
                    </a:lnTo>
                    <a:lnTo>
                      <a:pt x="556" y="1388"/>
                    </a:lnTo>
                    <a:lnTo>
                      <a:pt x="556" y="1388"/>
                    </a:lnTo>
                    <a:lnTo>
                      <a:pt x="562" y="1392"/>
                    </a:lnTo>
                    <a:lnTo>
                      <a:pt x="568" y="1398"/>
                    </a:lnTo>
                    <a:lnTo>
                      <a:pt x="584" y="1412"/>
                    </a:lnTo>
                    <a:lnTo>
                      <a:pt x="594" y="1418"/>
                    </a:lnTo>
                    <a:lnTo>
                      <a:pt x="604" y="1420"/>
                    </a:lnTo>
                    <a:lnTo>
                      <a:pt x="614" y="1418"/>
                    </a:lnTo>
                    <a:lnTo>
                      <a:pt x="628" y="1412"/>
                    </a:lnTo>
                    <a:lnTo>
                      <a:pt x="628" y="1412"/>
                    </a:lnTo>
                    <a:lnTo>
                      <a:pt x="632" y="1406"/>
                    </a:lnTo>
                    <a:lnTo>
                      <a:pt x="638" y="1400"/>
                    </a:lnTo>
                    <a:lnTo>
                      <a:pt x="650" y="1392"/>
                    </a:lnTo>
                    <a:lnTo>
                      <a:pt x="666" y="1386"/>
                    </a:lnTo>
                    <a:lnTo>
                      <a:pt x="680" y="1380"/>
                    </a:lnTo>
                    <a:lnTo>
                      <a:pt x="680" y="1380"/>
                    </a:lnTo>
                    <a:lnTo>
                      <a:pt x="696" y="1368"/>
                    </a:lnTo>
                    <a:lnTo>
                      <a:pt x="708" y="1360"/>
                    </a:lnTo>
                    <a:lnTo>
                      <a:pt x="724" y="1354"/>
                    </a:lnTo>
                    <a:lnTo>
                      <a:pt x="746" y="1350"/>
                    </a:lnTo>
                    <a:lnTo>
                      <a:pt x="746" y="1350"/>
                    </a:lnTo>
                    <a:lnTo>
                      <a:pt x="746" y="1346"/>
                    </a:lnTo>
                    <a:lnTo>
                      <a:pt x="750" y="1344"/>
                    </a:lnTo>
                    <a:lnTo>
                      <a:pt x="758" y="1340"/>
                    </a:lnTo>
                    <a:lnTo>
                      <a:pt x="768" y="1336"/>
                    </a:lnTo>
                    <a:lnTo>
                      <a:pt x="778" y="1332"/>
                    </a:lnTo>
                    <a:lnTo>
                      <a:pt x="778" y="1332"/>
                    </a:lnTo>
                    <a:lnTo>
                      <a:pt x="784" y="1332"/>
                    </a:lnTo>
                    <a:lnTo>
                      <a:pt x="792" y="1328"/>
                    </a:lnTo>
                    <a:lnTo>
                      <a:pt x="806" y="1320"/>
                    </a:lnTo>
                    <a:lnTo>
                      <a:pt x="820" y="1310"/>
                    </a:lnTo>
                    <a:lnTo>
                      <a:pt x="828" y="1308"/>
                    </a:lnTo>
                    <a:lnTo>
                      <a:pt x="836" y="1306"/>
                    </a:lnTo>
                    <a:lnTo>
                      <a:pt x="836" y="1306"/>
                    </a:lnTo>
                    <a:lnTo>
                      <a:pt x="848" y="1300"/>
                    </a:lnTo>
                    <a:lnTo>
                      <a:pt x="862" y="1296"/>
                    </a:lnTo>
                    <a:lnTo>
                      <a:pt x="876" y="1296"/>
                    </a:lnTo>
                    <a:lnTo>
                      <a:pt x="894" y="1296"/>
                    </a:lnTo>
                    <a:lnTo>
                      <a:pt x="894" y="1296"/>
                    </a:lnTo>
                    <a:lnTo>
                      <a:pt x="918" y="1302"/>
                    </a:lnTo>
                    <a:lnTo>
                      <a:pt x="952" y="1306"/>
                    </a:lnTo>
                    <a:lnTo>
                      <a:pt x="970" y="1306"/>
                    </a:lnTo>
                    <a:lnTo>
                      <a:pt x="986" y="1306"/>
                    </a:lnTo>
                    <a:lnTo>
                      <a:pt x="1000" y="1302"/>
                    </a:lnTo>
                    <a:lnTo>
                      <a:pt x="1006" y="1300"/>
                    </a:lnTo>
                    <a:lnTo>
                      <a:pt x="1010" y="1296"/>
                    </a:lnTo>
                    <a:lnTo>
                      <a:pt x="1010" y="1296"/>
                    </a:lnTo>
                    <a:lnTo>
                      <a:pt x="1028" y="1294"/>
                    </a:lnTo>
                    <a:lnTo>
                      <a:pt x="1044" y="1286"/>
                    </a:lnTo>
                    <a:lnTo>
                      <a:pt x="1060" y="1278"/>
                    </a:lnTo>
                    <a:lnTo>
                      <a:pt x="1074" y="1266"/>
                    </a:lnTo>
                    <a:lnTo>
                      <a:pt x="1086" y="1254"/>
                    </a:lnTo>
                    <a:lnTo>
                      <a:pt x="1100" y="1240"/>
                    </a:lnTo>
                    <a:lnTo>
                      <a:pt x="1122" y="1212"/>
                    </a:lnTo>
                    <a:lnTo>
                      <a:pt x="1122" y="1212"/>
                    </a:lnTo>
                    <a:lnTo>
                      <a:pt x="1156" y="1182"/>
                    </a:lnTo>
                    <a:lnTo>
                      <a:pt x="1156" y="1182"/>
                    </a:lnTo>
                    <a:lnTo>
                      <a:pt x="1170" y="1170"/>
                    </a:lnTo>
                    <a:lnTo>
                      <a:pt x="1186" y="1158"/>
                    </a:lnTo>
                    <a:lnTo>
                      <a:pt x="1186" y="1158"/>
                    </a:lnTo>
                    <a:lnTo>
                      <a:pt x="1202" y="1150"/>
                    </a:lnTo>
                    <a:lnTo>
                      <a:pt x="1210" y="1146"/>
                    </a:lnTo>
                    <a:lnTo>
                      <a:pt x="1218" y="1138"/>
                    </a:lnTo>
                    <a:lnTo>
                      <a:pt x="1218" y="1138"/>
                    </a:lnTo>
                    <a:lnTo>
                      <a:pt x="1216" y="1112"/>
                    </a:lnTo>
                    <a:lnTo>
                      <a:pt x="1216" y="1112"/>
                    </a:lnTo>
                    <a:lnTo>
                      <a:pt x="1182" y="1080"/>
                    </a:lnTo>
                    <a:lnTo>
                      <a:pt x="1182" y="1080"/>
                    </a:lnTo>
                    <a:lnTo>
                      <a:pt x="1176" y="1058"/>
                    </a:lnTo>
                    <a:lnTo>
                      <a:pt x="1176" y="1058"/>
                    </a:lnTo>
                    <a:lnTo>
                      <a:pt x="1178" y="1032"/>
                    </a:lnTo>
                    <a:lnTo>
                      <a:pt x="1180" y="1020"/>
                    </a:lnTo>
                    <a:lnTo>
                      <a:pt x="1182" y="1010"/>
                    </a:lnTo>
                    <a:lnTo>
                      <a:pt x="1186" y="1002"/>
                    </a:lnTo>
                    <a:lnTo>
                      <a:pt x="1192" y="994"/>
                    </a:lnTo>
                    <a:lnTo>
                      <a:pt x="1200" y="986"/>
                    </a:lnTo>
                    <a:lnTo>
                      <a:pt x="1212" y="982"/>
                    </a:lnTo>
                    <a:lnTo>
                      <a:pt x="1212" y="982"/>
                    </a:lnTo>
                    <a:lnTo>
                      <a:pt x="1214" y="978"/>
                    </a:lnTo>
                    <a:lnTo>
                      <a:pt x="1216" y="976"/>
                    </a:lnTo>
                    <a:lnTo>
                      <a:pt x="1220" y="978"/>
                    </a:lnTo>
                    <a:lnTo>
                      <a:pt x="1226" y="982"/>
                    </a:lnTo>
                    <a:lnTo>
                      <a:pt x="1260" y="1006"/>
                    </a:lnTo>
                    <a:lnTo>
                      <a:pt x="1260" y="1006"/>
                    </a:lnTo>
                    <a:lnTo>
                      <a:pt x="1286" y="1014"/>
                    </a:lnTo>
                    <a:lnTo>
                      <a:pt x="1286" y="1014"/>
                    </a:lnTo>
                    <a:lnTo>
                      <a:pt x="1314" y="1014"/>
                    </a:lnTo>
                    <a:lnTo>
                      <a:pt x="1314" y="1014"/>
                    </a:lnTo>
                    <a:lnTo>
                      <a:pt x="1326" y="1010"/>
                    </a:lnTo>
                    <a:lnTo>
                      <a:pt x="1336" y="1002"/>
                    </a:lnTo>
                    <a:lnTo>
                      <a:pt x="1348" y="992"/>
                    </a:lnTo>
                    <a:lnTo>
                      <a:pt x="1358" y="980"/>
                    </a:lnTo>
                    <a:lnTo>
                      <a:pt x="1380" y="956"/>
                    </a:lnTo>
                    <a:lnTo>
                      <a:pt x="1398" y="932"/>
                    </a:lnTo>
                    <a:lnTo>
                      <a:pt x="1398" y="932"/>
                    </a:lnTo>
                    <a:lnTo>
                      <a:pt x="1404" y="928"/>
                    </a:lnTo>
                    <a:lnTo>
                      <a:pt x="1410" y="924"/>
                    </a:lnTo>
                    <a:lnTo>
                      <a:pt x="1416" y="924"/>
                    </a:lnTo>
                    <a:lnTo>
                      <a:pt x="1424" y="922"/>
                    </a:lnTo>
                    <a:lnTo>
                      <a:pt x="1438" y="924"/>
                    </a:lnTo>
                    <a:lnTo>
                      <a:pt x="1454" y="926"/>
                    </a:lnTo>
                    <a:lnTo>
                      <a:pt x="1454" y="926"/>
                    </a:lnTo>
                    <a:lnTo>
                      <a:pt x="1464" y="918"/>
                    </a:lnTo>
                    <a:lnTo>
                      <a:pt x="1472" y="914"/>
                    </a:lnTo>
                    <a:lnTo>
                      <a:pt x="1492" y="906"/>
                    </a:lnTo>
                    <a:lnTo>
                      <a:pt x="1492" y="906"/>
                    </a:lnTo>
                    <a:lnTo>
                      <a:pt x="1518" y="882"/>
                    </a:lnTo>
                    <a:lnTo>
                      <a:pt x="1518" y="882"/>
                    </a:lnTo>
                    <a:lnTo>
                      <a:pt x="1522" y="880"/>
                    </a:lnTo>
                    <a:lnTo>
                      <a:pt x="1524" y="876"/>
                    </a:lnTo>
                    <a:lnTo>
                      <a:pt x="1530" y="866"/>
                    </a:lnTo>
                    <a:lnTo>
                      <a:pt x="1534" y="848"/>
                    </a:lnTo>
                    <a:lnTo>
                      <a:pt x="1534" y="848"/>
                    </a:lnTo>
                    <a:lnTo>
                      <a:pt x="1540" y="832"/>
                    </a:lnTo>
                    <a:lnTo>
                      <a:pt x="1546" y="822"/>
                    </a:lnTo>
                    <a:lnTo>
                      <a:pt x="1554" y="816"/>
                    </a:lnTo>
                    <a:lnTo>
                      <a:pt x="1562" y="812"/>
                    </a:lnTo>
                    <a:lnTo>
                      <a:pt x="1580" y="806"/>
                    </a:lnTo>
                    <a:lnTo>
                      <a:pt x="1594" y="804"/>
                    </a:lnTo>
                    <a:lnTo>
                      <a:pt x="1610" y="798"/>
                    </a:lnTo>
                    <a:lnTo>
                      <a:pt x="1610" y="798"/>
                    </a:lnTo>
                    <a:lnTo>
                      <a:pt x="1620" y="786"/>
                    </a:lnTo>
                    <a:lnTo>
                      <a:pt x="1632" y="776"/>
                    </a:lnTo>
                    <a:lnTo>
                      <a:pt x="1646" y="768"/>
                    </a:lnTo>
                    <a:lnTo>
                      <a:pt x="1660" y="760"/>
                    </a:lnTo>
                    <a:lnTo>
                      <a:pt x="1660" y="760"/>
                    </a:lnTo>
                    <a:lnTo>
                      <a:pt x="1670" y="754"/>
                    </a:lnTo>
                    <a:lnTo>
                      <a:pt x="1680" y="752"/>
                    </a:lnTo>
                    <a:lnTo>
                      <a:pt x="1696" y="750"/>
                    </a:lnTo>
                    <a:lnTo>
                      <a:pt x="1712" y="750"/>
                    </a:lnTo>
                    <a:lnTo>
                      <a:pt x="1746" y="752"/>
                    </a:lnTo>
                    <a:lnTo>
                      <a:pt x="1776" y="756"/>
                    </a:lnTo>
                    <a:lnTo>
                      <a:pt x="1776" y="756"/>
                    </a:lnTo>
                    <a:lnTo>
                      <a:pt x="1792" y="748"/>
                    </a:lnTo>
                    <a:lnTo>
                      <a:pt x="1792" y="748"/>
                    </a:lnTo>
                    <a:lnTo>
                      <a:pt x="1798" y="740"/>
                    </a:lnTo>
                    <a:lnTo>
                      <a:pt x="1802" y="730"/>
                    </a:lnTo>
                    <a:lnTo>
                      <a:pt x="1804" y="720"/>
                    </a:lnTo>
                    <a:lnTo>
                      <a:pt x="1804" y="712"/>
                    </a:lnTo>
                    <a:lnTo>
                      <a:pt x="1802" y="702"/>
                    </a:lnTo>
                    <a:lnTo>
                      <a:pt x="1798" y="694"/>
                    </a:lnTo>
                    <a:lnTo>
                      <a:pt x="1790" y="680"/>
                    </a:lnTo>
                    <a:lnTo>
                      <a:pt x="1790" y="680"/>
                    </a:lnTo>
                    <a:lnTo>
                      <a:pt x="1764" y="656"/>
                    </a:lnTo>
                    <a:lnTo>
                      <a:pt x="1764" y="656"/>
                    </a:lnTo>
                    <a:lnTo>
                      <a:pt x="1718" y="628"/>
                    </a:lnTo>
                    <a:lnTo>
                      <a:pt x="1718" y="628"/>
                    </a:lnTo>
                    <a:lnTo>
                      <a:pt x="1716" y="622"/>
                    </a:lnTo>
                    <a:lnTo>
                      <a:pt x="1712" y="614"/>
                    </a:lnTo>
                    <a:lnTo>
                      <a:pt x="1702" y="604"/>
                    </a:lnTo>
                    <a:lnTo>
                      <a:pt x="1688" y="590"/>
                    </a:lnTo>
                    <a:lnTo>
                      <a:pt x="1688" y="590"/>
                    </a:lnTo>
                    <a:lnTo>
                      <a:pt x="1656" y="590"/>
                    </a:lnTo>
                    <a:lnTo>
                      <a:pt x="1656" y="590"/>
                    </a:lnTo>
                    <a:lnTo>
                      <a:pt x="1640" y="608"/>
                    </a:lnTo>
                    <a:lnTo>
                      <a:pt x="1640" y="608"/>
                    </a:lnTo>
                    <a:lnTo>
                      <a:pt x="1610" y="608"/>
                    </a:lnTo>
                    <a:lnTo>
                      <a:pt x="1610" y="608"/>
                    </a:lnTo>
                    <a:lnTo>
                      <a:pt x="1604" y="644"/>
                    </a:lnTo>
                    <a:lnTo>
                      <a:pt x="1604" y="644"/>
                    </a:lnTo>
                    <a:lnTo>
                      <a:pt x="1596" y="646"/>
                    </a:lnTo>
                    <a:lnTo>
                      <a:pt x="1586" y="646"/>
                    </a:lnTo>
                    <a:lnTo>
                      <a:pt x="1578" y="644"/>
                    </a:lnTo>
                    <a:lnTo>
                      <a:pt x="1570" y="642"/>
                    </a:lnTo>
                    <a:lnTo>
                      <a:pt x="1554" y="634"/>
                    </a:lnTo>
                    <a:lnTo>
                      <a:pt x="1544" y="630"/>
                    </a:lnTo>
                    <a:lnTo>
                      <a:pt x="1544" y="630"/>
                    </a:lnTo>
                    <a:lnTo>
                      <a:pt x="1516" y="630"/>
                    </a:lnTo>
                    <a:lnTo>
                      <a:pt x="1516" y="630"/>
                    </a:lnTo>
                    <a:lnTo>
                      <a:pt x="1504" y="634"/>
                    </a:lnTo>
                    <a:lnTo>
                      <a:pt x="1494" y="640"/>
                    </a:lnTo>
                    <a:lnTo>
                      <a:pt x="1476" y="654"/>
                    </a:lnTo>
                    <a:lnTo>
                      <a:pt x="1476" y="654"/>
                    </a:lnTo>
                    <a:lnTo>
                      <a:pt x="1466" y="654"/>
                    </a:lnTo>
                    <a:lnTo>
                      <a:pt x="1456" y="650"/>
                    </a:lnTo>
                    <a:lnTo>
                      <a:pt x="1450" y="646"/>
                    </a:lnTo>
                    <a:lnTo>
                      <a:pt x="1446" y="640"/>
                    </a:lnTo>
                    <a:lnTo>
                      <a:pt x="1442" y="634"/>
                    </a:lnTo>
                    <a:lnTo>
                      <a:pt x="1440" y="628"/>
                    </a:lnTo>
                    <a:lnTo>
                      <a:pt x="1440" y="616"/>
                    </a:lnTo>
                    <a:lnTo>
                      <a:pt x="1440" y="616"/>
                    </a:lnTo>
                    <a:lnTo>
                      <a:pt x="1470" y="588"/>
                    </a:lnTo>
                    <a:lnTo>
                      <a:pt x="1470" y="588"/>
                    </a:lnTo>
                    <a:lnTo>
                      <a:pt x="1468" y="556"/>
                    </a:lnTo>
                    <a:lnTo>
                      <a:pt x="1470" y="544"/>
                    </a:lnTo>
                    <a:lnTo>
                      <a:pt x="1470" y="532"/>
                    </a:lnTo>
                    <a:lnTo>
                      <a:pt x="1470" y="532"/>
                    </a:lnTo>
                    <a:lnTo>
                      <a:pt x="1480" y="512"/>
                    </a:lnTo>
                    <a:lnTo>
                      <a:pt x="1488" y="494"/>
                    </a:lnTo>
                    <a:lnTo>
                      <a:pt x="1488" y="494"/>
                    </a:lnTo>
                    <a:lnTo>
                      <a:pt x="1488" y="472"/>
                    </a:lnTo>
                    <a:lnTo>
                      <a:pt x="1490" y="456"/>
                    </a:lnTo>
                    <a:lnTo>
                      <a:pt x="1494" y="440"/>
                    </a:lnTo>
                    <a:lnTo>
                      <a:pt x="1502" y="426"/>
                    </a:lnTo>
                    <a:lnTo>
                      <a:pt x="1502" y="426"/>
                    </a:lnTo>
                    <a:lnTo>
                      <a:pt x="1522" y="426"/>
                    </a:lnTo>
                    <a:lnTo>
                      <a:pt x="1522" y="426"/>
                    </a:lnTo>
                    <a:lnTo>
                      <a:pt x="1546" y="430"/>
                    </a:lnTo>
                    <a:lnTo>
                      <a:pt x="1574" y="432"/>
                    </a:lnTo>
                    <a:lnTo>
                      <a:pt x="1588" y="430"/>
                    </a:lnTo>
                    <a:lnTo>
                      <a:pt x="1602" y="428"/>
                    </a:lnTo>
                    <a:lnTo>
                      <a:pt x="1616" y="424"/>
                    </a:lnTo>
                    <a:lnTo>
                      <a:pt x="1628" y="416"/>
                    </a:lnTo>
                    <a:lnTo>
                      <a:pt x="1628" y="416"/>
                    </a:lnTo>
                    <a:lnTo>
                      <a:pt x="1642" y="404"/>
                    </a:lnTo>
                    <a:lnTo>
                      <a:pt x="1658" y="390"/>
                    </a:lnTo>
                    <a:lnTo>
                      <a:pt x="1672" y="376"/>
                    </a:lnTo>
                    <a:lnTo>
                      <a:pt x="1684" y="362"/>
                    </a:lnTo>
                    <a:lnTo>
                      <a:pt x="1684" y="362"/>
                    </a:lnTo>
                    <a:lnTo>
                      <a:pt x="1684" y="332"/>
                    </a:lnTo>
                    <a:lnTo>
                      <a:pt x="1686" y="296"/>
                    </a:lnTo>
                    <a:lnTo>
                      <a:pt x="1688" y="278"/>
                    </a:lnTo>
                    <a:lnTo>
                      <a:pt x="1692" y="262"/>
                    </a:lnTo>
                    <a:lnTo>
                      <a:pt x="1698" y="250"/>
                    </a:lnTo>
                    <a:lnTo>
                      <a:pt x="1702" y="246"/>
                    </a:lnTo>
                    <a:lnTo>
                      <a:pt x="1708" y="242"/>
                    </a:lnTo>
                    <a:lnTo>
                      <a:pt x="1708" y="242"/>
                    </a:lnTo>
                    <a:lnTo>
                      <a:pt x="1714" y="232"/>
                    </a:lnTo>
                    <a:lnTo>
                      <a:pt x="1720" y="220"/>
                    </a:lnTo>
                    <a:lnTo>
                      <a:pt x="1724" y="198"/>
                    </a:lnTo>
                    <a:lnTo>
                      <a:pt x="1730" y="176"/>
                    </a:lnTo>
                    <a:lnTo>
                      <a:pt x="1736" y="166"/>
                    </a:lnTo>
                    <a:lnTo>
                      <a:pt x="1742" y="158"/>
                    </a:lnTo>
                    <a:lnTo>
                      <a:pt x="1742" y="158"/>
                    </a:lnTo>
                    <a:lnTo>
                      <a:pt x="1742" y="116"/>
                    </a:lnTo>
                    <a:lnTo>
                      <a:pt x="1742" y="116"/>
                    </a:lnTo>
                    <a:lnTo>
                      <a:pt x="1738" y="108"/>
                    </a:lnTo>
                    <a:lnTo>
                      <a:pt x="1738" y="108"/>
                    </a:lnTo>
                    <a:lnTo>
                      <a:pt x="1716" y="82"/>
                    </a:lnTo>
                    <a:lnTo>
                      <a:pt x="1716" y="82"/>
                    </a:lnTo>
                    <a:lnTo>
                      <a:pt x="1696" y="72"/>
                    </a:lnTo>
                    <a:lnTo>
                      <a:pt x="1696" y="72"/>
                    </a:lnTo>
                    <a:lnTo>
                      <a:pt x="1696" y="62"/>
                    </a:lnTo>
                    <a:lnTo>
                      <a:pt x="1698" y="54"/>
                    </a:lnTo>
                    <a:lnTo>
                      <a:pt x="1702" y="46"/>
                    </a:lnTo>
                    <a:lnTo>
                      <a:pt x="1706" y="40"/>
                    </a:lnTo>
                    <a:lnTo>
                      <a:pt x="1712" y="34"/>
                    </a:lnTo>
                    <a:lnTo>
                      <a:pt x="1720" y="28"/>
                    </a:lnTo>
                    <a:lnTo>
                      <a:pt x="1736" y="20"/>
                    </a:lnTo>
                    <a:lnTo>
                      <a:pt x="1736" y="20"/>
                    </a:lnTo>
                    <a:lnTo>
                      <a:pt x="1744" y="20"/>
                    </a:lnTo>
                    <a:lnTo>
                      <a:pt x="1750" y="16"/>
                    </a:lnTo>
                    <a:lnTo>
                      <a:pt x="1764" y="10"/>
                    </a:lnTo>
                    <a:lnTo>
                      <a:pt x="1778" y="4"/>
                    </a:lnTo>
                    <a:lnTo>
                      <a:pt x="1784" y="2"/>
                    </a:lnTo>
                    <a:lnTo>
                      <a:pt x="1794" y="0"/>
                    </a:lnTo>
                    <a:lnTo>
                      <a:pt x="1794" y="0"/>
                    </a:lnTo>
                    <a:lnTo>
                      <a:pt x="1794" y="6"/>
                    </a:lnTo>
                    <a:lnTo>
                      <a:pt x="1796" y="8"/>
                    </a:lnTo>
                    <a:lnTo>
                      <a:pt x="1804" y="16"/>
                    </a:lnTo>
                    <a:lnTo>
                      <a:pt x="1804" y="16"/>
                    </a:lnTo>
                    <a:lnTo>
                      <a:pt x="1800" y="42"/>
                    </a:lnTo>
                    <a:lnTo>
                      <a:pt x="1800" y="42"/>
                    </a:lnTo>
                    <a:lnTo>
                      <a:pt x="1792" y="52"/>
                    </a:lnTo>
                    <a:lnTo>
                      <a:pt x="1786" y="58"/>
                    </a:lnTo>
                    <a:lnTo>
                      <a:pt x="1782" y="66"/>
                    </a:lnTo>
                    <a:lnTo>
                      <a:pt x="1780" y="78"/>
                    </a:lnTo>
                    <a:lnTo>
                      <a:pt x="1780" y="78"/>
                    </a:lnTo>
                    <a:lnTo>
                      <a:pt x="1804" y="96"/>
                    </a:lnTo>
                    <a:lnTo>
                      <a:pt x="1804" y="96"/>
                    </a:lnTo>
                    <a:lnTo>
                      <a:pt x="1810" y="104"/>
                    </a:lnTo>
                    <a:lnTo>
                      <a:pt x="1816" y="110"/>
                    </a:lnTo>
                    <a:lnTo>
                      <a:pt x="1826" y="114"/>
                    </a:lnTo>
                    <a:lnTo>
                      <a:pt x="1842" y="116"/>
                    </a:lnTo>
                    <a:lnTo>
                      <a:pt x="1842" y="116"/>
                    </a:lnTo>
                    <a:lnTo>
                      <a:pt x="1848" y="80"/>
                    </a:lnTo>
                    <a:lnTo>
                      <a:pt x="1848" y="80"/>
                    </a:lnTo>
                    <a:lnTo>
                      <a:pt x="1856" y="80"/>
                    </a:lnTo>
                    <a:lnTo>
                      <a:pt x="1866" y="80"/>
                    </a:lnTo>
                    <a:lnTo>
                      <a:pt x="1878" y="84"/>
                    </a:lnTo>
                    <a:lnTo>
                      <a:pt x="1892" y="92"/>
                    </a:lnTo>
                    <a:lnTo>
                      <a:pt x="1892" y="92"/>
                    </a:lnTo>
                    <a:lnTo>
                      <a:pt x="1900" y="104"/>
                    </a:lnTo>
                    <a:lnTo>
                      <a:pt x="1900" y="104"/>
                    </a:lnTo>
                    <a:lnTo>
                      <a:pt x="1904" y="122"/>
                    </a:lnTo>
                    <a:lnTo>
                      <a:pt x="1908" y="140"/>
                    </a:lnTo>
                    <a:lnTo>
                      <a:pt x="1914" y="160"/>
                    </a:lnTo>
                    <a:lnTo>
                      <a:pt x="1920" y="168"/>
                    </a:lnTo>
                    <a:lnTo>
                      <a:pt x="1926" y="178"/>
                    </a:lnTo>
                    <a:lnTo>
                      <a:pt x="1926" y="178"/>
                    </a:lnTo>
                    <a:lnTo>
                      <a:pt x="1938" y="184"/>
                    </a:lnTo>
                    <a:lnTo>
                      <a:pt x="1938" y="184"/>
                    </a:lnTo>
                    <a:lnTo>
                      <a:pt x="1968" y="182"/>
                    </a:lnTo>
                    <a:lnTo>
                      <a:pt x="1968" y="182"/>
                    </a:lnTo>
                    <a:lnTo>
                      <a:pt x="1978" y="178"/>
                    </a:lnTo>
                    <a:lnTo>
                      <a:pt x="1988" y="174"/>
                    </a:lnTo>
                    <a:lnTo>
                      <a:pt x="2010" y="172"/>
                    </a:lnTo>
                    <a:lnTo>
                      <a:pt x="2022" y="168"/>
                    </a:lnTo>
                    <a:lnTo>
                      <a:pt x="2032" y="166"/>
                    </a:lnTo>
                    <a:lnTo>
                      <a:pt x="2042" y="160"/>
                    </a:lnTo>
                    <a:lnTo>
                      <a:pt x="2052" y="152"/>
                    </a:lnTo>
                    <a:lnTo>
                      <a:pt x="2052" y="152"/>
                    </a:lnTo>
                    <a:lnTo>
                      <a:pt x="2060" y="138"/>
                    </a:lnTo>
                    <a:lnTo>
                      <a:pt x="2068" y="128"/>
                    </a:lnTo>
                    <a:lnTo>
                      <a:pt x="2076" y="122"/>
                    </a:lnTo>
                    <a:lnTo>
                      <a:pt x="2084" y="118"/>
                    </a:lnTo>
                    <a:lnTo>
                      <a:pt x="2094" y="120"/>
                    </a:lnTo>
                    <a:lnTo>
                      <a:pt x="2104" y="124"/>
                    </a:lnTo>
                    <a:lnTo>
                      <a:pt x="2114" y="132"/>
                    </a:lnTo>
                    <a:lnTo>
                      <a:pt x="2126" y="146"/>
                    </a:lnTo>
                    <a:lnTo>
                      <a:pt x="2126" y="146"/>
                    </a:lnTo>
                    <a:lnTo>
                      <a:pt x="2146" y="200"/>
                    </a:lnTo>
                    <a:lnTo>
                      <a:pt x="2146" y="200"/>
                    </a:lnTo>
                    <a:lnTo>
                      <a:pt x="2142" y="220"/>
                    </a:lnTo>
                    <a:lnTo>
                      <a:pt x="2136" y="246"/>
                    </a:lnTo>
                    <a:lnTo>
                      <a:pt x="2128" y="274"/>
                    </a:lnTo>
                    <a:lnTo>
                      <a:pt x="2118" y="296"/>
                    </a:lnTo>
                    <a:lnTo>
                      <a:pt x="2118" y="296"/>
                    </a:lnTo>
                    <a:lnTo>
                      <a:pt x="2118" y="320"/>
                    </a:lnTo>
                    <a:lnTo>
                      <a:pt x="2118" y="320"/>
                    </a:lnTo>
                    <a:lnTo>
                      <a:pt x="2142" y="366"/>
                    </a:lnTo>
                    <a:lnTo>
                      <a:pt x="2142" y="366"/>
                    </a:lnTo>
                    <a:lnTo>
                      <a:pt x="2140" y="374"/>
                    </a:lnTo>
                    <a:lnTo>
                      <a:pt x="2138" y="384"/>
                    </a:lnTo>
                    <a:lnTo>
                      <a:pt x="2130" y="406"/>
                    </a:lnTo>
                    <a:lnTo>
                      <a:pt x="2128" y="418"/>
                    </a:lnTo>
                    <a:lnTo>
                      <a:pt x="2130" y="428"/>
                    </a:lnTo>
                    <a:lnTo>
                      <a:pt x="2136" y="440"/>
                    </a:lnTo>
                    <a:lnTo>
                      <a:pt x="2140" y="444"/>
                    </a:lnTo>
                    <a:lnTo>
                      <a:pt x="2148" y="450"/>
                    </a:lnTo>
                    <a:lnTo>
                      <a:pt x="2148" y="450"/>
                    </a:lnTo>
                    <a:lnTo>
                      <a:pt x="2150" y="462"/>
                    </a:lnTo>
                    <a:lnTo>
                      <a:pt x="2150" y="476"/>
                    </a:lnTo>
                    <a:lnTo>
                      <a:pt x="2148" y="510"/>
                    </a:lnTo>
                    <a:lnTo>
                      <a:pt x="2148" y="510"/>
                    </a:lnTo>
                    <a:lnTo>
                      <a:pt x="2126" y="514"/>
                    </a:lnTo>
                    <a:lnTo>
                      <a:pt x="2126" y="514"/>
                    </a:lnTo>
                    <a:lnTo>
                      <a:pt x="2122" y="508"/>
                    </a:lnTo>
                    <a:lnTo>
                      <a:pt x="2118" y="502"/>
                    </a:lnTo>
                    <a:lnTo>
                      <a:pt x="2116" y="492"/>
                    </a:lnTo>
                    <a:lnTo>
                      <a:pt x="2118" y="476"/>
                    </a:lnTo>
                    <a:lnTo>
                      <a:pt x="2118" y="476"/>
                    </a:lnTo>
                    <a:lnTo>
                      <a:pt x="2114" y="466"/>
                    </a:lnTo>
                    <a:lnTo>
                      <a:pt x="2108" y="458"/>
                    </a:lnTo>
                    <a:lnTo>
                      <a:pt x="2108" y="458"/>
                    </a:lnTo>
                    <a:lnTo>
                      <a:pt x="2094" y="460"/>
                    </a:lnTo>
                    <a:lnTo>
                      <a:pt x="2086" y="462"/>
                    </a:lnTo>
                    <a:lnTo>
                      <a:pt x="2084" y="466"/>
                    </a:lnTo>
                    <a:lnTo>
                      <a:pt x="2082" y="470"/>
                    </a:lnTo>
                    <a:lnTo>
                      <a:pt x="2084" y="484"/>
                    </a:lnTo>
                    <a:lnTo>
                      <a:pt x="2082" y="492"/>
                    </a:lnTo>
                    <a:lnTo>
                      <a:pt x="2078" y="500"/>
                    </a:lnTo>
                    <a:lnTo>
                      <a:pt x="2078" y="500"/>
                    </a:lnTo>
                    <a:lnTo>
                      <a:pt x="2064" y="514"/>
                    </a:lnTo>
                    <a:lnTo>
                      <a:pt x="2054" y="528"/>
                    </a:lnTo>
                    <a:lnTo>
                      <a:pt x="2046" y="544"/>
                    </a:lnTo>
                    <a:lnTo>
                      <a:pt x="2042" y="564"/>
                    </a:lnTo>
                    <a:lnTo>
                      <a:pt x="2042" y="564"/>
                    </a:lnTo>
                    <a:lnTo>
                      <a:pt x="2034" y="576"/>
                    </a:lnTo>
                    <a:lnTo>
                      <a:pt x="2024" y="586"/>
                    </a:lnTo>
                    <a:lnTo>
                      <a:pt x="2012" y="598"/>
                    </a:lnTo>
                    <a:lnTo>
                      <a:pt x="2002" y="606"/>
                    </a:lnTo>
                    <a:lnTo>
                      <a:pt x="2002" y="606"/>
                    </a:lnTo>
                    <a:lnTo>
                      <a:pt x="2000" y="642"/>
                    </a:lnTo>
                    <a:lnTo>
                      <a:pt x="2000" y="642"/>
                    </a:lnTo>
                    <a:lnTo>
                      <a:pt x="2008" y="654"/>
                    </a:lnTo>
                    <a:lnTo>
                      <a:pt x="2020" y="674"/>
                    </a:lnTo>
                    <a:lnTo>
                      <a:pt x="2020" y="674"/>
                    </a:lnTo>
                    <a:lnTo>
                      <a:pt x="2054" y="694"/>
                    </a:lnTo>
                    <a:lnTo>
                      <a:pt x="2054" y="694"/>
                    </a:lnTo>
                    <a:lnTo>
                      <a:pt x="2078" y="692"/>
                    </a:lnTo>
                    <a:lnTo>
                      <a:pt x="2078" y="692"/>
                    </a:lnTo>
                    <a:lnTo>
                      <a:pt x="2094" y="668"/>
                    </a:lnTo>
                    <a:lnTo>
                      <a:pt x="2094" y="668"/>
                    </a:lnTo>
                    <a:lnTo>
                      <a:pt x="2100" y="680"/>
                    </a:lnTo>
                    <a:lnTo>
                      <a:pt x="2104" y="690"/>
                    </a:lnTo>
                    <a:lnTo>
                      <a:pt x="2106" y="702"/>
                    </a:lnTo>
                    <a:lnTo>
                      <a:pt x="2106" y="702"/>
                    </a:lnTo>
                    <a:lnTo>
                      <a:pt x="2086" y="708"/>
                    </a:lnTo>
                    <a:lnTo>
                      <a:pt x="2068" y="716"/>
                    </a:lnTo>
                    <a:lnTo>
                      <a:pt x="2068" y="716"/>
                    </a:lnTo>
                    <a:lnTo>
                      <a:pt x="2068" y="724"/>
                    </a:lnTo>
                    <a:lnTo>
                      <a:pt x="2070" y="732"/>
                    </a:lnTo>
                    <a:lnTo>
                      <a:pt x="2070" y="738"/>
                    </a:lnTo>
                    <a:lnTo>
                      <a:pt x="2074" y="742"/>
                    </a:lnTo>
                    <a:lnTo>
                      <a:pt x="2078" y="748"/>
                    </a:lnTo>
                    <a:lnTo>
                      <a:pt x="2084" y="750"/>
                    </a:lnTo>
                    <a:lnTo>
                      <a:pt x="2084" y="750"/>
                    </a:lnTo>
                    <a:lnTo>
                      <a:pt x="2064" y="778"/>
                    </a:lnTo>
                    <a:lnTo>
                      <a:pt x="2052" y="790"/>
                    </a:lnTo>
                    <a:lnTo>
                      <a:pt x="2040" y="800"/>
                    </a:lnTo>
                    <a:lnTo>
                      <a:pt x="2040" y="800"/>
                    </a:lnTo>
                    <a:lnTo>
                      <a:pt x="2026" y="796"/>
                    </a:lnTo>
                    <a:lnTo>
                      <a:pt x="2026" y="796"/>
                    </a:lnTo>
                    <a:lnTo>
                      <a:pt x="1986" y="770"/>
                    </a:lnTo>
                    <a:lnTo>
                      <a:pt x="1986" y="770"/>
                    </a:lnTo>
                    <a:lnTo>
                      <a:pt x="1968" y="770"/>
                    </a:lnTo>
                    <a:lnTo>
                      <a:pt x="1968" y="770"/>
                    </a:lnTo>
                    <a:lnTo>
                      <a:pt x="1960" y="780"/>
                    </a:lnTo>
                    <a:lnTo>
                      <a:pt x="1958" y="786"/>
                    </a:lnTo>
                    <a:lnTo>
                      <a:pt x="1956" y="792"/>
                    </a:lnTo>
                    <a:lnTo>
                      <a:pt x="1956" y="792"/>
                    </a:lnTo>
                    <a:lnTo>
                      <a:pt x="1958" y="818"/>
                    </a:lnTo>
                    <a:lnTo>
                      <a:pt x="1958" y="818"/>
                    </a:lnTo>
                    <a:lnTo>
                      <a:pt x="1962" y="824"/>
                    </a:lnTo>
                    <a:lnTo>
                      <a:pt x="1968" y="828"/>
                    </a:lnTo>
                    <a:lnTo>
                      <a:pt x="1982" y="838"/>
                    </a:lnTo>
                    <a:lnTo>
                      <a:pt x="2000" y="852"/>
                    </a:lnTo>
                    <a:lnTo>
                      <a:pt x="2008" y="860"/>
                    </a:lnTo>
                    <a:lnTo>
                      <a:pt x="2016" y="870"/>
                    </a:lnTo>
                    <a:lnTo>
                      <a:pt x="2016" y="870"/>
                    </a:lnTo>
                    <a:lnTo>
                      <a:pt x="2016" y="908"/>
                    </a:lnTo>
                    <a:lnTo>
                      <a:pt x="2016" y="908"/>
                    </a:lnTo>
                    <a:lnTo>
                      <a:pt x="2024" y="920"/>
                    </a:lnTo>
                    <a:lnTo>
                      <a:pt x="2032" y="938"/>
                    </a:lnTo>
                    <a:lnTo>
                      <a:pt x="2046" y="976"/>
                    </a:lnTo>
                    <a:lnTo>
                      <a:pt x="2046" y="976"/>
                    </a:lnTo>
                    <a:lnTo>
                      <a:pt x="2054" y="986"/>
                    </a:lnTo>
                    <a:lnTo>
                      <a:pt x="2054" y="986"/>
                    </a:lnTo>
                    <a:lnTo>
                      <a:pt x="2070" y="986"/>
                    </a:lnTo>
                    <a:lnTo>
                      <a:pt x="2070" y="986"/>
                    </a:lnTo>
                    <a:lnTo>
                      <a:pt x="2084" y="958"/>
                    </a:lnTo>
                    <a:lnTo>
                      <a:pt x="2084" y="958"/>
                    </a:lnTo>
                    <a:lnTo>
                      <a:pt x="2110" y="940"/>
                    </a:lnTo>
                    <a:lnTo>
                      <a:pt x="2110" y="940"/>
                    </a:lnTo>
                    <a:lnTo>
                      <a:pt x="2124" y="962"/>
                    </a:lnTo>
                    <a:lnTo>
                      <a:pt x="2134" y="976"/>
                    </a:lnTo>
                    <a:lnTo>
                      <a:pt x="2142" y="994"/>
                    </a:lnTo>
                    <a:lnTo>
                      <a:pt x="2142" y="994"/>
                    </a:lnTo>
                    <a:lnTo>
                      <a:pt x="2144" y="1010"/>
                    </a:lnTo>
                    <a:lnTo>
                      <a:pt x="2150" y="1026"/>
                    </a:lnTo>
                    <a:lnTo>
                      <a:pt x="2154" y="1034"/>
                    </a:lnTo>
                    <a:lnTo>
                      <a:pt x="2160" y="1040"/>
                    </a:lnTo>
                    <a:lnTo>
                      <a:pt x="2168" y="1048"/>
                    </a:lnTo>
                    <a:lnTo>
                      <a:pt x="2178" y="1054"/>
                    </a:lnTo>
                    <a:lnTo>
                      <a:pt x="2178" y="1054"/>
                    </a:lnTo>
                    <a:lnTo>
                      <a:pt x="2182" y="1062"/>
                    </a:lnTo>
                    <a:lnTo>
                      <a:pt x="2182" y="1062"/>
                    </a:lnTo>
                    <a:lnTo>
                      <a:pt x="2180" y="1074"/>
                    </a:lnTo>
                    <a:lnTo>
                      <a:pt x="2180" y="1088"/>
                    </a:lnTo>
                    <a:lnTo>
                      <a:pt x="2180" y="1120"/>
                    </a:lnTo>
                    <a:lnTo>
                      <a:pt x="2180" y="1120"/>
                    </a:lnTo>
                    <a:lnTo>
                      <a:pt x="2168" y="1132"/>
                    </a:lnTo>
                    <a:lnTo>
                      <a:pt x="2168" y="1132"/>
                    </a:lnTo>
                    <a:lnTo>
                      <a:pt x="2156" y="1130"/>
                    </a:lnTo>
                    <a:lnTo>
                      <a:pt x="2150" y="1126"/>
                    </a:lnTo>
                    <a:lnTo>
                      <a:pt x="2138" y="1120"/>
                    </a:lnTo>
                    <a:lnTo>
                      <a:pt x="2138" y="1120"/>
                    </a:lnTo>
                    <a:lnTo>
                      <a:pt x="2108" y="1122"/>
                    </a:lnTo>
                    <a:lnTo>
                      <a:pt x="2096" y="1124"/>
                    </a:lnTo>
                    <a:lnTo>
                      <a:pt x="2088" y="1128"/>
                    </a:lnTo>
                    <a:lnTo>
                      <a:pt x="2080" y="1134"/>
                    </a:lnTo>
                    <a:lnTo>
                      <a:pt x="2074" y="1140"/>
                    </a:lnTo>
                    <a:lnTo>
                      <a:pt x="2062" y="1162"/>
                    </a:lnTo>
                    <a:lnTo>
                      <a:pt x="2062" y="1162"/>
                    </a:lnTo>
                    <a:lnTo>
                      <a:pt x="2058" y="1166"/>
                    </a:lnTo>
                    <a:lnTo>
                      <a:pt x="2054" y="1170"/>
                    </a:lnTo>
                    <a:lnTo>
                      <a:pt x="2054" y="1170"/>
                    </a:lnTo>
                    <a:lnTo>
                      <a:pt x="2052" y="1176"/>
                    </a:lnTo>
                    <a:lnTo>
                      <a:pt x="2046" y="1182"/>
                    </a:lnTo>
                    <a:lnTo>
                      <a:pt x="2028" y="1196"/>
                    </a:lnTo>
                    <a:lnTo>
                      <a:pt x="1994" y="1218"/>
                    </a:lnTo>
                    <a:lnTo>
                      <a:pt x="1994" y="1218"/>
                    </a:lnTo>
                    <a:lnTo>
                      <a:pt x="1988" y="1228"/>
                    </a:lnTo>
                    <a:lnTo>
                      <a:pt x="1974" y="1238"/>
                    </a:lnTo>
                    <a:lnTo>
                      <a:pt x="1948" y="1256"/>
                    </a:lnTo>
                    <a:lnTo>
                      <a:pt x="1948" y="1256"/>
                    </a:lnTo>
                    <a:lnTo>
                      <a:pt x="1938" y="1268"/>
                    </a:lnTo>
                    <a:lnTo>
                      <a:pt x="1938" y="1268"/>
                    </a:lnTo>
                    <a:lnTo>
                      <a:pt x="1920" y="1272"/>
                    </a:lnTo>
                    <a:lnTo>
                      <a:pt x="1920" y="1272"/>
                    </a:lnTo>
                    <a:lnTo>
                      <a:pt x="1902" y="1254"/>
                    </a:lnTo>
                    <a:lnTo>
                      <a:pt x="1902" y="1254"/>
                    </a:lnTo>
                    <a:lnTo>
                      <a:pt x="1894" y="1236"/>
                    </a:lnTo>
                    <a:lnTo>
                      <a:pt x="1890" y="1230"/>
                    </a:lnTo>
                    <a:lnTo>
                      <a:pt x="1884" y="1226"/>
                    </a:lnTo>
                    <a:lnTo>
                      <a:pt x="1880" y="1222"/>
                    </a:lnTo>
                    <a:lnTo>
                      <a:pt x="1874" y="1222"/>
                    </a:lnTo>
                    <a:lnTo>
                      <a:pt x="1860" y="1220"/>
                    </a:lnTo>
                    <a:lnTo>
                      <a:pt x="1860" y="1220"/>
                    </a:lnTo>
                    <a:lnTo>
                      <a:pt x="1856" y="1228"/>
                    </a:lnTo>
                    <a:lnTo>
                      <a:pt x="1854" y="1238"/>
                    </a:lnTo>
                    <a:lnTo>
                      <a:pt x="1852" y="1248"/>
                    </a:lnTo>
                    <a:lnTo>
                      <a:pt x="1850" y="1260"/>
                    </a:lnTo>
                    <a:lnTo>
                      <a:pt x="1852" y="1270"/>
                    </a:lnTo>
                    <a:lnTo>
                      <a:pt x="1854" y="1282"/>
                    </a:lnTo>
                    <a:lnTo>
                      <a:pt x="1860" y="1292"/>
                    </a:lnTo>
                    <a:lnTo>
                      <a:pt x="1868" y="1302"/>
                    </a:lnTo>
                    <a:lnTo>
                      <a:pt x="1868" y="1302"/>
                    </a:lnTo>
                    <a:lnTo>
                      <a:pt x="1872" y="1344"/>
                    </a:lnTo>
                    <a:lnTo>
                      <a:pt x="1872" y="1344"/>
                    </a:lnTo>
                    <a:lnTo>
                      <a:pt x="1846" y="1346"/>
                    </a:lnTo>
                    <a:lnTo>
                      <a:pt x="1824" y="1348"/>
                    </a:lnTo>
                    <a:lnTo>
                      <a:pt x="1812" y="1346"/>
                    </a:lnTo>
                    <a:lnTo>
                      <a:pt x="1802" y="1344"/>
                    </a:lnTo>
                    <a:lnTo>
                      <a:pt x="1794" y="1342"/>
                    </a:lnTo>
                    <a:lnTo>
                      <a:pt x="1786" y="1338"/>
                    </a:lnTo>
                    <a:lnTo>
                      <a:pt x="1786" y="1338"/>
                    </a:lnTo>
                    <a:lnTo>
                      <a:pt x="1782" y="1316"/>
                    </a:lnTo>
                    <a:lnTo>
                      <a:pt x="1776" y="1302"/>
                    </a:lnTo>
                    <a:lnTo>
                      <a:pt x="1768" y="1292"/>
                    </a:lnTo>
                    <a:lnTo>
                      <a:pt x="1758" y="1280"/>
                    </a:lnTo>
                    <a:lnTo>
                      <a:pt x="1758" y="1280"/>
                    </a:lnTo>
                    <a:lnTo>
                      <a:pt x="1732" y="1222"/>
                    </a:lnTo>
                    <a:lnTo>
                      <a:pt x="1732" y="1222"/>
                    </a:lnTo>
                    <a:lnTo>
                      <a:pt x="1720" y="1210"/>
                    </a:lnTo>
                    <a:lnTo>
                      <a:pt x="1712" y="1206"/>
                    </a:lnTo>
                    <a:lnTo>
                      <a:pt x="1706" y="1206"/>
                    </a:lnTo>
                    <a:lnTo>
                      <a:pt x="1696" y="1206"/>
                    </a:lnTo>
                    <a:lnTo>
                      <a:pt x="1696" y="1206"/>
                    </a:lnTo>
                    <a:lnTo>
                      <a:pt x="1684" y="1216"/>
                    </a:lnTo>
                    <a:lnTo>
                      <a:pt x="1670" y="1226"/>
                    </a:lnTo>
                    <a:lnTo>
                      <a:pt x="1658" y="1234"/>
                    </a:lnTo>
                    <a:lnTo>
                      <a:pt x="1646" y="1244"/>
                    </a:lnTo>
                    <a:lnTo>
                      <a:pt x="1646" y="1244"/>
                    </a:lnTo>
                    <a:lnTo>
                      <a:pt x="1642" y="1256"/>
                    </a:lnTo>
                    <a:lnTo>
                      <a:pt x="1640" y="1270"/>
                    </a:lnTo>
                    <a:lnTo>
                      <a:pt x="1640" y="1288"/>
                    </a:lnTo>
                    <a:lnTo>
                      <a:pt x="1644" y="1306"/>
                    </a:lnTo>
                    <a:lnTo>
                      <a:pt x="1644" y="1306"/>
                    </a:lnTo>
                    <a:lnTo>
                      <a:pt x="1580" y="1312"/>
                    </a:lnTo>
                    <a:lnTo>
                      <a:pt x="1580" y="1312"/>
                    </a:lnTo>
                    <a:lnTo>
                      <a:pt x="1524" y="1346"/>
                    </a:lnTo>
                    <a:lnTo>
                      <a:pt x="1524" y="1346"/>
                    </a:lnTo>
                    <a:lnTo>
                      <a:pt x="1516" y="1362"/>
                    </a:lnTo>
                    <a:lnTo>
                      <a:pt x="1510" y="1368"/>
                    </a:lnTo>
                    <a:lnTo>
                      <a:pt x="1508" y="1370"/>
                    </a:lnTo>
                    <a:lnTo>
                      <a:pt x="1504" y="1370"/>
                    </a:lnTo>
                    <a:lnTo>
                      <a:pt x="1504" y="1370"/>
                    </a:lnTo>
                    <a:lnTo>
                      <a:pt x="1492" y="1362"/>
                    </a:lnTo>
                    <a:lnTo>
                      <a:pt x="1486" y="1356"/>
                    </a:lnTo>
                    <a:lnTo>
                      <a:pt x="1484" y="1348"/>
                    </a:lnTo>
                    <a:lnTo>
                      <a:pt x="1482" y="1342"/>
                    </a:lnTo>
                    <a:lnTo>
                      <a:pt x="1482" y="1342"/>
                    </a:lnTo>
                    <a:lnTo>
                      <a:pt x="1494" y="1334"/>
                    </a:lnTo>
                    <a:lnTo>
                      <a:pt x="1494" y="1334"/>
                    </a:lnTo>
                    <a:lnTo>
                      <a:pt x="1492" y="1322"/>
                    </a:lnTo>
                    <a:lnTo>
                      <a:pt x="1490" y="1312"/>
                    </a:lnTo>
                    <a:lnTo>
                      <a:pt x="1486" y="1304"/>
                    </a:lnTo>
                    <a:lnTo>
                      <a:pt x="1480" y="1298"/>
                    </a:lnTo>
                    <a:lnTo>
                      <a:pt x="1474" y="1292"/>
                    </a:lnTo>
                    <a:lnTo>
                      <a:pt x="1466" y="1288"/>
                    </a:lnTo>
                    <a:lnTo>
                      <a:pt x="1458" y="1286"/>
                    </a:lnTo>
                    <a:lnTo>
                      <a:pt x="1450" y="1286"/>
                    </a:lnTo>
                    <a:lnTo>
                      <a:pt x="1450" y="1286"/>
                    </a:lnTo>
                    <a:lnTo>
                      <a:pt x="1440" y="1290"/>
                    </a:lnTo>
                    <a:lnTo>
                      <a:pt x="1434" y="1296"/>
                    </a:lnTo>
                    <a:lnTo>
                      <a:pt x="1428" y="1302"/>
                    </a:lnTo>
                    <a:lnTo>
                      <a:pt x="1424" y="1310"/>
                    </a:lnTo>
                    <a:lnTo>
                      <a:pt x="1424" y="1318"/>
                    </a:lnTo>
                    <a:lnTo>
                      <a:pt x="1424" y="1328"/>
                    </a:lnTo>
                    <a:lnTo>
                      <a:pt x="1428" y="1352"/>
                    </a:lnTo>
                    <a:lnTo>
                      <a:pt x="1428" y="1352"/>
                    </a:lnTo>
                    <a:lnTo>
                      <a:pt x="1408" y="1356"/>
                    </a:lnTo>
                    <a:lnTo>
                      <a:pt x="1408" y="1356"/>
                    </a:lnTo>
                    <a:lnTo>
                      <a:pt x="1404" y="1362"/>
                    </a:lnTo>
                    <a:lnTo>
                      <a:pt x="1402" y="1370"/>
                    </a:lnTo>
                    <a:lnTo>
                      <a:pt x="1402" y="1370"/>
                    </a:lnTo>
                    <a:lnTo>
                      <a:pt x="1392" y="1374"/>
                    </a:lnTo>
                    <a:lnTo>
                      <a:pt x="1392" y="1374"/>
                    </a:lnTo>
                    <a:lnTo>
                      <a:pt x="1392" y="1430"/>
                    </a:lnTo>
                    <a:lnTo>
                      <a:pt x="1392" y="1430"/>
                    </a:lnTo>
                    <a:lnTo>
                      <a:pt x="1412" y="1454"/>
                    </a:lnTo>
                    <a:lnTo>
                      <a:pt x="1412" y="1454"/>
                    </a:lnTo>
                    <a:lnTo>
                      <a:pt x="1412" y="1472"/>
                    </a:lnTo>
                    <a:lnTo>
                      <a:pt x="1412" y="1472"/>
                    </a:lnTo>
                    <a:lnTo>
                      <a:pt x="1402" y="1490"/>
                    </a:lnTo>
                    <a:lnTo>
                      <a:pt x="1402" y="1490"/>
                    </a:lnTo>
                    <a:lnTo>
                      <a:pt x="1380" y="1504"/>
                    </a:lnTo>
                    <a:lnTo>
                      <a:pt x="1356" y="1510"/>
                    </a:lnTo>
                    <a:lnTo>
                      <a:pt x="1336" y="1514"/>
                    </a:lnTo>
                    <a:lnTo>
                      <a:pt x="1314" y="1514"/>
                    </a:lnTo>
                    <a:lnTo>
                      <a:pt x="1314" y="1514"/>
                    </a:lnTo>
                    <a:lnTo>
                      <a:pt x="1298" y="1516"/>
                    </a:lnTo>
                    <a:lnTo>
                      <a:pt x="1288" y="1520"/>
                    </a:lnTo>
                    <a:lnTo>
                      <a:pt x="1280" y="1526"/>
                    </a:lnTo>
                    <a:lnTo>
                      <a:pt x="1270" y="1534"/>
                    </a:lnTo>
                    <a:lnTo>
                      <a:pt x="1270" y="1534"/>
                    </a:lnTo>
                    <a:lnTo>
                      <a:pt x="1256" y="1546"/>
                    </a:lnTo>
                    <a:lnTo>
                      <a:pt x="1256" y="1546"/>
                    </a:lnTo>
                    <a:lnTo>
                      <a:pt x="1244" y="1566"/>
                    </a:lnTo>
                    <a:lnTo>
                      <a:pt x="1228" y="1586"/>
                    </a:lnTo>
                    <a:lnTo>
                      <a:pt x="1192" y="1626"/>
                    </a:lnTo>
                    <a:lnTo>
                      <a:pt x="1192" y="1626"/>
                    </a:lnTo>
                    <a:lnTo>
                      <a:pt x="1168" y="1610"/>
                    </a:lnTo>
                    <a:lnTo>
                      <a:pt x="1168" y="1610"/>
                    </a:lnTo>
                    <a:lnTo>
                      <a:pt x="1140" y="1612"/>
                    </a:lnTo>
                    <a:lnTo>
                      <a:pt x="1140" y="1612"/>
                    </a:lnTo>
                    <a:lnTo>
                      <a:pt x="1136" y="1626"/>
                    </a:lnTo>
                    <a:lnTo>
                      <a:pt x="1132" y="1632"/>
                    </a:lnTo>
                    <a:lnTo>
                      <a:pt x="1128" y="1636"/>
                    </a:lnTo>
                    <a:lnTo>
                      <a:pt x="1128" y="1636"/>
                    </a:lnTo>
                    <a:lnTo>
                      <a:pt x="1124" y="1630"/>
                    </a:lnTo>
                    <a:lnTo>
                      <a:pt x="1118" y="1626"/>
                    </a:lnTo>
                    <a:lnTo>
                      <a:pt x="1108" y="1622"/>
                    </a:lnTo>
                    <a:lnTo>
                      <a:pt x="1100" y="1622"/>
                    </a:lnTo>
                    <a:lnTo>
                      <a:pt x="1092" y="1622"/>
                    </a:lnTo>
                    <a:lnTo>
                      <a:pt x="1092" y="1622"/>
                    </a:lnTo>
                    <a:lnTo>
                      <a:pt x="1088" y="1632"/>
                    </a:lnTo>
                    <a:lnTo>
                      <a:pt x="1082" y="1640"/>
                    </a:lnTo>
                    <a:lnTo>
                      <a:pt x="1076" y="1650"/>
                    </a:lnTo>
                    <a:lnTo>
                      <a:pt x="1066" y="1658"/>
                    </a:lnTo>
                    <a:lnTo>
                      <a:pt x="1066" y="1658"/>
                    </a:lnTo>
                    <a:lnTo>
                      <a:pt x="1056" y="1664"/>
                    </a:lnTo>
                    <a:lnTo>
                      <a:pt x="1046" y="1674"/>
                    </a:lnTo>
                    <a:lnTo>
                      <a:pt x="1038" y="1684"/>
                    </a:lnTo>
                    <a:lnTo>
                      <a:pt x="1030" y="1696"/>
                    </a:lnTo>
                    <a:lnTo>
                      <a:pt x="1014" y="1718"/>
                    </a:lnTo>
                    <a:lnTo>
                      <a:pt x="1004" y="1728"/>
                    </a:lnTo>
                    <a:lnTo>
                      <a:pt x="994" y="1736"/>
                    </a:lnTo>
                    <a:lnTo>
                      <a:pt x="994" y="1736"/>
                    </a:lnTo>
                    <a:lnTo>
                      <a:pt x="990" y="1748"/>
                    </a:lnTo>
                    <a:lnTo>
                      <a:pt x="988" y="1760"/>
                    </a:lnTo>
                    <a:lnTo>
                      <a:pt x="988" y="1790"/>
                    </a:lnTo>
                    <a:lnTo>
                      <a:pt x="988" y="1790"/>
                    </a:lnTo>
                    <a:lnTo>
                      <a:pt x="988" y="1798"/>
                    </a:lnTo>
                    <a:lnTo>
                      <a:pt x="988" y="1812"/>
                    </a:lnTo>
                    <a:lnTo>
                      <a:pt x="982" y="1836"/>
                    </a:lnTo>
                    <a:lnTo>
                      <a:pt x="982" y="1836"/>
                    </a:lnTo>
                    <a:lnTo>
                      <a:pt x="976" y="1840"/>
                    </a:lnTo>
                    <a:lnTo>
                      <a:pt x="976" y="1840"/>
                    </a:lnTo>
                    <a:lnTo>
                      <a:pt x="946" y="1838"/>
                    </a:lnTo>
                    <a:lnTo>
                      <a:pt x="920" y="1834"/>
                    </a:lnTo>
                    <a:lnTo>
                      <a:pt x="870" y="1826"/>
                    </a:lnTo>
                    <a:lnTo>
                      <a:pt x="870" y="1826"/>
                    </a:lnTo>
                    <a:lnTo>
                      <a:pt x="838" y="1810"/>
                    </a:lnTo>
                    <a:lnTo>
                      <a:pt x="838" y="1810"/>
                    </a:lnTo>
                    <a:lnTo>
                      <a:pt x="820" y="1790"/>
                    </a:lnTo>
                    <a:lnTo>
                      <a:pt x="820" y="1790"/>
                    </a:lnTo>
                    <a:lnTo>
                      <a:pt x="784" y="1782"/>
                    </a:lnTo>
                    <a:lnTo>
                      <a:pt x="784" y="1782"/>
                    </a:lnTo>
                    <a:lnTo>
                      <a:pt x="784" y="1752"/>
                    </a:lnTo>
                    <a:lnTo>
                      <a:pt x="784" y="1752"/>
                    </a:lnTo>
                    <a:lnTo>
                      <a:pt x="796" y="1734"/>
                    </a:lnTo>
                    <a:lnTo>
                      <a:pt x="808" y="1716"/>
                    </a:lnTo>
                    <a:lnTo>
                      <a:pt x="816" y="1696"/>
                    </a:lnTo>
                    <a:lnTo>
                      <a:pt x="818" y="1686"/>
                    </a:lnTo>
                    <a:lnTo>
                      <a:pt x="818" y="1676"/>
                    </a:lnTo>
                    <a:lnTo>
                      <a:pt x="818" y="1676"/>
                    </a:lnTo>
                    <a:lnTo>
                      <a:pt x="814" y="1666"/>
                    </a:lnTo>
                    <a:lnTo>
                      <a:pt x="810" y="1660"/>
                    </a:lnTo>
                    <a:lnTo>
                      <a:pt x="804" y="1656"/>
                    </a:lnTo>
                    <a:lnTo>
                      <a:pt x="798" y="1652"/>
                    </a:lnTo>
                    <a:lnTo>
                      <a:pt x="784" y="1652"/>
                    </a:lnTo>
                    <a:lnTo>
                      <a:pt x="772" y="1652"/>
                    </a:lnTo>
                    <a:lnTo>
                      <a:pt x="772" y="1652"/>
                    </a:lnTo>
                    <a:lnTo>
                      <a:pt x="764" y="1656"/>
                    </a:lnTo>
                    <a:lnTo>
                      <a:pt x="758" y="1660"/>
                    </a:lnTo>
                    <a:lnTo>
                      <a:pt x="758" y="1660"/>
                    </a:lnTo>
                    <a:lnTo>
                      <a:pt x="740" y="1662"/>
                    </a:lnTo>
                    <a:lnTo>
                      <a:pt x="734" y="1664"/>
                    </a:lnTo>
                    <a:lnTo>
                      <a:pt x="732" y="1668"/>
                    </a:lnTo>
                    <a:lnTo>
                      <a:pt x="732" y="1678"/>
                    </a:lnTo>
                    <a:lnTo>
                      <a:pt x="730" y="1700"/>
                    </a:lnTo>
                    <a:lnTo>
                      <a:pt x="730" y="1700"/>
                    </a:lnTo>
                    <a:lnTo>
                      <a:pt x="722" y="1708"/>
                    </a:lnTo>
                    <a:lnTo>
                      <a:pt x="718" y="1720"/>
                    </a:lnTo>
                    <a:lnTo>
                      <a:pt x="718" y="1720"/>
                    </a:lnTo>
                    <a:lnTo>
                      <a:pt x="698" y="1756"/>
                    </a:lnTo>
                    <a:lnTo>
                      <a:pt x="698" y="1756"/>
                    </a:lnTo>
                    <a:lnTo>
                      <a:pt x="700" y="1796"/>
                    </a:lnTo>
                    <a:lnTo>
                      <a:pt x="700" y="1796"/>
                    </a:lnTo>
                    <a:lnTo>
                      <a:pt x="688" y="1810"/>
                    </a:lnTo>
                    <a:lnTo>
                      <a:pt x="688" y="1810"/>
                    </a:lnTo>
                    <a:lnTo>
                      <a:pt x="672" y="1814"/>
                    </a:lnTo>
                    <a:lnTo>
                      <a:pt x="662" y="1816"/>
                    </a:lnTo>
                    <a:lnTo>
                      <a:pt x="654" y="1822"/>
                    </a:lnTo>
                    <a:lnTo>
                      <a:pt x="644" y="1830"/>
                    </a:lnTo>
                    <a:lnTo>
                      <a:pt x="644" y="1830"/>
                    </a:lnTo>
                    <a:lnTo>
                      <a:pt x="618" y="1836"/>
                    </a:lnTo>
                    <a:lnTo>
                      <a:pt x="590" y="1842"/>
                    </a:lnTo>
                    <a:lnTo>
                      <a:pt x="590" y="1842"/>
                    </a:lnTo>
                    <a:lnTo>
                      <a:pt x="580" y="1850"/>
                    </a:lnTo>
                    <a:lnTo>
                      <a:pt x="572" y="1856"/>
                    </a:lnTo>
                    <a:lnTo>
                      <a:pt x="566" y="1864"/>
                    </a:lnTo>
                    <a:lnTo>
                      <a:pt x="556" y="1868"/>
                    </a:lnTo>
                    <a:lnTo>
                      <a:pt x="556" y="1868"/>
                    </a:lnTo>
                    <a:close/>
                  </a:path>
                </a:pathLst>
              </a:custGeom>
              <a:grpFill/>
              <a:ln>
                <a:solidFill>
                  <a:schemeClr val="bg1"/>
                </a:solidFill>
              </a:ln>
            </p:spPr>
            <p:txBody>
              <a:bodyPr/>
              <a:lstStyle/>
              <a:p>
                <a:endParaRPr altLang="en-US" lang="zh-CN"/>
              </a:p>
            </p:txBody>
          </p:sp>
          <p:sp>
            <p:nvSpPr>
              <p:cNvPr id="101" name="Freeform 35"/>
              <p:cNvSpPr/>
              <p:nvPr/>
            </p:nvSpPr>
            <p:spPr bwMode="auto">
              <a:xfrm>
                <a:off x="6418263" y="2600325"/>
                <a:ext cx="368300" cy="419100"/>
              </a:xfrm>
              <a:custGeom>
                <a:gdLst>
                  <a:gd fmla="*/ 196 w 232" name="T0"/>
                  <a:gd fmla="*/ 264 h 264" name="T1"/>
                  <a:gd fmla="*/ 170 w 232" name="T2"/>
                  <a:gd fmla="*/ 248 h 264" name="T3"/>
                  <a:gd fmla="*/ 158 w 232" name="T4"/>
                  <a:gd fmla="*/ 238 h 264" name="T5"/>
                  <a:gd fmla="*/ 148 w 232" name="T6"/>
                  <a:gd fmla="*/ 218 h 264" name="T7"/>
                  <a:gd fmla="*/ 144 w 232" name="T8"/>
                  <a:gd fmla="*/ 186 h 264" name="T9"/>
                  <a:gd fmla="*/ 140 w 232" name="T10"/>
                  <a:gd fmla="*/ 178 h 264" name="T11"/>
                  <a:gd fmla="*/ 136 w 232" name="T12"/>
                  <a:gd fmla="*/ 166 h 264" name="T13"/>
                  <a:gd fmla="*/ 116 w 232" name="T14"/>
                  <a:gd fmla="*/ 148 h 264" name="T15"/>
                  <a:gd fmla="*/ 100 w 232" name="T16"/>
                  <a:gd fmla="*/ 140 h 264" name="T17"/>
                  <a:gd fmla="*/ 82 w 232" name="T18"/>
                  <a:gd fmla="*/ 140 h 264" name="T19"/>
                  <a:gd fmla="*/ 62 w 232" name="T20"/>
                  <a:gd fmla="*/ 144 h 264" name="T21"/>
                  <a:gd fmla="*/ 50 w 232" name="T22"/>
                  <a:gd fmla="*/ 158 h 264" name="T23"/>
                  <a:gd fmla="*/ 0 w 232" name="T24"/>
                  <a:gd fmla="*/ 160 h 264" name="T25"/>
                  <a:gd fmla="*/ 0 w 232" name="T26"/>
                  <a:gd fmla="*/ 146 h 264" name="T27"/>
                  <a:gd fmla="*/ 2 w 232" name="T28"/>
                  <a:gd fmla="*/ 130 h 264" name="T29"/>
                  <a:gd fmla="*/ 10 w 232" name="T30"/>
                  <a:gd fmla="*/ 124 h 264" name="T31"/>
                  <a:gd fmla="*/ 18 w 232" name="T32"/>
                  <a:gd fmla="*/ 122 h 264" name="T33"/>
                  <a:gd fmla="*/ 40 w 232" name="T34"/>
                  <a:gd fmla="*/ 104 h 264" name="T35"/>
                  <a:gd fmla="*/ 44 w 232" name="T36"/>
                  <a:gd fmla="*/ 88 h 264" name="T37"/>
                  <a:gd fmla="*/ 42 w 232" name="T38"/>
                  <a:gd fmla="*/ 76 h 264" name="T39"/>
                  <a:gd fmla="*/ 34 w 232" name="T40"/>
                  <a:gd fmla="*/ 60 h 264" name="T41"/>
                  <a:gd fmla="*/ 34 w 232" name="T42"/>
                  <a:gd fmla="*/ 56 h 264" name="T43"/>
                  <a:gd fmla="*/ 70 w 232" name="T44"/>
                  <a:gd fmla="*/ 32 h 264" name="T45"/>
                  <a:gd fmla="*/ 82 w 232" name="T46"/>
                  <a:gd fmla="*/ 22 h 264" name="T47"/>
                  <a:gd fmla="*/ 86 w 232" name="T48"/>
                  <a:gd fmla="*/ 6 h 264" name="T49"/>
                  <a:gd fmla="*/ 100 w 232" name="T50"/>
                  <a:gd fmla="*/ 0 h 264" name="T51"/>
                  <a:gd fmla="*/ 118 w 232" name="T52"/>
                  <a:gd fmla="*/ 16 h 264" name="T53"/>
                  <a:gd fmla="*/ 154 w 232" name="T54"/>
                  <a:gd fmla="*/ 20 h 264" name="T55"/>
                  <a:gd fmla="*/ 150 w 232" name="T56"/>
                  <a:gd fmla="*/ 32 h 264" name="T57"/>
                  <a:gd fmla="*/ 150 w 232" name="T58"/>
                  <a:gd fmla="*/ 74 h 264" name="T59"/>
                  <a:gd fmla="*/ 156 w 232" name="T60"/>
                  <a:gd fmla="*/ 94 h 264" name="T61"/>
                  <a:gd fmla="*/ 174 w 232" name="T62"/>
                  <a:gd fmla="*/ 96 h 264" name="T63"/>
                  <a:gd fmla="*/ 186 w 232" name="T64"/>
                  <a:gd fmla="*/ 104 h 264" name="T65"/>
                  <a:gd fmla="*/ 184 w 232" name="T66"/>
                  <a:gd fmla="*/ 124 h 264" name="T67"/>
                  <a:gd fmla="*/ 186 w 232" name="T68"/>
                  <a:gd fmla="*/ 140 h 264" name="T69"/>
                  <a:gd fmla="*/ 194 w 232" name="T70"/>
                  <a:gd fmla="*/ 154 h 264" name="T71"/>
                  <a:gd fmla="*/ 212 w 232" name="T72"/>
                  <a:gd fmla="*/ 170 h 264" name="T73"/>
                  <a:gd fmla="*/ 232 w 232" name="T74"/>
                  <a:gd fmla="*/ 196 h 264" name="T75"/>
                  <a:gd fmla="*/ 208 w 232" name="T76"/>
                  <a:gd fmla="*/ 208 h 264" name="T77"/>
                  <a:gd fmla="*/ 194 w 232" name="T78"/>
                  <a:gd fmla="*/ 224 h 264" name="T79"/>
                  <a:gd fmla="*/ 196 w 232" name="T80"/>
                  <a:gd fmla="*/ 264 h 26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64" w="231">
                    <a:moveTo>
                      <a:pt x="196" y="264"/>
                    </a:moveTo>
                    <a:lnTo>
                      <a:pt x="196" y="264"/>
                    </a:lnTo>
                    <a:lnTo>
                      <a:pt x="182" y="256"/>
                    </a:lnTo>
                    <a:lnTo>
                      <a:pt x="170" y="248"/>
                    </a:lnTo>
                    <a:lnTo>
                      <a:pt x="158" y="238"/>
                    </a:lnTo>
                    <a:lnTo>
                      <a:pt x="158" y="238"/>
                    </a:lnTo>
                    <a:lnTo>
                      <a:pt x="152" y="228"/>
                    </a:lnTo>
                    <a:lnTo>
                      <a:pt x="148" y="218"/>
                    </a:lnTo>
                    <a:lnTo>
                      <a:pt x="146" y="202"/>
                    </a:lnTo>
                    <a:lnTo>
                      <a:pt x="144" y="186"/>
                    </a:lnTo>
                    <a:lnTo>
                      <a:pt x="142" y="182"/>
                    </a:lnTo>
                    <a:lnTo>
                      <a:pt x="140" y="178"/>
                    </a:lnTo>
                    <a:lnTo>
                      <a:pt x="140" y="178"/>
                    </a:lnTo>
                    <a:lnTo>
                      <a:pt x="136" y="166"/>
                    </a:lnTo>
                    <a:lnTo>
                      <a:pt x="136" y="166"/>
                    </a:lnTo>
                    <a:lnTo>
                      <a:pt x="116" y="148"/>
                    </a:lnTo>
                    <a:lnTo>
                      <a:pt x="108" y="144"/>
                    </a:lnTo>
                    <a:lnTo>
                      <a:pt x="100" y="140"/>
                    </a:lnTo>
                    <a:lnTo>
                      <a:pt x="92" y="138"/>
                    </a:lnTo>
                    <a:lnTo>
                      <a:pt x="82" y="140"/>
                    </a:lnTo>
                    <a:lnTo>
                      <a:pt x="62" y="144"/>
                    </a:lnTo>
                    <a:lnTo>
                      <a:pt x="62" y="144"/>
                    </a:lnTo>
                    <a:lnTo>
                      <a:pt x="56" y="152"/>
                    </a:lnTo>
                    <a:lnTo>
                      <a:pt x="50" y="158"/>
                    </a:lnTo>
                    <a:lnTo>
                      <a:pt x="50" y="158"/>
                    </a:lnTo>
                    <a:lnTo>
                      <a:pt x="0" y="160"/>
                    </a:lnTo>
                    <a:lnTo>
                      <a:pt x="0" y="160"/>
                    </a:lnTo>
                    <a:lnTo>
                      <a:pt x="0" y="146"/>
                    </a:lnTo>
                    <a:lnTo>
                      <a:pt x="2" y="134"/>
                    </a:lnTo>
                    <a:lnTo>
                      <a:pt x="2" y="130"/>
                    </a:lnTo>
                    <a:lnTo>
                      <a:pt x="6" y="126"/>
                    </a:lnTo>
                    <a:lnTo>
                      <a:pt x="10" y="124"/>
                    </a:lnTo>
                    <a:lnTo>
                      <a:pt x="18" y="122"/>
                    </a:lnTo>
                    <a:lnTo>
                      <a:pt x="18" y="122"/>
                    </a:lnTo>
                    <a:lnTo>
                      <a:pt x="40" y="104"/>
                    </a:lnTo>
                    <a:lnTo>
                      <a:pt x="40" y="104"/>
                    </a:lnTo>
                    <a:lnTo>
                      <a:pt x="42" y="96"/>
                    </a:lnTo>
                    <a:lnTo>
                      <a:pt x="44" y="88"/>
                    </a:lnTo>
                    <a:lnTo>
                      <a:pt x="44" y="82"/>
                    </a:lnTo>
                    <a:lnTo>
                      <a:pt x="42" y="76"/>
                    </a:lnTo>
                    <a:lnTo>
                      <a:pt x="36" y="66"/>
                    </a:lnTo>
                    <a:lnTo>
                      <a:pt x="34" y="60"/>
                    </a:lnTo>
                    <a:lnTo>
                      <a:pt x="34" y="56"/>
                    </a:lnTo>
                    <a:lnTo>
                      <a:pt x="34" y="56"/>
                    </a:lnTo>
                    <a:lnTo>
                      <a:pt x="58" y="42"/>
                    </a:lnTo>
                    <a:lnTo>
                      <a:pt x="70" y="32"/>
                    </a:lnTo>
                    <a:lnTo>
                      <a:pt x="82" y="22"/>
                    </a:lnTo>
                    <a:lnTo>
                      <a:pt x="82" y="22"/>
                    </a:lnTo>
                    <a:lnTo>
                      <a:pt x="84" y="12"/>
                    </a:lnTo>
                    <a:lnTo>
                      <a:pt x="86" y="6"/>
                    </a:lnTo>
                    <a:lnTo>
                      <a:pt x="90" y="2"/>
                    </a:lnTo>
                    <a:lnTo>
                      <a:pt x="100" y="0"/>
                    </a:lnTo>
                    <a:lnTo>
                      <a:pt x="100" y="0"/>
                    </a:lnTo>
                    <a:lnTo>
                      <a:pt x="118" y="16"/>
                    </a:lnTo>
                    <a:lnTo>
                      <a:pt x="118" y="16"/>
                    </a:lnTo>
                    <a:lnTo>
                      <a:pt x="154" y="20"/>
                    </a:lnTo>
                    <a:lnTo>
                      <a:pt x="154" y="20"/>
                    </a:lnTo>
                    <a:lnTo>
                      <a:pt x="150" y="32"/>
                    </a:lnTo>
                    <a:lnTo>
                      <a:pt x="148" y="52"/>
                    </a:lnTo>
                    <a:lnTo>
                      <a:pt x="150" y="74"/>
                    </a:lnTo>
                    <a:lnTo>
                      <a:pt x="152" y="84"/>
                    </a:lnTo>
                    <a:lnTo>
                      <a:pt x="156" y="94"/>
                    </a:lnTo>
                    <a:lnTo>
                      <a:pt x="156" y="94"/>
                    </a:lnTo>
                    <a:lnTo>
                      <a:pt x="174" y="96"/>
                    </a:lnTo>
                    <a:lnTo>
                      <a:pt x="174" y="96"/>
                    </a:lnTo>
                    <a:lnTo>
                      <a:pt x="186" y="104"/>
                    </a:lnTo>
                    <a:lnTo>
                      <a:pt x="186" y="104"/>
                    </a:lnTo>
                    <a:lnTo>
                      <a:pt x="184" y="124"/>
                    </a:lnTo>
                    <a:lnTo>
                      <a:pt x="184" y="132"/>
                    </a:lnTo>
                    <a:lnTo>
                      <a:pt x="186" y="140"/>
                    </a:lnTo>
                    <a:lnTo>
                      <a:pt x="188" y="146"/>
                    </a:lnTo>
                    <a:lnTo>
                      <a:pt x="194" y="154"/>
                    </a:lnTo>
                    <a:lnTo>
                      <a:pt x="200" y="162"/>
                    </a:lnTo>
                    <a:lnTo>
                      <a:pt x="212" y="170"/>
                    </a:lnTo>
                    <a:lnTo>
                      <a:pt x="212" y="170"/>
                    </a:lnTo>
                    <a:lnTo>
                      <a:pt x="232" y="196"/>
                    </a:lnTo>
                    <a:lnTo>
                      <a:pt x="232" y="196"/>
                    </a:lnTo>
                    <a:lnTo>
                      <a:pt x="208" y="208"/>
                    </a:lnTo>
                    <a:lnTo>
                      <a:pt x="200" y="214"/>
                    </a:lnTo>
                    <a:lnTo>
                      <a:pt x="194" y="224"/>
                    </a:lnTo>
                    <a:lnTo>
                      <a:pt x="194" y="224"/>
                    </a:lnTo>
                    <a:lnTo>
                      <a:pt x="196" y="264"/>
                    </a:lnTo>
                    <a:lnTo>
                      <a:pt x="196" y="264"/>
                    </a:lnTo>
                    <a:close/>
                  </a:path>
                </a:pathLst>
              </a:custGeom>
              <a:grpFill/>
              <a:ln>
                <a:solidFill>
                  <a:schemeClr val="bg1"/>
                </a:solidFill>
              </a:ln>
            </p:spPr>
            <p:txBody>
              <a:bodyPr/>
              <a:lstStyle/>
              <a:p>
                <a:endParaRPr altLang="en-US" lang="zh-CN"/>
              </a:p>
            </p:txBody>
          </p:sp>
          <p:sp>
            <p:nvSpPr>
              <p:cNvPr id="102" name="Freeform 36"/>
              <p:cNvSpPr/>
              <p:nvPr/>
            </p:nvSpPr>
            <p:spPr bwMode="auto">
              <a:xfrm>
                <a:off x="6878638" y="2041525"/>
                <a:ext cx="933450" cy="879475"/>
              </a:xfrm>
              <a:custGeom>
                <a:gdLst>
                  <a:gd fmla="*/ 234 w 588" name="T0"/>
                  <a:gd fmla="*/ 550 h 554" name="T1"/>
                  <a:gd fmla="*/ 248 w 588" name="T2"/>
                  <a:gd fmla="*/ 530 h 554" name="T3"/>
                  <a:gd fmla="*/ 264 w 588" name="T4"/>
                  <a:gd fmla="*/ 516 h 554" name="T5"/>
                  <a:gd fmla="*/ 274 w 588" name="T6"/>
                  <a:gd fmla="*/ 480 h 554" name="T7"/>
                  <a:gd fmla="*/ 252 w 588" name="T8"/>
                  <a:gd fmla="*/ 468 h 554" name="T9"/>
                  <a:gd fmla="*/ 252 w 588" name="T10"/>
                  <a:gd fmla="*/ 438 h 554" name="T11"/>
                  <a:gd fmla="*/ 280 w 588" name="T12"/>
                  <a:gd fmla="*/ 404 h 554" name="T13"/>
                  <a:gd fmla="*/ 288 w 588" name="T14"/>
                  <a:gd fmla="*/ 388 h 554" name="T15"/>
                  <a:gd fmla="*/ 290 w 588" name="T16"/>
                  <a:gd fmla="*/ 342 h 554" name="T17"/>
                  <a:gd fmla="*/ 252 w 588" name="T18"/>
                  <a:gd fmla="*/ 300 h 554" name="T19"/>
                  <a:gd fmla="*/ 200 w 588" name="T20"/>
                  <a:gd fmla="*/ 304 h 554" name="T21"/>
                  <a:gd fmla="*/ 174 w 588" name="T22"/>
                  <a:gd fmla="*/ 330 h 554" name="T23"/>
                  <a:gd fmla="*/ 130 w 588" name="T24"/>
                  <a:gd fmla="*/ 390 h 554" name="T25"/>
                  <a:gd fmla="*/ 110 w 588" name="T26"/>
                  <a:gd fmla="*/ 416 h 554" name="T27"/>
                  <a:gd fmla="*/ 36 w 588" name="T28"/>
                  <a:gd fmla="*/ 364 h 554" name="T29"/>
                  <a:gd fmla="*/ 12 w 588" name="T30"/>
                  <a:gd fmla="*/ 358 h 554" name="T31"/>
                  <a:gd fmla="*/ 0 w 588" name="T32"/>
                  <a:gd fmla="*/ 348 h 554" name="T33"/>
                  <a:gd fmla="*/ 4 w 588" name="T34"/>
                  <a:gd fmla="*/ 324 h 554" name="T35"/>
                  <a:gd fmla="*/ 18 w 588" name="T36"/>
                  <a:gd fmla="*/ 320 h 554" name="T37"/>
                  <a:gd fmla="*/ 40 w 588" name="T38"/>
                  <a:gd fmla="*/ 292 h 554" name="T39"/>
                  <a:gd fmla="*/ 34 w 588" name="T40"/>
                  <a:gd fmla="*/ 238 h 554" name="T41"/>
                  <a:gd fmla="*/ 28 w 588" name="T42"/>
                  <a:gd fmla="*/ 228 h 554" name="T43"/>
                  <a:gd fmla="*/ 20 w 588" name="T44"/>
                  <a:gd fmla="*/ 186 h 554" name="T45"/>
                  <a:gd fmla="*/ 26 w 588" name="T46"/>
                  <a:gd fmla="*/ 172 h 554" name="T47"/>
                  <a:gd fmla="*/ 44 w 588" name="T48"/>
                  <a:gd fmla="*/ 190 h 554" name="T49"/>
                  <a:gd fmla="*/ 58 w 588" name="T50"/>
                  <a:gd fmla="*/ 210 h 554" name="T51"/>
                  <a:gd fmla="*/ 80 w 588" name="T52"/>
                  <a:gd fmla="*/ 224 h 554" name="T53"/>
                  <a:gd fmla="*/ 100 w 588" name="T54"/>
                  <a:gd fmla="*/ 222 h 554" name="T55"/>
                  <a:gd fmla="*/ 142 w 588" name="T56"/>
                  <a:gd fmla="*/ 186 h 554" name="T57"/>
                  <a:gd fmla="*/ 216 w 588" name="T58"/>
                  <a:gd fmla="*/ 128 h 554" name="T59"/>
                  <a:gd fmla="*/ 232 w 588" name="T60"/>
                  <a:gd fmla="*/ 104 h 554" name="T61"/>
                  <a:gd fmla="*/ 262 w 588" name="T62"/>
                  <a:gd fmla="*/ 76 h 554" name="T63"/>
                  <a:gd fmla="*/ 292 w 588" name="T64"/>
                  <a:gd fmla="*/ 74 h 554" name="T65"/>
                  <a:gd fmla="*/ 312 w 588" name="T66"/>
                  <a:gd fmla="*/ 84 h 554" name="T67"/>
                  <a:gd fmla="*/ 348 w 588" name="T68"/>
                  <a:gd fmla="*/ 66 h 554" name="T69"/>
                  <a:gd fmla="*/ 348 w 588" name="T70"/>
                  <a:gd fmla="*/ 16 h 554" name="T71"/>
                  <a:gd fmla="*/ 362 w 588" name="T72"/>
                  <a:gd fmla="*/ 2 h 554" name="T73"/>
                  <a:gd fmla="*/ 396 w 588" name="T74"/>
                  <a:gd fmla="*/ 32 h 554" name="T75"/>
                  <a:gd fmla="*/ 418 w 588" name="T76"/>
                  <a:gd fmla="*/ 46 h 554" name="T77"/>
                  <a:gd fmla="*/ 436 w 588" name="T78"/>
                  <a:gd fmla="*/ 44 h 554" name="T79"/>
                  <a:gd fmla="*/ 440 w 588" name="T80"/>
                  <a:gd fmla="*/ 28 h 554" name="T81"/>
                  <a:gd fmla="*/ 458 w 588" name="T82"/>
                  <a:gd fmla="*/ 24 h 554" name="T83"/>
                  <a:gd fmla="*/ 460 w 588" name="T84"/>
                  <a:gd fmla="*/ 62 h 554" name="T85"/>
                  <a:gd fmla="*/ 498 w 588" name="T86"/>
                  <a:gd fmla="*/ 110 h 554" name="T87"/>
                  <a:gd fmla="*/ 516 w 588" name="T88"/>
                  <a:gd fmla="*/ 178 h 554" name="T89"/>
                  <a:gd fmla="*/ 530 w 588" name="T90"/>
                  <a:gd fmla="*/ 196 h 554" name="T91"/>
                  <a:gd fmla="*/ 588 w 588" name="T92"/>
                  <a:gd fmla="*/ 236 h 554" name="T93"/>
                  <a:gd fmla="*/ 580 w 588" name="T94"/>
                  <a:gd fmla="*/ 250 h 554" name="T95"/>
                  <a:gd fmla="*/ 520 w 588" name="T96"/>
                  <a:gd fmla="*/ 292 h 554" name="T97"/>
                  <a:gd fmla="*/ 502 w 588" name="T98"/>
                  <a:gd fmla="*/ 310 h 554" name="T99"/>
                  <a:gd fmla="*/ 472 w 588" name="T100"/>
                  <a:gd fmla="*/ 346 h 554" name="T101"/>
                  <a:gd fmla="*/ 466 w 588" name="T102"/>
                  <a:gd fmla="*/ 374 h 554" name="T103"/>
                  <a:gd fmla="*/ 448 w 588" name="T104"/>
                  <a:gd fmla="*/ 390 h 554" name="T105"/>
                  <a:gd fmla="*/ 412 w 588" name="T106"/>
                  <a:gd fmla="*/ 402 h 554" name="T107"/>
                  <a:gd fmla="*/ 362 w 588" name="T108"/>
                  <a:gd fmla="*/ 424 h 554" name="T109"/>
                  <a:gd fmla="*/ 322 w 588" name="T110"/>
                  <a:gd fmla="*/ 460 h 554" name="T111"/>
                  <a:gd fmla="*/ 304 w 588" name="T112"/>
                  <a:gd fmla="*/ 494 h 554" name="T113"/>
                  <a:gd fmla="*/ 290 w 588" name="T114"/>
                  <a:gd fmla="*/ 542 h 554" name="T115"/>
                  <a:gd fmla="*/ 236 w 588" name="T116"/>
                  <a:gd fmla="*/ 554 h 55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54" w="588">
                    <a:moveTo>
                      <a:pt x="236" y="554"/>
                    </a:moveTo>
                    <a:lnTo>
                      <a:pt x="236" y="554"/>
                    </a:lnTo>
                    <a:lnTo>
                      <a:pt x="234" y="550"/>
                    </a:lnTo>
                    <a:lnTo>
                      <a:pt x="234" y="550"/>
                    </a:lnTo>
                    <a:lnTo>
                      <a:pt x="240" y="536"/>
                    </a:lnTo>
                    <a:lnTo>
                      <a:pt x="248" y="530"/>
                    </a:lnTo>
                    <a:lnTo>
                      <a:pt x="254" y="524"/>
                    </a:lnTo>
                    <a:lnTo>
                      <a:pt x="264" y="516"/>
                    </a:lnTo>
                    <a:lnTo>
                      <a:pt x="264" y="516"/>
                    </a:lnTo>
                    <a:lnTo>
                      <a:pt x="274" y="496"/>
                    </a:lnTo>
                    <a:lnTo>
                      <a:pt x="274" y="496"/>
                    </a:lnTo>
                    <a:lnTo>
                      <a:pt x="274" y="480"/>
                    </a:lnTo>
                    <a:lnTo>
                      <a:pt x="274" y="480"/>
                    </a:lnTo>
                    <a:lnTo>
                      <a:pt x="252" y="468"/>
                    </a:lnTo>
                    <a:lnTo>
                      <a:pt x="252" y="468"/>
                    </a:lnTo>
                    <a:lnTo>
                      <a:pt x="250" y="456"/>
                    </a:lnTo>
                    <a:lnTo>
                      <a:pt x="250" y="446"/>
                    </a:lnTo>
                    <a:lnTo>
                      <a:pt x="252" y="438"/>
                    </a:lnTo>
                    <a:lnTo>
                      <a:pt x="256" y="430"/>
                    </a:lnTo>
                    <a:lnTo>
                      <a:pt x="266" y="416"/>
                    </a:lnTo>
                    <a:lnTo>
                      <a:pt x="280" y="404"/>
                    </a:lnTo>
                    <a:lnTo>
                      <a:pt x="280" y="404"/>
                    </a:lnTo>
                    <a:lnTo>
                      <a:pt x="284" y="396"/>
                    </a:lnTo>
                    <a:lnTo>
                      <a:pt x="288" y="388"/>
                    </a:lnTo>
                    <a:lnTo>
                      <a:pt x="290" y="370"/>
                    </a:lnTo>
                    <a:lnTo>
                      <a:pt x="290" y="356"/>
                    </a:lnTo>
                    <a:lnTo>
                      <a:pt x="290" y="342"/>
                    </a:lnTo>
                    <a:lnTo>
                      <a:pt x="290" y="342"/>
                    </a:lnTo>
                    <a:lnTo>
                      <a:pt x="252" y="300"/>
                    </a:lnTo>
                    <a:lnTo>
                      <a:pt x="252" y="300"/>
                    </a:lnTo>
                    <a:lnTo>
                      <a:pt x="234" y="298"/>
                    </a:lnTo>
                    <a:lnTo>
                      <a:pt x="234" y="298"/>
                    </a:lnTo>
                    <a:lnTo>
                      <a:pt x="200" y="304"/>
                    </a:lnTo>
                    <a:lnTo>
                      <a:pt x="200" y="304"/>
                    </a:lnTo>
                    <a:lnTo>
                      <a:pt x="186" y="316"/>
                    </a:lnTo>
                    <a:lnTo>
                      <a:pt x="174" y="330"/>
                    </a:lnTo>
                    <a:lnTo>
                      <a:pt x="148" y="360"/>
                    </a:lnTo>
                    <a:lnTo>
                      <a:pt x="148" y="360"/>
                    </a:lnTo>
                    <a:lnTo>
                      <a:pt x="130" y="390"/>
                    </a:lnTo>
                    <a:lnTo>
                      <a:pt x="120" y="404"/>
                    </a:lnTo>
                    <a:lnTo>
                      <a:pt x="110" y="416"/>
                    </a:lnTo>
                    <a:lnTo>
                      <a:pt x="110" y="416"/>
                    </a:lnTo>
                    <a:lnTo>
                      <a:pt x="70" y="390"/>
                    </a:lnTo>
                    <a:lnTo>
                      <a:pt x="52" y="376"/>
                    </a:lnTo>
                    <a:lnTo>
                      <a:pt x="36" y="364"/>
                    </a:lnTo>
                    <a:lnTo>
                      <a:pt x="36" y="364"/>
                    </a:lnTo>
                    <a:lnTo>
                      <a:pt x="22" y="362"/>
                    </a:lnTo>
                    <a:lnTo>
                      <a:pt x="12" y="358"/>
                    </a:lnTo>
                    <a:lnTo>
                      <a:pt x="6" y="352"/>
                    </a:lnTo>
                    <a:lnTo>
                      <a:pt x="0" y="348"/>
                    </a:lnTo>
                    <a:lnTo>
                      <a:pt x="0" y="348"/>
                    </a:lnTo>
                    <a:lnTo>
                      <a:pt x="0" y="334"/>
                    </a:lnTo>
                    <a:lnTo>
                      <a:pt x="2" y="326"/>
                    </a:lnTo>
                    <a:lnTo>
                      <a:pt x="4" y="324"/>
                    </a:lnTo>
                    <a:lnTo>
                      <a:pt x="6" y="322"/>
                    </a:lnTo>
                    <a:lnTo>
                      <a:pt x="18" y="320"/>
                    </a:lnTo>
                    <a:lnTo>
                      <a:pt x="18" y="320"/>
                    </a:lnTo>
                    <a:lnTo>
                      <a:pt x="28" y="306"/>
                    </a:lnTo>
                    <a:lnTo>
                      <a:pt x="40" y="292"/>
                    </a:lnTo>
                    <a:lnTo>
                      <a:pt x="40" y="292"/>
                    </a:lnTo>
                    <a:lnTo>
                      <a:pt x="38" y="240"/>
                    </a:lnTo>
                    <a:lnTo>
                      <a:pt x="38" y="240"/>
                    </a:lnTo>
                    <a:lnTo>
                      <a:pt x="34" y="238"/>
                    </a:lnTo>
                    <a:lnTo>
                      <a:pt x="34" y="238"/>
                    </a:lnTo>
                    <a:lnTo>
                      <a:pt x="28" y="228"/>
                    </a:lnTo>
                    <a:lnTo>
                      <a:pt x="28" y="228"/>
                    </a:lnTo>
                    <a:lnTo>
                      <a:pt x="20" y="206"/>
                    </a:lnTo>
                    <a:lnTo>
                      <a:pt x="20" y="206"/>
                    </a:lnTo>
                    <a:lnTo>
                      <a:pt x="20" y="186"/>
                    </a:lnTo>
                    <a:lnTo>
                      <a:pt x="22" y="178"/>
                    </a:lnTo>
                    <a:lnTo>
                      <a:pt x="26" y="172"/>
                    </a:lnTo>
                    <a:lnTo>
                      <a:pt x="26" y="172"/>
                    </a:lnTo>
                    <a:lnTo>
                      <a:pt x="34" y="176"/>
                    </a:lnTo>
                    <a:lnTo>
                      <a:pt x="40" y="180"/>
                    </a:lnTo>
                    <a:lnTo>
                      <a:pt x="44" y="190"/>
                    </a:lnTo>
                    <a:lnTo>
                      <a:pt x="48" y="202"/>
                    </a:lnTo>
                    <a:lnTo>
                      <a:pt x="48" y="202"/>
                    </a:lnTo>
                    <a:lnTo>
                      <a:pt x="58" y="210"/>
                    </a:lnTo>
                    <a:lnTo>
                      <a:pt x="68" y="218"/>
                    </a:lnTo>
                    <a:lnTo>
                      <a:pt x="74" y="222"/>
                    </a:lnTo>
                    <a:lnTo>
                      <a:pt x="80" y="224"/>
                    </a:lnTo>
                    <a:lnTo>
                      <a:pt x="88" y="224"/>
                    </a:lnTo>
                    <a:lnTo>
                      <a:pt x="100" y="222"/>
                    </a:lnTo>
                    <a:lnTo>
                      <a:pt x="100" y="222"/>
                    </a:lnTo>
                    <a:lnTo>
                      <a:pt x="118" y="204"/>
                    </a:lnTo>
                    <a:lnTo>
                      <a:pt x="118" y="204"/>
                    </a:lnTo>
                    <a:lnTo>
                      <a:pt x="142" y="186"/>
                    </a:lnTo>
                    <a:lnTo>
                      <a:pt x="168" y="166"/>
                    </a:lnTo>
                    <a:lnTo>
                      <a:pt x="192" y="146"/>
                    </a:lnTo>
                    <a:lnTo>
                      <a:pt x="216" y="128"/>
                    </a:lnTo>
                    <a:lnTo>
                      <a:pt x="216" y="128"/>
                    </a:lnTo>
                    <a:lnTo>
                      <a:pt x="226" y="116"/>
                    </a:lnTo>
                    <a:lnTo>
                      <a:pt x="232" y="104"/>
                    </a:lnTo>
                    <a:lnTo>
                      <a:pt x="244" y="82"/>
                    </a:lnTo>
                    <a:lnTo>
                      <a:pt x="244" y="82"/>
                    </a:lnTo>
                    <a:lnTo>
                      <a:pt x="262" y="76"/>
                    </a:lnTo>
                    <a:lnTo>
                      <a:pt x="278" y="72"/>
                    </a:lnTo>
                    <a:lnTo>
                      <a:pt x="284" y="72"/>
                    </a:lnTo>
                    <a:lnTo>
                      <a:pt x="292" y="74"/>
                    </a:lnTo>
                    <a:lnTo>
                      <a:pt x="302" y="78"/>
                    </a:lnTo>
                    <a:lnTo>
                      <a:pt x="312" y="84"/>
                    </a:lnTo>
                    <a:lnTo>
                      <a:pt x="312" y="84"/>
                    </a:lnTo>
                    <a:lnTo>
                      <a:pt x="332" y="84"/>
                    </a:lnTo>
                    <a:lnTo>
                      <a:pt x="332" y="84"/>
                    </a:lnTo>
                    <a:lnTo>
                      <a:pt x="348" y="66"/>
                    </a:lnTo>
                    <a:lnTo>
                      <a:pt x="348" y="66"/>
                    </a:lnTo>
                    <a:lnTo>
                      <a:pt x="348" y="16"/>
                    </a:lnTo>
                    <a:lnTo>
                      <a:pt x="348" y="16"/>
                    </a:lnTo>
                    <a:lnTo>
                      <a:pt x="354" y="0"/>
                    </a:lnTo>
                    <a:lnTo>
                      <a:pt x="354" y="0"/>
                    </a:lnTo>
                    <a:lnTo>
                      <a:pt x="362" y="2"/>
                    </a:lnTo>
                    <a:lnTo>
                      <a:pt x="374" y="8"/>
                    </a:lnTo>
                    <a:lnTo>
                      <a:pt x="384" y="18"/>
                    </a:lnTo>
                    <a:lnTo>
                      <a:pt x="396" y="32"/>
                    </a:lnTo>
                    <a:lnTo>
                      <a:pt x="396" y="32"/>
                    </a:lnTo>
                    <a:lnTo>
                      <a:pt x="408" y="42"/>
                    </a:lnTo>
                    <a:lnTo>
                      <a:pt x="418" y="46"/>
                    </a:lnTo>
                    <a:lnTo>
                      <a:pt x="432" y="48"/>
                    </a:lnTo>
                    <a:lnTo>
                      <a:pt x="432" y="48"/>
                    </a:lnTo>
                    <a:lnTo>
                      <a:pt x="436" y="44"/>
                    </a:lnTo>
                    <a:lnTo>
                      <a:pt x="438" y="36"/>
                    </a:lnTo>
                    <a:lnTo>
                      <a:pt x="440" y="28"/>
                    </a:lnTo>
                    <a:lnTo>
                      <a:pt x="440" y="28"/>
                    </a:lnTo>
                    <a:lnTo>
                      <a:pt x="450" y="16"/>
                    </a:lnTo>
                    <a:lnTo>
                      <a:pt x="450" y="16"/>
                    </a:lnTo>
                    <a:lnTo>
                      <a:pt x="458" y="24"/>
                    </a:lnTo>
                    <a:lnTo>
                      <a:pt x="458" y="24"/>
                    </a:lnTo>
                    <a:lnTo>
                      <a:pt x="460" y="62"/>
                    </a:lnTo>
                    <a:lnTo>
                      <a:pt x="460" y="62"/>
                    </a:lnTo>
                    <a:lnTo>
                      <a:pt x="472" y="76"/>
                    </a:lnTo>
                    <a:lnTo>
                      <a:pt x="484" y="92"/>
                    </a:lnTo>
                    <a:lnTo>
                      <a:pt x="498" y="110"/>
                    </a:lnTo>
                    <a:lnTo>
                      <a:pt x="516" y="128"/>
                    </a:lnTo>
                    <a:lnTo>
                      <a:pt x="516" y="128"/>
                    </a:lnTo>
                    <a:lnTo>
                      <a:pt x="516" y="178"/>
                    </a:lnTo>
                    <a:lnTo>
                      <a:pt x="516" y="178"/>
                    </a:lnTo>
                    <a:lnTo>
                      <a:pt x="530" y="196"/>
                    </a:lnTo>
                    <a:lnTo>
                      <a:pt x="530" y="196"/>
                    </a:lnTo>
                    <a:lnTo>
                      <a:pt x="564" y="220"/>
                    </a:lnTo>
                    <a:lnTo>
                      <a:pt x="564" y="220"/>
                    </a:lnTo>
                    <a:lnTo>
                      <a:pt x="588" y="236"/>
                    </a:lnTo>
                    <a:lnTo>
                      <a:pt x="588" y="236"/>
                    </a:lnTo>
                    <a:lnTo>
                      <a:pt x="586" y="242"/>
                    </a:lnTo>
                    <a:lnTo>
                      <a:pt x="580" y="250"/>
                    </a:lnTo>
                    <a:lnTo>
                      <a:pt x="558" y="266"/>
                    </a:lnTo>
                    <a:lnTo>
                      <a:pt x="534" y="282"/>
                    </a:lnTo>
                    <a:lnTo>
                      <a:pt x="520" y="292"/>
                    </a:lnTo>
                    <a:lnTo>
                      <a:pt x="520" y="292"/>
                    </a:lnTo>
                    <a:lnTo>
                      <a:pt x="502" y="310"/>
                    </a:lnTo>
                    <a:lnTo>
                      <a:pt x="502" y="310"/>
                    </a:lnTo>
                    <a:lnTo>
                      <a:pt x="486" y="328"/>
                    </a:lnTo>
                    <a:lnTo>
                      <a:pt x="472" y="346"/>
                    </a:lnTo>
                    <a:lnTo>
                      <a:pt x="472" y="346"/>
                    </a:lnTo>
                    <a:lnTo>
                      <a:pt x="470" y="354"/>
                    </a:lnTo>
                    <a:lnTo>
                      <a:pt x="468" y="364"/>
                    </a:lnTo>
                    <a:lnTo>
                      <a:pt x="466" y="374"/>
                    </a:lnTo>
                    <a:lnTo>
                      <a:pt x="462" y="384"/>
                    </a:lnTo>
                    <a:lnTo>
                      <a:pt x="462" y="384"/>
                    </a:lnTo>
                    <a:lnTo>
                      <a:pt x="448" y="390"/>
                    </a:lnTo>
                    <a:lnTo>
                      <a:pt x="432" y="398"/>
                    </a:lnTo>
                    <a:lnTo>
                      <a:pt x="432" y="398"/>
                    </a:lnTo>
                    <a:lnTo>
                      <a:pt x="412" y="402"/>
                    </a:lnTo>
                    <a:lnTo>
                      <a:pt x="394" y="408"/>
                    </a:lnTo>
                    <a:lnTo>
                      <a:pt x="378" y="416"/>
                    </a:lnTo>
                    <a:lnTo>
                      <a:pt x="362" y="424"/>
                    </a:lnTo>
                    <a:lnTo>
                      <a:pt x="348" y="434"/>
                    </a:lnTo>
                    <a:lnTo>
                      <a:pt x="336" y="446"/>
                    </a:lnTo>
                    <a:lnTo>
                      <a:pt x="322" y="460"/>
                    </a:lnTo>
                    <a:lnTo>
                      <a:pt x="310" y="476"/>
                    </a:lnTo>
                    <a:lnTo>
                      <a:pt x="310" y="476"/>
                    </a:lnTo>
                    <a:lnTo>
                      <a:pt x="304" y="494"/>
                    </a:lnTo>
                    <a:lnTo>
                      <a:pt x="304" y="494"/>
                    </a:lnTo>
                    <a:lnTo>
                      <a:pt x="296" y="518"/>
                    </a:lnTo>
                    <a:lnTo>
                      <a:pt x="290" y="542"/>
                    </a:lnTo>
                    <a:lnTo>
                      <a:pt x="290" y="542"/>
                    </a:lnTo>
                    <a:lnTo>
                      <a:pt x="260" y="550"/>
                    </a:lnTo>
                    <a:lnTo>
                      <a:pt x="236" y="554"/>
                    </a:lnTo>
                    <a:lnTo>
                      <a:pt x="236" y="554"/>
                    </a:lnTo>
                    <a:close/>
                  </a:path>
                </a:pathLst>
              </a:custGeom>
              <a:grpFill/>
              <a:ln>
                <a:solidFill>
                  <a:schemeClr val="bg1"/>
                </a:solidFill>
              </a:ln>
            </p:spPr>
            <p:txBody>
              <a:bodyPr/>
              <a:lstStyle/>
              <a:p>
                <a:endParaRPr altLang="en-US" lang="zh-CN"/>
              </a:p>
            </p:txBody>
          </p:sp>
          <p:sp>
            <p:nvSpPr>
              <p:cNvPr id="103" name="Freeform 37"/>
              <p:cNvSpPr/>
              <p:nvPr/>
            </p:nvSpPr>
            <p:spPr bwMode="auto">
              <a:xfrm>
                <a:off x="7075488" y="1552575"/>
                <a:ext cx="1330325" cy="844550"/>
              </a:xfrm>
              <a:custGeom>
                <a:gdLst>
                  <a:gd fmla="*/ 410 w 838" name="T0"/>
                  <a:gd fmla="*/ 492 h 532" name="T1"/>
                  <a:gd fmla="*/ 402 w 838" name="T2"/>
                  <a:gd fmla="*/ 438 h 532" name="T3"/>
                  <a:gd fmla="*/ 376 w 838" name="T4"/>
                  <a:gd fmla="*/ 398 h 532" name="T5"/>
                  <a:gd fmla="*/ 346 w 838" name="T6"/>
                  <a:gd fmla="*/ 366 h 532" name="T7"/>
                  <a:gd fmla="*/ 324 w 838" name="T8"/>
                  <a:gd fmla="*/ 314 h 532" name="T9"/>
                  <a:gd fmla="*/ 300 w 838" name="T10"/>
                  <a:gd fmla="*/ 346 h 532" name="T11"/>
                  <a:gd fmla="*/ 258 w 838" name="T12"/>
                  <a:gd fmla="*/ 308 h 532" name="T13"/>
                  <a:gd fmla="*/ 206 w 838" name="T14"/>
                  <a:gd fmla="*/ 288 h 532" name="T15"/>
                  <a:gd fmla="*/ 186 w 838" name="T16"/>
                  <a:gd fmla="*/ 240 h 532" name="T17"/>
                  <a:gd fmla="*/ 152 w 838" name="T18"/>
                  <a:gd fmla="*/ 174 h 532" name="T19"/>
                  <a:gd fmla="*/ 112 w 838" name="T20"/>
                  <a:gd fmla="*/ 200 h 532" name="T21"/>
                  <a:gd fmla="*/ 80 w 838" name="T22"/>
                  <a:gd fmla="*/ 200 h 532" name="T23"/>
                  <a:gd fmla="*/ 60 w 838" name="T24"/>
                  <a:gd fmla="*/ 152 h 532" name="T25"/>
                  <a:gd fmla="*/ 36 w 838" name="T26"/>
                  <a:gd fmla="*/ 88 h 532" name="T27"/>
                  <a:gd fmla="*/ 0 w 838" name="T28"/>
                  <a:gd fmla="*/ 58 h 532" name="T29"/>
                  <a:gd fmla="*/ 14 w 838" name="T30"/>
                  <a:gd fmla="*/ 30 h 532" name="T31"/>
                  <a:gd fmla="*/ 68 w 838" name="T32"/>
                  <a:gd fmla="*/ 60 h 532" name="T33"/>
                  <a:gd fmla="*/ 108 w 838" name="T34"/>
                  <a:gd fmla="*/ 32 h 532" name="T35"/>
                  <a:gd fmla="*/ 138 w 838" name="T36"/>
                  <a:gd fmla="*/ 0 h 532" name="T37"/>
                  <a:gd fmla="*/ 166 w 838" name="T38"/>
                  <a:gd fmla="*/ 22 h 532" name="T39"/>
                  <a:gd fmla="*/ 198 w 838" name="T40"/>
                  <a:gd fmla="*/ 68 h 532" name="T41"/>
                  <a:gd fmla="*/ 294 w 838" name="T42"/>
                  <a:gd fmla="*/ 66 h 532" name="T43"/>
                  <a:gd fmla="*/ 350 w 838" name="T44"/>
                  <a:gd fmla="*/ 30 h 532" name="T45"/>
                  <a:gd fmla="*/ 358 w 838" name="T46"/>
                  <a:gd fmla="*/ 80 h 532" name="T47"/>
                  <a:gd fmla="*/ 398 w 838" name="T48"/>
                  <a:gd fmla="*/ 78 h 532" name="T49"/>
                  <a:gd fmla="*/ 422 w 838" name="T50"/>
                  <a:gd fmla="*/ 76 h 532" name="T51"/>
                  <a:gd fmla="*/ 470 w 838" name="T52"/>
                  <a:gd fmla="*/ 110 h 532" name="T53"/>
                  <a:gd fmla="*/ 518 w 838" name="T54"/>
                  <a:gd fmla="*/ 166 h 532" name="T55"/>
                  <a:gd fmla="*/ 546 w 838" name="T56"/>
                  <a:gd fmla="*/ 134 h 532" name="T57"/>
                  <a:gd fmla="*/ 572 w 838" name="T58"/>
                  <a:gd fmla="*/ 140 h 532" name="T59"/>
                  <a:gd fmla="*/ 606 w 838" name="T60"/>
                  <a:gd fmla="*/ 184 h 532" name="T61"/>
                  <a:gd fmla="*/ 664 w 838" name="T62"/>
                  <a:gd fmla="*/ 204 h 532" name="T63"/>
                  <a:gd fmla="*/ 684 w 838" name="T64"/>
                  <a:gd fmla="*/ 186 h 532" name="T65"/>
                  <a:gd fmla="*/ 684 w 838" name="T66"/>
                  <a:gd fmla="*/ 168 h 532" name="T67"/>
                  <a:gd fmla="*/ 724 w 838" name="T68"/>
                  <a:gd fmla="*/ 146 h 532" name="T69"/>
                  <a:gd fmla="*/ 742 w 838" name="T70"/>
                  <a:gd fmla="*/ 132 h 532" name="T71"/>
                  <a:gd fmla="*/ 756 w 838" name="T72"/>
                  <a:gd fmla="*/ 154 h 532" name="T73"/>
                  <a:gd fmla="*/ 806 w 838" name="T74"/>
                  <a:gd fmla="*/ 188 h 532" name="T75"/>
                  <a:gd fmla="*/ 838 w 838" name="T76"/>
                  <a:gd fmla="*/ 228 h 532" name="T77"/>
                  <a:gd fmla="*/ 818 w 838" name="T78"/>
                  <a:gd fmla="*/ 272 h 532" name="T79"/>
                  <a:gd fmla="*/ 802 w 838" name="T80"/>
                  <a:gd fmla="*/ 308 h 532" name="T81"/>
                  <a:gd fmla="*/ 778 w 838" name="T82"/>
                  <a:gd fmla="*/ 300 h 532" name="T83"/>
                  <a:gd fmla="*/ 770 w 838" name="T84"/>
                  <a:gd fmla="*/ 258 h 532" name="T85"/>
                  <a:gd fmla="*/ 744 w 838" name="T86"/>
                  <a:gd fmla="*/ 242 h 532" name="T87"/>
                  <a:gd fmla="*/ 716 w 838" name="T88"/>
                  <a:gd fmla="*/ 282 h 532" name="T89"/>
                  <a:gd fmla="*/ 686 w 838" name="T90"/>
                  <a:gd fmla="*/ 346 h 532" name="T91"/>
                  <a:gd fmla="*/ 632 w 838" name="T92"/>
                  <a:gd fmla="*/ 368 h 532" name="T93"/>
                  <a:gd fmla="*/ 618 w 838" name="T94"/>
                  <a:gd fmla="*/ 410 h 532" name="T95"/>
                  <a:gd fmla="*/ 638 w 838" name="T96"/>
                  <a:gd fmla="*/ 444 h 532" name="T97"/>
                  <a:gd fmla="*/ 588 w 838" name="T98"/>
                  <a:gd fmla="*/ 456 h 532" name="T99"/>
                  <a:gd fmla="*/ 540 w 838" name="T100"/>
                  <a:gd fmla="*/ 438 h 532" name="T101"/>
                  <a:gd fmla="*/ 502 w 838" name="T102"/>
                  <a:gd fmla="*/ 456 h 532" name="T103"/>
                  <a:gd fmla="*/ 476 w 838" name="T104"/>
                  <a:gd fmla="*/ 530 h 53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32" w="838">
                    <a:moveTo>
                      <a:pt x="464" y="532"/>
                    </a:moveTo>
                    <a:lnTo>
                      <a:pt x="464" y="532"/>
                    </a:lnTo>
                    <a:lnTo>
                      <a:pt x="452" y="520"/>
                    </a:lnTo>
                    <a:lnTo>
                      <a:pt x="436" y="508"/>
                    </a:lnTo>
                    <a:lnTo>
                      <a:pt x="410" y="492"/>
                    </a:lnTo>
                    <a:lnTo>
                      <a:pt x="410" y="492"/>
                    </a:lnTo>
                    <a:lnTo>
                      <a:pt x="402" y="482"/>
                    </a:lnTo>
                    <a:lnTo>
                      <a:pt x="402" y="482"/>
                    </a:lnTo>
                    <a:lnTo>
                      <a:pt x="404" y="450"/>
                    </a:lnTo>
                    <a:lnTo>
                      <a:pt x="402" y="438"/>
                    </a:lnTo>
                    <a:lnTo>
                      <a:pt x="398" y="426"/>
                    </a:lnTo>
                    <a:lnTo>
                      <a:pt x="398" y="426"/>
                    </a:lnTo>
                    <a:lnTo>
                      <a:pt x="388" y="416"/>
                    </a:lnTo>
                    <a:lnTo>
                      <a:pt x="382" y="410"/>
                    </a:lnTo>
                    <a:lnTo>
                      <a:pt x="376" y="398"/>
                    </a:lnTo>
                    <a:lnTo>
                      <a:pt x="376" y="398"/>
                    </a:lnTo>
                    <a:lnTo>
                      <a:pt x="348" y="368"/>
                    </a:lnTo>
                    <a:lnTo>
                      <a:pt x="348" y="368"/>
                    </a:lnTo>
                    <a:lnTo>
                      <a:pt x="346" y="366"/>
                    </a:lnTo>
                    <a:lnTo>
                      <a:pt x="346" y="366"/>
                    </a:lnTo>
                    <a:lnTo>
                      <a:pt x="344" y="326"/>
                    </a:lnTo>
                    <a:lnTo>
                      <a:pt x="344" y="326"/>
                    </a:lnTo>
                    <a:lnTo>
                      <a:pt x="336" y="318"/>
                    </a:lnTo>
                    <a:lnTo>
                      <a:pt x="330" y="314"/>
                    </a:lnTo>
                    <a:lnTo>
                      <a:pt x="324" y="314"/>
                    </a:lnTo>
                    <a:lnTo>
                      <a:pt x="318" y="314"/>
                    </a:lnTo>
                    <a:lnTo>
                      <a:pt x="318" y="314"/>
                    </a:lnTo>
                    <a:lnTo>
                      <a:pt x="312" y="322"/>
                    </a:lnTo>
                    <a:lnTo>
                      <a:pt x="308" y="328"/>
                    </a:lnTo>
                    <a:lnTo>
                      <a:pt x="300" y="346"/>
                    </a:lnTo>
                    <a:lnTo>
                      <a:pt x="300" y="346"/>
                    </a:lnTo>
                    <a:lnTo>
                      <a:pt x="296" y="346"/>
                    </a:lnTo>
                    <a:lnTo>
                      <a:pt x="296" y="346"/>
                    </a:lnTo>
                    <a:lnTo>
                      <a:pt x="270" y="320"/>
                    </a:lnTo>
                    <a:lnTo>
                      <a:pt x="258" y="308"/>
                    </a:lnTo>
                    <a:lnTo>
                      <a:pt x="246" y="300"/>
                    </a:lnTo>
                    <a:lnTo>
                      <a:pt x="246" y="300"/>
                    </a:lnTo>
                    <a:lnTo>
                      <a:pt x="228" y="296"/>
                    </a:lnTo>
                    <a:lnTo>
                      <a:pt x="216" y="292"/>
                    </a:lnTo>
                    <a:lnTo>
                      <a:pt x="206" y="288"/>
                    </a:lnTo>
                    <a:lnTo>
                      <a:pt x="200" y="280"/>
                    </a:lnTo>
                    <a:lnTo>
                      <a:pt x="194" y="274"/>
                    </a:lnTo>
                    <a:lnTo>
                      <a:pt x="192" y="264"/>
                    </a:lnTo>
                    <a:lnTo>
                      <a:pt x="186" y="240"/>
                    </a:lnTo>
                    <a:lnTo>
                      <a:pt x="186" y="240"/>
                    </a:lnTo>
                    <a:lnTo>
                      <a:pt x="180" y="224"/>
                    </a:lnTo>
                    <a:lnTo>
                      <a:pt x="170" y="210"/>
                    </a:lnTo>
                    <a:lnTo>
                      <a:pt x="156" y="190"/>
                    </a:lnTo>
                    <a:lnTo>
                      <a:pt x="156" y="190"/>
                    </a:lnTo>
                    <a:lnTo>
                      <a:pt x="152" y="174"/>
                    </a:lnTo>
                    <a:lnTo>
                      <a:pt x="152" y="174"/>
                    </a:lnTo>
                    <a:lnTo>
                      <a:pt x="144" y="172"/>
                    </a:lnTo>
                    <a:lnTo>
                      <a:pt x="144" y="172"/>
                    </a:lnTo>
                    <a:lnTo>
                      <a:pt x="112" y="200"/>
                    </a:lnTo>
                    <a:lnTo>
                      <a:pt x="112" y="200"/>
                    </a:lnTo>
                    <a:lnTo>
                      <a:pt x="98" y="226"/>
                    </a:lnTo>
                    <a:lnTo>
                      <a:pt x="98" y="226"/>
                    </a:lnTo>
                    <a:lnTo>
                      <a:pt x="90" y="220"/>
                    </a:lnTo>
                    <a:lnTo>
                      <a:pt x="86" y="214"/>
                    </a:lnTo>
                    <a:lnTo>
                      <a:pt x="80" y="200"/>
                    </a:lnTo>
                    <a:lnTo>
                      <a:pt x="76" y="186"/>
                    </a:lnTo>
                    <a:lnTo>
                      <a:pt x="74" y="182"/>
                    </a:lnTo>
                    <a:lnTo>
                      <a:pt x="72" y="178"/>
                    </a:lnTo>
                    <a:lnTo>
                      <a:pt x="72" y="178"/>
                    </a:lnTo>
                    <a:lnTo>
                      <a:pt x="60" y="152"/>
                    </a:lnTo>
                    <a:lnTo>
                      <a:pt x="60" y="152"/>
                    </a:lnTo>
                    <a:lnTo>
                      <a:pt x="60" y="116"/>
                    </a:lnTo>
                    <a:lnTo>
                      <a:pt x="60" y="116"/>
                    </a:lnTo>
                    <a:lnTo>
                      <a:pt x="48" y="100"/>
                    </a:lnTo>
                    <a:lnTo>
                      <a:pt x="36" y="88"/>
                    </a:lnTo>
                    <a:lnTo>
                      <a:pt x="12" y="68"/>
                    </a:lnTo>
                    <a:lnTo>
                      <a:pt x="12" y="68"/>
                    </a:lnTo>
                    <a:lnTo>
                      <a:pt x="6" y="66"/>
                    </a:lnTo>
                    <a:lnTo>
                      <a:pt x="2" y="64"/>
                    </a:lnTo>
                    <a:lnTo>
                      <a:pt x="0" y="58"/>
                    </a:lnTo>
                    <a:lnTo>
                      <a:pt x="0" y="52"/>
                    </a:lnTo>
                    <a:lnTo>
                      <a:pt x="4" y="38"/>
                    </a:lnTo>
                    <a:lnTo>
                      <a:pt x="8" y="32"/>
                    </a:lnTo>
                    <a:lnTo>
                      <a:pt x="8" y="32"/>
                    </a:lnTo>
                    <a:lnTo>
                      <a:pt x="14" y="30"/>
                    </a:lnTo>
                    <a:lnTo>
                      <a:pt x="14" y="30"/>
                    </a:lnTo>
                    <a:lnTo>
                      <a:pt x="28" y="40"/>
                    </a:lnTo>
                    <a:lnTo>
                      <a:pt x="42" y="50"/>
                    </a:lnTo>
                    <a:lnTo>
                      <a:pt x="58" y="56"/>
                    </a:lnTo>
                    <a:lnTo>
                      <a:pt x="68" y="60"/>
                    </a:lnTo>
                    <a:lnTo>
                      <a:pt x="78" y="60"/>
                    </a:lnTo>
                    <a:lnTo>
                      <a:pt x="78" y="60"/>
                    </a:lnTo>
                    <a:lnTo>
                      <a:pt x="88" y="52"/>
                    </a:lnTo>
                    <a:lnTo>
                      <a:pt x="98" y="42"/>
                    </a:lnTo>
                    <a:lnTo>
                      <a:pt x="108" y="32"/>
                    </a:lnTo>
                    <a:lnTo>
                      <a:pt x="118" y="24"/>
                    </a:lnTo>
                    <a:lnTo>
                      <a:pt x="118" y="24"/>
                    </a:lnTo>
                    <a:lnTo>
                      <a:pt x="128" y="8"/>
                    </a:lnTo>
                    <a:lnTo>
                      <a:pt x="134" y="4"/>
                    </a:lnTo>
                    <a:lnTo>
                      <a:pt x="138" y="0"/>
                    </a:lnTo>
                    <a:lnTo>
                      <a:pt x="144" y="0"/>
                    </a:lnTo>
                    <a:lnTo>
                      <a:pt x="152" y="4"/>
                    </a:lnTo>
                    <a:lnTo>
                      <a:pt x="158" y="10"/>
                    </a:lnTo>
                    <a:lnTo>
                      <a:pt x="166" y="22"/>
                    </a:lnTo>
                    <a:lnTo>
                      <a:pt x="166" y="22"/>
                    </a:lnTo>
                    <a:lnTo>
                      <a:pt x="168" y="32"/>
                    </a:lnTo>
                    <a:lnTo>
                      <a:pt x="172" y="42"/>
                    </a:lnTo>
                    <a:lnTo>
                      <a:pt x="180" y="52"/>
                    </a:lnTo>
                    <a:lnTo>
                      <a:pt x="188" y="60"/>
                    </a:lnTo>
                    <a:lnTo>
                      <a:pt x="198" y="68"/>
                    </a:lnTo>
                    <a:lnTo>
                      <a:pt x="210" y="74"/>
                    </a:lnTo>
                    <a:lnTo>
                      <a:pt x="224" y="78"/>
                    </a:lnTo>
                    <a:lnTo>
                      <a:pt x="238" y="82"/>
                    </a:lnTo>
                    <a:lnTo>
                      <a:pt x="238" y="82"/>
                    </a:lnTo>
                    <a:lnTo>
                      <a:pt x="294" y="66"/>
                    </a:lnTo>
                    <a:lnTo>
                      <a:pt x="294" y="66"/>
                    </a:lnTo>
                    <a:lnTo>
                      <a:pt x="340" y="26"/>
                    </a:lnTo>
                    <a:lnTo>
                      <a:pt x="340" y="26"/>
                    </a:lnTo>
                    <a:lnTo>
                      <a:pt x="350" y="30"/>
                    </a:lnTo>
                    <a:lnTo>
                      <a:pt x="350" y="30"/>
                    </a:lnTo>
                    <a:lnTo>
                      <a:pt x="348" y="46"/>
                    </a:lnTo>
                    <a:lnTo>
                      <a:pt x="348" y="54"/>
                    </a:lnTo>
                    <a:lnTo>
                      <a:pt x="348" y="64"/>
                    </a:lnTo>
                    <a:lnTo>
                      <a:pt x="352" y="72"/>
                    </a:lnTo>
                    <a:lnTo>
                      <a:pt x="358" y="80"/>
                    </a:lnTo>
                    <a:lnTo>
                      <a:pt x="366" y="84"/>
                    </a:lnTo>
                    <a:lnTo>
                      <a:pt x="380" y="86"/>
                    </a:lnTo>
                    <a:lnTo>
                      <a:pt x="380" y="86"/>
                    </a:lnTo>
                    <a:lnTo>
                      <a:pt x="388" y="82"/>
                    </a:lnTo>
                    <a:lnTo>
                      <a:pt x="398" y="78"/>
                    </a:lnTo>
                    <a:lnTo>
                      <a:pt x="398" y="78"/>
                    </a:lnTo>
                    <a:lnTo>
                      <a:pt x="404" y="74"/>
                    </a:lnTo>
                    <a:lnTo>
                      <a:pt x="410" y="72"/>
                    </a:lnTo>
                    <a:lnTo>
                      <a:pt x="416" y="74"/>
                    </a:lnTo>
                    <a:lnTo>
                      <a:pt x="422" y="76"/>
                    </a:lnTo>
                    <a:lnTo>
                      <a:pt x="434" y="88"/>
                    </a:lnTo>
                    <a:lnTo>
                      <a:pt x="446" y="102"/>
                    </a:lnTo>
                    <a:lnTo>
                      <a:pt x="446" y="102"/>
                    </a:lnTo>
                    <a:lnTo>
                      <a:pt x="470" y="110"/>
                    </a:lnTo>
                    <a:lnTo>
                      <a:pt x="470" y="110"/>
                    </a:lnTo>
                    <a:lnTo>
                      <a:pt x="478" y="122"/>
                    </a:lnTo>
                    <a:lnTo>
                      <a:pt x="488" y="136"/>
                    </a:lnTo>
                    <a:lnTo>
                      <a:pt x="500" y="152"/>
                    </a:lnTo>
                    <a:lnTo>
                      <a:pt x="518" y="166"/>
                    </a:lnTo>
                    <a:lnTo>
                      <a:pt x="518" y="166"/>
                    </a:lnTo>
                    <a:lnTo>
                      <a:pt x="526" y="166"/>
                    </a:lnTo>
                    <a:lnTo>
                      <a:pt x="526" y="166"/>
                    </a:lnTo>
                    <a:lnTo>
                      <a:pt x="536" y="156"/>
                    </a:lnTo>
                    <a:lnTo>
                      <a:pt x="542" y="144"/>
                    </a:lnTo>
                    <a:lnTo>
                      <a:pt x="546" y="134"/>
                    </a:lnTo>
                    <a:lnTo>
                      <a:pt x="550" y="122"/>
                    </a:lnTo>
                    <a:lnTo>
                      <a:pt x="550" y="122"/>
                    </a:lnTo>
                    <a:lnTo>
                      <a:pt x="568" y="128"/>
                    </a:lnTo>
                    <a:lnTo>
                      <a:pt x="568" y="128"/>
                    </a:lnTo>
                    <a:lnTo>
                      <a:pt x="572" y="140"/>
                    </a:lnTo>
                    <a:lnTo>
                      <a:pt x="580" y="154"/>
                    </a:lnTo>
                    <a:lnTo>
                      <a:pt x="592" y="168"/>
                    </a:lnTo>
                    <a:lnTo>
                      <a:pt x="606" y="180"/>
                    </a:lnTo>
                    <a:lnTo>
                      <a:pt x="606" y="180"/>
                    </a:lnTo>
                    <a:lnTo>
                      <a:pt x="606" y="184"/>
                    </a:lnTo>
                    <a:lnTo>
                      <a:pt x="606" y="184"/>
                    </a:lnTo>
                    <a:lnTo>
                      <a:pt x="632" y="206"/>
                    </a:lnTo>
                    <a:lnTo>
                      <a:pt x="632" y="206"/>
                    </a:lnTo>
                    <a:lnTo>
                      <a:pt x="664" y="204"/>
                    </a:lnTo>
                    <a:lnTo>
                      <a:pt x="664" y="204"/>
                    </a:lnTo>
                    <a:lnTo>
                      <a:pt x="670" y="196"/>
                    </a:lnTo>
                    <a:lnTo>
                      <a:pt x="678" y="190"/>
                    </a:lnTo>
                    <a:lnTo>
                      <a:pt x="678" y="190"/>
                    </a:lnTo>
                    <a:lnTo>
                      <a:pt x="680" y="188"/>
                    </a:lnTo>
                    <a:lnTo>
                      <a:pt x="684" y="186"/>
                    </a:lnTo>
                    <a:lnTo>
                      <a:pt x="690" y="180"/>
                    </a:lnTo>
                    <a:lnTo>
                      <a:pt x="690" y="180"/>
                    </a:lnTo>
                    <a:lnTo>
                      <a:pt x="690" y="172"/>
                    </a:lnTo>
                    <a:lnTo>
                      <a:pt x="690" y="172"/>
                    </a:lnTo>
                    <a:lnTo>
                      <a:pt x="684" y="168"/>
                    </a:lnTo>
                    <a:lnTo>
                      <a:pt x="684" y="168"/>
                    </a:lnTo>
                    <a:lnTo>
                      <a:pt x="684" y="164"/>
                    </a:lnTo>
                    <a:lnTo>
                      <a:pt x="688" y="160"/>
                    </a:lnTo>
                    <a:lnTo>
                      <a:pt x="700" y="154"/>
                    </a:lnTo>
                    <a:lnTo>
                      <a:pt x="724" y="146"/>
                    </a:lnTo>
                    <a:lnTo>
                      <a:pt x="724" y="146"/>
                    </a:lnTo>
                    <a:lnTo>
                      <a:pt x="730" y="142"/>
                    </a:lnTo>
                    <a:lnTo>
                      <a:pt x="734" y="140"/>
                    </a:lnTo>
                    <a:lnTo>
                      <a:pt x="734" y="140"/>
                    </a:lnTo>
                    <a:lnTo>
                      <a:pt x="742" y="132"/>
                    </a:lnTo>
                    <a:lnTo>
                      <a:pt x="742" y="132"/>
                    </a:lnTo>
                    <a:lnTo>
                      <a:pt x="744" y="134"/>
                    </a:lnTo>
                    <a:lnTo>
                      <a:pt x="746" y="136"/>
                    </a:lnTo>
                    <a:lnTo>
                      <a:pt x="750" y="144"/>
                    </a:lnTo>
                    <a:lnTo>
                      <a:pt x="756" y="154"/>
                    </a:lnTo>
                    <a:lnTo>
                      <a:pt x="762" y="158"/>
                    </a:lnTo>
                    <a:lnTo>
                      <a:pt x="770" y="162"/>
                    </a:lnTo>
                    <a:lnTo>
                      <a:pt x="770" y="162"/>
                    </a:lnTo>
                    <a:lnTo>
                      <a:pt x="806" y="188"/>
                    </a:lnTo>
                    <a:lnTo>
                      <a:pt x="806" y="188"/>
                    </a:lnTo>
                    <a:lnTo>
                      <a:pt x="838" y="194"/>
                    </a:lnTo>
                    <a:lnTo>
                      <a:pt x="838" y="194"/>
                    </a:lnTo>
                    <a:lnTo>
                      <a:pt x="838" y="204"/>
                    </a:lnTo>
                    <a:lnTo>
                      <a:pt x="838" y="220"/>
                    </a:lnTo>
                    <a:lnTo>
                      <a:pt x="838" y="228"/>
                    </a:lnTo>
                    <a:lnTo>
                      <a:pt x="836" y="236"/>
                    </a:lnTo>
                    <a:lnTo>
                      <a:pt x="834" y="242"/>
                    </a:lnTo>
                    <a:lnTo>
                      <a:pt x="828" y="246"/>
                    </a:lnTo>
                    <a:lnTo>
                      <a:pt x="828" y="246"/>
                    </a:lnTo>
                    <a:lnTo>
                      <a:pt x="818" y="272"/>
                    </a:lnTo>
                    <a:lnTo>
                      <a:pt x="818" y="272"/>
                    </a:lnTo>
                    <a:lnTo>
                      <a:pt x="812" y="306"/>
                    </a:lnTo>
                    <a:lnTo>
                      <a:pt x="812" y="306"/>
                    </a:lnTo>
                    <a:lnTo>
                      <a:pt x="802" y="308"/>
                    </a:lnTo>
                    <a:lnTo>
                      <a:pt x="802" y="308"/>
                    </a:lnTo>
                    <a:lnTo>
                      <a:pt x="800" y="302"/>
                    </a:lnTo>
                    <a:lnTo>
                      <a:pt x="796" y="300"/>
                    </a:lnTo>
                    <a:lnTo>
                      <a:pt x="792" y="298"/>
                    </a:lnTo>
                    <a:lnTo>
                      <a:pt x="788" y="298"/>
                    </a:lnTo>
                    <a:lnTo>
                      <a:pt x="778" y="300"/>
                    </a:lnTo>
                    <a:lnTo>
                      <a:pt x="774" y="302"/>
                    </a:lnTo>
                    <a:lnTo>
                      <a:pt x="774" y="302"/>
                    </a:lnTo>
                    <a:lnTo>
                      <a:pt x="770" y="300"/>
                    </a:lnTo>
                    <a:lnTo>
                      <a:pt x="770" y="300"/>
                    </a:lnTo>
                    <a:lnTo>
                      <a:pt x="770" y="258"/>
                    </a:lnTo>
                    <a:lnTo>
                      <a:pt x="770" y="258"/>
                    </a:lnTo>
                    <a:lnTo>
                      <a:pt x="762" y="248"/>
                    </a:lnTo>
                    <a:lnTo>
                      <a:pt x="756" y="244"/>
                    </a:lnTo>
                    <a:lnTo>
                      <a:pt x="750" y="242"/>
                    </a:lnTo>
                    <a:lnTo>
                      <a:pt x="744" y="242"/>
                    </a:lnTo>
                    <a:lnTo>
                      <a:pt x="738" y="244"/>
                    </a:lnTo>
                    <a:lnTo>
                      <a:pt x="732" y="250"/>
                    </a:lnTo>
                    <a:lnTo>
                      <a:pt x="722" y="264"/>
                    </a:lnTo>
                    <a:lnTo>
                      <a:pt x="722" y="264"/>
                    </a:lnTo>
                    <a:lnTo>
                      <a:pt x="716" y="282"/>
                    </a:lnTo>
                    <a:lnTo>
                      <a:pt x="708" y="302"/>
                    </a:lnTo>
                    <a:lnTo>
                      <a:pt x="698" y="320"/>
                    </a:lnTo>
                    <a:lnTo>
                      <a:pt x="690" y="340"/>
                    </a:lnTo>
                    <a:lnTo>
                      <a:pt x="690" y="340"/>
                    </a:lnTo>
                    <a:lnTo>
                      <a:pt x="686" y="346"/>
                    </a:lnTo>
                    <a:lnTo>
                      <a:pt x="680" y="354"/>
                    </a:lnTo>
                    <a:lnTo>
                      <a:pt x="680" y="354"/>
                    </a:lnTo>
                    <a:lnTo>
                      <a:pt x="666" y="362"/>
                    </a:lnTo>
                    <a:lnTo>
                      <a:pt x="652" y="366"/>
                    </a:lnTo>
                    <a:lnTo>
                      <a:pt x="632" y="368"/>
                    </a:lnTo>
                    <a:lnTo>
                      <a:pt x="624" y="372"/>
                    </a:lnTo>
                    <a:lnTo>
                      <a:pt x="622" y="374"/>
                    </a:lnTo>
                    <a:lnTo>
                      <a:pt x="620" y="378"/>
                    </a:lnTo>
                    <a:lnTo>
                      <a:pt x="618" y="390"/>
                    </a:lnTo>
                    <a:lnTo>
                      <a:pt x="618" y="410"/>
                    </a:lnTo>
                    <a:lnTo>
                      <a:pt x="618" y="410"/>
                    </a:lnTo>
                    <a:lnTo>
                      <a:pt x="644" y="432"/>
                    </a:lnTo>
                    <a:lnTo>
                      <a:pt x="644" y="432"/>
                    </a:lnTo>
                    <a:lnTo>
                      <a:pt x="642" y="438"/>
                    </a:lnTo>
                    <a:lnTo>
                      <a:pt x="638" y="444"/>
                    </a:lnTo>
                    <a:lnTo>
                      <a:pt x="628" y="454"/>
                    </a:lnTo>
                    <a:lnTo>
                      <a:pt x="628" y="454"/>
                    </a:lnTo>
                    <a:lnTo>
                      <a:pt x="620" y="456"/>
                    </a:lnTo>
                    <a:lnTo>
                      <a:pt x="610" y="456"/>
                    </a:lnTo>
                    <a:lnTo>
                      <a:pt x="588" y="456"/>
                    </a:lnTo>
                    <a:lnTo>
                      <a:pt x="570" y="452"/>
                    </a:lnTo>
                    <a:lnTo>
                      <a:pt x="556" y="448"/>
                    </a:lnTo>
                    <a:lnTo>
                      <a:pt x="556" y="448"/>
                    </a:lnTo>
                    <a:lnTo>
                      <a:pt x="548" y="442"/>
                    </a:lnTo>
                    <a:lnTo>
                      <a:pt x="540" y="438"/>
                    </a:lnTo>
                    <a:lnTo>
                      <a:pt x="532" y="436"/>
                    </a:lnTo>
                    <a:lnTo>
                      <a:pt x="526" y="438"/>
                    </a:lnTo>
                    <a:lnTo>
                      <a:pt x="520" y="440"/>
                    </a:lnTo>
                    <a:lnTo>
                      <a:pt x="514" y="446"/>
                    </a:lnTo>
                    <a:lnTo>
                      <a:pt x="502" y="456"/>
                    </a:lnTo>
                    <a:lnTo>
                      <a:pt x="502" y="456"/>
                    </a:lnTo>
                    <a:lnTo>
                      <a:pt x="480" y="520"/>
                    </a:lnTo>
                    <a:lnTo>
                      <a:pt x="480" y="520"/>
                    </a:lnTo>
                    <a:lnTo>
                      <a:pt x="476" y="530"/>
                    </a:lnTo>
                    <a:lnTo>
                      <a:pt x="476" y="530"/>
                    </a:lnTo>
                    <a:lnTo>
                      <a:pt x="464" y="532"/>
                    </a:lnTo>
                    <a:lnTo>
                      <a:pt x="464" y="532"/>
                    </a:lnTo>
                    <a:close/>
                  </a:path>
                </a:pathLst>
              </a:custGeom>
              <a:grpFill/>
              <a:ln>
                <a:solidFill>
                  <a:schemeClr val="bg1"/>
                </a:solidFill>
              </a:ln>
            </p:spPr>
            <p:txBody>
              <a:bodyPr/>
              <a:lstStyle/>
              <a:p>
                <a:endParaRPr altLang="en-US" lang="zh-CN"/>
              </a:p>
            </p:txBody>
          </p:sp>
          <p:sp>
            <p:nvSpPr>
              <p:cNvPr id="104" name="Freeform 38"/>
              <p:cNvSpPr/>
              <p:nvPr/>
            </p:nvSpPr>
            <p:spPr bwMode="auto">
              <a:xfrm>
                <a:off x="6799263" y="285750"/>
                <a:ext cx="1768475" cy="1581150"/>
              </a:xfrm>
              <a:custGeom>
                <a:gdLst>
                  <a:gd fmla="*/ 750 w 1114" name="T0"/>
                  <a:gd fmla="*/ 920 h 996" name="T1"/>
                  <a:gd fmla="*/ 698 w 1114" name="T2"/>
                  <a:gd fmla="*/ 952 h 996" name="T3"/>
                  <a:gd fmla="*/ 656 w 1114" name="T4"/>
                  <a:gd fmla="*/ 908 h 996" name="T5"/>
                  <a:gd fmla="*/ 614 w 1114" name="T6"/>
                  <a:gd fmla="*/ 872 h 996" name="T7"/>
                  <a:gd fmla="*/ 568 w 1114" name="T8"/>
                  <a:gd fmla="*/ 866 h 996" name="T9"/>
                  <a:gd fmla="*/ 534 w 1114" name="T10"/>
                  <a:gd fmla="*/ 824 h 996" name="T11"/>
                  <a:gd fmla="*/ 488 w 1114" name="T12"/>
                  <a:gd fmla="*/ 834 h 996" name="T13"/>
                  <a:gd fmla="*/ 442 w 1114" name="T14"/>
                  <a:gd fmla="*/ 860 h 996" name="T15"/>
                  <a:gd fmla="*/ 360 w 1114" name="T16"/>
                  <a:gd fmla="*/ 840 h 996" name="T17"/>
                  <a:gd fmla="*/ 320 w 1114" name="T18"/>
                  <a:gd fmla="*/ 790 h 996" name="T19"/>
                  <a:gd fmla="*/ 288 w 1114" name="T20"/>
                  <a:gd fmla="*/ 776 h 996" name="T21"/>
                  <a:gd fmla="*/ 324 w 1114" name="T22"/>
                  <a:gd fmla="*/ 756 h 996" name="T23"/>
                  <a:gd fmla="*/ 288 w 1114" name="T24"/>
                  <a:gd fmla="*/ 712 h 996" name="T25"/>
                  <a:gd fmla="*/ 244 w 1114" name="T26"/>
                  <a:gd fmla="*/ 716 h 996" name="T27"/>
                  <a:gd fmla="*/ 220 w 1114" name="T28"/>
                  <a:gd fmla="*/ 662 h 996" name="T29"/>
                  <a:gd fmla="*/ 268 w 1114" name="T30"/>
                  <a:gd fmla="*/ 592 h 996" name="T31"/>
                  <a:gd fmla="*/ 304 w 1114" name="T32"/>
                  <a:gd fmla="*/ 516 h 996" name="T33"/>
                  <a:gd fmla="*/ 314 w 1114" name="T34"/>
                  <a:gd fmla="*/ 550 h 996" name="T35"/>
                  <a:gd fmla="*/ 358 w 1114" name="T36"/>
                  <a:gd fmla="*/ 568 h 996" name="T37"/>
                  <a:gd fmla="*/ 358 w 1114" name="T38"/>
                  <a:gd fmla="*/ 484 h 996" name="T39"/>
                  <a:gd fmla="*/ 360 w 1114" name="T40"/>
                  <a:gd fmla="*/ 428 h 996" name="T41"/>
                  <a:gd fmla="*/ 338 w 1114" name="T42"/>
                  <a:gd fmla="*/ 348 h 996" name="T43"/>
                  <a:gd fmla="*/ 362 w 1114" name="T44"/>
                  <a:gd fmla="*/ 252 h 996" name="T45"/>
                  <a:gd fmla="*/ 314 w 1114" name="T46"/>
                  <a:gd fmla="*/ 158 h 996" name="T47"/>
                  <a:gd fmla="*/ 252 w 1114" name="T48"/>
                  <a:gd fmla="*/ 188 h 996" name="T49"/>
                  <a:gd fmla="*/ 166 w 1114" name="T50"/>
                  <a:gd fmla="*/ 218 h 996" name="T51"/>
                  <a:gd fmla="*/ 130 w 1114" name="T52"/>
                  <a:gd fmla="*/ 192 h 996" name="T53"/>
                  <a:gd fmla="*/ 102 w 1114" name="T54"/>
                  <a:gd fmla="*/ 126 h 996" name="T55"/>
                  <a:gd fmla="*/ 44 w 1114" name="T56"/>
                  <a:gd fmla="*/ 140 h 996" name="T57"/>
                  <a:gd fmla="*/ 20 w 1114" name="T58"/>
                  <a:gd fmla="*/ 96 h 996" name="T59"/>
                  <a:gd fmla="*/ 72 w 1114" name="T60"/>
                  <a:gd fmla="*/ 10 h 996" name="T61"/>
                  <a:gd fmla="*/ 168 w 1114" name="T62"/>
                  <a:gd fmla="*/ 16 h 996" name="T63"/>
                  <a:gd fmla="*/ 282 w 1114" name="T64"/>
                  <a:gd fmla="*/ 26 h 996" name="T65"/>
                  <a:gd fmla="*/ 392 w 1114" name="T66"/>
                  <a:gd fmla="*/ 184 h 996" name="T67"/>
                  <a:gd fmla="*/ 458 w 1114" name="T68"/>
                  <a:gd fmla="*/ 278 h 996" name="T69"/>
                  <a:gd fmla="*/ 498 w 1114" name="T70"/>
                  <a:gd fmla="*/ 330 h 996" name="T71"/>
                  <a:gd fmla="*/ 570 w 1114" name="T72"/>
                  <a:gd fmla="*/ 354 h 996" name="T73"/>
                  <a:gd fmla="*/ 638 w 1114" name="T74"/>
                  <a:gd fmla="*/ 366 h 996" name="T75"/>
                  <a:gd fmla="*/ 716 w 1114" name="T76"/>
                  <a:gd fmla="*/ 396 h 996" name="T77"/>
                  <a:gd fmla="*/ 770 w 1114" name="T78"/>
                  <a:gd fmla="*/ 448 h 996" name="T79"/>
                  <a:gd fmla="*/ 814 w 1114" name="T80"/>
                  <a:gd fmla="*/ 512 h 996" name="T81"/>
                  <a:gd fmla="*/ 912 w 1114" name="T82"/>
                  <a:gd fmla="*/ 486 h 996" name="T83"/>
                  <a:gd fmla="*/ 990 w 1114" name="T84"/>
                  <a:gd fmla="*/ 404 h 996" name="T85"/>
                  <a:gd fmla="*/ 1084 w 1114" name="T86"/>
                  <a:gd fmla="*/ 340 h 996" name="T87"/>
                  <a:gd fmla="*/ 1084 w 1114" name="T88"/>
                  <a:gd fmla="*/ 412 h 996" name="T89"/>
                  <a:gd fmla="*/ 1112 w 1114" name="T90"/>
                  <a:gd fmla="*/ 498 h 996" name="T91"/>
                  <a:gd fmla="*/ 1096 w 1114" name="T92"/>
                  <a:gd fmla="*/ 584 h 996" name="T93"/>
                  <a:gd fmla="*/ 1088 w 1114" name="T94"/>
                  <a:gd fmla="*/ 732 h 996" name="T95"/>
                  <a:gd fmla="*/ 1028 w 1114" name="T96"/>
                  <a:gd fmla="*/ 748 h 996" name="T97"/>
                  <a:gd fmla="*/ 974 w 1114" name="T98"/>
                  <a:gd fmla="*/ 772 h 996" name="T99"/>
                  <a:gd fmla="*/ 942 w 1114" name="T100"/>
                  <a:gd fmla="*/ 800 h 996" name="T101"/>
                  <a:gd fmla="*/ 984 w 1114" name="T102"/>
                  <a:gd fmla="*/ 910 h 996" name="T103"/>
                  <a:gd fmla="*/ 972 w 1114" name="T104"/>
                  <a:gd fmla="*/ 968 h 996" name="T105"/>
                  <a:gd fmla="*/ 928 w 1114" name="T106"/>
                  <a:gd fmla="*/ 924 h 996" name="T107"/>
                  <a:gd fmla="*/ 904 w 1114" name="T108"/>
                  <a:gd fmla="*/ 930 h 996" name="T109"/>
                  <a:gd fmla="*/ 848 w 1114" name="T110"/>
                  <a:gd fmla="*/ 972 h 996" name="T111"/>
                  <a:gd fmla="*/ 812 w 1114" name="T112"/>
                  <a:gd fmla="*/ 996 h 99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96" w="1114">
                    <a:moveTo>
                      <a:pt x="812" y="996"/>
                    </a:moveTo>
                    <a:lnTo>
                      <a:pt x="812" y="996"/>
                    </a:lnTo>
                    <a:lnTo>
                      <a:pt x="772" y="958"/>
                    </a:lnTo>
                    <a:lnTo>
                      <a:pt x="772" y="958"/>
                    </a:lnTo>
                    <a:lnTo>
                      <a:pt x="760" y="936"/>
                    </a:lnTo>
                    <a:lnTo>
                      <a:pt x="754" y="926"/>
                    </a:lnTo>
                    <a:lnTo>
                      <a:pt x="750" y="920"/>
                    </a:lnTo>
                    <a:lnTo>
                      <a:pt x="742" y="916"/>
                    </a:lnTo>
                    <a:lnTo>
                      <a:pt x="736" y="912"/>
                    </a:lnTo>
                    <a:lnTo>
                      <a:pt x="726" y="910"/>
                    </a:lnTo>
                    <a:lnTo>
                      <a:pt x="716" y="912"/>
                    </a:lnTo>
                    <a:lnTo>
                      <a:pt x="716" y="912"/>
                    </a:lnTo>
                    <a:lnTo>
                      <a:pt x="698" y="952"/>
                    </a:lnTo>
                    <a:lnTo>
                      <a:pt x="698" y="952"/>
                    </a:lnTo>
                    <a:lnTo>
                      <a:pt x="692" y="950"/>
                    </a:lnTo>
                    <a:lnTo>
                      <a:pt x="684" y="946"/>
                    </a:lnTo>
                    <a:lnTo>
                      <a:pt x="672" y="932"/>
                    </a:lnTo>
                    <a:lnTo>
                      <a:pt x="664" y="918"/>
                    </a:lnTo>
                    <a:lnTo>
                      <a:pt x="660" y="910"/>
                    </a:lnTo>
                    <a:lnTo>
                      <a:pt x="660" y="910"/>
                    </a:lnTo>
                    <a:lnTo>
                      <a:pt x="656" y="908"/>
                    </a:lnTo>
                    <a:lnTo>
                      <a:pt x="654" y="904"/>
                    </a:lnTo>
                    <a:lnTo>
                      <a:pt x="650" y="896"/>
                    </a:lnTo>
                    <a:lnTo>
                      <a:pt x="650" y="896"/>
                    </a:lnTo>
                    <a:lnTo>
                      <a:pt x="628" y="892"/>
                    </a:lnTo>
                    <a:lnTo>
                      <a:pt x="628" y="892"/>
                    </a:lnTo>
                    <a:lnTo>
                      <a:pt x="620" y="880"/>
                    </a:lnTo>
                    <a:lnTo>
                      <a:pt x="614" y="872"/>
                    </a:lnTo>
                    <a:lnTo>
                      <a:pt x="608" y="868"/>
                    </a:lnTo>
                    <a:lnTo>
                      <a:pt x="602" y="864"/>
                    </a:lnTo>
                    <a:lnTo>
                      <a:pt x="588" y="862"/>
                    </a:lnTo>
                    <a:lnTo>
                      <a:pt x="572" y="860"/>
                    </a:lnTo>
                    <a:lnTo>
                      <a:pt x="572" y="860"/>
                    </a:lnTo>
                    <a:lnTo>
                      <a:pt x="568" y="866"/>
                    </a:lnTo>
                    <a:lnTo>
                      <a:pt x="568" y="866"/>
                    </a:lnTo>
                    <a:lnTo>
                      <a:pt x="554" y="870"/>
                    </a:lnTo>
                    <a:lnTo>
                      <a:pt x="544" y="870"/>
                    </a:lnTo>
                    <a:lnTo>
                      <a:pt x="538" y="866"/>
                    </a:lnTo>
                    <a:lnTo>
                      <a:pt x="536" y="860"/>
                    </a:lnTo>
                    <a:lnTo>
                      <a:pt x="534" y="852"/>
                    </a:lnTo>
                    <a:lnTo>
                      <a:pt x="534" y="842"/>
                    </a:lnTo>
                    <a:lnTo>
                      <a:pt x="534" y="824"/>
                    </a:lnTo>
                    <a:lnTo>
                      <a:pt x="534" y="824"/>
                    </a:lnTo>
                    <a:lnTo>
                      <a:pt x="526" y="816"/>
                    </a:lnTo>
                    <a:lnTo>
                      <a:pt x="520" y="814"/>
                    </a:lnTo>
                    <a:lnTo>
                      <a:pt x="514" y="812"/>
                    </a:lnTo>
                    <a:lnTo>
                      <a:pt x="506" y="812"/>
                    </a:lnTo>
                    <a:lnTo>
                      <a:pt x="506" y="812"/>
                    </a:lnTo>
                    <a:lnTo>
                      <a:pt x="488" y="834"/>
                    </a:lnTo>
                    <a:lnTo>
                      <a:pt x="488" y="834"/>
                    </a:lnTo>
                    <a:lnTo>
                      <a:pt x="474" y="842"/>
                    </a:lnTo>
                    <a:lnTo>
                      <a:pt x="474" y="842"/>
                    </a:lnTo>
                    <a:lnTo>
                      <a:pt x="468" y="848"/>
                    </a:lnTo>
                    <a:lnTo>
                      <a:pt x="460" y="852"/>
                    </a:lnTo>
                    <a:lnTo>
                      <a:pt x="452" y="858"/>
                    </a:lnTo>
                    <a:lnTo>
                      <a:pt x="442" y="860"/>
                    </a:lnTo>
                    <a:lnTo>
                      <a:pt x="422" y="866"/>
                    </a:lnTo>
                    <a:lnTo>
                      <a:pt x="404" y="868"/>
                    </a:lnTo>
                    <a:lnTo>
                      <a:pt x="404" y="868"/>
                    </a:lnTo>
                    <a:lnTo>
                      <a:pt x="380" y="858"/>
                    </a:lnTo>
                    <a:lnTo>
                      <a:pt x="372" y="852"/>
                    </a:lnTo>
                    <a:lnTo>
                      <a:pt x="364" y="846"/>
                    </a:lnTo>
                    <a:lnTo>
                      <a:pt x="360" y="840"/>
                    </a:lnTo>
                    <a:lnTo>
                      <a:pt x="354" y="832"/>
                    </a:lnTo>
                    <a:lnTo>
                      <a:pt x="348" y="814"/>
                    </a:lnTo>
                    <a:lnTo>
                      <a:pt x="348" y="814"/>
                    </a:lnTo>
                    <a:lnTo>
                      <a:pt x="336" y="796"/>
                    </a:lnTo>
                    <a:lnTo>
                      <a:pt x="332" y="792"/>
                    </a:lnTo>
                    <a:lnTo>
                      <a:pt x="330" y="790"/>
                    </a:lnTo>
                    <a:lnTo>
                      <a:pt x="320" y="790"/>
                    </a:lnTo>
                    <a:lnTo>
                      <a:pt x="304" y="788"/>
                    </a:lnTo>
                    <a:lnTo>
                      <a:pt x="304" y="788"/>
                    </a:lnTo>
                    <a:lnTo>
                      <a:pt x="302" y="790"/>
                    </a:lnTo>
                    <a:lnTo>
                      <a:pt x="302" y="790"/>
                    </a:lnTo>
                    <a:lnTo>
                      <a:pt x="294" y="786"/>
                    </a:lnTo>
                    <a:lnTo>
                      <a:pt x="290" y="782"/>
                    </a:lnTo>
                    <a:lnTo>
                      <a:pt x="288" y="776"/>
                    </a:lnTo>
                    <a:lnTo>
                      <a:pt x="286" y="770"/>
                    </a:lnTo>
                    <a:lnTo>
                      <a:pt x="286" y="770"/>
                    </a:lnTo>
                    <a:lnTo>
                      <a:pt x="294" y="768"/>
                    </a:lnTo>
                    <a:lnTo>
                      <a:pt x="304" y="766"/>
                    </a:lnTo>
                    <a:lnTo>
                      <a:pt x="314" y="762"/>
                    </a:lnTo>
                    <a:lnTo>
                      <a:pt x="324" y="756"/>
                    </a:lnTo>
                    <a:lnTo>
                      <a:pt x="324" y="756"/>
                    </a:lnTo>
                    <a:lnTo>
                      <a:pt x="322" y="736"/>
                    </a:lnTo>
                    <a:lnTo>
                      <a:pt x="318" y="722"/>
                    </a:lnTo>
                    <a:lnTo>
                      <a:pt x="318" y="722"/>
                    </a:lnTo>
                    <a:lnTo>
                      <a:pt x="310" y="708"/>
                    </a:lnTo>
                    <a:lnTo>
                      <a:pt x="310" y="708"/>
                    </a:lnTo>
                    <a:lnTo>
                      <a:pt x="296" y="708"/>
                    </a:lnTo>
                    <a:lnTo>
                      <a:pt x="288" y="712"/>
                    </a:lnTo>
                    <a:lnTo>
                      <a:pt x="284" y="720"/>
                    </a:lnTo>
                    <a:lnTo>
                      <a:pt x="278" y="732"/>
                    </a:lnTo>
                    <a:lnTo>
                      <a:pt x="278" y="732"/>
                    </a:lnTo>
                    <a:lnTo>
                      <a:pt x="270" y="732"/>
                    </a:lnTo>
                    <a:lnTo>
                      <a:pt x="264" y="730"/>
                    </a:lnTo>
                    <a:lnTo>
                      <a:pt x="252" y="724"/>
                    </a:lnTo>
                    <a:lnTo>
                      <a:pt x="244" y="716"/>
                    </a:lnTo>
                    <a:lnTo>
                      <a:pt x="234" y="712"/>
                    </a:lnTo>
                    <a:lnTo>
                      <a:pt x="234" y="712"/>
                    </a:lnTo>
                    <a:lnTo>
                      <a:pt x="232" y="702"/>
                    </a:lnTo>
                    <a:lnTo>
                      <a:pt x="228" y="696"/>
                    </a:lnTo>
                    <a:lnTo>
                      <a:pt x="220" y="686"/>
                    </a:lnTo>
                    <a:lnTo>
                      <a:pt x="220" y="686"/>
                    </a:lnTo>
                    <a:lnTo>
                      <a:pt x="220" y="662"/>
                    </a:lnTo>
                    <a:lnTo>
                      <a:pt x="220" y="662"/>
                    </a:lnTo>
                    <a:lnTo>
                      <a:pt x="232" y="650"/>
                    </a:lnTo>
                    <a:lnTo>
                      <a:pt x="244" y="640"/>
                    </a:lnTo>
                    <a:lnTo>
                      <a:pt x="260" y="616"/>
                    </a:lnTo>
                    <a:lnTo>
                      <a:pt x="260" y="616"/>
                    </a:lnTo>
                    <a:lnTo>
                      <a:pt x="264" y="602"/>
                    </a:lnTo>
                    <a:lnTo>
                      <a:pt x="268" y="592"/>
                    </a:lnTo>
                    <a:lnTo>
                      <a:pt x="274" y="582"/>
                    </a:lnTo>
                    <a:lnTo>
                      <a:pt x="280" y="572"/>
                    </a:lnTo>
                    <a:lnTo>
                      <a:pt x="292" y="556"/>
                    </a:lnTo>
                    <a:lnTo>
                      <a:pt x="298" y="546"/>
                    </a:lnTo>
                    <a:lnTo>
                      <a:pt x="302" y="536"/>
                    </a:lnTo>
                    <a:lnTo>
                      <a:pt x="302" y="536"/>
                    </a:lnTo>
                    <a:lnTo>
                      <a:pt x="304" y="516"/>
                    </a:lnTo>
                    <a:lnTo>
                      <a:pt x="304" y="516"/>
                    </a:lnTo>
                    <a:lnTo>
                      <a:pt x="308" y="518"/>
                    </a:lnTo>
                    <a:lnTo>
                      <a:pt x="312" y="520"/>
                    </a:lnTo>
                    <a:lnTo>
                      <a:pt x="316" y="528"/>
                    </a:lnTo>
                    <a:lnTo>
                      <a:pt x="316" y="528"/>
                    </a:lnTo>
                    <a:lnTo>
                      <a:pt x="316" y="538"/>
                    </a:lnTo>
                    <a:lnTo>
                      <a:pt x="314" y="550"/>
                    </a:lnTo>
                    <a:lnTo>
                      <a:pt x="316" y="556"/>
                    </a:lnTo>
                    <a:lnTo>
                      <a:pt x="318" y="562"/>
                    </a:lnTo>
                    <a:lnTo>
                      <a:pt x="322" y="568"/>
                    </a:lnTo>
                    <a:lnTo>
                      <a:pt x="330" y="572"/>
                    </a:lnTo>
                    <a:lnTo>
                      <a:pt x="330" y="572"/>
                    </a:lnTo>
                    <a:lnTo>
                      <a:pt x="348" y="572"/>
                    </a:lnTo>
                    <a:lnTo>
                      <a:pt x="358" y="568"/>
                    </a:lnTo>
                    <a:lnTo>
                      <a:pt x="366" y="562"/>
                    </a:lnTo>
                    <a:lnTo>
                      <a:pt x="366" y="562"/>
                    </a:lnTo>
                    <a:lnTo>
                      <a:pt x="368" y="524"/>
                    </a:lnTo>
                    <a:lnTo>
                      <a:pt x="368" y="508"/>
                    </a:lnTo>
                    <a:lnTo>
                      <a:pt x="366" y="494"/>
                    </a:lnTo>
                    <a:lnTo>
                      <a:pt x="366" y="494"/>
                    </a:lnTo>
                    <a:lnTo>
                      <a:pt x="358" y="484"/>
                    </a:lnTo>
                    <a:lnTo>
                      <a:pt x="352" y="474"/>
                    </a:lnTo>
                    <a:lnTo>
                      <a:pt x="348" y="466"/>
                    </a:lnTo>
                    <a:lnTo>
                      <a:pt x="348" y="458"/>
                    </a:lnTo>
                    <a:lnTo>
                      <a:pt x="350" y="452"/>
                    </a:lnTo>
                    <a:lnTo>
                      <a:pt x="352" y="444"/>
                    </a:lnTo>
                    <a:lnTo>
                      <a:pt x="360" y="428"/>
                    </a:lnTo>
                    <a:lnTo>
                      <a:pt x="360" y="428"/>
                    </a:lnTo>
                    <a:lnTo>
                      <a:pt x="358" y="410"/>
                    </a:lnTo>
                    <a:lnTo>
                      <a:pt x="352" y="392"/>
                    </a:lnTo>
                    <a:lnTo>
                      <a:pt x="346" y="380"/>
                    </a:lnTo>
                    <a:lnTo>
                      <a:pt x="340" y="372"/>
                    </a:lnTo>
                    <a:lnTo>
                      <a:pt x="340" y="372"/>
                    </a:lnTo>
                    <a:lnTo>
                      <a:pt x="338" y="348"/>
                    </a:lnTo>
                    <a:lnTo>
                      <a:pt x="338" y="348"/>
                    </a:lnTo>
                    <a:lnTo>
                      <a:pt x="350" y="320"/>
                    </a:lnTo>
                    <a:lnTo>
                      <a:pt x="350" y="320"/>
                    </a:lnTo>
                    <a:lnTo>
                      <a:pt x="352" y="306"/>
                    </a:lnTo>
                    <a:lnTo>
                      <a:pt x="354" y="294"/>
                    </a:lnTo>
                    <a:lnTo>
                      <a:pt x="364" y="268"/>
                    </a:lnTo>
                    <a:lnTo>
                      <a:pt x="364" y="268"/>
                    </a:lnTo>
                    <a:lnTo>
                      <a:pt x="362" y="252"/>
                    </a:lnTo>
                    <a:lnTo>
                      <a:pt x="360" y="236"/>
                    </a:lnTo>
                    <a:lnTo>
                      <a:pt x="356" y="218"/>
                    </a:lnTo>
                    <a:lnTo>
                      <a:pt x="350" y="202"/>
                    </a:lnTo>
                    <a:lnTo>
                      <a:pt x="342" y="188"/>
                    </a:lnTo>
                    <a:lnTo>
                      <a:pt x="334" y="174"/>
                    </a:lnTo>
                    <a:lnTo>
                      <a:pt x="324" y="164"/>
                    </a:lnTo>
                    <a:lnTo>
                      <a:pt x="314" y="158"/>
                    </a:lnTo>
                    <a:lnTo>
                      <a:pt x="314" y="158"/>
                    </a:lnTo>
                    <a:lnTo>
                      <a:pt x="296" y="158"/>
                    </a:lnTo>
                    <a:lnTo>
                      <a:pt x="284" y="160"/>
                    </a:lnTo>
                    <a:lnTo>
                      <a:pt x="272" y="164"/>
                    </a:lnTo>
                    <a:lnTo>
                      <a:pt x="262" y="172"/>
                    </a:lnTo>
                    <a:lnTo>
                      <a:pt x="262" y="172"/>
                    </a:lnTo>
                    <a:lnTo>
                      <a:pt x="252" y="188"/>
                    </a:lnTo>
                    <a:lnTo>
                      <a:pt x="244" y="198"/>
                    </a:lnTo>
                    <a:lnTo>
                      <a:pt x="234" y="204"/>
                    </a:lnTo>
                    <a:lnTo>
                      <a:pt x="216" y="208"/>
                    </a:lnTo>
                    <a:lnTo>
                      <a:pt x="216" y="208"/>
                    </a:lnTo>
                    <a:lnTo>
                      <a:pt x="198" y="210"/>
                    </a:lnTo>
                    <a:lnTo>
                      <a:pt x="182" y="214"/>
                    </a:lnTo>
                    <a:lnTo>
                      <a:pt x="166" y="218"/>
                    </a:lnTo>
                    <a:lnTo>
                      <a:pt x="152" y="222"/>
                    </a:lnTo>
                    <a:lnTo>
                      <a:pt x="152" y="222"/>
                    </a:lnTo>
                    <a:lnTo>
                      <a:pt x="144" y="218"/>
                    </a:lnTo>
                    <a:lnTo>
                      <a:pt x="138" y="212"/>
                    </a:lnTo>
                    <a:lnTo>
                      <a:pt x="134" y="208"/>
                    </a:lnTo>
                    <a:lnTo>
                      <a:pt x="132" y="202"/>
                    </a:lnTo>
                    <a:lnTo>
                      <a:pt x="130" y="192"/>
                    </a:lnTo>
                    <a:lnTo>
                      <a:pt x="128" y="184"/>
                    </a:lnTo>
                    <a:lnTo>
                      <a:pt x="128" y="184"/>
                    </a:lnTo>
                    <a:lnTo>
                      <a:pt x="124" y="164"/>
                    </a:lnTo>
                    <a:lnTo>
                      <a:pt x="118" y="148"/>
                    </a:lnTo>
                    <a:lnTo>
                      <a:pt x="110" y="136"/>
                    </a:lnTo>
                    <a:lnTo>
                      <a:pt x="102" y="126"/>
                    </a:lnTo>
                    <a:lnTo>
                      <a:pt x="102" y="126"/>
                    </a:lnTo>
                    <a:lnTo>
                      <a:pt x="86" y="120"/>
                    </a:lnTo>
                    <a:lnTo>
                      <a:pt x="72" y="116"/>
                    </a:lnTo>
                    <a:lnTo>
                      <a:pt x="62" y="114"/>
                    </a:lnTo>
                    <a:lnTo>
                      <a:pt x="54" y="116"/>
                    </a:lnTo>
                    <a:lnTo>
                      <a:pt x="48" y="122"/>
                    </a:lnTo>
                    <a:lnTo>
                      <a:pt x="46" y="130"/>
                    </a:lnTo>
                    <a:lnTo>
                      <a:pt x="44" y="140"/>
                    </a:lnTo>
                    <a:lnTo>
                      <a:pt x="44" y="156"/>
                    </a:lnTo>
                    <a:lnTo>
                      <a:pt x="44" y="156"/>
                    </a:lnTo>
                    <a:lnTo>
                      <a:pt x="0" y="124"/>
                    </a:lnTo>
                    <a:lnTo>
                      <a:pt x="0" y="124"/>
                    </a:lnTo>
                    <a:lnTo>
                      <a:pt x="0" y="118"/>
                    </a:lnTo>
                    <a:lnTo>
                      <a:pt x="0" y="118"/>
                    </a:lnTo>
                    <a:lnTo>
                      <a:pt x="20" y="96"/>
                    </a:lnTo>
                    <a:lnTo>
                      <a:pt x="20" y="96"/>
                    </a:lnTo>
                    <a:lnTo>
                      <a:pt x="24" y="58"/>
                    </a:lnTo>
                    <a:lnTo>
                      <a:pt x="24" y="58"/>
                    </a:lnTo>
                    <a:lnTo>
                      <a:pt x="10" y="46"/>
                    </a:lnTo>
                    <a:lnTo>
                      <a:pt x="10" y="46"/>
                    </a:lnTo>
                    <a:lnTo>
                      <a:pt x="72" y="10"/>
                    </a:lnTo>
                    <a:lnTo>
                      <a:pt x="72" y="10"/>
                    </a:lnTo>
                    <a:lnTo>
                      <a:pt x="88" y="4"/>
                    </a:lnTo>
                    <a:lnTo>
                      <a:pt x="104" y="0"/>
                    </a:lnTo>
                    <a:lnTo>
                      <a:pt x="122" y="0"/>
                    </a:lnTo>
                    <a:lnTo>
                      <a:pt x="142" y="2"/>
                    </a:lnTo>
                    <a:lnTo>
                      <a:pt x="142" y="2"/>
                    </a:lnTo>
                    <a:lnTo>
                      <a:pt x="156" y="10"/>
                    </a:lnTo>
                    <a:lnTo>
                      <a:pt x="168" y="16"/>
                    </a:lnTo>
                    <a:lnTo>
                      <a:pt x="184" y="18"/>
                    </a:lnTo>
                    <a:lnTo>
                      <a:pt x="204" y="20"/>
                    </a:lnTo>
                    <a:lnTo>
                      <a:pt x="204" y="20"/>
                    </a:lnTo>
                    <a:lnTo>
                      <a:pt x="224" y="16"/>
                    </a:lnTo>
                    <a:lnTo>
                      <a:pt x="240" y="14"/>
                    </a:lnTo>
                    <a:lnTo>
                      <a:pt x="258" y="18"/>
                    </a:lnTo>
                    <a:lnTo>
                      <a:pt x="282" y="26"/>
                    </a:lnTo>
                    <a:lnTo>
                      <a:pt x="282" y="26"/>
                    </a:lnTo>
                    <a:lnTo>
                      <a:pt x="324" y="78"/>
                    </a:lnTo>
                    <a:lnTo>
                      <a:pt x="348" y="106"/>
                    </a:lnTo>
                    <a:lnTo>
                      <a:pt x="374" y="136"/>
                    </a:lnTo>
                    <a:lnTo>
                      <a:pt x="374" y="136"/>
                    </a:lnTo>
                    <a:lnTo>
                      <a:pt x="392" y="184"/>
                    </a:lnTo>
                    <a:lnTo>
                      <a:pt x="392" y="184"/>
                    </a:lnTo>
                    <a:lnTo>
                      <a:pt x="436" y="222"/>
                    </a:lnTo>
                    <a:lnTo>
                      <a:pt x="436" y="222"/>
                    </a:lnTo>
                    <a:lnTo>
                      <a:pt x="446" y="236"/>
                    </a:lnTo>
                    <a:lnTo>
                      <a:pt x="452" y="246"/>
                    </a:lnTo>
                    <a:lnTo>
                      <a:pt x="456" y="258"/>
                    </a:lnTo>
                    <a:lnTo>
                      <a:pt x="458" y="278"/>
                    </a:lnTo>
                    <a:lnTo>
                      <a:pt x="458" y="278"/>
                    </a:lnTo>
                    <a:lnTo>
                      <a:pt x="464" y="284"/>
                    </a:lnTo>
                    <a:lnTo>
                      <a:pt x="470" y="290"/>
                    </a:lnTo>
                    <a:lnTo>
                      <a:pt x="492" y="306"/>
                    </a:lnTo>
                    <a:lnTo>
                      <a:pt x="492" y="306"/>
                    </a:lnTo>
                    <a:lnTo>
                      <a:pt x="496" y="314"/>
                    </a:lnTo>
                    <a:lnTo>
                      <a:pt x="496" y="314"/>
                    </a:lnTo>
                    <a:lnTo>
                      <a:pt x="498" y="330"/>
                    </a:lnTo>
                    <a:lnTo>
                      <a:pt x="504" y="354"/>
                    </a:lnTo>
                    <a:lnTo>
                      <a:pt x="504" y="354"/>
                    </a:lnTo>
                    <a:lnTo>
                      <a:pt x="514" y="358"/>
                    </a:lnTo>
                    <a:lnTo>
                      <a:pt x="532" y="358"/>
                    </a:lnTo>
                    <a:lnTo>
                      <a:pt x="552" y="356"/>
                    </a:lnTo>
                    <a:lnTo>
                      <a:pt x="570" y="354"/>
                    </a:lnTo>
                    <a:lnTo>
                      <a:pt x="570" y="354"/>
                    </a:lnTo>
                    <a:lnTo>
                      <a:pt x="580" y="354"/>
                    </a:lnTo>
                    <a:lnTo>
                      <a:pt x="588" y="354"/>
                    </a:lnTo>
                    <a:lnTo>
                      <a:pt x="600" y="358"/>
                    </a:lnTo>
                    <a:lnTo>
                      <a:pt x="614" y="366"/>
                    </a:lnTo>
                    <a:lnTo>
                      <a:pt x="614" y="366"/>
                    </a:lnTo>
                    <a:lnTo>
                      <a:pt x="638" y="366"/>
                    </a:lnTo>
                    <a:lnTo>
                      <a:pt x="638" y="366"/>
                    </a:lnTo>
                    <a:lnTo>
                      <a:pt x="642" y="362"/>
                    </a:lnTo>
                    <a:lnTo>
                      <a:pt x="646" y="360"/>
                    </a:lnTo>
                    <a:lnTo>
                      <a:pt x="662" y="358"/>
                    </a:lnTo>
                    <a:lnTo>
                      <a:pt x="662" y="358"/>
                    </a:lnTo>
                    <a:lnTo>
                      <a:pt x="704" y="396"/>
                    </a:lnTo>
                    <a:lnTo>
                      <a:pt x="704" y="396"/>
                    </a:lnTo>
                    <a:lnTo>
                      <a:pt x="716" y="396"/>
                    </a:lnTo>
                    <a:lnTo>
                      <a:pt x="728" y="396"/>
                    </a:lnTo>
                    <a:lnTo>
                      <a:pt x="740" y="400"/>
                    </a:lnTo>
                    <a:lnTo>
                      <a:pt x="748" y="404"/>
                    </a:lnTo>
                    <a:lnTo>
                      <a:pt x="754" y="410"/>
                    </a:lnTo>
                    <a:lnTo>
                      <a:pt x="754" y="410"/>
                    </a:lnTo>
                    <a:lnTo>
                      <a:pt x="770" y="448"/>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46" y="506"/>
                    </a:lnTo>
                    <a:lnTo>
                      <a:pt x="878" y="498"/>
                    </a:lnTo>
                    <a:lnTo>
                      <a:pt x="912" y="486"/>
                    </a:lnTo>
                    <a:lnTo>
                      <a:pt x="912" y="486"/>
                    </a:lnTo>
                    <a:lnTo>
                      <a:pt x="928" y="476"/>
                    </a:lnTo>
                    <a:lnTo>
                      <a:pt x="928" y="476"/>
                    </a:lnTo>
                    <a:lnTo>
                      <a:pt x="942" y="454"/>
                    </a:lnTo>
                    <a:lnTo>
                      <a:pt x="956" y="436"/>
                    </a:lnTo>
                    <a:lnTo>
                      <a:pt x="972" y="420"/>
                    </a:lnTo>
                    <a:lnTo>
                      <a:pt x="990" y="404"/>
                    </a:lnTo>
                    <a:lnTo>
                      <a:pt x="990" y="404"/>
                    </a:lnTo>
                    <a:lnTo>
                      <a:pt x="1016" y="376"/>
                    </a:lnTo>
                    <a:lnTo>
                      <a:pt x="1016" y="376"/>
                    </a:lnTo>
                    <a:lnTo>
                      <a:pt x="1064" y="336"/>
                    </a:lnTo>
                    <a:lnTo>
                      <a:pt x="1064" y="336"/>
                    </a:lnTo>
                    <a:lnTo>
                      <a:pt x="1078" y="338"/>
                    </a:lnTo>
                    <a:lnTo>
                      <a:pt x="1084" y="340"/>
                    </a:lnTo>
                    <a:lnTo>
                      <a:pt x="1086" y="342"/>
                    </a:lnTo>
                    <a:lnTo>
                      <a:pt x="1088" y="346"/>
                    </a:lnTo>
                    <a:lnTo>
                      <a:pt x="1086" y="350"/>
                    </a:lnTo>
                    <a:lnTo>
                      <a:pt x="1084" y="370"/>
                    </a:lnTo>
                    <a:lnTo>
                      <a:pt x="1084" y="370"/>
                    </a:lnTo>
                    <a:lnTo>
                      <a:pt x="1084" y="412"/>
                    </a:lnTo>
                    <a:lnTo>
                      <a:pt x="1084" y="412"/>
                    </a:lnTo>
                    <a:lnTo>
                      <a:pt x="1100" y="428"/>
                    </a:lnTo>
                    <a:lnTo>
                      <a:pt x="1108" y="442"/>
                    </a:lnTo>
                    <a:lnTo>
                      <a:pt x="1112" y="448"/>
                    </a:lnTo>
                    <a:lnTo>
                      <a:pt x="1114" y="456"/>
                    </a:lnTo>
                    <a:lnTo>
                      <a:pt x="1114" y="456"/>
                    </a:lnTo>
                    <a:lnTo>
                      <a:pt x="1112" y="498"/>
                    </a:lnTo>
                    <a:lnTo>
                      <a:pt x="1112" y="498"/>
                    </a:lnTo>
                    <a:lnTo>
                      <a:pt x="1102" y="524"/>
                    </a:lnTo>
                    <a:lnTo>
                      <a:pt x="1102" y="524"/>
                    </a:lnTo>
                    <a:lnTo>
                      <a:pt x="1098" y="530"/>
                    </a:lnTo>
                    <a:lnTo>
                      <a:pt x="1094" y="536"/>
                    </a:lnTo>
                    <a:lnTo>
                      <a:pt x="1092" y="550"/>
                    </a:lnTo>
                    <a:lnTo>
                      <a:pt x="1094" y="566"/>
                    </a:lnTo>
                    <a:lnTo>
                      <a:pt x="1096" y="584"/>
                    </a:lnTo>
                    <a:lnTo>
                      <a:pt x="1096" y="584"/>
                    </a:lnTo>
                    <a:lnTo>
                      <a:pt x="1096" y="650"/>
                    </a:lnTo>
                    <a:lnTo>
                      <a:pt x="1096" y="650"/>
                    </a:lnTo>
                    <a:lnTo>
                      <a:pt x="1086" y="690"/>
                    </a:lnTo>
                    <a:lnTo>
                      <a:pt x="1086" y="690"/>
                    </a:lnTo>
                    <a:lnTo>
                      <a:pt x="1088" y="732"/>
                    </a:lnTo>
                    <a:lnTo>
                      <a:pt x="1088" y="732"/>
                    </a:lnTo>
                    <a:lnTo>
                      <a:pt x="1080" y="742"/>
                    </a:lnTo>
                    <a:lnTo>
                      <a:pt x="1074" y="746"/>
                    </a:lnTo>
                    <a:lnTo>
                      <a:pt x="1068" y="750"/>
                    </a:lnTo>
                    <a:lnTo>
                      <a:pt x="1068" y="750"/>
                    </a:lnTo>
                    <a:lnTo>
                      <a:pt x="1046" y="752"/>
                    </a:lnTo>
                    <a:lnTo>
                      <a:pt x="1046" y="752"/>
                    </a:lnTo>
                    <a:lnTo>
                      <a:pt x="1028" y="748"/>
                    </a:lnTo>
                    <a:lnTo>
                      <a:pt x="1014" y="746"/>
                    </a:lnTo>
                    <a:lnTo>
                      <a:pt x="990" y="744"/>
                    </a:lnTo>
                    <a:lnTo>
                      <a:pt x="990" y="744"/>
                    </a:lnTo>
                    <a:lnTo>
                      <a:pt x="986" y="752"/>
                    </a:lnTo>
                    <a:lnTo>
                      <a:pt x="982" y="758"/>
                    </a:lnTo>
                    <a:lnTo>
                      <a:pt x="978" y="764"/>
                    </a:lnTo>
                    <a:lnTo>
                      <a:pt x="974" y="772"/>
                    </a:lnTo>
                    <a:lnTo>
                      <a:pt x="974" y="772"/>
                    </a:lnTo>
                    <a:lnTo>
                      <a:pt x="964" y="774"/>
                    </a:lnTo>
                    <a:lnTo>
                      <a:pt x="956" y="778"/>
                    </a:lnTo>
                    <a:lnTo>
                      <a:pt x="950" y="782"/>
                    </a:lnTo>
                    <a:lnTo>
                      <a:pt x="946" y="788"/>
                    </a:lnTo>
                    <a:lnTo>
                      <a:pt x="944" y="794"/>
                    </a:lnTo>
                    <a:lnTo>
                      <a:pt x="942" y="800"/>
                    </a:lnTo>
                    <a:lnTo>
                      <a:pt x="944" y="820"/>
                    </a:lnTo>
                    <a:lnTo>
                      <a:pt x="944" y="820"/>
                    </a:lnTo>
                    <a:lnTo>
                      <a:pt x="960" y="846"/>
                    </a:lnTo>
                    <a:lnTo>
                      <a:pt x="960" y="846"/>
                    </a:lnTo>
                    <a:lnTo>
                      <a:pt x="964" y="866"/>
                    </a:lnTo>
                    <a:lnTo>
                      <a:pt x="972" y="888"/>
                    </a:lnTo>
                    <a:lnTo>
                      <a:pt x="984" y="910"/>
                    </a:lnTo>
                    <a:lnTo>
                      <a:pt x="996" y="936"/>
                    </a:lnTo>
                    <a:lnTo>
                      <a:pt x="996" y="936"/>
                    </a:lnTo>
                    <a:lnTo>
                      <a:pt x="1006" y="976"/>
                    </a:lnTo>
                    <a:lnTo>
                      <a:pt x="1006" y="976"/>
                    </a:lnTo>
                    <a:lnTo>
                      <a:pt x="992" y="976"/>
                    </a:lnTo>
                    <a:lnTo>
                      <a:pt x="982" y="972"/>
                    </a:lnTo>
                    <a:lnTo>
                      <a:pt x="972" y="968"/>
                    </a:lnTo>
                    <a:lnTo>
                      <a:pt x="962" y="962"/>
                    </a:lnTo>
                    <a:lnTo>
                      <a:pt x="948" y="950"/>
                    </a:lnTo>
                    <a:lnTo>
                      <a:pt x="936" y="942"/>
                    </a:lnTo>
                    <a:lnTo>
                      <a:pt x="936" y="942"/>
                    </a:lnTo>
                    <a:lnTo>
                      <a:pt x="934" y="934"/>
                    </a:lnTo>
                    <a:lnTo>
                      <a:pt x="932" y="928"/>
                    </a:lnTo>
                    <a:lnTo>
                      <a:pt x="928" y="924"/>
                    </a:lnTo>
                    <a:lnTo>
                      <a:pt x="924" y="920"/>
                    </a:lnTo>
                    <a:lnTo>
                      <a:pt x="918" y="920"/>
                    </a:lnTo>
                    <a:lnTo>
                      <a:pt x="914" y="918"/>
                    </a:lnTo>
                    <a:lnTo>
                      <a:pt x="910" y="920"/>
                    </a:lnTo>
                    <a:lnTo>
                      <a:pt x="906" y="922"/>
                    </a:lnTo>
                    <a:lnTo>
                      <a:pt x="906" y="922"/>
                    </a:lnTo>
                    <a:lnTo>
                      <a:pt x="904" y="930"/>
                    </a:lnTo>
                    <a:lnTo>
                      <a:pt x="904" y="930"/>
                    </a:lnTo>
                    <a:lnTo>
                      <a:pt x="888" y="934"/>
                    </a:lnTo>
                    <a:lnTo>
                      <a:pt x="874" y="940"/>
                    </a:lnTo>
                    <a:lnTo>
                      <a:pt x="848" y="954"/>
                    </a:lnTo>
                    <a:lnTo>
                      <a:pt x="848" y="954"/>
                    </a:lnTo>
                    <a:lnTo>
                      <a:pt x="848" y="972"/>
                    </a:lnTo>
                    <a:lnTo>
                      <a:pt x="848" y="972"/>
                    </a:lnTo>
                    <a:lnTo>
                      <a:pt x="852" y="976"/>
                    </a:lnTo>
                    <a:lnTo>
                      <a:pt x="852" y="976"/>
                    </a:lnTo>
                    <a:lnTo>
                      <a:pt x="840" y="982"/>
                    </a:lnTo>
                    <a:lnTo>
                      <a:pt x="832" y="992"/>
                    </a:lnTo>
                    <a:lnTo>
                      <a:pt x="832" y="992"/>
                    </a:lnTo>
                    <a:lnTo>
                      <a:pt x="812" y="996"/>
                    </a:lnTo>
                    <a:lnTo>
                      <a:pt x="812" y="996"/>
                    </a:lnTo>
                    <a:close/>
                  </a:path>
                </a:pathLst>
              </a:custGeom>
              <a:grpFill/>
              <a:ln>
                <a:solidFill>
                  <a:schemeClr val="bg1"/>
                </a:solidFill>
              </a:ln>
            </p:spPr>
            <p:txBody>
              <a:bodyPr/>
              <a:lstStyle/>
              <a:p>
                <a:endParaRPr altLang="en-US" lang="zh-CN"/>
              </a:p>
            </p:txBody>
          </p:sp>
          <p:sp>
            <p:nvSpPr>
              <p:cNvPr id="107" name="Freeform 41"/>
              <p:cNvSpPr/>
              <p:nvPr/>
            </p:nvSpPr>
            <p:spPr bwMode="auto">
              <a:xfrm>
                <a:off x="4456113" y="3463925"/>
                <a:ext cx="79375" cy="82550"/>
              </a:xfrm>
              <a:custGeom>
                <a:gdLst>
                  <a:gd fmla="*/ 24 w 50" name="T0"/>
                  <a:gd fmla="*/ 0 h 52" name="T1"/>
                  <a:gd fmla="*/ 24 w 50" name="T2"/>
                  <a:gd fmla="*/ 0 h 52" name="T3"/>
                  <a:gd fmla="*/ 34 w 50" name="T4"/>
                  <a:gd fmla="*/ 2 h 52" name="T5"/>
                  <a:gd fmla="*/ 42 w 50" name="T6"/>
                  <a:gd fmla="*/ 8 h 52" name="T7"/>
                  <a:gd fmla="*/ 48 w 50" name="T8"/>
                  <a:gd fmla="*/ 16 h 52" name="T9"/>
                  <a:gd fmla="*/ 50 w 50" name="T10"/>
                  <a:gd fmla="*/ 26 h 52" name="T11"/>
                  <a:gd fmla="*/ 50 w 50" name="T12"/>
                  <a:gd fmla="*/ 26 h 52" name="T13"/>
                  <a:gd fmla="*/ 48 w 50" name="T14"/>
                  <a:gd fmla="*/ 36 h 52" name="T15"/>
                  <a:gd fmla="*/ 42 w 50" name="T16"/>
                  <a:gd fmla="*/ 44 h 52" name="T17"/>
                  <a:gd fmla="*/ 34 w 50" name="T18"/>
                  <a:gd fmla="*/ 50 h 52" name="T19"/>
                  <a:gd fmla="*/ 24 w 50" name="T20"/>
                  <a:gd fmla="*/ 52 h 52" name="T21"/>
                  <a:gd fmla="*/ 24 w 50" name="T22"/>
                  <a:gd fmla="*/ 52 h 52" name="T23"/>
                  <a:gd fmla="*/ 14 w 50" name="T24"/>
                  <a:gd fmla="*/ 50 h 52" name="T25"/>
                  <a:gd fmla="*/ 6 w 50" name="T26"/>
                  <a:gd fmla="*/ 44 h 52" name="T27"/>
                  <a:gd fmla="*/ 2 w 50" name="T28"/>
                  <a:gd fmla="*/ 36 h 52" name="T29"/>
                  <a:gd fmla="*/ 0 w 50" name="T30"/>
                  <a:gd fmla="*/ 26 h 52" name="T31"/>
                  <a:gd fmla="*/ 0 w 50" name="T32"/>
                  <a:gd fmla="*/ 26 h 52" name="T33"/>
                  <a:gd fmla="*/ 2 w 50" name="T34"/>
                  <a:gd fmla="*/ 16 h 52" name="T35"/>
                  <a:gd fmla="*/ 6 w 50" name="T36"/>
                  <a:gd fmla="*/ 8 h 52" name="T37"/>
                  <a:gd fmla="*/ 14 w 50" name="T38"/>
                  <a:gd fmla="*/ 2 h 52" name="T39"/>
                  <a:gd fmla="*/ 24 w 50" name="T40"/>
                  <a:gd fmla="*/ 0 h 52" name="T41"/>
                  <a:gd fmla="*/ 24 w 50" name="T42"/>
                  <a:gd fmla="*/ 0 h 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2" w="50">
                    <a:moveTo>
                      <a:pt x="24" y="0"/>
                    </a:moveTo>
                    <a:lnTo>
                      <a:pt x="24" y="0"/>
                    </a:lnTo>
                    <a:lnTo>
                      <a:pt x="34" y="2"/>
                    </a:lnTo>
                    <a:lnTo>
                      <a:pt x="42" y="8"/>
                    </a:lnTo>
                    <a:lnTo>
                      <a:pt x="48" y="16"/>
                    </a:lnTo>
                    <a:lnTo>
                      <a:pt x="50" y="26"/>
                    </a:lnTo>
                    <a:lnTo>
                      <a:pt x="50" y="26"/>
                    </a:lnTo>
                    <a:lnTo>
                      <a:pt x="48" y="36"/>
                    </a:lnTo>
                    <a:lnTo>
                      <a:pt x="42" y="44"/>
                    </a:lnTo>
                    <a:lnTo>
                      <a:pt x="34" y="50"/>
                    </a:lnTo>
                    <a:lnTo>
                      <a:pt x="24" y="52"/>
                    </a:lnTo>
                    <a:lnTo>
                      <a:pt x="24" y="52"/>
                    </a:lnTo>
                    <a:lnTo>
                      <a:pt x="14" y="50"/>
                    </a:lnTo>
                    <a:lnTo>
                      <a:pt x="6" y="44"/>
                    </a:lnTo>
                    <a:lnTo>
                      <a:pt x="2" y="36"/>
                    </a:lnTo>
                    <a:lnTo>
                      <a:pt x="0" y="26"/>
                    </a:lnTo>
                    <a:lnTo>
                      <a:pt x="0" y="26"/>
                    </a:lnTo>
                    <a:lnTo>
                      <a:pt x="2" y="16"/>
                    </a:lnTo>
                    <a:lnTo>
                      <a:pt x="6" y="8"/>
                    </a:lnTo>
                    <a:lnTo>
                      <a:pt x="14" y="2"/>
                    </a:lnTo>
                    <a:lnTo>
                      <a:pt x="24" y="0"/>
                    </a:lnTo>
                    <a:lnTo>
                      <a:pt x="24" y="0"/>
                    </a:lnTo>
                    <a:close/>
                  </a:path>
                </a:pathLst>
              </a:custGeom>
              <a:grpFill/>
              <a:ln>
                <a:solidFill>
                  <a:schemeClr val="bg1"/>
                </a:solidFill>
              </a:ln>
            </p:spPr>
            <p:txBody>
              <a:bodyPr/>
              <a:lstStyle/>
              <a:p>
                <a:endParaRPr altLang="en-US" lang="zh-CN"/>
              </a:p>
            </p:txBody>
          </p:sp>
          <p:sp>
            <p:nvSpPr>
              <p:cNvPr id="108" name="Freeform 42"/>
              <p:cNvSpPr/>
              <p:nvPr/>
            </p:nvSpPr>
            <p:spPr bwMode="auto">
              <a:xfrm>
                <a:off x="4808538" y="4543425"/>
                <a:ext cx="63500" cy="66675"/>
              </a:xfrm>
              <a:custGeom>
                <a:gdLst>
                  <a:gd fmla="*/ 20 w 40" name="T0"/>
                  <a:gd fmla="*/ 0 h 42" name="T1"/>
                  <a:gd fmla="*/ 20 w 40" name="T2"/>
                  <a:gd fmla="*/ 0 h 42" name="T3"/>
                  <a:gd fmla="*/ 28 w 40" name="T4"/>
                  <a:gd fmla="*/ 2 h 42" name="T5"/>
                  <a:gd fmla="*/ 34 w 40" name="T6"/>
                  <a:gd fmla="*/ 6 h 42" name="T7"/>
                  <a:gd fmla="*/ 38 w 40" name="T8"/>
                  <a:gd fmla="*/ 12 h 42" name="T9"/>
                  <a:gd fmla="*/ 40 w 40" name="T10"/>
                  <a:gd fmla="*/ 20 h 42" name="T11"/>
                  <a:gd fmla="*/ 40 w 40" name="T12"/>
                  <a:gd fmla="*/ 20 h 42" name="T13"/>
                  <a:gd fmla="*/ 38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0 w 40" name="T28"/>
                  <a:gd fmla="*/ 28 h 42" name="T29"/>
                  <a:gd fmla="*/ 0 w 40" name="T30"/>
                  <a:gd fmla="*/ 20 h 42" name="T31"/>
                  <a:gd fmla="*/ 0 w 40" name="T32"/>
                  <a:gd fmla="*/ 20 h 42" name="T33"/>
                  <a:gd fmla="*/ 0 w 40" name="T34"/>
                  <a:gd fmla="*/ 12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09" name="Freeform 43"/>
              <p:cNvSpPr/>
              <p:nvPr/>
            </p:nvSpPr>
            <p:spPr bwMode="auto">
              <a:xfrm>
                <a:off x="4567238" y="5581650"/>
                <a:ext cx="66675" cy="63500"/>
              </a:xfrm>
              <a:custGeom>
                <a:gdLst>
                  <a:gd fmla="*/ 22 w 42" name="T0"/>
                  <a:gd fmla="*/ 0 h 40" name="T1"/>
                  <a:gd fmla="*/ 22 w 42" name="T2"/>
                  <a:gd fmla="*/ 0 h 40" name="T3"/>
                  <a:gd fmla="*/ 30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30 w 42" name="T18"/>
                  <a:gd fmla="*/ 38 h 40" name="T19"/>
                  <a:gd fmla="*/ 22 w 42" name="T20"/>
                  <a:gd fmla="*/ 40 h 40" name="T21"/>
                  <a:gd fmla="*/ 22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2 w 42" name="T40"/>
                  <a:gd fmla="*/ 0 h 40" name="T41"/>
                  <a:gd fmla="*/ 22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2" y="0"/>
                    </a:moveTo>
                    <a:lnTo>
                      <a:pt x="22" y="0"/>
                    </a:lnTo>
                    <a:lnTo>
                      <a:pt x="30" y="2"/>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altLang="en-US" lang="zh-CN"/>
              </a:p>
            </p:txBody>
          </p:sp>
          <p:sp>
            <p:nvSpPr>
              <p:cNvPr id="111" name="Freeform 45"/>
              <p:cNvSpPr/>
              <p:nvPr/>
            </p:nvSpPr>
            <p:spPr bwMode="auto">
              <a:xfrm>
                <a:off x="5522913" y="5978525"/>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12" name="Freeform 46"/>
              <p:cNvSpPr/>
              <p:nvPr/>
            </p:nvSpPr>
            <p:spPr bwMode="auto">
              <a:xfrm>
                <a:off x="5253038" y="5302250"/>
                <a:ext cx="66675" cy="66675"/>
              </a:xfrm>
              <a:custGeom>
                <a:gdLst>
                  <a:gd fmla="*/ 20 w 42" name="T0"/>
                  <a:gd fmla="*/ 0 h 42" name="T1"/>
                  <a:gd fmla="*/ 20 w 42" name="T2"/>
                  <a:gd fmla="*/ 0 h 42" name="T3"/>
                  <a:gd fmla="*/ 28 w 42" name="T4"/>
                  <a:gd fmla="*/ 2 h 42" name="T5"/>
                  <a:gd fmla="*/ 36 w 42" name="T6"/>
                  <a:gd fmla="*/ 6 h 42" name="T7"/>
                  <a:gd fmla="*/ 40 w 42" name="T8"/>
                  <a:gd fmla="*/ 14 h 42" name="T9"/>
                  <a:gd fmla="*/ 42 w 42" name="T10"/>
                  <a:gd fmla="*/ 22 h 42" name="T11"/>
                  <a:gd fmla="*/ 42 w 42" name="T12"/>
                  <a:gd fmla="*/ 22 h 42" name="T13"/>
                  <a:gd fmla="*/ 40 w 42" name="T14"/>
                  <a:gd fmla="*/ 30 h 42" name="T15"/>
                  <a:gd fmla="*/ 36 w 42" name="T16"/>
                  <a:gd fmla="*/ 36 h 42" name="T17"/>
                  <a:gd fmla="*/ 28 w 42" name="T18"/>
                  <a:gd fmla="*/ 40 h 42" name="T19"/>
                  <a:gd fmla="*/ 20 w 42" name="T20"/>
                  <a:gd fmla="*/ 42 h 42" name="T21"/>
                  <a:gd fmla="*/ 20 w 42" name="T22"/>
                  <a:gd fmla="*/ 42 h 42" name="T23"/>
                  <a:gd fmla="*/ 12 w 42" name="T24"/>
                  <a:gd fmla="*/ 40 h 42" name="T25"/>
                  <a:gd fmla="*/ 6 w 42" name="T26"/>
                  <a:gd fmla="*/ 36 h 42" name="T27"/>
                  <a:gd fmla="*/ 2 w 42" name="T28"/>
                  <a:gd fmla="*/ 30 h 42" name="T29"/>
                  <a:gd fmla="*/ 0 w 42" name="T30"/>
                  <a:gd fmla="*/ 22 h 42" name="T31"/>
                  <a:gd fmla="*/ 0 w 42" name="T32"/>
                  <a:gd fmla="*/ 22 h 42" name="T33"/>
                  <a:gd fmla="*/ 2 w 42" name="T34"/>
                  <a:gd fmla="*/ 14 h 42" name="T35"/>
                  <a:gd fmla="*/ 6 w 42" name="T36"/>
                  <a:gd fmla="*/ 6 h 42" name="T37"/>
                  <a:gd fmla="*/ 12 w 42" name="T38"/>
                  <a:gd fmla="*/ 2 h 42" name="T39"/>
                  <a:gd fmla="*/ 20 w 42" name="T40"/>
                  <a:gd fmla="*/ 0 h 42" name="T41"/>
                  <a:gd fmla="*/ 20 w 42"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2">
                    <a:moveTo>
                      <a:pt x="20" y="0"/>
                    </a:moveTo>
                    <a:lnTo>
                      <a:pt x="20" y="0"/>
                    </a:lnTo>
                    <a:lnTo>
                      <a:pt x="28" y="2"/>
                    </a:lnTo>
                    <a:lnTo>
                      <a:pt x="36" y="6"/>
                    </a:lnTo>
                    <a:lnTo>
                      <a:pt x="40" y="14"/>
                    </a:lnTo>
                    <a:lnTo>
                      <a:pt x="42" y="22"/>
                    </a:lnTo>
                    <a:lnTo>
                      <a:pt x="42" y="22"/>
                    </a:lnTo>
                    <a:lnTo>
                      <a:pt x="40" y="30"/>
                    </a:lnTo>
                    <a:lnTo>
                      <a:pt x="36" y="36"/>
                    </a:lnTo>
                    <a:lnTo>
                      <a:pt x="28" y="40"/>
                    </a:lnTo>
                    <a:lnTo>
                      <a:pt x="20" y="42"/>
                    </a:lnTo>
                    <a:lnTo>
                      <a:pt x="20" y="42"/>
                    </a:lnTo>
                    <a:lnTo>
                      <a:pt x="12" y="40"/>
                    </a:lnTo>
                    <a:lnTo>
                      <a:pt x="6" y="36"/>
                    </a:lnTo>
                    <a:lnTo>
                      <a:pt x="2" y="30"/>
                    </a:lnTo>
                    <a:lnTo>
                      <a:pt x="0" y="22"/>
                    </a:lnTo>
                    <a:lnTo>
                      <a:pt x="0" y="22"/>
                    </a:lnTo>
                    <a:lnTo>
                      <a:pt x="2" y="14"/>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13" name="Freeform 47"/>
              <p:cNvSpPr/>
              <p:nvPr/>
            </p:nvSpPr>
            <p:spPr bwMode="auto">
              <a:xfrm>
                <a:off x="6218238" y="4956175"/>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4 w 40" name="T26"/>
                  <a:gd fmla="*/ 34 h 40" name="T27"/>
                  <a:gd fmla="*/ 0 w 40" name="T28"/>
                  <a:gd fmla="*/ 28 h 40" name="T29"/>
                  <a:gd fmla="*/ 0 w 40" name="T30"/>
                  <a:gd fmla="*/ 20 h 40" name="T31"/>
                  <a:gd fmla="*/ 0 w 40" name="T32"/>
                  <a:gd fmla="*/ 20 h 40" name="T33"/>
                  <a:gd fmla="*/ 0 w 40" name="T34"/>
                  <a:gd fmla="*/ 12 h 40" name="T35"/>
                  <a:gd fmla="*/ 4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solidFill>
                  <a:schemeClr val="bg1"/>
                </a:solidFill>
              </a:ln>
            </p:spPr>
            <p:txBody>
              <a:bodyPr/>
              <a:lstStyle/>
              <a:p>
                <a:endParaRPr altLang="en-US" lang="zh-CN"/>
              </a:p>
            </p:txBody>
          </p:sp>
          <p:sp>
            <p:nvSpPr>
              <p:cNvPr id="114" name="Freeform 48"/>
              <p:cNvSpPr/>
              <p:nvPr/>
            </p:nvSpPr>
            <p:spPr bwMode="auto">
              <a:xfrm>
                <a:off x="6380163" y="5861050"/>
                <a:ext cx="63500" cy="63500"/>
              </a:xfrm>
              <a:custGeom>
                <a:gdLst>
                  <a:gd fmla="*/ 20 w 40" name="T0"/>
                  <a:gd fmla="*/ 0 h 40" name="T1"/>
                  <a:gd fmla="*/ 20 w 40" name="T2"/>
                  <a:gd fmla="*/ 0 h 40" name="T3"/>
                  <a:gd fmla="*/ 28 w 40" name="T4"/>
                  <a:gd fmla="*/ 0 h 40" name="T5"/>
                  <a:gd fmla="*/ 34 w 40" name="T6"/>
                  <a:gd fmla="*/ 4 h 40" name="T7"/>
                  <a:gd fmla="*/ 40 w 40" name="T8"/>
                  <a:gd fmla="*/ 12 h 40" name="T9"/>
                  <a:gd fmla="*/ 40 w 40" name="T10"/>
                  <a:gd fmla="*/ 20 h 40" name="T11"/>
                  <a:gd fmla="*/ 40 w 40" name="T12"/>
                  <a:gd fmla="*/ 20 h 40" name="T13"/>
                  <a:gd fmla="*/ 40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4 h 40" name="T37"/>
                  <a:gd fmla="*/ 12 w 40" name="T38"/>
                  <a:gd fmla="*/ 0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0"/>
                    </a:lnTo>
                    <a:lnTo>
                      <a:pt x="34" y="4"/>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4"/>
                    </a:lnTo>
                    <a:lnTo>
                      <a:pt x="12" y="0"/>
                    </a:lnTo>
                    <a:lnTo>
                      <a:pt x="20" y="0"/>
                    </a:lnTo>
                    <a:lnTo>
                      <a:pt x="20" y="0"/>
                    </a:lnTo>
                    <a:close/>
                  </a:path>
                </a:pathLst>
              </a:custGeom>
              <a:grpFill/>
              <a:ln>
                <a:solidFill>
                  <a:schemeClr val="bg1"/>
                </a:solidFill>
              </a:ln>
            </p:spPr>
            <p:txBody>
              <a:bodyPr/>
              <a:lstStyle/>
              <a:p>
                <a:endParaRPr altLang="en-US" lang="zh-CN"/>
              </a:p>
            </p:txBody>
          </p:sp>
          <p:sp>
            <p:nvSpPr>
              <p:cNvPr id="115" name="Freeform 49"/>
              <p:cNvSpPr/>
              <p:nvPr/>
            </p:nvSpPr>
            <p:spPr bwMode="auto">
              <a:xfrm>
                <a:off x="6713538" y="4851400"/>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6 h 40" name="T17"/>
                  <a:gd fmla="*/ 28 w 40" name="T18"/>
                  <a:gd fmla="*/ 40 h 40" name="T19"/>
                  <a:gd fmla="*/ 20 w 40" name="T20"/>
                  <a:gd fmla="*/ 40 h 40" name="T21"/>
                  <a:gd fmla="*/ 20 w 40" name="T22"/>
                  <a:gd fmla="*/ 40 h 40" name="T23"/>
                  <a:gd fmla="*/ 12 w 40" name="T24"/>
                  <a:gd fmla="*/ 40 h 40" name="T25"/>
                  <a:gd fmla="*/ 6 w 40" name="T26"/>
                  <a:gd fmla="*/ 36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6"/>
                    </a:lnTo>
                    <a:lnTo>
                      <a:pt x="28" y="40"/>
                    </a:lnTo>
                    <a:lnTo>
                      <a:pt x="20" y="40"/>
                    </a:lnTo>
                    <a:lnTo>
                      <a:pt x="20" y="40"/>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16" name="Freeform 50"/>
              <p:cNvSpPr/>
              <p:nvPr/>
            </p:nvSpPr>
            <p:spPr bwMode="auto">
              <a:xfrm>
                <a:off x="7285038" y="5254625"/>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17" name="Freeform 51"/>
              <p:cNvSpPr/>
              <p:nvPr/>
            </p:nvSpPr>
            <p:spPr bwMode="auto">
              <a:xfrm>
                <a:off x="7288213" y="4473575"/>
                <a:ext cx="66675" cy="66675"/>
              </a:xfrm>
              <a:custGeom>
                <a:gdLst>
                  <a:gd fmla="*/ 20 w 42" name="T0"/>
                  <a:gd fmla="*/ 0 h 42" name="T1"/>
                  <a:gd fmla="*/ 20 w 42" name="T2"/>
                  <a:gd fmla="*/ 0 h 42" name="T3"/>
                  <a:gd fmla="*/ 28 w 42" name="T4"/>
                  <a:gd fmla="*/ 2 h 42" name="T5"/>
                  <a:gd fmla="*/ 36 w 42" name="T6"/>
                  <a:gd fmla="*/ 6 h 42" name="T7"/>
                  <a:gd fmla="*/ 40 w 42" name="T8"/>
                  <a:gd fmla="*/ 14 h 42" name="T9"/>
                  <a:gd fmla="*/ 42 w 42" name="T10"/>
                  <a:gd fmla="*/ 22 h 42" name="T11"/>
                  <a:gd fmla="*/ 42 w 42" name="T12"/>
                  <a:gd fmla="*/ 22 h 42" name="T13"/>
                  <a:gd fmla="*/ 40 w 42" name="T14"/>
                  <a:gd fmla="*/ 28 h 42" name="T15"/>
                  <a:gd fmla="*/ 36 w 42" name="T16"/>
                  <a:gd fmla="*/ 36 h 42" name="T17"/>
                  <a:gd fmla="*/ 28 w 42" name="T18"/>
                  <a:gd fmla="*/ 40 h 42" name="T19"/>
                  <a:gd fmla="*/ 20 w 42" name="T20"/>
                  <a:gd fmla="*/ 42 h 42" name="T21"/>
                  <a:gd fmla="*/ 20 w 42" name="T22"/>
                  <a:gd fmla="*/ 42 h 42" name="T23"/>
                  <a:gd fmla="*/ 12 w 42" name="T24"/>
                  <a:gd fmla="*/ 40 h 42" name="T25"/>
                  <a:gd fmla="*/ 6 w 42" name="T26"/>
                  <a:gd fmla="*/ 36 h 42" name="T27"/>
                  <a:gd fmla="*/ 2 w 42" name="T28"/>
                  <a:gd fmla="*/ 28 h 42" name="T29"/>
                  <a:gd fmla="*/ 0 w 42" name="T30"/>
                  <a:gd fmla="*/ 22 h 42" name="T31"/>
                  <a:gd fmla="*/ 0 w 42" name="T32"/>
                  <a:gd fmla="*/ 22 h 42" name="T33"/>
                  <a:gd fmla="*/ 2 w 42" name="T34"/>
                  <a:gd fmla="*/ 14 h 42" name="T35"/>
                  <a:gd fmla="*/ 6 w 42" name="T36"/>
                  <a:gd fmla="*/ 6 h 42" name="T37"/>
                  <a:gd fmla="*/ 12 w 42" name="T38"/>
                  <a:gd fmla="*/ 2 h 42" name="T39"/>
                  <a:gd fmla="*/ 20 w 42" name="T40"/>
                  <a:gd fmla="*/ 0 h 42" name="T41"/>
                  <a:gd fmla="*/ 20 w 42"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2">
                    <a:moveTo>
                      <a:pt x="20" y="0"/>
                    </a:moveTo>
                    <a:lnTo>
                      <a:pt x="20" y="0"/>
                    </a:lnTo>
                    <a:lnTo>
                      <a:pt x="28" y="2"/>
                    </a:lnTo>
                    <a:lnTo>
                      <a:pt x="36" y="6"/>
                    </a:lnTo>
                    <a:lnTo>
                      <a:pt x="40" y="14"/>
                    </a:lnTo>
                    <a:lnTo>
                      <a:pt x="42" y="22"/>
                    </a:lnTo>
                    <a:lnTo>
                      <a:pt x="42" y="22"/>
                    </a:lnTo>
                    <a:lnTo>
                      <a:pt x="40" y="28"/>
                    </a:lnTo>
                    <a:lnTo>
                      <a:pt x="36" y="36"/>
                    </a:lnTo>
                    <a:lnTo>
                      <a:pt x="28" y="40"/>
                    </a:lnTo>
                    <a:lnTo>
                      <a:pt x="20" y="42"/>
                    </a:lnTo>
                    <a:lnTo>
                      <a:pt x="20" y="42"/>
                    </a:lnTo>
                    <a:lnTo>
                      <a:pt x="12" y="40"/>
                    </a:lnTo>
                    <a:lnTo>
                      <a:pt x="6" y="36"/>
                    </a:lnTo>
                    <a:lnTo>
                      <a:pt x="2" y="28"/>
                    </a:lnTo>
                    <a:lnTo>
                      <a:pt x="0" y="22"/>
                    </a:lnTo>
                    <a:lnTo>
                      <a:pt x="0" y="22"/>
                    </a:lnTo>
                    <a:lnTo>
                      <a:pt x="2" y="14"/>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18" name="Freeform 52"/>
              <p:cNvSpPr/>
              <p:nvPr/>
            </p:nvSpPr>
            <p:spPr bwMode="auto">
              <a:xfrm>
                <a:off x="6862763" y="4206875"/>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19" name="Freeform 53"/>
              <p:cNvSpPr/>
              <p:nvPr/>
            </p:nvSpPr>
            <p:spPr bwMode="auto">
              <a:xfrm>
                <a:off x="7145338" y="4206875"/>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20" name="Freeform 54"/>
              <p:cNvSpPr/>
              <p:nvPr/>
            </p:nvSpPr>
            <p:spPr bwMode="auto">
              <a:xfrm>
                <a:off x="6237288" y="3759200"/>
                <a:ext cx="63500" cy="66675"/>
              </a:xfrm>
              <a:custGeom>
                <a:gdLst>
                  <a:gd fmla="*/ 20 w 40" name="T0"/>
                  <a:gd fmla="*/ 0 h 42" name="T1"/>
                  <a:gd fmla="*/ 20 w 40" name="T2"/>
                  <a:gd fmla="*/ 0 h 42" name="T3"/>
                  <a:gd fmla="*/ 28 w 40" name="T4"/>
                  <a:gd fmla="*/ 2 h 42" name="T5"/>
                  <a:gd fmla="*/ 34 w 40" name="T6"/>
                  <a:gd fmla="*/ 6 h 42" name="T7"/>
                  <a:gd fmla="*/ 38 w 40" name="T8"/>
                  <a:gd fmla="*/ 12 h 42" name="T9"/>
                  <a:gd fmla="*/ 40 w 40" name="T10"/>
                  <a:gd fmla="*/ 20 h 42" name="T11"/>
                  <a:gd fmla="*/ 40 w 40" name="T12"/>
                  <a:gd fmla="*/ 20 h 42" name="T13"/>
                  <a:gd fmla="*/ 38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2 w 40" name="T28"/>
                  <a:gd fmla="*/ 28 h 42" name="T29"/>
                  <a:gd fmla="*/ 0 w 40" name="T30"/>
                  <a:gd fmla="*/ 20 h 42" name="T31"/>
                  <a:gd fmla="*/ 0 w 40" name="T32"/>
                  <a:gd fmla="*/ 20 h 42" name="T33"/>
                  <a:gd fmla="*/ 2 w 40" name="T34"/>
                  <a:gd fmla="*/ 12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21" name="Freeform 55"/>
              <p:cNvSpPr/>
              <p:nvPr/>
            </p:nvSpPr>
            <p:spPr bwMode="auto">
              <a:xfrm>
                <a:off x="5535613" y="3879850"/>
                <a:ext cx="66675" cy="63500"/>
              </a:xfrm>
              <a:custGeom>
                <a:gdLst>
                  <a:gd fmla="*/ 20 w 42" name="T0"/>
                  <a:gd fmla="*/ 0 h 40" name="T1"/>
                  <a:gd fmla="*/ 20 w 42" name="T2"/>
                  <a:gd fmla="*/ 0 h 40" name="T3"/>
                  <a:gd fmla="*/ 28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28 w 42" name="T18"/>
                  <a:gd fmla="*/ 38 h 40" name="T19"/>
                  <a:gd fmla="*/ 20 w 42" name="T20"/>
                  <a:gd fmla="*/ 40 h 40" name="T21"/>
                  <a:gd fmla="*/ 20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0 w 42" name="T40"/>
                  <a:gd fmla="*/ 0 h 40" name="T41"/>
                  <a:gd fmla="*/ 20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0" y="0"/>
                    </a:moveTo>
                    <a:lnTo>
                      <a:pt x="20" y="0"/>
                    </a:lnTo>
                    <a:lnTo>
                      <a:pt x="28" y="2"/>
                    </a:lnTo>
                    <a:lnTo>
                      <a:pt x="36" y="6"/>
                    </a:lnTo>
                    <a:lnTo>
                      <a:pt x="40" y="12"/>
                    </a:lnTo>
                    <a:lnTo>
                      <a:pt x="42" y="20"/>
                    </a:lnTo>
                    <a:lnTo>
                      <a:pt x="42" y="20"/>
                    </a:lnTo>
                    <a:lnTo>
                      <a:pt x="40" y="28"/>
                    </a:lnTo>
                    <a:lnTo>
                      <a:pt x="36" y="34"/>
                    </a:lnTo>
                    <a:lnTo>
                      <a:pt x="28" y="38"/>
                    </a:lnTo>
                    <a:lnTo>
                      <a:pt x="20" y="40"/>
                    </a:lnTo>
                    <a:lnTo>
                      <a:pt x="20" y="40"/>
                    </a:lnTo>
                    <a:lnTo>
                      <a:pt x="14" y="38"/>
                    </a:lnTo>
                    <a:lnTo>
                      <a:pt x="6" y="34"/>
                    </a:lnTo>
                    <a:lnTo>
                      <a:pt x="2" y="28"/>
                    </a:lnTo>
                    <a:lnTo>
                      <a:pt x="0" y="20"/>
                    </a:lnTo>
                    <a:lnTo>
                      <a:pt x="0" y="20"/>
                    </a:lnTo>
                    <a:lnTo>
                      <a:pt x="2" y="12"/>
                    </a:lnTo>
                    <a:lnTo>
                      <a:pt x="6" y="6"/>
                    </a:lnTo>
                    <a:lnTo>
                      <a:pt x="14" y="2"/>
                    </a:lnTo>
                    <a:lnTo>
                      <a:pt x="20" y="0"/>
                    </a:lnTo>
                    <a:lnTo>
                      <a:pt x="20" y="0"/>
                    </a:lnTo>
                    <a:close/>
                  </a:path>
                </a:pathLst>
              </a:custGeom>
              <a:grpFill/>
              <a:ln>
                <a:solidFill>
                  <a:schemeClr val="bg1"/>
                </a:solidFill>
              </a:ln>
            </p:spPr>
            <p:txBody>
              <a:bodyPr/>
              <a:lstStyle/>
              <a:p>
                <a:endParaRPr altLang="en-US" lang="zh-CN"/>
              </a:p>
            </p:txBody>
          </p:sp>
          <p:sp>
            <p:nvSpPr>
              <p:cNvPr id="122" name="Freeform 56"/>
              <p:cNvSpPr/>
              <p:nvPr/>
            </p:nvSpPr>
            <p:spPr bwMode="auto">
              <a:xfrm>
                <a:off x="6043613" y="3184525"/>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23" name="Freeform 57"/>
              <p:cNvSpPr/>
              <p:nvPr/>
            </p:nvSpPr>
            <p:spPr bwMode="auto">
              <a:xfrm>
                <a:off x="6326188" y="3089275"/>
                <a:ext cx="63500" cy="66675"/>
              </a:xfrm>
              <a:custGeom>
                <a:gdLst>
                  <a:gd fmla="*/ 20 w 40" name="T0"/>
                  <a:gd fmla="*/ 0 h 42" name="T1"/>
                  <a:gd fmla="*/ 20 w 40" name="T2"/>
                  <a:gd fmla="*/ 0 h 42" name="T3"/>
                  <a:gd fmla="*/ 28 w 40" name="T4"/>
                  <a:gd fmla="*/ 2 h 42" name="T5"/>
                  <a:gd fmla="*/ 34 w 40" name="T6"/>
                  <a:gd fmla="*/ 6 h 42" name="T7"/>
                  <a:gd fmla="*/ 38 w 40" name="T8"/>
                  <a:gd fmla="*/ 12 h 42" name="T9"/>
                  <a:gd fmla="*/ 40 w 40" name="T10"/>
                  <a:gd fmla="*/ 20 h 42" name="T11"/>
                  <a:gd fmla="*/ 40 w 40" name="T12"/>
                  <a:gd fmla="*/ 20 h 42" name="T13"/>
                  <a:gd fmla="*/ 38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2 w 40" name="T28"/>
                  <a:gd fmla="*/ 28 h 42" name="T29"/>
                  <a:gd fmla="*/ 0 w 40" name="T30"/>
                  <a:gd fmla="*/ 20 h 42" name="T31"/>
                  <a:gd fmla="*/ 0 w 40" name="T32"/>
                  <a:gd fmla="*/ 20 h 42" name="T33"/>
                  <a:gd fmla="*/ 2 w 40" name="T34"/>
                  <a:gd fmla="*/ 12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24" name="Freeform 58"/>
              <p:cNvSpPr/>
              <p:nvPr/>
            </p:nvSpPr>
            <p:spPr bwMode="auto">
              <a:xfrm>
                <a:off x="6738938" y="3346450"/>
                <a:ext cx="63500" cy="66675"/>
              </a:xfrm>
              <a:custGeom>
                <a:gdLst>
                  <a:gd fmla="*/ 20 w 40" name="T0"/>
                  <a:gd fmla="*/ 0 h 42" name="T1"/>
                  <a:gd fmla="*/ 20 w 40" name="T2"/>
                  <a:gd fmla="*/ 0 h 42" name="T3"/>
                  <a:gd fmla="*/ 28 w 40" name="T4"/>
                  <a:gd fmla="*/ 2 h 42" name="T5"/>
                  <a:gd fmla="*/ 34 w 40" name="T6"/>
                  <a:gd fmla="*/ 6 h 42" name="T7"/>
                  <a:gd fmla="*/ 38 w 40" name="T8"/>
                  <a:gd fmla="*/ 14 h 42" name="T9"/>
                  <a:gd fmla="*/ 40 w 40" name="T10"/>
                  <a:gd fmla="*/ 22 h 42" name="T11"/>
                  <a:gd fmla="*/ 40 w 40" name="T12"/>
                  <a:gd fmla="*/ 22 h 42" name="T13"/>
                  <a:gd fmla="*/ 38 w 40" name="T14"/>
                  <a:gd fmla="*/ 30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0 w 40" name="T28"/>
                  <a:gd fmla="*/ 30 h 42" name="T29"/>
                  <a:gd fmla="*/ 0 w 40" name="T30"/>
                  <a:gd fmla="*/ 22 h 42" name="T31"/>
                  <a:gd fmla="*/ 0 w 40" name="T32"/>
                  <a:gd fmla="*/ 22 h 42" name="T33"/>
                  <a:gd fmla="*/ 0 w 40" name="T34"/>
                  <a:gd fmla="*/ 14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25" name="Freeform 59"/>
              <p:cNvSpPr/>
              <p:nvPr/>
            </p:nvSpPr>
            <p:spPr bwMode="auto">
              <a:xfrm>
                <a:off x="5126038" y="3079750"/>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26" name="Freeform 60"/>
              <p:cNvSpPr/>
              <p:nvPr/>
            </p:nvSpPr>
            <p:spPr bwMode="auto">
              <a:xfrm>
                <a:off x="5875338" y="2654300"/>
                <a:ext cx="63500" cy="63500"/>
              </a:xfrm>
              <a:custGeom>
                <a:gdLst>
                  <a:gd fmla="*/ 20 w 40" name="T0"/>
                  <a:gd fmla="*/ 0 h 40" name="T1"/>
                  <a:gd fmla="*/ 20 w 40" name="T2"/>
                  <a:gd fmla="*/ 0 h 40" name="T3"/>
                  <a:gd fmla="*/ 28 w 40" name="T4"/>
                  <a:gd fmla="*/ 0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0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0"/>
                    </a:lnTo>
                    <a:lnTo>
                      <a:pt x="20" y="0"/>
                    </a:lnTo>
                    <a:lnTo>
                      <a:pt x="20" y="0"/>
                    </a:lnTo>
                    <a:close/>
                  </a:path>
                </a:pathLst>
              </a:custGeom>
              <a:grpFill/>
              <a:ln>
                <a:solidFill>
                  <a:schemeClr val="bg1"/>
                </a:solidFill>
              </a:ln>
            </p:spPr>
            <p:txBody>
              <a:bodyPr/>
              <a:lstStyle/>
              <a:p>
                <a:endParaRPr altLang="en-US" lang="zh-CN"/>
              </a:p>
            </p:txBody>
          </p:sp>
          <p:sp>
            <p:nvSpPr>
              <p:cNvPr id="127" name="Freeform 61"/>
              <p:cNvSpPr/>
              <p:nvPr/>
            </p:nvSpPr>
            <p:spPr bwMode="auto">
              <a:xfrm>
                <a:off x="6716713" y="2870200"/>
                <a:ext cx="66675" cy="66675"/>
              </a:xfrm>
              <a:custGeom>
                <a:gdLst>
                  <a:gd fmla="*/ 22 w 42" name="T0"/>
                  <a:gd fmla="*/ 0 h 42" name="T1"/>
                  <a:gd fmla="*/ 22 w 42" name="T2"/>
                  <a:gd fmla="*/ 0 h 42" name="T3"/>
                  <a:gd fmla="*/ 30 w 42" name="T4"/>
                  <a:gd fmla="*/ 2 h 42" name="T5"/>
                  <a:gd fmla="*/ 36 w 42" name="T6"/>
                  <a:gd fmla="*/ 6 h 42" name="T7"/>
                  <a:gd fmla="*/ 40 w 42" name="T8"/>
                  <a:gd fmla="*/ 14 h 42" name="T9"/>
                  <a:gd fmla="*/ 42 w 42" name="T10"/>
                  <a:gd fmla="*/ 22 h 42" name="T11"/>
                  <a:gd fmla="*/ 42 w 42" name="T12"/>
                  <a:gd fmla="*/ 22 h 42" name="T13"/>
                  <a:gd fmla="*/ 40 w 42" name="T14"/>
                  <a:gd fmla="*/ 30 h 42" name="T15"/>
                  <a:gd fmla="*/ 36 w 42" name="T16"/>
                  <a:gd fmla="*/ 36 h 42" name="T17"/>
                  <a:gd fmla="*/ 30 w 42" name="T18"/>
                  <a:gd fmla="*/ 40 h 42" name="T19"/>
                  <a:gd fmla="*/ 22 w 42" name="T20"/>
                  <a:gd fmla="*/ 42 h 42" name="T21"/>
                  <a:gd fmla="*/ 22 w 42" name="T22"/>
                  <a:gd fmla="*/ 42 h 42" name="T23"/>
                  <a:gd fmla="*/ 14 w 42" name="T24"/>
                  <a:gd fmla="*/ 40 h 42" name="T25"/>
                  <a:gd fmla="*/ 6 w 42" name="T26"/>
                  <a:gd fmla="*/ 36 h 42" name="T27"/>
                  <a:gd fmla="*/ 2 w 42" name="T28"/>
                  <a:gd fmla="*/ 30 h 42" name="T29"/>
                  <a:gd fmla="*/ 0 w 42" name="T30"/>
                  <a:gd fmla="*/ 22 h 42" name="T31"/>
                  <a:gd fmla="*/ 0 w 42" name="T32"/>
                  <a:gd fmla="*/ 22 h 42" name="T33"/>
                  <a:gd fmla="*/ 2 w 42" name="T34"/>
                  <a:gd fmla="*/ 14 h 42" name="T35"/>
                  <a:gd fmla="*/ 6 w 42" name="T36"/>
                  <a:gd fmla="*/ 6 h 42" name="T37"/>
                  <a:gd fmla="*/ 14 w 42" name="T38"/>
                  <a:gd fmla="*/ 2 h 42" name="T39"/>
                  <a:gd fmla="*/ 22 w 42" name="T40"/>
                  <a:gd fmla="*/ 0 h 42" name="T41"/>
                  <a:gd fmla="*/ 22 w 42"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2">
                    <a:moveTo>
                      <a:pt x="22" y="0"/>
                    </a:moveTo>
                    <a:lnTo>
                      <a:pt x="22" y="0"/>
                    </a:lnTo>
                    <a:lnTo>
                      <a:pt x="30" y="2"/>
                    </a:lnTo>
                    <a:lnTo>
                      <a:pt x="36" y="6"/>
                    </a:lnTo>
                    <a:lnTo>
                      <a:pt x="40" y="14"/>
                    </a:lnTo>
                    <a:lnTo>
                      <a:pt x="42" y="22"/>
                    </a:lnTo>
                    <a:lnTo>
                      <a:pt x="42" y="22"/>
                    </a:lnTo>
                    <a:lnTo>
                      <a:pt x="40" y="30"/>
                    </a:lnTo>
                    <a:lnTo>
                      <a:pt x="36" y="36"/>
                    </a:lnTo>
                    <a:lnTo>
                      <a:pt x="30" y="40"/>
                    </a:lnTo>
                    <a:lnTo>
                      <a:pt x="22" y="42"/>
                    </a:lnTo>
                    <a:lnTo>
                      <a:pt x="22" y="42"/>
                    </a:lnTo>
                    <a:lnTo>
                      <a:pt x="14" y="40"/>
                    </a:lnTo>
                    <a:lnTo>
                      <a:pt x="6" y="36"/>
                    </a:lnTo>
                    <a:lnTo>
                      <a:pt x="2" y="30"/>
                    </a:lnTo>
                    <a:lnTo>
                      <a:pt x="0" y="22"/>
                    </a:lnTo>
                    <a:lnTo>
                      <a:pt x="0" y="22"/>
                    </a:lnTo>
                    <a:lnTo>
                      <a:pt x="2" y="14"/>
                    </a:lnTo>
                    <a:lnTo>
                      <a:pt x="6" y="6"/>
                    </a:lnTo>
                    <a:lnTo>
                      <a:pt x="14" y="2"/>
                    </a:lnTo>
                    <a:lnTo>
                      <a:pt x="22" y="0"/>
                    </a:lnTo>
                    <a:lnTo>
                      <a:pt x="22" y="0"/>
                    </a:lnTo>
                    <a:close/>
                  </a:path>
                </a:pathLst>
              </a:custGeom>
              <a:grpFill/>
              <a:ln>
                <a:solidFill>
                  <a:schemeClr val="bg1"/>
                </a:solidFill>
              </a:ln>
            </p:spPr>
            <p:txBody>
              <a:bodyPr/>
              <a:lstStyle/>
              <a:p>
                <a:endParaRPr altLang="en-US" lang="zh-CN"/>
              </a:p>
            </p:txBody>
          </p:sp>
          <p:sp>
            <p:nvSpPr>
              <p:cNvPr id="128" name="Freeform 62"/>
              <p:cNvSpPr/>
              <p:nvPr/>
            </p:nvSpPr>
            <p:spPr bwMode="auto">
              <a:xfrm>
                <a:off x="7466013" y="2266950"/>
                <a:ext cx="66675" cy="63500"/>
              </a:xfrm>
              <a:custGeom>
                <a:gdLst>
                  <a:gd fmla="*/ 22 w 42" name="T0"/>
                  <a:gd fmla="*/ 0 h 40" name="T1"/>
                  <a:gd fmla="*/ 22 w 42" name="T2"/>
                  <a:gd fmla="*/ 0 h 40" name="T3"/>
                  <a:gd fmla="*/ 30 w 42" name="T4"/>
                  <a:gd fmla="*/ 0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30 w 42" name="T18"/>
                  <a:gd fmla="*/ 38 h 40" name="T19"/>
                  <a:gd fmla="*/ 22 w 42" name="T20"/>
                  <a:gd fmla="*/ 40 h 40" name="T21"/>
                  <a:gd fmla="*/ 22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0 h 40" name="T39"/>
                  <a:gd fmla="*/ 22 w 42" name="T40"/>
                  <a:gd fmla="*/ 0 h 40" name="T41"/>
                  <a:gd fmla="*/ 22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2" y="0"/>
                    </a:moveTo>
                    <a:lnTo>
                      <a:pt x="22" y="0"/>
                    </a:lnTo>
                    <a:lnTo>
                      <a:pt x="30" y="0"/>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0"/>
                    </a:lnTo>
                    <a:lnTo>
                      <a:pt x="22" y="0"/>
                    </a:lnTo>
                    <a:lnTo>
                      <a:pt x="22" y="0"/>
                    </a:lnTo>
                    <a:close/>
                  </a:path>
                </a:pathLst>
              </a:custGeom>
              <a:grpFill/>
              <a:ln>
                <a:solidFill>
                  <a:schemeClr val="bg1"/>
                </a:solidFill>
              </a:ln>
            </p:spPr>
            <p:txBody>
              <a:bodyPr/>
              <a:lstStyle/>
              <a:p>
                <a:endParaRPr altLang="en-US" lang="zh-CN"/>
              </a:p>
            </p:txBody>
          </p:sp>
          <p:sp>
            <p:nvSpPr>
              <p:cNvPr id="129" name="Freeform 63"/>
              <p:cNvSpPr/>
              <p:nvPr/>
            </p:nvSpPr>
            <p:spPr bwMode="auto">
              <a:xfrm>
                <a:off x="7631113" y="1882775"/>
                <a:ext cx="63500" cy="66675"/>
              </a:xfrm>
              <a:custGeom>
                <a:gdLst>
                  <a:gd fmla="*/ 20 w 40" name="T0"/>
                  <a:gd fmla="*/ 0 h 42" name="T1"/>
                  <a:gd fmla="*/ 20 w 40" name="T2"/>
                  <a:gd fmla="*/ 0 h 42" name="T3"/>
                  <a:gd fmla="*/ 28 w 40" name="T4"/>
                  <a:gd fmla="*/ 2 h 42" name="T5"/>
                  <a:gd fmla="*/ 34 w 40" name="T6"/>
                  <a:gd fmla="*/ 6 h 42" name="T7"/>
                  <a:gd fmla="*/ 40 w 40" name="T8"/>
                  <a:gd fmla="*/ 14 h 42" name="T9"/>
                  <a:gd fmla="*/ 40 w 40" name="T10"/>
                  <a:gd fmla="*/ 20 h 42" name="T11"/>
                  <a:gd fmla="*/ 40 w 40" name="T12"/>
                  <a:gd fmla="*/ 20 h 42" name="T13"/>
                  <a:gd fmla="*/ 40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2 w 40" name="T28"/>
                  <a:gd fmla="*/ 28 h 42" name="T29"/>
                  <a:gd fmla="*/ 0 w 40" name="T30"/>
                  <a:gd fmla="*/ 20 h 42" name="T31"/>
                  <a:gd fmla="*/ 0 w 40" name="T32"/>
                  <a:gd fmla="*/ 20 h 42" name="T33"/>
                  <a:gd fmla="*/ 2 w 40" name="T34"/>
                  <a:gd fmla="*/ 14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40" y="14"/>
                    </a:lnTo>
                    <a:lnTo>
                      <a:pt x="40" y="20"/>
                    </a:lnTo>
                    <a:lnTo>
                      <a:pt x="40" y="20"/>
                    </a:lnTo>
                    <a:lnTo>
                      <a:pt x="40" y="28"/>
                    </a:lnTo>
                    <a:lnTo>
                      <a:pt x="34" y="36"/>
                    </a:lnTo>
                    <a:lnTo>
                      <a:pt x="28" y="40"/>
                    </a:lnTo>
                    <a:lnTo>
                      <a:pt x="20" y="42"/>
                    </a:lnTo>
                    <a:lnTo>
                      <a:pt x="20" y="42"/>
                    </a:lnTo>
                    <a:lnTo>
                      <a:pt x="12" y="40"/>
                    </a:lnTo>
                    <a:lnTo>
                      <a:pt x="6" y="36"/>
                    </a:lnTo>
                    <a:lnTo>
                      <a:pt x="2" y="28"/>
                    </a:lnTo>
                    <a:lnTo>
                      <a:pt x="0" y="20"/>
                    </a:lnTo>
                    <a:lnTo>
                      <a:pt x="0" y="20"/>
                    </a:lnTo>
                    <a:lnTo>
                      <a:pt x="2" y="14"/>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30" name="Freeform 64"/>
              <p:cNvSpPr/>
              <p:nvPr/>
            </p:nvSpPr>
            <p:spPr bwMode="auto">
              <a:xfrm>
                <a:off x="7716838" y="1539875"/>
                <a:ext cx="63500" cy="66675"/>
              </a:xfrm>
              <a:custGeom>
                <a:gdLst>
                  <a:gd fmla="*/ 20 w 40" name="T0"/>
                  <a:gd fmla="*/ 0 h 42" name="T1"/>
                  <a:gd fmla="*/ 20 w 40" name="T2"/>
                  <a:gd fmla="*/ 0 h 42" name="T3"/>
                  <a:gd fmla="*/ 28 w 40" name="T4"/>
                  <a:gd fmla="*/ 2 h 42" name="T5"/>
                  <a:gd fmla="*/ 34 w 40" name="T6"/>
                  <a:gd fmla="*/ 6 h 42" name="T7"/>
                  <a:gd fmla="*/ 38 w 40" name="T8"/>
                  <a:gd fmla="*/ 14 h 42" name="T9"/>
                  <a:gd fmla="*/ 40 w 40" name="T10"/>
                  <a:gd fmla="*/ 22 h 42" name="T11"/>
                  <a:gd fmla="*/ 40 w 40" name="T12"/>
                  <a:gd fmla="*/ 22 h 42" name="T13"/>
                  <a:gd fmla="*/ 38 w 40" name="T14"/>
                  <a:gd fmla="*/ 30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0 w 40" name="T28"/>
                  <a:gd fmla="*/ 30 h 42" name="T29"/>
                  <a:gd fmla="*/ 0 w 40" name="T30"/>
                  <a:gd fmla="*/ 22 h 42" name="T31"/>
                  <a:gd fmla="*/ 0 w 40" name="T32"/>
                  <a:gd fmla="*/ 22 h 42" name="T33"/>
                  <a:gd fmla="*/ 0 w 40" name="T34"/>
                  <a:gd fmla="*/ 14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31" name="Freeform 65"/>
              <p:cNvSpPr/>
              <p:nvPr/>
            </p:nvSpPr>
            <p:spPr bwMode="auto">
              <a:xfrm>
                <a:off x="4779963" y="3597275"/>
                <a:ext cx="82550" cy="82550"/>
              </a:xfrm>
              <a:custGeom>
                <a:gdLst>
                  <a:gd fmla="*/ 26 w 52" name="T0"/>
                  <a:gd fmla="*/ 0 h 52" name="T1"/>
                  <a:gd fmla="*/ 26 w 52" name="T2"/>
                  <a:gd fmla="*/ 0 h 52" name="T3"/>
                  <a:gd fmla="*/ 36 w 52" name="T4"/>
                  <a:gd fmla="*/ 4 h 52" name="T5"/>
                  <a:gd fmla="*/ 44 w 52" name="T6"/>
                  <a:gd fmla="*/ 8 h 52" name="T7"/>
                  <a:gd fmla="*/ 50 w 52" name="T8"/>
                  <a:gd fmla="*/ 16 h 52" name="T9"/>
                  <a:gd fmla="*/ 52 w 52" name="T10"/>
                  <a:gd fmla="*/ 26 h 52" name="T11"/>
                  <a:gd fmla="*/ 52 w 52" name="T12"/>
                  <a:gd fmla="*/ 26 h 52" name="T13"/>
                  <a:gd fmla="*/ 50 w 52" name="T14"/>
                  <a:gd fmla="*/ 36 h 52" name="T15"/>
                  <a:gd fmla="*/ 44 w 52" name="T16"/>
                  <a:gd fmla="*/ 44 h 52" name="T17"/>
                  <a:gd fmla="*/ 36 w 52" name="T18"/>
                  <a:gd fmla="*/ 50 h 52" name="T19"/>
                  <a:gd fmla="*/ 26 w 52" name="T20"/>
                  <a:gd fmla="*/ 52 h 52" name="T21"/>
                  <a:gd fmla="*/ 26 w 52" name="T22"/>
                  <a:gd fmla="*/ 52 h 52" name="T23"/>
                  <a:gd fmla="*/ 16 w 52" name="T24"/>
                  <a:gd fmla="*/ 50 h 52" name="T25"/>
                  <a:gd fmla="*/ 8 w 52" name="T26"/>
                  <a:gd fmla="*/ 44 h 52" name="T27"/>
                  <a:gd fmla="*/ 2 w 52" name="T28"/>
                  <a:gd fmla="*/ 36 h 52" name="T29"/>
                  <a:gd fmla="*/ 0 w 52" name="T30"/>
                  <a:gd fmla="*/ 26 h 52" name="T31"/>
                  <a:gd fmla="*/ 0 w 52" name="T32"/>
                  <a:gd fmla="*/ 26 h 52" name="T33"/>
                  <a:gd fmla="*/ 2 w 52" name="T34"/>
                  <a:gd fmla="*/ 16 h 52" name="T35"/>
                  <a:gd fmla="*/ 8 w 52" name="T36"/>
                  <a:gd fmla="*/ 8 h 52" name="T37"/>
                  <a:gd fmla="*/ 16 w 52" name="T38"/>
                  <a:gd fmla="*/ 4 h 52" name="T39"/>
                  <a:gd fmla="*/ 26 w 52" name="T40"/>
                  <a:gd fmla="*/ 0 h 52" name="T41"/>
                  <a:gd fmla="*/ 26 w 52" name="T42"/>
                  <a:gd fmla="*/ 0 h 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2" w="52">
                    <a:moveTo>
                      <a:pt x="26" y="0"/>
                    </a:moveTo>
                    <a:lnTo>
                      <a:pt x="26" y="0"/>
                    </a:lnTo>
                    <a:lnTo>
                      <a:pt x="36" y="4"/>
                    </a:lnTo>
                    <a:lnTo>
                      <a:pt x="44" y="8"/>
                    </a:lnTo>
                    <a:lnTo>
                      <a:pt x="50" y="16"/>
                    </a:lnTo>
                    <a:lnTo>
                      <a:pt x="52" y="26"/>
                    </a:ln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4"/>
                    </a:lnTo>
                    <a:lnTo>
                      <a:pt x="26" y="0"/>
                    </a:lnTo>
                    <a:lnTo>
                      <a:pt x="26" y="0"/>
                    </a:lnTo>
                    <a:close/>
                  </a:path>
                </a:pathLst>
              </a:custGeom>
              <a:grpFill/>
              <a:ln>
                <a:solidFill>
                  <a:schemeClr val="bg1"/>
                </a:solidFill>
              </a:ln>
            </p:spPr>
            <p:txBody>
              <a:bodyPr/>
              <a:lstStyle/>
              <a:p>
                <a:endParaRPr altLang="en-US" lang="zh-CN"/>
              </a:p>
            </p:txBody>
          </p:sp>
          <p:sp>
            <p:nvSpPr>
              <p:cNvPr id="132" name="Freeform 66"/>
              <p:cNvSpPr/>
              <p:nvPr/>
            </p:nvSpPr>
            <p:spPr bwMode="auto">
              <a:xfrm>
                <a:off x="5830888" y="6537325"/>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33" name="Freeform 67"/>
              <p:cNvSpPr/>
              <p:nvPr/>
            </p:nvSpPr>
            <p:spPr bwMode="auto">
              <a:xfrm>
                <a:off x="6500813" y="6045200"/>
                <a:ext cx="66675" cy="63500"/>
              </a:xfrm>
              <a:custGeom>
                <a:gdLst>
                  <a:gd fmla="*/ 22 w 42" name="T0"/>
                  <a:gd fmla="*/ 0 h 40" name="T1"/>
                  <a:gd fmla="*/ 22 w 42" name="T2"/>
                  <a:gd fmla="*/ 0 h 40" name="T3"/>
                  <a:gd fmla="*/ 30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30 w 42" name="T18"/>
                  <a:gd fmla="*/ 40 h 40" name="T19"/>
                  <a:gd fmla="*/ 22 w 42" name="T20"/>
                  <a:gd fmla="*/ 40 h 40" name="T21"/>
                  <a:gd fmla="*/ 22 w 42" name="T22"/>
                  <a:gd fmla="*/ 40 h 40" name="T23"/>
                  <a:gd fmla="*/ 14 w 42" name="T24"/>
                  <a:gd fmla="*/ 40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2 w 42" name="T40"/>
                  <a:gd fmla="*/ 0 h 40" name="T41"/>
                  <a:gd fmla="*/ 22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2" y="0"/>
                    </a:moveTo>
                    <a:lnTo>
                      <a:pt x="22" y="0"/>
                    </a:lnTo>
                    <a:lnTo>
                      <a:pt x="30" y="2"/>
                    </a:lnTo>
                    <a:lnTo>
                      <a:pt x="36" y="6"/>
                    </a:lnTo>
                    <a:lnTo>
                      <a:pt x="40" y="12"/>
                    </a:lnTo>
                    <a:lnTo>
                      <a:pt x="42" y="20"/>
                    </a:lnTo>
                    <a:lnTo>
                      <a:pt x="42" y="20"/>
                    </a:lnTo>
                    <a:lnTo>
                      <a:pt x="40" y="28"/>
                    </a:lnTo>
                    <a:lnTo>
                      <a:pt x="36" y="34"/>
                    </a:lnTo>
                    <a:lnTo>
                      <a:pt x="30" y="40"/>
                    </a:lnTo>
                    <a:lnTo>
                      <a:pt x="22" y="40"/>
                    </a:lnTo>
                    <a:lnTo>
                      <a:pt x="22" y="40"/>
                    </a:lnTo>
                    <a:lnTo>
                      <a:pt x="14" y="40"/>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altLang="en-US" lang="zh-CN"/>
              </a:p>
            </p:txBody>
          </p:sp>
          <p:sp>
            <p:nvSpPr>
              <p:cNvPr id="134" name="Freeform 68"/>
              <p:cNvSpPr/>
              <p:nvPr/>
            </p:nvSpPr>
            <p:spPr bwMode="auto">
              <a:xfrm>
                <a:off x="7672388" y="5419725"/>
                <a:ext cx="63500" cy="63500"/>
              </a:xfrm>
              <a:custGeom>
                <a:gdLst>
                  <a:gd fmla="*/ 20 w 40" name="T0"/>
                  <a:gd fmla="*/ 0 h 40" name="T1"/>
                  <a:gd fmla="*/ 20 w 40" name="T2"/>
                  <a:gd fmla="*/ 0 h 40" name="T3"/>
                  <a:gd fmla="*/ 28 w 40" name="T4"/>
                  <a:gd fmla="*/ 2 h 40" name="T5"/>
                  <a:gd fmla="*/ 34 w 40" name="T6"/>
                  <a:gd fmla="*/ 6 h 40" name="T7"/>
                  <a:gd fmla="*/ 40 w 40" name="T8"/>
                  <a:gd fmla="*/ 12 h 40" name="T9"/>
                  <a:gd fmla="*/ 40 w 40" name="T10"/>
                  <a:gd fmla="*/ 20 h 40" name="T11"/>
                  <a:gd fmla="*/ 40 w 40" name="T12"/>
                  <a:gd fmla="*/ 20 h 40" name="T13"/>
                  <a:gd fmla="*/ 40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altLang="en-US" lang="zh-CN"/>
              </a:p>
            </p:txBody>
          </p:sp>
          <p:sp>
            <p:nvSpPr>
              <p:cNvPr id="135" name="Freeform 69"/>
              <p:cNvSpPr/>
              <p:nvPr/>
            </p:nvSpPr>
            <p:spPr bwMode="auto">
              <a:xfrm>
                <a:off x="7497763" y="4251325"/>
                <a:ext cx="95250" cy="95250"/>
              </a:xfrm>
              <a:custGeom>
                <a:gdLst>
                  <a:gd fmla="*/ 30 w 60" name="T0"/>
                  <a:gd fmla="*/ 0 h 60" name="T1"/>
                  <a:gd fmla="*/ 30 w 60" name="T2"/>
                  <a:gd fmla="*/ 0 h 60" name="T3"/>
                  <a:gd fmla="*/ 36 w 60" name="T4"/>
                  <a:gd fmla="*/ 2 h 60" name="T5"/>
                  <a:gd fmla="*/ 42 w 60" name="T6"/>
                  <a:gd fmla="*/ 2 h 60" name="T7"/>
                  <a:gd fmla="*/ 52 w 60" name="T8"/>
                  <a:gd fmla="*/ 10 h 60" name="T9"/>
                  <a:gd fmla="*/ 58 w 60" name="T10"/>
                  <a:gd fmla="*/ 20 h 60" name="T11"/>
                  <a:gd fmla="*/ 60 w 60" name="T12"/>
                  <a:gd fmla="*/ 24 h 60" name="T13"/>
                  <a:gd fmla="*/ 60 w 60" name="T14"/>
                  <a:gd fmla="*/ 30 h 60" name="T15"/>
                  <a:gd fmla="*/ 60 w 60" name="T16"/>
                  <a:gd fmla="*/ 30 h 60" name="T17"/>
                  <a:gd fmla="*/ 60 w 60" name="T18"/>
                  <a:gd fmla="*/ 36 h 60" name="T19"/>
                  <a:gd fmla="*/ 58 w 60" name="T20"/>
                  <a:gd fmla="*/ 42 h 60" name="T21"/>
                  <a:gd fmla="*/ 52 w 60" name="T22"/>
                  <a:gd fmla="*/ 52 h 60" name="T23"/>
                  <a:gd fmla="*/ 42 w 60" name="T24"/>
                  <a:gd fmla="*/ 58 h 60" name="T25"/>
                  <a:gd fmla="*/ 36 w 60" name="T26"/>
                  <a:gd fmla="*/ 60 h 60" name="T27"/>
                  <a:gd fmla="*/ 30 w 60" name="T28"/>
                  <a:gd fmla="*/ 60 h 60" name="T29"/>
                  <a:gd fmla="*/ 30 w 60" name="T30"/>
                  <a:gd fmla="*/ 60 h 60" name="T31"/>
                  <a:gd fmla="*/ 24 w 60" name="T32"/>
                  <a:gd fmla="*/ 60 h 60" name="T33"/>
                  <a:gd fmla="*/ 18 w 60" name="T34"/>
                  <a:gd fmla="*/ 58 h 60" name="T35"/>
                  <a:gd fmla="*/ 8 w 60" name="T36"/>
                  <a:gd fmla="*/ 52 h 60" name="T37"/>
                  <a:gd fmla="*/ 2 w 60" name="T38"/>
                  <a:gd fmla="*/ 42 h 60" name="T39"/>
                  <a:gd fmla="*/ 0 w 60" name="T40"/>
                  <a:gd fmla="*/ 36 h 60" name="T41"/>
                  <a:gd fmla="*/ 0 w 60" name="T42"/>
                  <a:gd fmla="*/ 30 h 60" name="T43"/>
                  <a:gd fmla="*/ 0 w 60" name="T44"/>
                  <a:gd fmla="*/ 30 h 60" name="T45"/>
                  <a:gd fmla="*/ 0 w 60" name="T46"/>
                  <a:gd fmla="*/ 24 h 60" name="T47"/>
                  <a:gd fmla="*/ 2 w 60" name="T48"/>
                  <a:gd fmla="*/ 20 h 60" name="T49"/>
                  <a:gd fmla="*/ 8 w 60" name="T50"/>
                  <a:gd fmla="*/ 10 h 60" name="T51"/>
                  <a:gd fmla="*/ 18 w 60" name="T52"/>
                  <a:gd fmla="*/ 2 h 60" name="T53"/>
                  <a:gd fmla="*/ 24 w 60" name="T54"/>
                  <a:gd fmla="*/ 2 h 60" name="T55"/>
                  <a:gd fmla="*/ 30 w 60" name="T56"/>
                  <a:gd fmla="*/ 0 h 60" name="T57"/>
                  <a:gd fmla="*/ 30 w 60" name="T58"/>
                  <a:gd fmla="*/ 0 h 6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0" w="60">
                    <a:moveTo>
                      <a:pt x="30" y="0"/>
                    </a:moveTo>
                    <a:lnTo>
                      <a:pt x="30" y="0"/>
                    </a:lnTo>
                    <a:lnTo>
                      <a:pt x="36" y="2"/>
                    </a:lnTo>
                    <a:lnTo>
                      <a:pt x="42" y="2"/>
                    </a:lnTo>
                    <a:lnTo>
                      <a:pt x="52" y="10"/>
                    </a:lnTo>
                    <a:lnTo>
                      <a:pt x="58" y="20"/>
                    </a:lnTo>
                    <a:lnTo>
                      <a:pt x="60" y="24"/>
                    </a:lnTo>
                    <a:lnTo>
                      <a:pt x="60" y="30"/>
                    </a:lnTo>
                    <a:lnTo>
                      <a:pt x="60" y="30"/>
                    </a:lnTo>
                    <a:lnTo>
                      <a:pt x="60" y="36"/>
                    </a:lnTo>
                    <a:lnTo>
                      <a:pt x="58" y="42"/>
                    </a:lnTo>
                    <a:lnTo>
                      <a:pt x="52" y="52"/>
                    </a:lnTo>
                    <a:lnTo>
                      <a:pt x="42" y="58"/>
                    </a:lnTo>
                    <a:lnTo>
                      <a:pt x="36" y="60"/>
                    </a:lnTo>
                    <a:lnTo>
                      <a:pt x="30" y="60"/>
                    </a:lnTo>
                    <a:lnTo>
                      <a:pt x="30" y="60"/>
                    </a:lnTo>
                    <a:lnTo>
                      <a:pt x="24" y="60"/>
                    </a:lnTo>
                    <a:lnTo>
                      <a:pt x="18" y="58"/>
                    </a:lnTo>
                    <a:lnTo>
                      <a:pt x="8" y="52"/>
                    </a:lnTo>
                    <a:lnTo>
                      <a:pt x="2" y="42"/>
                    </a:lnTo>
                    <a:lnTo>
                      <a:pt x="0" y="36"/>
                    </a:lnTo>
                    <a:lnTo>
                      <a:pt x="0" y="30"/>
                    </a:lnTo>
                    <a:lnTo>
                      <a:pt x="0" y="30"/>
                    </a:lnTo>
                    <a:lnTo>
                      <a:pt x="0" y="24"/>
                    </a:lnTo>
                    <a:lnTo>
                      <a:pt x="2" y="20"/>
                    </a:lnTo>
                    <a:lnTo>
                      <a:pt x="8" y="10"/>
                    </a:lnTo>
                    <a:lnTo>
                      <a:pt x="18" y="2"/>
                    </a:lnTo>
                    <a:lnTo>
                      <a:pt x="24" y="2"/>
                    </a:lnTo>
                    <a:lnTo>
                      <a:pt x="30" y="0"/>
                    </a:lnTo>
                    <a:lnTo>
                      <a:pt x="30" y="0"/>
                    </a:lnTo>
                    <a:close/>
                  </a:path>
                </a:pathLst>
              </a:custGeom>
              <a:grpFill/>
              <a:ln>
                <a:solidFill>
                  <a:schemeClr val="bg1"/>
                </a:solidFill>
              </a:ln>
            </p:spPr>
            <p:txBody>
              <a:bodyPr/>
              <a:lstStyle/>
              <a:p>
                <a:endParaRPr altLang="en-US" lang="zh-CN"/>
              </a:p>
            </p:txBody>
          </p:sp>
          <p:sp>
            <p:nvSpPr>
              <p:cNvPr id="136" name="Freeform 70"/>
              <p:cNvSpPr/>
              <p:nvPr/>
            </p:nvSpPr>
            <p:spPr bwMode="auto">
              <a:xfrm>
                <a:off x="6434138" y="4521200"/>
                <a:ext cx="66675" cy="63500"/>
              </a:xfrm>
              <a:custGeom>
                <a:gdLst>
                  <a:gd fmla="*/ 22 w 42" name="T0"/>
                  <a:gd fmla="*/ 0 h 40" name="T1"/>
                  <a:gd fmla="*/ 22 w 42" name="T2"/>
                  <a:gd fmla="*/ 0 h 40" name="T3"/>
                  <a:gd fmla="*/ 28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28 w 42" name="T18"/>
                  <a:gd fmla="*/ 38 h 40" name="T19"/>
                  <a:gd fmla="*/ 22 w 42" name="T20"/>
                  <a:gd fmla="*/ 40 h 40" name="T21"/>
                  <a:gd fmla="*/ 22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2 w 42" name="T40"/>
                  <a:gd fmla="*/ 0 h 40" name="T41"/>
                  <a:gd fmla="*/ 22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2" y="0"/>
                    </a:moveTo>
                    <a:lnTo>
                      <a:pt x="22" y="0"/>
                    </a:lnTo>
                    <a:lnTo>
                      <a:pt x="28" y="2"/>
                    </a:lnTo>
                    <a:lnTo>
                      <a:pt x="36" y="6"/>
                    </a:lnTo>
                    <a:lnTo>
                      <a:pt x="40" y="12"/>
                    </a:lnTo>
                    <a:lnTo>
                      <a:pt x="42" y="20"/>
                    </a:lnTo>
                    <a:lnTo>
                      <a:pt x="42" y="20"/>
                    </a:lnTo>
                    <a:lnTo>
                      <a:pt x="40" y="28"/>
                    </a:lnTo>
                    <a:lnTo>
                      <a:pt x="36" y="34"/>
                    </a:lnTo>
                    <a:lnTo>
                      <a:pt x="28"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altLang="en-US" lang="zh-CN"/>
              </a:p>
            </p:txBody>
          </p:sp>
          <p:sp>
            <p:nvSpPr>
              <p:cNvPr id="137" name="Freeform 71"/>
              <p:cNvSpPr/>
              <p:nvPr/>
            </p:nvSpPr>
            <p:spPr bwMode="auto">
              <a:xfrm>
                <a:off x="6488113" y="2724150"/>
                <a:ext cx="123825" cy="120650"/>
              </a:xfrm>
              <a:custGeom>
                <a:gdLst>
                  <a:gd fmla="*/ 40 w 78" name="T0"/>
                  <a:gd fmla="*/ 0 h 76" name="T1"/>
                  <a:gd fmla="*/ 48 w 78" name="T2"/>
                  <a:gd fmla="*/ 32 h 76" name="T3"/>
                  <a:gd fmla="*/ 78 w 78" name="T4"/>
                  <a:gd fmla="*/ 28 h 76" name="T5"/>
                  <a:gd fmla="*/ 52 w 78" name="T6"/>
                  <a:gd fmla="*/ 46 h 76" name="T7"/>
                  <a:gd fmla="*/ 64 w 78" name="T8"/>
                  <a:gd fmla="*/ 76 h 76" name="T9"/>
                  <a:gd fmla="*/ 40 w 78" name="T10"/>
                  <a:gd fmla="*/ 54 h 76" name="T11"/>
                  <a:gd fmla="*/ 16 w 78" name="T12"/>
                  <a:gd fmla="*/ 76 h 76" name="T13"/>
                  <a:gd fmla="*/ 28 w 78" name="T14"/>
                  <a:gd fmla="*/ 46 h 76" name="T15"/>
                  <a:gd fmla="*/ 0 w 78" name="T16"/>
                  <a:gd fmla="*/ 28 h 76" name="T17"/>
                  <a:gd fmla="*/ 32 w 78" name="T18"/>
                  <a:gd fmla="*/ 32 h 76" name="T19"/>
                  <a:gd fmla="*/ 40 w 78" name="T20"/>
                  <a:gd fmla="*/ 0 h 76" name="T21"/>
                  <a:gd fmla="*/ 40 w 78" name="T22"/>
                  <a:gd fmla="*/ 0 h 7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6" w="78">
                    <a:moveTo>
                      <a:pt x="40" y="0"/>
                    </a:moveTo>
                    <a:lnTo>
                      <a:pt x="48" y="32"/>
                    </a:lnTo>
                    <a:lnTo>
                      <a:pt x="78" y="28"/>
                    </a:lnTo>
                    <a:lnTo>
                      <a:pt x="52" y="46"/>
                    </a:lnTo>
                    <a:lnTo>
                      <a:pt x="64" y="76"/>
                    </a:lnTo>
                    <a:lnTo>
                      <a:pt x="40" y="54"/>
                    </a:lnTo>
                    <a:lnTo>
                      <a:pt x="16" y="76"/>
                    </a:lnTo>
                    <a:lnTo>
                      <a:pt x="28" y="46"/>
                    </a:lnTo>
                    <a:lnTo>
                      <a:pt x="0" y="28"/>
                    </a:lnTo>
                    <a:lnTo>
                      <a:pt x="32" y="32"/>
                    </a:lnTo>
                    <a:lnTo>
                      <a:pt x="40" y="0"/>
                    </a:lnTo>
                    <a:lnTo>
                      <a:pt x="40" y="0"/>
                    </a:lnTo>
                    <a:close/>
                  </a:path>
                </a:pathLst>
              </a:custGeom>
              <a:grpFill/>
              <a:ln>
                <a:solidFill>
                  <a:schemeClr val="bg1"/>
                </a:solidFill>
              </a:ln>
            </p:spPr>
            <p:txBody>
              <a:bodyPr/>
              <a:lstStyle/>
              <a:p>
                <a:endParaRPr altLang="en-US" lang="zh-CN"/>
              </a:p>
            </p:txBody>
          </p:sp>
          <p:sp>
            <p:nvSpPr>
              <p:cNvPr id="138" name="Freeform 72"/>
              <p:cNvSpPr/>
              <p:nvPr/>
            </p:nvSpPr>
            <p:spPr bwMode="auto">
              <a:xfrm>
                <a:off x="6281738" y="6080125"/>
                <a:ext cx="66675" cy="66675"/>
              </a:xfrm>
              <a:custGeom>
                <a:gdLst>
                  <a:gd fmla="*/ 20 w 42" name="T0"/>
                  <a:gd fmla="*/ 0 h 42" name="T1"/>
                  <a:gd fmla="*/ 20 w 42" name="T2"/>
                  <a:gd fmla="*/ 0 h 42" name="T3"/>
                  <a:gd fmla="*/ 28 w 42" name="T4"/>
                  <a:gd fmla="*/ 2 h 42" name="T5"/>
                  <a:gd fmla="*/ 36 w 42" name="T6"/>
                  <a:gd fmla="*/ 6 h 42" name="T7"/>
                  <a:gd fmla="*/ 40 w 42" name="T8"/>
                  <a:gd fmla="*/ 14 h 42" name="T9"/>
                  <a:gd fmla="*/ 42 w 42" name="T10"/>
                  <a:gd fmla="*/ 20 h 42" name="T11"/>
                  <a:gd fmla="*/ 42 w 42" name="T12"/>
                  <a:gd fmla="*/ 20 h 42" name="T13"/>
                  <a:gd fmla="*/ 40 w 42" name="T14"/>
                  <a:gd fmla="*/ 28 h 42" name="T15"/>
                  <a:gd fmla="*/ 36 w 42" name="T16"/>
                  <a:gd fmla="*/ 36 h 42" name="T17"/>
                  <a:gd fmla="*/ 28 w 42" name="T18"/>
                  <a:gd fmla="*/ 40 h 42" name="T19"/>
                  <a:gd fmla="*/ 20 w 42" name="T20"/>
                  <a:gd fmla="*/ 42 h 42" name="T21"/>
                  <a:gd fmla="*/ 20 w 42" name="T22"/>
                  <a:gd fmla="*/ 42 h 42" name="T23"/>
                  <a:gd fmla="*/ 14 w 42" name="T24"/>
                  <a:gd fmla="*/ 40 h 42" name="T25"/>
                  <a:gd fmla="*/ 6 w 42" name="T26"/>
                  <a:gd fmla="*/ 36 h 42" name="T27"/>
                  <a:gd fmla="*/ 2 w 42" name="T28"/>
                  <a:gd fmla="*/ 28 h 42" name="T29"/>
                  <a:gd fmla="*/ 0 w 42" name="T30"/>
                  <a:gd fmla="*/ 20 h 42" name="T31"/>
                  <a:gd fmla="*/ 0 w 42" name="T32"/>
                  <a:gd fmla="*/ 20 h 42" name="T33"/>
                  <a:gd fmla="*/ 2 w 42" name="T34"/>
                  <a:gd fmla="*/ 14 h 42" name="T35"/>
                  <a:gd fmla="*/ 6 w 42" name="T36"/>
                  <a:gd fmla="*/ 6 h 42" name="T37"/>
                  <a:gd fmla="*/ 14 w 42" name="T38"/>
                  <a:gd fmla="*/ 2 h 42" name="T39"/>
                  <a:gd fmla="*/ 20 w 42" name="T40"/>
                  <a:gd fmla="*/ 0 h 42" name="T41"/>
                  <a:gd fmla="*/ 20 w 42"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2">
                    <a:moveTo>
                      <a:pt x="20" y="0"/>
                    </a:moveTo>
                    <a:lnTo>
                      <a:pt x="20" y="0"/>
                    </a:lnTo>
                    <a:lnTo>
                      <a:pt x="28" y="2"/>
                    </a:lnTo>
                    <a:lnTo>
                      <a:pt x="36" y="6"/>
                    </a:lnTo>
                    <a:lnTo>
                      <a:pt x="40" y="14"/>
                    </a:lnTo>
                    <a:lnTo>
                      <a:pt x="42" y="20"/>
                    </a:lnTo>
                    <a:lnTo>
                      <a:pt x="42" y="20"/>
                    </a:lnTo>
                    <a:lnTo>
                      <a:pt x="40" y="28"/>
                    </a:lnTo>
                    <a:lnTo>
                      <a:pt x="36" y="36"/>
                    </a:lnTo>
                    <a:lnTo>
                      <a:pt x="28" y="40"/>
                    </a:lnTo>
                    <a:lnTo>
                      <a:pt x="20" y="42"/>
                    </a:lnTo>
                    <a:lnTo>
                      <a:pt x="20" y="42"/>
                    </a:lnTo>
                    <a:lnTo>
                      <a:pt x="14" y="40"/>
                    </a:lnTo>
                    <a:lnTo>
                      <a:pt x="6" y="36"/>
                    </a:lnTo>
                    <a:lnTo>
                      <a:pt x="2" y="28"/>
                    </a:lnTo>
                    <a:lnTo>
                      <a:pt x="0" y="20"/>
                    </a:lnTo>
                    <a:lnTo>
                      <a:pt x="0" y="20"/>
                    </a:lnTo>
                    <a:lnTo>
                      <a:pt x="2" y="14"/>
                    </a:lnTo>
                    <a:lnTo>
                      <a:pt x="6" y="6"/>
                    </a:lnTo>
                    <a:lnTo>
                      <a:pt x="14" y="2"/>
                    </a:lnTo>
                    <a:lnTo>
                      <a:pt x="20" y="0"/>
                    </a:lnTo>
                    <a:lnTo>
                      <a:pt x="20" y="0"/>
                    </a:lnTo>
                    <a:close/>
                  </a:path>
                </a:pathLst>
              </a:custGeom>
              <a:grpFill/>
              <a:ln>
                <a:solidFill>
                  <a:schemeClr val="bg1"/>
                </a:solidFill>
              </a:ln>
            </p:spPr>
            <p:txBody>
              <a:bodyPr/>
              <a:lstStyle/>
              <a:p>
                <a:endParaRPr altLang="en-US" lang="zh-CN"/>
              </a:p>
            </p:txBody>
          </p:sp>
          <p:sp>
            <p:nvSpPr>
              <p:cNvPr id="139" name="Freeform 73"/>
              <p:cNvSpPr/>
              <p:nvPr/>
            </p:nvSpPr>
            <p:spPr bwMode="auto">
              <a:xfrm>
                <a:off x="5202238" y="4695825"/>
                <a:ext cx="63500" cy="63500"/>
              </a:xfrm>
              <a:custGeom>
                <a:gdLst>
                  <a:gd fmla="*/ 20 w 40" name="T0"/>
                  <a:gd fmla="*/ 0 h 40" name="T1"/>
                  <a:gd fmla="*/ 20 w 40" name="T2"/>
                  <a:gd fmla="*/ 0 h 40" name="T3"/>
                  <a:gd fmla="*/ 28 w 40" name="T4"/>
                  <a:gd fmla="*/ 0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0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0"/>
                    </a:lnTo>
                    <a:lnTo>
                      <a:pt x="20" y="0"/>
                    </a:lnTo>
                    <a:lnTo>
                      <a:pt x="20" y="0"/>
                    </a:lnTo>
                    <a:close/>
                  </a:path>
                </a:pathLst>
              </a:custGeom>
              <a:grpFill/>
              <a:ln>
                <a:solidFill>
                  <a:schemeClr val="bg1"/>
                </a:solidFill>
              </a:ln>
            </p:spPr>
            <p:txBody>
              <a:bodyPr/>
              <a:lstStyle/>
              <a:p>
                <a:endParaRPr altLang="en-US" lang="zh-CN"/>
              </a:p>
            </p:txBody>
          </p:sp>
        </p:grpSp>
      </p:grpSp>
      <p:graphicFrame>
        <p:nvGraphicFramePr>
          <p:cNvPr id="235" name="图表 234"/>
          <p:cNvGraphicFramePr/>
          <p:nvPr>
            <p:extLst>
              <p:ext uri="{D42A27DB-BD31-4B8C-83A1-F6EECF244321}">
                <p14:modId val="3897614660"/>
              </p:ext>
            </p:extLst>
          </p:nvPr>
        </p:nvGraphicFramePr>
        <p:xfrm>
          <a:off x="173567" y="1620366"/>
          <a:ext cx="6092362" cy="3658119"/>
        </p:xfrm>
        <a:graphic>
          <a:graphicData uri="http://schemas.openxmlformats.org/drawingml/2006/chart">
            <c:chart xmlns:c="http://schemas.openxmlformats.org/drawingml/2006/chart" r:id="rId2"/>
          </a:graphicData>
        </a:graphic>
      </p:graphicFrame>
      <p:sp>
        <p:nvSpPr>
          <p:cNvPr id="236" name="文本框 235"/>
          <p:cNvSpPr txBox="1"/>
          <p:nvPr/>
        </p:nvSpPr>
        <p:spPr>
          <a:xfrm>
            <a:off x="552450" y="5571048"/>
            <a:ext cx="6591300" cy="640080"/>
          </a:xfrm>
          <a:prstGeom prst="rect">
            <a:avLst/>
          </a:prstGeom>
          <a:noFill/>
        </p:spPr>
        <p:txBody>
          <a:bodyPr rtlCol="0" wrap="square">
            <a:spAutoFit/>
          </a:bodyPr>
          <a:lstStyle/>
          <a:p>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21 interns are hired into 5 different departments: HR, Sales, Logistics, Finance, Engineering, Design and Development.</a:t>
            </a:r>
          </a:p>
        </p:txBody>
      </p:sp>
    </p:spTree>
    <p:extLst>
      <p:ext uri="{BB962C8B-B14F-4D97-AF65-F5344CB8AC3E}">
        <p14:creationId val="2104067509"/>
      </p:ext>
    </p:extLst>
  </p:cSld>
  <p:clrMapOvr>
    <a:masterClrMapping/>
  </p:clrMapOvr>
  <mc:AlternateContent>
    <mc:Choice Requires="p14">
      <p:transition p14:dur="1300" spd="slow">
        <p14:pan/>
      </p:transition>
    </mc:Choice>
    <mc:Fallback>
      <p:transition spd="slow">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zh-CN" lang="en-US" smtClean="0"/>
              <a:t>Communication</a:t>
            </a:r>
          </a:p>
        </p:txBody>
      </p:sp>
      <p:sp>
        <p:nvSpPr>
          <p:cNvPr id="3" name="灯片编号占位符 2"/>
          <p:cNvSpPr>
            <a:spLocks noGrp="1"/>
          </p:cNvSpPr>
          <p:nvPr>
            <p:ph idx="12" sz="quarter" type="sldNum"/>
          </p:nvPr>
        </p:nvSpPr>
        <p:spPr/>
        <p:txBody>
          <a:bodyPr/>
          <a:lstStyle/>
          <a:p>
            <a:fld id="{87F01694-6718-4437-B534-4FC8D845651E}" type="slidenum">
              <a:rPr altLang="en-US" lang="zh-CN" smtClean="0"/>
              <a:t>19</a:t>
            </a:fld>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1295400" y="2384447"/>
            <a:ext cx="3429000" cy="2733675"/>
          </a:xfrm>
          <a:prstGeom prst="rect">
            <a:avLst/>
          </a:prstGeom>
        </p:spPr>
      </p:pic>
      <p:sp>
        <p:nvSpPr>
          <p:cNvPr id="5" name="文本框 4"/>
          <p:cNvSpPr txBox="1"/>
          <p:nvPr/>
        </p:nvSpPr>
        <p:spPr>
          <a:xfrm>
            <a:off x="5314950" y="2720060"/>
            <a:ext cx="6038850" cy="457200"/>
          </a:xfrm>
          <a:prstGeom prst="rect">
            <a:avLst/>
          </a:prstGeom>
          <a:noFill/>
        </p:spPr>
        <p:txBody>
          <a:bodyPr rtlCol="0" wrap="square">
            <a:spAutoFit/>
          </a:bodyPr>
          <a:lstStyle/>
          <a:p>
            <a:r>
              <a:rPr altLang="zh-CN" lang="en-US" smtClean="0" sz="2400">
                <a:solidFill>
                  <a:schemeClr val="tx1">
                    <a:lumMod val="50000"/>
                    <a:lumOff val="50000"/>
                  </a:schemeClr>
                </a:solidFill>
                <a:latin charset="-122" panose="020b0502040204020203" pitchFamily="34" typeface="微软雅黑 Light"/>
                <a:ea charset="-122" panose="020b0502040204020203" pitchFamily="34" typeface="微软雅黑 Light"/>
              </a:rPr>
              <a:t>This is a place where you work with love.</a:t>
            </a:r>
          </a:p>
        </p:txBody>
      </p:sp>
      <p:grpSp>
        <p:nvGrpSpPr>
          <p:cNvPr id="6" name="组合 5"/>
          <p:cNvGrpSpPr/>
          <p:nvPr/>
        </p:nvGrpSpPr>
        <p:grpSpPr>
          <a:xfrm>
            <a:off x="5454375" y="3342509"/>
            <a:ext cx="5760000" cy="1440000"/>
            <a:chOff x="482380" y="1571004"/>
            <a:chExt cx="5760000" cy="1440000"/>
          </a:xfrm>
        </p:grpSpPr>
        <p:grpSp>
          <p:nvGrpSpPr>
            <p:cNvPr id="7" name="组合 6"/>
            <p:cNvGrpSpPr/>
            <p:nvPr/>
          </p:nvGrpSpPr>
          <p:grpSpPr>
            <a:xfrm>
              <a:off x="4322380" y="1571004"/>
              <a:ext cx="1920000" cy="1440000"/>
              <a:chOff x="2782675" y="3448868"/>
              <a:chExt cx="1920000" cy="1440000"/>
            </a:xfrm>
          </p:grpSpPr>
          <p:pic>
            <p:nvPicPr>
              <p:cNvPr id="14" name="图片 13"/>
              <p:cNvPicPr>
                <a:picLocks noChangeAspect="1"/>
              </p:cNvPicPr>
              <p:nvPr/>
            </p:nvPicPr>
            <p:blipFill>
              <a:blip r:embed="rId3">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rcRect l="7334" r="7334"/>
              <a:stretch>
                <a:fillRect/>
              </a:stretch>
            </p:blipFill>
            <p:spPr>
              <a:xfrm>
                <a:off x="2782675" y="3448868"/>
                <a:ext cx="1920000" cy="1440000"/>
              </a:xfrm>
              <a:prstGeom prst="rect">
                <a:avLst/>
              </a:prstGeom>
            </p:spPr>
          </p:pic>
          <p:pic>
            <p:nvPicPr>
              <p:cNvPr id="15" name="图片 14"/>
              <p:cNvPicPr>
                <a:picLocks noChangeAspect="1"/>
              </p:cNvPicPr>
              <p:nvPr/>
            </p:nvPicPr>
            <p:blipFill>
              <a:blip r:embed="rId4">
                <a:extLst>
                  <a:ext uri="{28A0092B-C50C-407E-A947-70E740481C1C}">
                    <a14:useLocalDpi val="0"/>
                  </a:ext>
                </a:extLst>
              </a:blip>
              <a:srcRect l="24451" r="11549"/>
              <a:stretch>
                <a:fillRect/>
              </a:stretch>
            </p:blipFill>
            <p:spPr>
              <a:xfrm>
                <a:off x="3202675" y="3628868"/>
                <a:ext cx="1080000" cy="1080000"/>
              </a:xfrm>
              <a:prstGeom prst="ellipse">
                <a:avLst/>
              </a:prstGeom>
              <a:ln>
                <a:solidFill>
                  <a:srgbClr val="3DB39E"/>
                </a:solidFill>
              </a:ln>
            </p:spPr>
          </p:pic>
        </p:grpSp>
        <p:grpSp>
          <p:nvGrpSpPr>
            <p:cNvPr id="8" name="组合 7"/>
            <p:cNvGrpSpPr/>
            <p:nvPr/>
          </p:nvGrpSpPr>
          <p:grpSpPr>
            <a:xfrm>
              <a:off x="2402380" y="1571004"/>
              <a:ext cx="1920000" cy="1440000"/>
              <a:chOff x="2302675" y="1614600"/>
              <a:chExt cx="1920000" cy="1440000"/>
            </a:xfrm>
          </p:grpSpPr>
          <p:pic>
            <p:nvPicPr>
              <p:cNvPr id="12" name="图片 11"/>
              <p:cNvPicPr>
                <a:picLocks noChangeAspect="1"/>
              </p:cNvPicPr>
              <p:nvPr/>
            </p:nvPicPr>
            <p:blipFill>
              <a:blip r:embed="rId5">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tretch>
                <a:fillRect/>
              </a:stretch>
            </p:blipFill>
            <p:spPr>
              <a:xfrm>
                <a:off x="2302675" y="1614600"/>
                <a:ext cx="1920000" cy="1440000"/>
              </a:xfrm>
              <a:prstGeom prst="rect">
                <a:avLst/>
              </a:prstGeom>
            </p:spPr>
          </p:pic>
          <p:pic>
            <p:nvPicPr>
              <p:cNvPr id="13" name="图片 12"/>
              <p:cNvPicPr>
                <a:picLocks noChangeAspect="1"/>
              </p:cNvPicPr>
              <p:nvPr/>
            </p:nvPicPr>
            <p:blipFill>
              <a:blip r:embed="rId6">
                <a:extLst>
                  <a:ext uri="{28A0092B-C50C-407E-A947-70E740481C1C}">
                    <a14:useLocalDpi val="0"/>
                  </a:ext>
                </a:extLst>
              </a:blip>
              <a:srcRect l="12500" r="12500"/>
              <a:stretch>
                <a:fillRect/>
              </a:stretch>
            </p:blipFill>
            <p:spPr>
              <a:xfrm>
                <a:off x="2722675" y="1794600"/>
                <a:ext cx="1080000" cy="1080000"/>
              </a:xfrm>
              <a:prstGeom prst="ellipse">
                <a:avLst/>
              </a:prstGeom>
              <a:ln w="19050">
                <a:solidFill>
                  <a:srgbClr val="3DB39E"/>
                </a:solidFill>
              </a:ln>
            </p:spPr>
          </p:pic>
        </p:grpSp>
        <p:grpSp>
          <p:nvGrpSpPr>
            <p:cNvPr id="9" name="组合 8"/>
            <p:cNvGrpSpPr/>
            <p:nvPr/>
          </p:nvGrpSpPr>
          <p:grpSpPr>
            <a:xfrm>
              <a:off x="482380" y="1571004"/>
              <a:ext cx="1920000" cy="1440000"/>
              <a:chOff x="442958" y="2973228"/>
              <a:chExt cx="1920000" cy="1440000"/>
            </a:xfrm>
          </p:grpSpPr>
          <p:pic>
            <p:nvPicPr>
              <p:cNvPr id="10" name="图片 9"/>
              <p:cNvPicPr>
                <a:picLocks noChangeAspect="1"/>
              </p:cNvPicPr>
              <p:nvPr/>
            </p:nvPicPr>
            <p:blipFill>
              <a:blip r:embed="rId7">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rcRect l="9200" r="9200"/>
              <a:stretch>
                <a:fillRect/>
              </a:stretch>
            </p:blipFill>
            <p:spPr>
              <a:xfrm>
                <a:off x="442958" y="2973228"/>
                <a:ext cx="1920000" cy="1440000"/>
              </a:xfrm>
              <a:prstGeom prst="rect">
                <a:avLst/>
              </a:prstGeom>
            </p:spPr>
          </p:pic>
          <p:pic>
            <p:nvPicPr>
              <p:cNvPr id="11" name="图片 10"/>
              <p:cNvPicPr>
                <a:picLocks noChangeAspect="1"/>
              </p:cNvPicPr>
              <p:nvPr/>
            </p:nvPicPr>
            <p:blipFill>
              <a:blip r:embed="rId8">
                <a:extLst>
                  <a:ext uri="{28A0092B-C50C-407E-A947-70E740481C1C}">
                    <a14:useLocalDpi val="0"/>
                  </a:ext>
                </a:extLst>
              </a:blip>
              <a:srcRect b="445" l="14748" r="24801" t="777"/>
              <a:stretch>
                <a:fillRect/>
              </a:stretch>
            </p:blipFill>
            <p:spPr>
              <a:xfrm>
                <a:off x="862958" y="3153228"/>
                <a:ext cx="1080000" cy="1080000"/>
              </a:xfrm>
              <a:prstGeom prst="ellipse">
                <a:avLst/>
              </a:prstGeom>
              <a:ln>
                <a:solidFill>
                  <a:srgbClr val="3DB39E"/>
                </a:solidFill>
              </a:ln>
            </p:spPr>
          </p:pic>
        </p:grpSp>
      </p:grpSp>
    </p:spTree>
    <p:extLst>
      <p:ext uri="{BB962C8B-B14F-4D97-AF65-F5344CB8AC3E}">
        <p14:creationId val="633562397"/>
      </p:ext>
    </p:extLst>
  </p:cSld>
  <p:clrMapOvr>
    <a:masterClrMapping/>
  </p:clrMapOvr>
  <mc:AlternateContent>
    <mc:Choice Requires="p14">
      <p:transition p14:dur="1300" spd="slow">
        <p14:pan/>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5" name="圆角矩形 64"/>
          <p:cNvSpPr/>
          <p:nvPr/>
        </p:nvSpPr>
        <p:spPr>
          <a:xfrm rot="3353473">
            <a:off x="-1296434" y="-45657"/>
            <a:ext cx="7846938" cy="7770481"/>
          </a:xfrm>
          <a:prstGeom prst="roundRect">
            <a:avLst>
              <a:gd fmla="val 25034" name="adj"/>
            </a:avLst>
          </a:prstGeom>
          <a:no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rot="3353473">
            <a:off x="-2993407" y="148526"/>
            <a:ext cx="7846938" cy="7770481"/>
          </a:xfrm>
          <a:prstGeom prst="roundRect">
            <a:avLst>
              <a:gd fmla="val 25034" name="adj"/>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a:spLocks noGrp="1"/>
          </p:cNvSpPr>
          <p:nvPr>
            <p:ph type="title"/>
          </p:nvPr>
        </p:nvSpPr>
        <p:spPr>
          <a:xfrm rot="3354861">
            <a:off x="1471083" y="1447484"/>
            <a:ext cx="6618166" cy="1325563"/>
          </a:xfrm>
        </p:spPr>
        <p:txBody>
          <a:bodyPr anchor="b" anchorCtr="1">
            <a:noAutofit/>
          </a:bodyPr>
          <a:lstStyle/>
          <a:p>
            <a:pPr algn="r"/>
            <a:r>
              <a:rPr altLang="zh-CN" b="1" lang="en-US" smtClean="0" sz="6000">
                <a:solidFill>
                  <a:srgbClr val="3DB39E"/>
                </a:solidFill>
              </a:rPr>
              <a:t>CONTENTS</a:t>
            </a:r>
          </a:p>
        </p:txBody>
      </p:sp>
      <p:pic>
        <p:nvPicPr>
          <p:cNvPr id="13" name="内容占位符 12"/>
          <p:cNvPicPr>
            <a:picLocks noChangeAspect="1" noGrp="1"/>
          </p:cNvPicPr>
          <p:nvPr>
            <p:ph idx="1"/>
          </p:nvPr>
        </p:nvPicPr>
        <p:blipFill>
          <a:blip r:embed="rId2">
            <a:extLst>
              <a:ext uri="{28A0092B-C50C-407E-A947-70E740481C1C}">
                <a14:useLocalDpi val="0"/>
              </a:ext>
            </a:extLst>
          </a:blip>
          <a:srcRect r="54846"/>
          <a:stretch>
            <a:fillRect/>
          </a:stretch>
        </p:blipFill>
        <p:spPr>
          <a:xfrm>
            <a:off x="1" y="0"/>
            <a:ext cx="5505165" cy="6858000"/>
          </a:xfrm>
          <a:custGeom>
            <a:gdLst>
              <a:gd fmla="*/ 0 w 5505165" name="connsiteX0"/>
              <a:gd fmla="*/ 0 h 6858000" name="connsiteY0"/>
              <a:gd fmla="*/ 2780680 w 5505165" name="connsiteX1"/>
              <a:gd fmla="*/ 0 h 6858000" name="connsiteY1"/>
              <a:gd fmla="*/ 2861416 w 5505165" name="connsiteX2"/>
              <a:gd fmla="*/ 107143 h 6858000" name="connsiteY2"/>
              <a:gd fmla="*/ 5186707 w 5505165" name="connsiteX3"/>
              <a:gd fmla="*/ 3540449 h 6858000" name="connsiteY3"/>
              <a:gd fmla="*/ 4692331 w 5505165" name="connsiteX4"/>
              <a:gd fmla="*/ 6109830 h 6858000" name="connsiteY4"/>
              <a:gd fmla="*/ 3587654 w 5505165" name="connsiteX5"/>
              <a:gd fmla="*/ 6858000 h 6858000" name="connsiteY5"/>
              <a:gd fmla="*/ 0 w 5505165" name="connsiteX6"/>
              <a:gd fmla="*/ 6858000 h 6858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5505165">
                <a:moveTo>
                  <a:pt x="0" y="0"/>
                </a:moveTo>
                <a:lnTo>
                  <a:pt x="2780680" y="0"/>
                </a:lnTo>
                <a:lnTo>
                  <a:pt x="2861416" y="107143"/>
                </a:lnTo>
                <a:lnTo>
                  <a:pt x="5186707" y="3540449"/>
                </a:lnTo>
                <a:cubicBezTo>
                  <a:pt x="5759704" y="4386483"/>
                  <a:pt x="5538364" y="5536833"/>
                  <a:pt x="4692331" y="6109830"/>
                </a:cubicBezTo>
                <a:lnTo>
                  <a:pt x="3587654" y="6858000"/>
                </a:lnTo>
                <a:lnTo>
                  <a:pt x="0" y="6858000"/>
                </a:lnTo>
                <a:close/>
              </a:path>
            </a:pathLst>
          </a:custGeom>
          <a:ln w="76200">
            <a:noFill/>
          </a:ln>
        </p:spPr>
      </p:pic>
      <p:grpSp>
        <p:nvGrpSpPr>
          <p:cNvPr id="48" name="组合 47"/>
          <p:cNvGrpSpPr/>
          <p:nvPr/>
        </p:nvGrpSpPr>
        <p:grpSpPr>
          <a:xfrm>
            <a:off x="10589168" y="-2401476"/>
            <a:ext cx="1008000" cy="1008000"/>
            <a:chOff x="3616331" y="1027906"/>
            <a:chExt cx="1008000" cy="1008000"/>
          </a:xfrm>
        </p:grpSpPr>
        <p:grpSp>
          <p:nvGrpSpPr>
            <p:cNvPr id="44" name="组合 43"/>
            <p:cNvGrpSpPr/>
            <p:nvPr/>
          </p:nvGrpSpPr>
          <p:grpSpPr>
            <a:xfrm>
              <a:off x="3682181" y="1093756"/>
              <a:ext cx="876300" cy="876300"/>
              <a:chOff x="4770131" y="2387415"/>
              <a:chExt cx="876300" cy="876300"/>
            </a:xfrm>
          </p:grpSpPr>
          <p:sp>
            <p:nvSpPr>
              <p:cNvPr id="45" name="椭圆 44"/>
              <p:cNvSpPr/>
              <p:nvPr/>
            </p:nvSpPr>
            <p:spPr>
              <a:xfrm>
                <a:off x="4770131" y="2387415"/>
                <a:ext cx="876300" cy="876300"/>
              </a:xfrm>
              <a:prstGeom prst="ellips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3">
                <a:extLst>
                  <a:ext uri="{28A0092B-C50C-407E-A947-70E740481C1C}">
                    <a14:useLocalDpi val="0"/>
                  </a:ext>
                </a:extLst>
              </a:blip>
              <a:stretch>
                <a:fillRect/>
              </a:stretch>
            </p:blipFill>
            <p:spPr>
              <a:xfrm>
                <a:off x="4848281" y="2559165"/>
                <a:ext cx="720000" cy="532800"/>
              </a:xfrm>
              <a:prstGeom prst="rect">
                <a:avLst/>
              </a:prstGeom>
            </p:spPr>
          </p:pic>
        </p:grpSp>
        <p:sp>
          <p:nvSpPr>
            <p:cNvPr id="47" name="椭圆 46"/>
            <p:cNvSpPr/>
            <p:nvPr/>
          </p:nvSpPr>
          <p:spPr>
            <a:xfrm>
              <a:off x="3616331" y="1027906"/>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圆角矩形 13"/>
          <p:cNvSpPr/>
          <p:nvPr/>
        </p:nvSpPr>
        <p:spPr>
          <a:xfrm rot="3353473">
            <a:off x="-3283647" y="76490"/>
            <a:ext cx="7846938" cy="7770481"/>
          </a:xfrm>
          <a:prstGeom prst="roundRect">
            <a:avLst>
              <a:gd fmla="val 23810" name="adj"/>
            </a:avLst>
          </a:prstGeom>
          <a:noFill/>
          <a:ln>
            <a:solidFill>
              <a:srgbClr val="3DB39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9" name="组合 58"/>
          <p:cNvGrpSpPr/>
          <p:nvPr/>
        </p:nvGrpSpPr>
        <p:grpSpPr>
          <a:xfrm>
            <a:off x="13611327" y="-2401476"/>
            <a:ext cx="1483763" cy="1483763"/>
            <a:chOff x="6601118" y="3487490"/>
            <a:chExt cx="1008000" cy="1008000"/>
          </a:xfrm>
        </p:grpSpPr>
        <p:grpSp>
          <p:nvGrpSpPr>
            <p:cNvPr id="27" name="组合 26"/>
            <p:cNvGrpSpPr/>
            <p:nvPr/>
          </p:nvGrpSpPr>
          <p:grpSpPr>
            <a:xfrm>
              <a:off x="6666968" y="3553340"/>
              <a:ext cx="876300" cy="876300"/>
              <a:chOff x="6667499" y="3554322"/>
              <a:chExt cx="876300" cy="876300"/>
            </a:xfrm>
          </p:grpSpPr>
          <p:sp>
            <p:nvSpPr>
              <p:cNvPr id="26" name="椭圆 25"/>
              <p:cNvSpPr/>
              <p:nvPr/>
            </p:nvSpPr>
            <p:spPr>
              <a:xfrm>
                <a:off x="6667499"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4">
                <a:extLst>
                  <a:ext uri="{28A0092B-C50C-407E-A947-70E740481C1C}">
                    <a14:useLocalDpi val="0"/>
                  </a:ext>
                </a:extLst>
              </a:blip>
              <a:stretch>
                <a:fillRect/>
              </a:stretch>
            </p:blipFill>
            <p:spPr>
              <a:xfrm>
                <a:off x="6852594" y="3669124"/>
                <a:ext cx="506110" cy="646696"/>
              </a:xfrm>
              <a:prstGeom prst="rect">
                <a:avLst/>
              </a:prstGeom>
            </p:spPr>
          </p:pic>
        </p:grpSp>
        <p:sp>
          <p:nvSpPr>
            <p:cNvPr id="58" name="椭圆 57"/>
            <p:cNvSpPr/>
            <p:nvPr/>
          </p:nvSpPr>
          <p:spPr>
            <a:xfrm>
              <a:off x="6601118" y="3487490"/>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 name="组合 60"/>
          <p:cNvGrpSpPr/>
          <p:nvPr/>
        </p:nvGrpSpPr>
        <p:grpSpPr>
          <a:xfrm>
            <a:off x="11905216" y="-2269050"/>
            <a:ext cx="1008000" cy="1008000"/>
            <a:chOff x="5817897" y="4233561"/>
            <a:chExt cx="1008000" cy="1008000"/>
          </a:xfrm>
        </p:grpSpPr>
        <p:grpSp>
          <p:nvGrpSpPr>
            <p:cNvPr id="40" name="组合 39"/>
            <p:cNvGrpSpPr/>
            <p:nvPr/>
          </p:nvGrpSpPr>
          <p:grpSpPr>
            <a:xfrm>
              <a:off x="5883747" y="4299411"/>
              <a:ext cx="876300" cy="876300"/>
              <a:chOff x="5883747" y="4299411"/>
              <a:chExt cx="876300" cy="876300"/>
            </a:xfrm>
          </p:grpSpPr>
          <p:sp>
            <p:nvSpPr>
              <p:cNvPr id="28" name="椭圆 27"/>
              <p:cNvSpPr/>
              <p:nvPr/>
            </p:nvSpPr>
            <p:spPr>
              <a:xfrm>
                <a:off x="5883747" y="4299411"/>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9" name="图片 38"/>
              <p:cNvPicPr>
                <a:picLocks noChangeAspect="1"/>
              </p:cNvPicPr>
              <p:nvPr/>
            </p:nvPicPr>
            <p:blipFill>
              <a:blip r:embed="rId5">
                <a:extLst>
                  <a:ext uri="{28A0092B-C50C-407E-A947-70E740481C1C}">
                    <a14:useLocalDpi val="0"/>
                  </a:ext>
                </a:extLst>
              </a:blip>
              <a:stretch>
                <a:fillRect/>
              </a:stretch>
            </p:blipFill>
            <p:spPr>
              <a:xfrm>
                <a:off x="6037497" y="4342561"/>
                <a:ext cx="568800" cy="790000"/>
              </a:xfrm>
              <a:prstGeom prst="rect">
                <a:avLst/>
              </a:prstGeom>
            </p:spPr>
          </p:pic>
        </p:grpSp>
        <p:sp>
          <p:nvSpPr>
            <p:cNvPr id="60" name="椭圆 59"/>
            <p:cNvSpPr/>
            <p:nvPr/>
          </p:nvSpPr>
          <p:spPr>
            <a:xfrm>
              <a:off x="5817897" y="4233561"/>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4" name="组合 53"/>
          <p:cNvGrpSpPr/>
          <p:nvPr/>
        </p:nvGrpSpPr>
        <p:grpSpPr>
          <a:xfrm>
            <a:off x="4623826" y="230666"/>
            <a:ext cx="1008000" cy="1008000"/>
            <a:chOff x="8044308" y="3488472"/>
            <a:chExt cx="1008000" cy="1008000"/>
          </a:xfrm>
        </p:grpSpPr>
        <p:sp>
          <p:nvSpPr>
            <p:cNvPr id="53" name="椭圆 52"/>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6" name="组合 35"/>
            <p:cNvGrpSpPr/>
            <p:nvPr/>
          </p:nvGrpSpPr>
          <p:grpSpPr>
            <a:xfrm>
              <a:off x="8110158" y="3554322"/>
              <a:ext cx="876300" cy="876300"/>
              <a:chOff x="8110158" y="3554322"/>
              <a:chExt cx="876300" cy="876300"/>
            </a:xfrm>
          </p:grpSpPr>
          <p:sp>
            <p:nvSpPr>
              <p:cNvPr id="32" name="椭圆 31"/>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图片 19"/>
              <p:cNvPicPr>
                <a:picLocks noChangeAspect="1"/>
              </p:cNvPicPr>
              <p:nvPr/>
            </p:nvPicPr>
            <p:blipFill>
              <a:blip r:embed="rId6">
                <a:extLst>
                  <a:ext uri="{28A0092B-C50C-407E-A947-70E740481C1C}">
                    <a14:useLocalDpi val="0"/>
                  </a:ext>
                </a:extLst>
              </a:blip>
              <a:stretch>
                <a:fillRect/>
              </a:stretch>
            </p:blipFill>
            <p:spPr>
              <a:xfrm>
                <a:off x="8232092" y="3758472"/>
                <a:ext cx="632433" cy="468000"/>
              </a:xfrm>
              <a:prstGeom prst="rect">
                <a:avLst/>
              </a:prstGeom>
            </p:spPr>
          </p:pic>
        </p:grpSp>
      </p:grpSp>
      <p:sp>
        <p:nvSpPr>
          <p:cNvPr id="66" name="文本框 65"/>
          <p:cNvSpPr txBox="1"/>
          <p:nvPr/>
        </p:nvSpPr>
        <p:spPr>
          <a:xfrm>
            <a:off x="5725245" y="442279"/>
            <a:ext cx="5563188" cy="579120"/>
          </a:xfrm>
          <a:prstGeom prst="rect">
            <a:avLst/>
          </a:prstGeom>
          <a:noFill/>
        </p:spPr>
        <p:txBody>
          <a:bodyPr rtlCol="0" wrap="square">
            <a:spAutoFit/>
          </a:bodyPr>
          <a:lstStyle/>
          <a:p>
            <a:r>
              <a:rPr altLang="zh-CN" lang="en-US" smtClean="0" sz="3200">
                <a:solidFill>
                  <a:schemeClr val="tx1">
                    <a:lumMod val="65000"/>
                    <a:lumOff val="35000"/>
                  </a:schemeClr>
                </a:solidFill>
              </a:rPr>
              <a:t>Introduction to Our Team</a:t>
            </a:r>
          </a:p>
        </p:txBody>
      </p:sp>
      <p:grpSp>
        <p:nvGrpSpPr>
          <p:cNvPr id="55" name="组合 54"/>
          <p:cNvGrpSpPr/>
          <p:nvPr/>
        </p:nvGrpSpPr>
        <p:grpSpPr>
          <a:xfrm>
            <a:off x="5882164" y="1940110"/>
            <a:ext cx="1008000" cy="1008000"/>
            <a:chOff x="8436382" y="2178535"/>
            <a:chExt cx="1008000" cy="1008000"/>
          </a:xfrm>
        </p:grpSpPr>
        <p:sp>
          <p:nvSpPr>
            <p:cNvPr id="51" name="椭圆 50"/>
            <p:cNvSpPr/>
            <p:nvPr/>
          </p:nvSpPr>
          <p:spPr>
            <a:xfrm>
              <a:off x="8436382" y="2178535"/>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8502232" y="224438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 name="图片 20"/>
            <p:cNvPicPr>
              <a:picLocks noChangeAspect="1"/>
            </p:cNvPicPr>
            <p:nvPr/>
          </p:nvPicPr>
          <p:blipFill>
            <a:blip r:embed="rId7">
              <a:extLst>
                <a:ext uri="{28A0092B-C50C-407E-A947-70E740481C1C}">
                  <a14:useLocalDpi val="0"/>
                </a:ext>
              </a:extLst>
            </a:blip>
            <a:stretch>
              <a:fillRect/>
            </a:stretch>
          </p:blipFill>
          <p:spPr>
            <a:xfrm>
              <a:off x="8599561" y="2432946"/>
              <a:ext cx="681643" cy="613479"/>
            </a:xfrm>
            <a:prstGeom prst="rect">
              <a:avLst/>
            </a:prstGeom>
          </p:spPr>
        </p:pic>
      </p:grpSp>
      <p:sp>
        <p:nvSpPr>
          <p:cNvPr id="67" name="文本框 66"/>
          <p:cNvSpPr txBox="1"/>
          <p:nvPr/>
        </p:nvSpPr>
        <p:spPr>
          <a:xfrm>
            <a:off x="6972919" y="2151530"/>
            <a:ext cx="4390406" cy="579120"/>
          </a:xfrm>
          <a:prstGeom prst="rect">
            <a:avLst/>
          </a:prstGeom>
          <a:noFill/>
        </p:spPr>
        <p:txBody>
          <a:bodyPr rtlCol="0" wrap="square">
            <a:spAutoFit/>
          </a:bodyPr>
          <a:lstStyle/>
          <a:p>
            <a:r>
              <a:rPr altLang="zh-CN" lang="en-US" smtClean="0" sz="3200">
                <a:solidFill>
                  <a:schemeClr val="tx1">
                    <a:lumMod val="65000"/>
                    <a:lumOff val="35000"/>
                  </a:schemeClr>
                </a:solidFill>
              </a:rPr>
              <a:t>Annual Training Plan</a:t>
            </a:r>
          </a:p>
        </p:txBody>
      </p:sp>
      <p:grpSp>
        <p:nvGrpSpPr>
          <p:cNvPr id="50" name="组合 49"/>
          <p:cNvGrpSpPr/>
          <p:nvPr/>
        </p:nvGrpSpPr>
        <p:grpSpPr>
          <a:xfrm>
            <a:off x="6064628" y="5358997"/>
            <a:ext cx="1008000" cy="1008000"/>
            <a:chOff x="6620434" y="1471906"/>
            <a:chExt cx="1008000" cy="1008000"/>
          </a:xfrm>
        </p:grpSpPr>
        <p:sp>
          <p:nvSpPr>
            <p:cNvPr id="49" name="椭圆 48"/>
            <p:cNvSpPr/>
            <p:nvPr/>
          </p:nvSpPr>
          <p:spPr>
            <a:xfrm>
              <a:off x="6620434" y="1471906"/>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6686284" y="1537756"/>
              <a:ext cx="876300" cy="876300"/>
              <a:chOff x="6787469" y="2184355"/>
              <a:chExt cx="876300" cy="876300"/>
            </a:xfrm>
          </p:grpSpPr>
          <p:sp>
            <p:nvSpPr>
              <p:cNvPr id="15" name="椭圆 14"/>
              <p:cNvSpPr/>
              <p:nvPr/>
            </p:nvSpPr>
            <p:spPr>
              <a:xfrm>
                <a:off x="6787469" y="218435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p:cNvPicPr>
                <a:picLocks noChangeAspect="1"/>
              </p:cNvPicPr>
              <p:nvPr/>
            </p:nvPicPr>
            <p:blipFill>
              <a:blip r:embed="rId8">
                <a:extLst>
                  <a:ext uri="{28A0092B-C50C-407E-A947-70E740481C1C}">
                    <a14:useLocalDpi val="0"/>
                  </a:ext>
                </a:extLst>
              </a:blip>
              <a:stretch>
                <a:fillRect/>
              </a:stretch>
            </p:blipFill>
            <p:spPr>
              <a:xfrm>
                <a:off x="6997019" y="2279604"/>
                <a:ext cx="457201" cy="762002"/>
              </a:xfrm>
              <a:prstGeom prst="rect">
                <a:avLst/>
              </a:prstGeom>
            </p:spPr>
          </p:pic>
        </p:grpSp>
      </p:grpSp>
      <p:sp>
        <p:nvSpPr>
          <p:cNvPr id="68" name="文本框 67"/>
          <p:cNvSpPr txBox="1"/>
          <p:nvPr/>
        </p:nvSpPr>
        <p:spPr>
          <a:xfrm>
            <a:off x="7147377" y="5608708"/>
            <a:ext cx="5015292" cy="579120"/>
          </a:xfrm>
          <a:prstGeom prst="rect">
            <a:avLst/>
          </a:prstGeom>
          <a:noFill/>
        </p:spPr>
        <p:txBody>
          <a:bodyPr rtlCol="0" wrap="square">
            <a:spAutoFit/>
          </a:bodyPr>
          <a:lstStyle/>
          <a:p>
            <a:r>
              <a:rPr altLang="zh-CN" lang="en-US" smtClean="0" sz="3200">
                <a:solidFill>
                  <a:schemeClr val="tx1">
                    <a:lumMod val="65000"/>
                    <a:lumOff val="35000"/>
                  </a:schemeClr>
                </a:solidFill>
              </a:rPr>
              <a:t>Management Effectiveness</a:t>
            </a:r>
          </a:p>
        </p:txBody>
      </p:sp>
      <p:grpSp>
        <p:nvGrpSpPr>
          <p:cNvPr id="63" name="组合 62"/>
          <p:cNvGrpSpPr/>
          <p:nvPr/>
        </p:nvGrpSpPr>
        <p:grpSpPr>
          <a:xfrm>
            <a:off x="6718536" y="3649554"/>
            <a:ext cx="1008000" cy="1008000"/>
            <a:chOff x="7998232" y="5129653"/>
            <a:chExt cx="1008000" cy="1008000"/>
          </a:xfrm>
        </p:grpSpPr>
        <p:sp>
          <p:nvSpPr>
            <p:cNvPr id="62" name="椭圆 61"/>
            <p:cNvSpPr/>
            <p:nvPr/>
          </p:nvSpPr>
          <p:spPr>
            <a:xfrm>
              <a:off x="7998232" y="5129653"/>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8064082" y="5195503"/>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p:cNvPicPr>
              <a:picLocks noChangeAspect="1"/>
            </p:cNvPicPr>
            <p:nvPr/>
          </p:nvPicPr>
          <p:blipFill>
            <a:blip r:embed="rId9">
              <a:extLst>
                <a:ext uri="{28A0092B-C50C-407E-A947-70E740481C1C}">
                  <a14:useLocalDpi val="0"/>
                </a:ext>
              </a:extLst>
            </a:blip>
            <a:stretch>
              <a:fillRect/>
            </a:stretch>
          </p:blipFill>
          <p:spPr>
            <a:xfrm>
              <a:off x="8196232" y="5239074"/>
              <a:ext cx="612000" cy="789158"/>
            </a:xfrm>
            <a:prstGeom prst="rect">
              <a:avLst/>
            </a:prstGeom>
          </p:spPr>
        </p:pic>
      </p:grpSp>
      <p:sp>
        <p:nvSpPr>
          <p:cNvPr id="69" name="文本框 68"/>
          <p:cNvSpPr txBox="1"/>
          <p:nvPr/>
        </p:nvSpPr>
        <p:spPr>
          <a:xfrm>
            <a:off x="7802735" y="3861167"/>
            <a:ext cx="4390406" cy="579120"/>
          </a:xfrm>
          <a:prstGeom prst="rect">
            <a:avLst/>
          </a:prstGeom>
          <a:noFill/>
        </p:spPr>
        <p:txBody>
          <a:bodyPr rtlCol="0" wrap="square">
            <a:spAutoFit/>
          </a:bodyPr>
          <a:lstStyle/>
          <a:p>
            <a:r>
              <a:rPr altLang="zh-CN" lang="en-US" smtClean="0" sz="3200">
                <a:solidFill>
                  <a:schemeClr val="tx1">
                    <a:lumMod val="65000"/>
                    <a:lumOff val="35000"/>
                  </a:schemeClr>
                </a:solidFill>
              </a:rPr>
              <a:t>Project Management</a:t>
            </a:r>
          </a:p>
        </p:txBody>
      </p:sp>
      <p:sp>
        <p:nvSpPr>
          <p:cNvPr id="3" name="灯片编号占位符 2"/>
          <p:cNvSpPr>
            <a:spLocks noGrp="1"/>
          </p:cNvSpPr>
          <p:nvPr>
            <p:ph idx="12" sz="quarter" type="sldNum"/>
          </p:nvPr>
        </p:nvSpPr>
        <p:spPr/>
        <p:txBody>
          <a:bodyPr/>
          <a:lstStyle/>
          <a:p>
            <a:fld id="{7EC6630A-D1C1-4521-9CF3-931AB634B291}" type="slidenum">
              <a:rPr altLang="en-US" lang="zh-CN" smtClean="0"/>
              <a:t>2</a:t>
            </a:fld>
          </a:p>
        </p:txBody>
      </p:sp>
    </p:spTree>
    <p:extLst>
      <p:ext uri="{BB962C8B-B14F-4D97-AF65-F5344CB8AC3E}">
        <p14:creationId val="4169200685"/>
      </p:ext>
    </p:extLst>
  </p:cSld>
  <p:clrMapOvr>
    <a:masterClrMapping/>
  </p:clrMapOvr>
  <mc:AlternateContent>
    <mc:Choice Requires="p14">
      <p:transition p14:dur="3400" spd="slow">
        <p14:reveal/>
      </p:transition>
    </mc:Choice>
    <mc:Fallback>
      <p:transition spd="slow">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2"/>
          <p:cNvSpPr>
            <a:spLocks noGrp="1"/>
          </p:cNvSpPr>
          <p:nvPr>
            <p:ph idx="12" sz="quarter" type="sldNum"/>
          </p:nvPr>
        </p:nvSpPr>
        <p:spPr/>
        <p:txBody>
          <a:bodyPr/>
          <a:lstStyle/>
          <a:p>
            <a:fld id="{7E45F9F3-0022-4070-B9C4-EDCFA07E4C57}" type="slidenum">
              <a:rPr altLang="en-US" lang="zh-CN" smtClean="0"/>
              <a:t>20</a:t>
            </a:fld>
          </a:p>
        </p:txBody>
      </p:sp>
      <p:sp>
        <p:nvSpPr>
          <p:cNvPr id="9" name="椭圆 8"/>
          <p:cNvSpPr/>
          <p:nvPr/>
        </p:nvSpPr>
        <p:spPr>
          <a:xfrm>
            <a:off x="1041627" y="1907794"/>
            <a:ext cx="3829050" cy="3829050"/>
          </a:xfrm>
          <a:prstGeom prst="ellipse">
            <a:avLst/>
          </a:prstGeom>
          <a:solidFill>
            <a:srgbClr val="3DB3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7200">
                <a:latin charset="-122" panose="020b0502040204020203" pitchFamily="34" typeface="微软雅黑 Light"/>
                <a:ea charset="-122" panose="020b0502040204020203" pitchFamily="34" typeface="微软雅黑 Light"/>
              </a:rPr>
              <a:t>Thank you</a:t>
            </a:r>
          </a:p>
        </p:txBody>
      </p:sp>
      <p:sp>
        <p:nvSpPr>
          <p:cNvPr id="14" name="文本框 13"/>
          <p:cNvSpPr txBox="1"/>
          <p:nvPr/>
        </p:nvSpPr>
        <p:spPr>
          <a:xfrm>
            <a:off x="7179776" y="4006883"/>
            <a:ext cx="5029200" cy="365760"/>
          </a:xfrm>
          <a:prstGeom prst="rect">
            <a:avLst/>
          </a:prstGeom>
          <a:solidFill>
            <a:schemeClr val="tx1">
              <a:alpha val="40000"/>
            </a:schemeClr>
          </a:solidFill>
        </p:spPr>
        <p:txBody>
          <a:bodyPr rtlCol="0" wrap="square">
            <a:spAutoFit/>
          </a:bodyPr>
          <a:lstStyle/>
          <a:p>
            <a:r>
              <a:rPr altLang="zh-CN" lang="en-US" smtClean="0">
                <a:solidFill>
                  <a:schemeClr val="bg1"/>
                </a:solidFill>
                <a:latin charset="-122" panose="020b0502040204020203" pitchFamily="34" typeface="微软雅黑 Light"/>
                <a:ea charset="-122" panose="020b0502040204020203" pitchFamily="34" typeface="微软雅黑 Light"/>
              </a:rPr>
              <a:t>If you need further assistance, please contact:</a:t>
            </a:r>
          </a:p>
        </p:txBody>
      </p:sp>
      <p:grpSp>
        <p:nvGrpSpPr>
          <p:cNvPr id="28" name="组合 27"/>
          <p:cNvGrpSpPr/>
          <p:nvPr/>
        </p:nvGrpSpPr>
        <p:grpSpPr>
          <a:xfrm>
            <a:off x="8039100" y="4565211"/>
            <a:ext cx="3371850" cy="1602143"/>
            <a:chOff x="6456105" y="4754207"/>
            <a:chExt cx="3371850" cy="1602143"/>
          </a:xfrm>
        </p:grpSpPr>
        <p:sp>
          <p:nvSpPr>
            <p:cNvPr id="17" name="文本框 16"/>
            <p:cNvSpPr txBox="1"/>
            <p:nvPr/>
          </p:nvSpPr>
          <p:spPr>
            <a:xfrm>
              <a:off x="7178885" y="4890079"/>
              <a:ext cx="2626208" cy="396240"/>
            </a:xfrm>
            <a:prstGeom prst="rect">
              <a:avLst/>
            </a:prstGeom>
            <a:noFill/>
          </p:spPr>
          <p:txBody>
            <a:bodyPr rtlCol="0" wrap="square">
              <a:spAutoFit/>
            </a:bodyPr>
            <a:lstStyle/>
            <a:p>
              <a:r>
                <a:rPr altLang="zh-CN" lang="en-US" smtClean="0" sz="2000">
                  <a:solidFill>
                    <a:srgbClr val="3DB39E"/>
                  </a:solidFill>
                  <a:latin charset="-122" panose="020b0502040204020203" pitchFamily="34" typeface="微软雅黑 Light"/>
                  <a:ea charset="-122" panose="020b0502040204020203" pitchFamily="34" typeface="微软雅黑 Light"/>
                </a:rPr>
                <a:t>@PPTonna</a:t>
              </a:r>
            </a:p>
          </p:txBody>
        </p:sp>
        <p:grpSp>
          <p:nvGrpSpPr>
            <p:cNvPr id="20" name="组合 19"/>
            <p:cNvGrpSpPr/>
            <p:nvPr/>
          </p:nvGrpSpPr>
          <p:grpSpPr>
            <a:xfrm>
              <a:off x="6575881" y="5996260"/>
              <a:ext cx="510449" cy="350848"/>
              <a:chOff x="-1087696" y="3924301"/>
              <a:chExt cx="1862396" cy="1015618"/>
            </a:xfrm>
          </p:grpSpPr>
          <p:sp>
            <p:nvSpPr>
              <p:cNvPr id="18" name="圆角矩形 17"/>
              <p:cNvSpPr/>
              <p:nvPr/>
            </p:nvSpPr>
            <p:spPr>
              <a:xfrm>
                <a:off x="-1087696" y="3924301"/>
                <a:ext cx="1862396" cy="101561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a:off x="-1054100" y="3975100"/>
                <a:ext cx="1765300" cy="431800"/>
              </a:xfrm>
              <a:custGeom>
                <a:gdLst>
                  <a:gd fmla="*/ 0 w 1765300" name="connsiteX0"/>
                  <a:gd fmla="*/ 0 h 431800" name="connsiteY0"/>
                  <a:gd fmla="*/ 901700 w 1765300" name="connsiteX1"/>
                  <a:gd fmla="*/ 431800 h 431800" name="connsiteY1"/>
                  <a:gd fmla="*/ 1765300 w 1765300" name="connsiteX2"/>
                  <a:gd fmla="*/ 0 h 431800" name="connsiteY2"/>
                  <a:gd fmla="*/ 1765300 w 1765300" name="connsiteX3"/>
                  <a:gd fmla="*/ 0 h 431800" name="connsiteY3"/>
                </a:gdLst>
                <a:cxnLst>
                  <a:cxn ang="0">
                    <a:pos x="connsiteX0" y="connsiteY0"/>
                  </a:cxn>
                  <a:cxn ang="0">
                    <a:pos x="connsiteX1" y="connsiteY1"/>
                  </a:cxn>
                  <a:cxn ang="0">
                    <a:pos x="connsiteX2" y="connsiteY2"/>
                  </a:cxn>
                  <a:cxn ang="0">
                    <a:pos x="connsiteX3" y="connsiteY3"/>
                  </a:cxn>
                </a:cxnLst>
                <a:rect b="b" l="l" r="r" t="t"/>
                <a:pathLst>
                  <a:path h="431800" w="1765300">
                    <a:moveTo>
                      <a:pt x="0" y="0"/>
                    </a:moveTo>
                    <a:lnTo>
                      <a:pt x="901700" y="431800"/>
                    </a:lnTo>
                    <a:lnTo>
                      <a:pt x="1765300" y="0"/>
                    </a:lnTo>
                    <a:lnTo>
                      <a:pt x="1765300" y="0"/>
                    </a:lnTo>
                  </a:path>
                </a:pathLst>
              </a:cu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矩形 20"/>
            <p:cNvSpPr/>
            <p:nvPr/>
          </p:nvSpPr>
          <p:spPr>
            <a:xfrm>
              <a:off x="7232554" y="5987017"/>
              <a:ext cx="2322830" cy="365760"/>
            </a:xfrm>
            <a:prstGeom prst="rect">
              <a:avLst/>
            </a:prstGeom>
          </p:spPr>
          <p:txBody>
            <a:bodyPr wrap="none">
              <a:spAutoFit/>
            </a:bodyPr>
            <a:lstStyle/>
            <a:p>
              <a:r>
                <a:rPr altLang="zh-CN" lang="en-US">
                  <a:solidFill>
                    <a:schemeClr val="bg1"/>
                  </a:solidFill>
                  <a:latin charset="-122" panose="020b0502040204020203" pitchFamily="34" typeface="微软雅黑 Light"/>
                  <a:ea charset="-122" panose="020b0502040204020203" pitchFamily="34" typeface="微软雅黑 Light"/>
                  <a:hlinkClick r:id="rId2"/>
                </a:rPr>
                <a:t>tonnatang@live.com</a:t>
              </a:r>
            </a:p>
          </p:txBody>
        </p:sp>
        <p:pic>
          <p:nvPicPr>
            <p:cNvPr id="24" name="图片 23"/>
            <p:cNvPicPr>
              <a:picLocks noChangeAspect="1"/>
            </p:cNvPicPr>
            <p:nvPr/>
          </p:nvPicPr>
          <p:blipFill>
            <a:blip r:embed="rId3">
              <a:extLst>
                <a:ext uri="{28A0092B-C50C-407E-A947-70E740481C1C}">
                  <a14:useLocalDpi val="0"/>
                </a:ext>
              </a:extLst>
            </a:blip>
            <a:srcRect r="60309"/>
            <a:stretch>
              <a:fillRect/>
            </a:stretch>
          </p:blipFill>
          <p:spPr>
            <a:xfrm>
              <a:off x="6525740" y="4754207"/>
              <a:ext cx="610731" cy="467963"/>
            </a:xfrm>
            <a:prstGeom prst="rect">
              <a:avLst/>
            </a:prstGeom>
          </p:spPr>
        </p:pic>
        <p:pic>
          <p:nvPicPr>
            <p:cNvPr id="23" name="图片 22"/>
            <p:cNvPicPr>
              <a:picLocks noChangeAspect="1"/>
            </p:cNvPicPr>
            <p:nvPr/>
          </p:nvPicPr>
          <p:blipFill>
            <a:blip r:embed="rId4">
              <a:extLst>
                <a:ext uri="{28A0092B-C50C-407E-A947-70E740481C1C}">
                  <a14:useLocalDpi val="0"/>
                </a:ext>
              </a:extLst>
            </a:blip>
            <a:stretch>
              <a:fillRect/>
            </a:stretch>
          </p:blipFill>
          <p:spPr>
            <a:xfrm>
              <a:off x="6456105" y="5238000"/>
              <a:ext cx="750000" cy="750000"/>
            </a:xfrm>
            <a:prstGeom prst="rect">
              <a:avLst/>
            </a:prstGeom>
          </p:spPr>
        </p:pic>
        <p:sp>
          <p:nvSpPr>
            <p:cNvPr id="25" name="文本框 24"/>
            <p:cNvSpPr txBox="1"/>
            <p:nvPr/>
          </p:nvSpPr>
          <p:spPr>
            <a:xfrm>
              <a:off x="7201745" y="5404633"/>
              <a:ext cx="2626208" cy="396240"/>
            </a:xfrm>
            <a:prstGeom prst="rect">
              <a:avLst/>
            </a:prstGeom>
            <a:noFill/>
          </p:spPr>
          <p:txBody>
            <a:bodyPr rtlCol="0" wrap="square">
              <a:spAutoFit/>
            </a:bodyPr>
            <a:lstStyle/>
            <a:p>
              <a:r>
                <a:rPr altLang="zh-CN" lang="en-US" smtClean="0" sz="2000">
                  <a:solidFill>
                    <a:srgbClr val="3DB39E"/>
                  </a:solidFill>
                  <a:latin charset="-122" panose="020b0502040204020203" pitchFamily="34" typeface="微软雅黑 Light"/>
                  <a:ea charset="-122" panose="020b0502040204020203" pitchFamily="34" typeface="微软雅黑 Light"/>
                </a:rPr>
                <a:t>PPTonna</a:t>
              </a:r>
            </a:p>
          </p:txBody>
        </p:sp>
      </p:grpSp>
      <p:sp>
        <p:nvSpPr>
          <p:cNvPr id="29" name="矩形 28"/>
          <p:cNvSpPr/>
          <p:nvPr/>
        </p:nvSpPr>
        <p:spPr>
          <a:xfrm>
            <a:off x="6919913" y="4006883"/>
            <a:ext cx="187294"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6451365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14"/>
                                        </p:tgtEl>
                                        <p:attrNameLst>
                                          <p:attrName>style.visibility</p:attrName>
                                        </p:attrNameLst>
                                      </p:cBhvr>
                                      <p:to>
                                        <p:strVal val="visible"/>
                                      </p:to>
                                    </p:set>
                                    <p:animEffect filter="wipe(right)" transition="in">
                                      <p:cBhvr>
                                        <p:cTn dur="500" id="11"/>
                                        <p:tgtEl>
                                          <p:spTgt spid="14"/>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29"/>
                                        </p:tgtEl>
                                        <p:attrNameLst>
                                          <p:attrName>style.visibility</p:attrName>
                                        </p:attrNameLst>
                                      </p:cBhvr>
                                      <p:to>
                                        <p:strVal val="visible"/>
                                      </p:to>
                                    </p:set>
                                    <p:animEffect filter="wipe(right)" transition="in">
                                      <p:cBhvr>
                                        <p:cTn dur="500" id="15"/>
                                        <p:tgtEl>
                                          <p:spTgt spid="29"/>
                                        </p:tgtEl>
                                      </p:cBhvr>
                                    </p:animEffect>
                                  </p:childTnLst>
                                </p:cTn>
                              </p:par>
                            </p:childTnLst>
                          </p:cTn>
                        </p:par>
                        <p:par>
                          <p:cTn fill="hold" id="16" nodeType="afterGroup">
                            <p:stCondLst>
                              <p:cond delay="1500"/>
                            </p:stCondLst>
                            <p:childTnLst>
                              <p:par>
                                <p:cTn fill="hold" id="17" nodeType="afterEffect" presetClass="entr" presetID="22" presetSubtype="2">
                                  <p:stCondLst>
                                    <p:cond delay="0"/>
                                  </p:stCondLst>
                                  <p:childTnLst>
                                    <p:set>
                                      <p:cBhvr>
                                        <p:cTn dur="1" fill="hold" id="18">
                                          <p:stCondLst>
                                            <p:cond delay="0"/>
                                          </p:stCondLst>
                                        </p:cTn>
                                        <p:tgtEl>
                                          <p:spTgt spid="28"/>
                                        </p:tgtEl>
                                        <p:attrNameLst>
                                          <p:attrName>style.visibility</p:attrName>
                                        </p:attrNameLst>
                                      </p:cBhvr>
                                      <p:to>
                                        <p:strVal val="visible"/>
                                      </p:to>
                                    </p:set>
                                    <p:animEffect filter="wipe(right)" transition="in">
                                      <p:cBhvr>
                                        <p:cTn dur="500" id="19"/>
                                        <p:tgtEl>
                                          <p:spTgt spid="28"/>
                                        </p:tgtEl>
                                      </p:cBhvr>
                                    </p:animEffect>
                                  </p:childTnLst>
                                </p:cTn>
                              </p:par>
                            </p:childTnLst>
                          </p:cTn>
                        </p:par>
                        <p:par>
                          <p:cTn fill="hold" id="20" nodeType="afterGroup">
                            <p:stCondLst>
                              <p:cond delay="2000"/>
                            </p:stCondLst>
                            <p:childTnLst>
                              <p:par>
                                <p:cTn fill="hold" grpId="1" id="21" nodeType="afterEffect" presetClass="emph" presetID="26" presetSubtype="0">
                                  <p:stCondLst>
                                    <p:cond delay="0"/>
                                  </p:stCondLst>
                                  <p:childTnLst>
                                    <p:animEffect filter="fade" transition="out">
                                      <p:cBhvr>
                                        <p:cTn dur="500" id="22" tmFilter="0, 0; .2, .5; .8, .5; 1, 0"/>
                                        <p:tgtEl>
                                          <p:spTgt spid="29"/>
                                        </p:tgtEl>
                                      </p:cBhvr>
                                    </p:animEffect>
                                    <p:animScale>
                                      <p:cBhvr>
                                        <p:cTn autoRev="1" dur="250" fill="hold" id="23"/>
                                        <p:tgtEl>
                                          <p:spTgt spid="29"/>
                                        </p:tgtEl>
                                      </p:cBhvr>
                                      <p:by x="105000" y="105000"/>
                                    </p:animScale>
                                  </p:childTnLst>
                                </p:cTn>
                              </p:par>
                            </p:childTnLst>
                          </p:cTn>
                        </p:par>
                        <p:par>
                          <p:cTn fill="hold" id="24" nodeType="afterGroup">
                            <p:stCondLst>
                              <p:cond delay="2500"/>
                            </p:stCondLst>
                            <p:childTnLst>
                              <p:par>
                                <p:cTn fill="hold" id="25" nodeType="afterEffect" presetClass="emph" presetID="26" presetSubtype="0">
                                  <p:stCondLst>
                                    <p:cond delay="0"/>
                                  </p:stCondLst>
                                  <p:childTnLst>
                                    <p:animEffect filter="fade" transition="out">
                                      <p:cBhvr>
                                        <p:cTn dur="500" id="26" tmFilter="0, 0; .2, .5; .8, .5; 1, 0"/>
                                        <p:tgtEl>
                                          <p:spTgt spid="28"/>
                                        </p:tgtEl>
                                      </p:cBhvr>
                                    </p:animEffect>
                                    <p:animScale>
                                      <p:cBhvr>
                                        <p:cTn autoRev="1" dur="250" fill="hold" id="27"/>
                                        <p:tgtEl>
                                          <p:spTgt spid="2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4"/>
      <p:bldP grpId="0" spid="29"/>
      <p:bldP grpId="1" spid="2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7D946A0E-56BD-448C-89E9-6548C5EF51B1}" type="slidenum">
              <a:rPr altLang="en-US" lang="zh-CN" smtClean="0"/>
              <a:t>3</a:t>
            </a:fld>
          </a:p>
        </p:txBody>
      </p:sp>
      <p:pic>
        <p:nvPicPr>
          <p:cNvPr id="11" name="内容占位符 10"/>
          <p:cNvPicPr>
            <a:picLocks noChangeAspect="1" noGrp="1"/>
          </p:cNvPicPr>
          <p:nvPr>
            <p:ph idx="1"/>
          </p:nvPr>
        </p:nvPicPr>
        <p:blipFill>
          <a:blip r:embed="rId2">
            <a:extLst>
              <a:ext uri="{28A0092B-C50C-407E-A947-70E740481C1C}">
                <a14:useLocalDpi val="0"/>
              </a:ext>
            </a:extLst>
          </a:blip>
          <a:srcRect b="42628" t="25265"/>
          <a:stretch>
            <a:fillRect/>
          </a:stretch>
        </p:blipFill>
        <p:spPr>
          <a:xfrm>
            <a:off x="0" y="1368745"/>
            <a:ext cx="12192000" cy="2609693"/>
          </a:xfrm>
        </p:spPr>
      </p:pic>
      <p:sp>
        <p:nvSpPr>
          <p:cNvPr id="12" name="矩形 11"/>
          <p:cNvSpPr/>
          <p:nvPr/>
        </p:nvSpPr>
        <p:spPr>
          <a:xfrm>
            <a:off x="-1041" y="1368745"/>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983559" y="2133591"/>
            <a:ext cx="1080000" cy="1080000"/>
            <a:chOff x="8110158" y="3554322"/>
            <a:chExt cx="876300" cy="876300"/>
          </a:xfrm>
        </p:grpSpPr>
        <p:sp>
          <p:nvSpPr>
            <p:cNvPr id="18" name="椭圆 17"/>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9" name="图片 18"/>
            <p:cNvPicPr>
              <a:picLocks noChangeAspect="1"/>
            </p:cNvPicPr>
            <p:nvPr/>
          </p:nvPicPr>
          <p:blipFill>
            <a:blip r:embed="rId3">
              <a:extLst>
                <a:ext uri="{28A0092B-C50C-407E-A947-70E740481C1C}">
                  <a14:useLocalDpi val="0"/>
                </a:ext>
              </a:extLst>
            </a:blip>
            <a:stretch>
              <a:fillRect/>
            </a:stretch>
          </p:blipFill>
          <p:spPr>
            <a:xfrm>
              <a:off x="8232092" y="3758472"/>
              <a:ext cx="632433" cy="468000"/>
            </a:xfrm>
            <a:prstGeom prst="rect">
              <a:avLst/>
            </a:prstGeom>
          </p:spPr>
        </p:pic>
      </p:grpSp>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4891405" cy="579120"/>
            </a:xfrm>
            <a:prstGeom prst="rect">
              <a:avLst/>
            </a:prstGeom>
          </p:spPr>
          <p:txBody>
            <a:bodyPr wrap="none">
              <a:spAutoFit/>
            </a:bodyPr>
            <a:lstStyle/>
            <a:p>
              <a:r>
                <a:rPr altLang="zh-CN" b="1" lang="en-US" sz="3200">
                  <a:solidFill>
                    <a:srgbClr val="3DB39E"/>
                  </a:solidFill>
                  <a:latin charset="-122" panose="020b0502040204020203" pitchFamily="34" typeface="微软雅黑 Light"/>
                  <a:ea charset="-122" panose="020b0502040204020203" pitchFamily="34" typeface="微软雅黑 Light"/>
                </a:rPr>
                <a:t>Introduction to Our Team</a:t>
              </a:r>
            </a:p>
          </p:txBody>
        </p:sp>
        <p:sp>
          <p:nvSpPr>
            <p:cNvPr id="26" name="文本框 25"/>
            <p:cNvSpPr txBox="1"/>
            <p:nvPr/>
          </p:nvSpPr>
          <p:spPr>
            <a:xfrm>
              <a:off x="3877327" y="5010393"/>
              <a:ext cx="2264229" cy="365760"/>
            </a:xfrm>
            <a:prstGeom prst="rect">
              <a:avLst/>
            </a:prstGeom>
            <a:noFill/>
          </p:spPr>
          <p:txBody>
            <a:bodyPr rtlCol="0" wrap="square">
              <a:spAutoFit/>
            </a:bodyPr>
            <a:lstStyle/>
            <a:p>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Team Members</a:t>
              </a:r>
            </a:p>
          </p:txBody>
        </p:sp>
        <p:sp>
          <p:nvSpPr>
            <p:cNvPr id="27" name="文本框 26"/>
            <p:cNvSpPr txBox="1"/>
            <p:nvPr/>
          </p:nvSpPr>
          <p:spPr>
            <a:xfrm>
              <a:off x="6619806" y="5010393"/>
              <a:ext cx="2264229" cy="365760"/>
            </a:xfrm>
            <a:prstGeom prst="rect">
              <a:avLst/>
            </a:prstGeom>
            <a:noFill/>
          </p:spPr>
          <p:txBody>
            <a:bodyPr rtlCol="0" wrap="square">
              <a:spAutoFit/>
            </a:bodyPr>
            <a:lstStyle/>
            <a:p>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Analysis</a:t>
              </a:r>
            </a:p>
          </p:txBody>
        </p:sp>
        <p:sp>
          <p:nvSpPr>
            <p:cNvPr id="28" name="文本框 27"/>
            <p:cNvSpPr txBox="1"/>
            <p:nvPr/>
          </p:nvSpPr>
          <p:spPr>
            <a:xfrm>
              <a:off x="9362288" y="5010393"/>
              <a:ext cx="2264229" cy="365760"/>
            </a:xfrm>
            <a:prstGeom prst="rect">
              <a:avLst/>
            </a:prstGeom>
            <a:noFill/>
          </p:spPr>
          <p:txBody>
            <a:bodyPr rtlCol="0" wrap="square">
              <a:spAutoFit/>
            </a:bodyPr>
            <a:lstStyle/>
            <a:p>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Action Plan</a:t>
              </a: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030879" y="2133590"/>
            <a:ext cx="1080000" cy="1080000"/>
            <a:chOff x="8502232" y="2244385"/>
            <a:chExt cx="876300" cy="876300"/>
          </a:xfrm>
        </p:grpSpPr>
        <p:sp>
          <p:nvSpPr>
            <p:cNvPr id="35" name="椭圆 3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6" name="图片 35"/>
            <p:cNvPicPr>
              <a:picLocks noChangeAspect="1"/>
            </p:cNvPicPr>
            <p:nvPr/>
          </p:nvPicPr>
          <p:blipFill>
            <a:blip r:embed="rId4">
              <a:extLst>
                <a:ext uri="{28A0092B-C50C-407E-A947-70E740481C1C}">
                  <a14:useLocalDpi val="0"/>
                </a:ext>
              </a:extLst>
            </a:blip>
            <a:stretch>
              <a:fillRect/>
            </a:stretch>
          </p:blipFill>
          <p:spPr>
            <a:xfrm>
              <a:off x="8599561" y="2432946"/>
              <a:ext cx="681643" cy="613479"/>
            </a:xfrm>
            <a:prstGeom prst="rect">
              <a:avLst/>
            </a:prstGeom>
          </p:spPr>
        </p:pic>
      </p:grpSp>
      <p:grpSp>
        <p:nvGrpSpPr>
          <p:cNvPr id="37" name="组合 36"/>
          <p:cNvGrpSpPr/>
          <p:nvPr/>
        </p:nvGrpSpPr>
        <p:grpSpPr>
          <a:xfrm>
            <a:off x="10133829" y="2137219"/>
            <a:ext cx="1080000" cy="1080000"/>
            <a:chOff x="6787469" y="2184355"/>
            <a:chExt cx="876300" cy="876300"/>
          </a:xfrm>
        </p:grpSpPr>
        <p:sp>
          <p:nvSpPr>
            <p:cNvPr id="38" name="椭圆 37"/>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9" name="图片 38"/>
            <p:cNvPicPr>
              <a:picLocks noChangeAspect="1"/>
            </p:cNvPicPr>
            <p:nvPr/>
          </p:nvPicPr>
          <p:blipFill>
            <a:blip r:embed="rId5">
              <a:extLst>
                <a:ext uri="{28A0092B-C50C-407E-A947-70E740481C1C}">
                  <a14:useLocalDpi val="0"/>
                </a:ext>
              </a:extLst>
            </a:blip>
            <a:stretch>
              <a:fillRect/>
            </a:stretch>
          </p:blipFill>
          <p:spPr>
            <a:xfrm>
              <a:off x="6997019" y="2279604"/>
              <a:ext cx="457201" cy="762002"/>
            </a:xfrm>
            <a:prstGeom prst="rect">
              <a:avLst/>
            </a:prstGeom>
          </p:spPr>
        </p:pic>
      </p:grpSp>
      <p:grpSp>
        <p:nvGrpSpPr>
          <p:cNvPr id="40" name="组合 39"/>
          <p:cNvGrpSpPr/>
          <p:nvPr/>
        </p:nvGrpSpPr>
        <p:grpSpPr>
          <a:xfrm>
            <a:off x="7211921" y="2133821"/>
            <a:ext cx="1080000" cy="1080000"/>
            <a:chOff x="8064082" y="5195503"/>
            <a:chExt cx="876300" cy="876300"/>
          </a:xfrm>
        </p:grpSpPr>
        <p:sp>
          <p:nvSpPr>
            <p:cNvPr id="41" name="椭圆 40"/>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2" name="图片 41"/>
            <p:cNvPicPr>
              <a:picLocks noChangeAspect="1"/>
            </p:cNvPicPr>
            <p:nvPr/>
          </p:nvPicPr>
          <p:blipFill>
            <a:blip r:embed="rId6">
              <a:extLst>
                <a:ext uri="{28A0092B-C50C-407E-A947-70E740481C1C}">
                  <a14:useLocalDpi val="0"/>
                </a:ext>
              </a:extLst>
            </a:blip>
            <a:stretch>
              <a:fillRect/>
            </a:stretch>
          </p:blipFill>
          <p:spPr>
            <a:xfrm>
              <a:off x="8196232" y="5239074"/>
              <a:ext cx="612000" cy="789158"/>
            </a:xfrm>
            <a:prstGeom prst="rect">
              <a:avLst/>
            </a:prstGeom>
          </p:spPr>
        </p:pic>
      </p:grpSp>
    </p:spTree>
    <p:extLst>
      <p:ext uri="{BB962C8B-B14F-4D97-AF65-F5344CB8AC3E}">
        <p14:creationId val="2715607912"/>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500" id="1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标题 8"/>
          <p:cNvSpPr>
            <a:spLocks noGrp="1"/>
          </p:cNvSpPr>
          <p:nvPr>
            <p:ph type="title"/>
          </p:nvPr>
        </p:nvSpPr>
        <p:spPr/>
        <p:txBody>
          <a:bodyPr>
            <a:normAutofit/>
          </a:bodyPr>
          <a:lstStyle/>
          <a:p>
            <a:r>
              <a:rPr altLang="zh-CN" lang="en-US" smtClean="0"/>
              <a:t>Our Team</a:t>
            </a:r>
          </a:p>
        </p:txBody>
      </p:sp>
      <p:sp>
        <p:nvSpPr>
          <p:cNvPr id="26" name="灯片编号占位符 25"/>
          <p:cNvSpPr>
            <a:spLocks noGrp="1"/>
          </p:cNvSpPr>
          <p:nvPr>
            <p:ph idx="12" sz="quarter" type="sldNum"/>
          </p:nvPr>
        </p:nvSpPr>
        <p:spPr/>
        <p:txBody>
          <a:bodyPr/>
          <a:lstStyle/>
          <a:p>
            <a:fld id="{401B877A-D2DA-407A-9DDF-11A2C5D46871}" type="slidenum">
              <a:rPr altLang="en-US" lang="zh-CN" smtClean="0"/>
              <a:t>4</a:t>
            </a:fld>
          </a:p>
        </p:txBody>
      </p:sp>
      <p:pic>
        <p:nvPicPr>
          <p:cNvPr id="27" name="图片 26"/>
          <p:cNvPicPr>
            <a:picLocks noChangeAspect="1"/>
          </p:cNvPicPr>
          <p:nvPr/>
        </p:nvPicPr>
        <p:blipFill>
          <a:blip r:embed="rId3">
            <a:extLst>
              <a:ext uri="{28A0092B-C50C-407E-A947-70E740481C1C}">
                <a14:useLocalDpi val="0"/>
              </a:ext>
            </a:extLst>
          </a:blip>
          <a:srcRect b="2539" t="2539"/>
          <a:stretch>
            <a:fillRect/>
          </a:stretch>
        </p:blipFill>
        <p:spPr>
          <a:xfrm>
            <a:off x="3390693" y="3033396"/>
            <a:ext cx="2552493" cy="1435778"/>
          </a:xfrm>
          <a:prstGeom prst="rect">
            <a:avLst/>
          </a:prstGeom>
        </p:spPr>
      </p:pic>
      <p:pic>
        <p:nvPicPr>
          <p:cNvPr id="29" name="图片 28"/>
          <p:cNvPicPr>
            <a:picLocks noChangeAspect="1"/>
          </p:cNvPicPr>
          <p:nvPr/>
        </p:nvPicPr>
        <p:blipFill>
          <a:blip r:embed="rId4">
            <a:extLst>
              <a:ext uri="{28A0092B-C50C-407E-A947-70E740481C1C}">
                <a14:useLocalDpi val="0"/>
              </a:ext>
            </a:extLst>
          </a:blip>
          <a:srcRect b="4044" t="4044"/>
          <a:stretch>
            <a:fillRect/>
          </a:stretch>
        </p:blipFill>
        <p:spPr>
          <a:xfrm>
            <a:off x="8495586" y="3032774"/>
            <a:ext cx="2552493" cy="1435778"/>
          </a:xfrm>
          <a:prstGeom prst="rect">
            <a:avLst/>
          </a:prstGeom>
        </p:spPr>
      </p:pic>
      <p:pic>
        <p:nvPicPr>
          <p:cNvPr id="31" name="图片 30"/>
          <p:cNvPicPr>
            <a:picLocks noChangeAspect="1"/>
          </p:cNvPicPr>
          <p:nvPr/>
        </p:nvPicPr>
        <p:blipFill>
          <a:blip r:embed="rId5">
            <a:extLst>
              <a:ext uri="{28A0092B-C50C-407E-A947-70E740481C1C}">
                <a14:useLocalDpi val="0"/>
              </a:ext>
            </a:extLst>
          </a:blip>
          <a:srcRect b="6055" t="6055"/>
          <a:stretch>
            <a:fillRect/>
          </a:stretch>
        </p:blipFill>
        <p:spPr>
          <a:xfrm>
            <a:off x="5943186" y="1597070"/>
            <a:ext cx="2552493" cy="1435778"/>
          </a:xfrm>
          <a:prstGeom prst="rect">
            <a:avLst/>
          </a:prstGeom>
        </p:spPr>
      </p:pic>
      <p:pic>
        <p:nvPicPr>
          <p:cNvPr id="33" name="图片 32"/>
          <p:cNvPicPr>
            <a:picLocks noChangeAspect="1"/>
          </p:cNvPicPr>
          <p:nvPr/>
        </p:nvPicPr>
        <p:blipFill>
          <a:blip r:embed="rId6">
            <a:extLst>
              <a:ext uri="{28A0092B-C50C-407E-A947-70E740481C1C}">
                <a14:useLocalDpi val="0"/>
              </a:ext>
            </a:extLst>
          </a:blip>
          <a:srcRect b="11700" t="4706"/>
          <a:stretch>
            <a:fillRect/>
          </a:stretch>
        </p:blipFill>
        <p:spPr>
          <a:xfrm>
            <a:off x="838200" y="1597618"/>
            <a:ext cx="2552493" cy="1435778"/>
          </a:xfrm>
          <a:prstGeom prst="rect">
            <a:avLst/>
          </a:prstGeom>
        </p:spPr>
      </p:pic>
      <p:grpSp>
        <p:nvGrpSpPr>
          <p:cNvPr id="40" name="组合 39"/>
          <p:cNvGrpSpPr/>
          <p:nvPr/>
        </p:nvGrpSpPr>
        <p:grpSpPr>
          <a:xfrm>
            <a:off x="838293" y="2866218"/>
            <a:ext cx="2552400" cy="1602334"/>
            <a:chOff x="838293" y="2866218"/>
            <a:chExt cx="2552400" cy="1602334"/>
          </a:xfrm>
        </p:grpSpPr>
        <p:grpSp>
          <p:nvGrpSpPr>
            <p:cNvPr id="38" name="组合 37"/>
            <p:cNvGrpSpPr/>
            <p:nvPr/>
          </p:nvGrpSpPr>
          <p:grpSpPr>
            <a:xfrm>
              <a:off x="838293" y="3032152"/>
              <a:ext cx="2552400" cy="1436400"/>
              <a:chOff x="571593" y="4542774"/>
              <a:chExt cx="2552400" cy="1436400"/>
            </a:xfrm>
          </p:grpSpPr>
          <p:sp>
            <p:nvSpPr>
              <p:cNvPr id="35" name="矩形 34"/>
              <p:cNvSpPr/>
              <p:nvPr/>
            </p:nvSpPr>
            <p:spPr>
              <a:xfrm>
                <a:off x="571593" y="5007174"/>
                <a:ext cx="2552400" cy="9720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solidFill>
                      <a:schemeClr val="bg1">
                        <a:lumMod val="95000"/>
                      </a:schemeClr>
                    </a:solidFill>
                  </a:rPr>
                  <a:t>Director of Talent Management Office</a:t>
                </a:r>
              </a:p>
            </p:txBody>
          </p:sp>
          <p:sp>
            <p:nvSpPr>
              <p:cNvPr id="37" name="矩形 36"/>
              <p:cNvSpPr/>
              <p:nvPr/>
            </p:nvSpPr>
            <p:spPr>
              <a:xfrm>
                <a:off x="571593" y="4542774"/>
                <a:ext cx="2552400" cy="4644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bg1"/>
                    </a:solidFill>
                  </a:rPr>
                  <a:t>Joe Evans</a:t>
                </a:r>
              </a:p>
            </p:txBody>
          </p:sp>
        </p:grpSp>
        <p:sp>
          <p:nvSpPr>
            <p:cNvPr id="39" name="等腰三角形 38"/>
            <p:cNvSpPr/>
            <p:nvPr/>
          </p:nvSpPr>
          <p:spPr>
            <a:xfrm>
              <a:off x="3162093" y="2866218"/>
              <a:ext cx="228600" cy="165312"/>
            </a:xfrm>
            <a:prstGeom prst="triangl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5943093" y="2866218"/>
            <a:ext cx="2552400" cy="1602334"/>
            <a:chOff x="838293" y="2866218"/>
            <a:chExt cx="2552400" cy="1602334"/>
          </a:xfrm>
        </p:grpSpPr>
        <p:grpSp>
          <p:nvGrpSpPr>
            <p:cNvPr id="42" name="组合 41"/>
            <p:cNvGrpSpPr/>
            <p:nvPr/>
          </p:nvGrpSpPr>
          <p:grpSpPr>
            <a:xfrm>
              <a:off x="838293" y="3032152"/>
              <a:ext cx="2552400" cy="1436400"/>
              <a:chOff x="571593" y="4542774"/>
              <a:chExt cx="2552400" cy="1436400"/>
            </a:xfrm>
          </p:grpSpPr>
          <p:sp>
            <p:nvSpPr>
              <p:cNvPr id="44" name="矩形 43"/>
              <p:cNvSpPr/>
              <p:nvPr/>
            </p:nvSpPr>
            <p:spPr>
              <a:xfrm>
                <a:off x="571593" y="5007174"/>
                <a:ext cx="2552400" cy="9720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solidFill>
                      <a:schemeClr val="bg1">
                        <a:lumMod val="95000"/>
                      </a:schemeClr>
                    </a:solidFill>
                  </a:rPr>
                  <a:t>Training and Development Analyst</a:t>
                </a:r>
              </a:p>
            </p:txBody>
          </p:sp>
          <p:sp>
            <p:nvSpPr>
              <p:cNvPr id="45" name="矩形 44"/>
              <p:cNvSpPr/>
              <p:nvPr/>
            </p:nvSpPr>
            <p:spPr>
              <a:xfrm>
                <a:off x="571593" y="4542774"/>
                <a:ext cx="2552400" cy="4644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bg1"/>
                    </a:solidFill>
                  </a:rPr>
                  <a:t>Andrew Birch</a:t>
                </a:r>
              </a:p>
            </p:txBody>
          </p:sp>
        </p:grpSp>
        <p:sp>
          <p:nvSpPr>
            <p:cNvPr id="43" name="等腰三角形 42"/>
            <p:cNvSpPr/>
            <p:nvPr/>
          </p:nvSpPr>
          <p:spPr>
            <a:xfrm>
              <a:off x="3162093" y="2866218"/>
              <a:ext cx="228600" cy="165312"/>
            </a:xfrm>
            <a:prstGeom prst="triangl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6" name="组合 45"/>
          <p:cNvGrpSpPr/>
          <p:nvPr/>
        </p:nvGrpSpPr>
        <p:grpSpPr>
          <a:xfrm>
            <a:off x="3390647" y="1594819"/>
            <a:ext cx="2552400" cy="1601712"/>
            <a:chOff x="838293" y="3032152"/>
            <a:chExt cx="2552400" cy="1601712"/>
          </a:xfrm>
          <a:solidFill>
            <a:schemeClr val="bg1">
              <a:lumMod val="95000"/>
            </a:schemeClr>
          </a:solidFill>
        </p:grpSpPr>
        <p:grpSp>
          <p:nvGrpSpPr>
            <p:cNvPr id="47" name="组合 46"/>
            <p:cNvGrpSpPr/>
            <p:nvPr/>
          </p:nvGrpSpPr>
          <p:grpSpPr>
            <a:xfrm>
              <a:off x="838293" y="3032152"/>
              <a:ext cx="2552400" cy="1436400"/>
              <a:chOff x="571593" y="4542774"/>
              <a:chExt cx="2552400" cy="1436400"/>
            </a:xfrm>
            <a:grpFill/>
          </p:grpSpPr>
          <p:sp>
            <p:nvSpPr>
              <p:cNvPr id="49" name="矩形 48"/>
              <p:cNvSpPr/>
              <p:nvPr/>
            </p:nvSpPr>
            <p:spPr>
              <a:xfrm>
                <a:off x="571593" y="5007174"/>
                <a:ext cx="25524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solidFill>
                      <a:schemeClr val="bg1">
                        <a:lumMod val="50000"/>
                      </a:schemeClr>
                    </a:solidFill>
                  </a:rPr>
                  <a:t>Training Coordinator</a:t>
                </a:r>
              </a:p>
            </p:txBody>
          </p:sp>
          <p:sp>
            <p:nvSpPr>
              <p:cNvPr id="50" name="矩形 49"/>
              <p:cNvSpPr/>
              <p:nvPr/>
            </p:nvSpPr>
            <p:spPr>
              <a:xfrm>
                <a:off x="571593" y="4542774"/>
                <a:ext cx="2552400" cy="46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rgbClr val="3DB39E"/>
                    </a:solidFill>
                  </a:rPr>
                  <a:t>Dianne Locker</a:t>
                </a:r>
              </a:p>
            </p:txBody>
          </p:sp>
        </p:grpSp>
        <p:sp>
          <p:nvSpPr>
            <p:cNvPr id="48" name="等腰三角形 47"/>
            <p:cNvSpPr/>
            <p:nvPr/>
          </p:nvSpPr>
          <p:spPr>
            <a:xfrm flipV="1">
              <a:off x="3161953" y="4468552"/>
              <a:ext cx="228600" cy="1653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1" name="组合 50"/>
          <p:cNvGrpSpPr/>
          <p:nvPr/>
        </p:nvGrpSpPr>
        <p:grpSpPr>
          <a:xfrm>
            <a:off x="8495632" y="1608754"/>
            <a:ext cx="2552400" cy="1601712"/>
            <a:chOff x="838293" y="3032152"/>
            <a:chExt cx="2552400" cy="1601712"/>
          </a:xfrm>
          <a:solidFill>
            <a:schemeClr val="bg1">
              <a:lumMod val="95000"/>
            </a:schemeClr>
          </a:solidFill>
        </p:grpSpPr>
        <p:grpSp>
          <p:nvGrpSpPr>
            <p:cNvPr id="52" name="组合 51"/>
            <p:cNvGrpSpPr/>
            <p:nvPr/>
          </p:nvGrpSpPr>
          <p:grpSpPr>
            <a:xfrm>
              <a:off x="838293" y="3032152"/>
              <a:ext cx="2552400" cy="1436400"/>
              <a:chOff x="571593" y="4542774"/>
              <a:chExt cx="2552400" cy="1436400"/>
            </a:xfrm>
            <a:grpFill/>
          </p:grpSpPr>
          <p:sp>
            <p:nvSpPr>
              <p:cNvPr id="54" name="矩形 53"/>
              <p:cNvSpPr/>
              <p:nvPr/>
            </p:nvSpPr>
            <p:spPr>
              <a:xfrm>
                <a:off x="571593" y="5007174"/>
                <a:ext cx="25524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solidFill>
                      <a:schemeClr val="bg1">
                        <a:lumMod val="50000"/>
                      </a:schemeClr>
                    </a:solidFill>
                  </a:rPr>
                  <a:t>Training System Administrator</a:t>
                </a:r>
              </a:p>
            </p:txBody>
          </p:sp>
          <p:sp>
            <p:nvSpPr>
              <p:cNvPr id="55" name="矩形 54"/>
              <p:cNvSpPr/>
              <p:nvPr/>
            </p:nvSpPr>
            <p:spPr>
              <a:xfrm>
                <a:off x="571593" y="4542774"/>
                <a:ext cx="2552400" cy="46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rgbClr val="3DB39E"/>
                    </a:solidFill>
                  </a:rPr>
                  <a:t>Cathy Lee</a:t>
                </a:r>
              </a:p>
            </p:txBody>
          </p:sp>
        </p:grpSp>
        <p:sp>
          <p:nvSpPr>
            <p:cNvPr id="53" name="等腰三角形 52"/>
            <p:cNvSpPr/>
            <p:nvPr/>
          </p:nvSpPr>
          <p:spPr>
            <a:xfrm flipV="1">
              <a:off x="3161953" y="4468552"/>
              <a:ext cx="228600" cy="1653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6" name="文本框 55"/>
          <p:cNvSpPr txBox="1"/>
          <p:nvPr/>
        </p:nvSpPr>
        <p:spPr>
          <a:xfrm>
            <a:off x="838200" y="4908884"/>
            <a:ext cx="3332747" cy="518160"/>
          </a:xfrm>
          <a:prstGeom prst="rect">
            <a:avLst/>
          </a:prstGeom>
          <a:noFill/>
        </p:spPr>
        <p:txBody>
          <a:bodyPr rtlCol="0" wrap="square">
            <a:spAutoFit/>
          </a:bodyPr>
          <a:lstStyle/>
          <a:p>
            <a:r>
              <a:rPr altLang="zh-CN" lang="en-US" smtClean="0" sz="2800">
                <a:solidFill>
                  <a:srgbClr val="3DB39E"/>
                </a:solidFill>
              </a:rPr>
              <a:t>OUR MISSION</a:t>
            </a:r>
          </a:p>
        </p:txBody>
      </p:sp>
      <p:sp>
        <p:nvSpPr>
          <p:cNvPr id="57" name="文本框 56"/>
          <p:cNvSpPr txBox="1"/>
          <p:nvPr/>
        </p:nvSpPr>
        <p:spPr>
          <a:xfrm>
            <a:off x="838200" y="5432104"/>
            <a:ext cx="10209692" cy="1005840"/>
          </a:xfrm>
          <a:prstGeom prst="rect">
            <a:avLst/>
          </a:prstGeom>
          <a:noFill/>
        </p:spPr>
        <p:txBody>
          <a:bodyPr rtlCol="0" wrap="square">
            <a:spAutoFit/>
          </a:bodyPr>
          <a:lstStyle/>
          <a:p>
            <a:r>
              <a:rPr altLang="zh-CN" lang="en-US" smtClean="0" sz="2000">
                <a:solidFill>
                  <a:schemeClr val="tx1">
                    <a:lumMod val="50000"/>
                    <a:lumOff val="50000"/>
                  </a:schemeClr>
                </a:solidFill>
              </a:rPr>
              <a:t>Our mission is to design the performance module of all positions and relevant training system which will contain training courses of all works, instructors and coaches, career development routine and employees engagement.</a:t>
            </a:r>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2" name="图片 61"/>
                <p:cNvPicPr>
                  <a:picLocks noChangeAspect="1"/>
                </p:cNvPicPr>
                <p:nvPr/>
              </p:nvPicPr>
              <p:blipFill>
                <a:blip r:embed="rId7">
                  <a:extLst>
                    <a:ext uri="{28A0092B-C50C-407E-A947-70E740481C1C}">
                      <a14:useLocalDpi val="0"/>
                    </a:ext>
                  </a:extLst>
                </a:blip>
                <a:stretch>
                  <a:fillRect/>
                </a:stretch>
              </p:blipFill>
              <p:spPr>
                <a:xfrm>
                  <a:off x="8232092" y="3758472"/>
                  <a:ext cx="632433" cy="468000"/>
                </a:xfrm>
                <a:prstGeom prst="rect">
                  <a:avLst/>
                </a:prstGeom>
              </p:spPr>
            </p:pic>
          </p:grpSp>
        </p:grpSp>
      </p:grpSp>
    </p:spTree>
    <p:extLst>
      <p:ext uri="{BB962C8B-B14F-4D97-AF65-F5344CB8AC3E}">
        <p14:creationId val="1520335206"/>
      </p:ext>
    </p:extLst>
  </p:cSld>
  <p:clrMapOvr>
    <a:masterClrMapping/>
  </p:clrMapOvr>
  <p:transition spd="slow">
    <p:push dir="u"/>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标题 8"/>
          <p:cNvSpPr>
            <a:spLocks noGrp="1"/>
          </p:cNvSpPr>
          <p:nvPr>
            <p:ph type="title"/>
          </p:nvPr>
        </p:nvSpPr>
        <p:spPr/>
        <p:txBody>
          <a:bodyPr>
            <a:normAutofit/>
          </a:bodyPr>
          <a:lstStyle/>
          <a:p>
            <a:r>
              <a:rPr altLang="zh-CN" lang="en-US" smtClean="0"/>
              <a:t>Analysis</a:t>
            </a:r>
          </a:p>
        </p:txBody>
      </p:sp>
      <p:sp>
        <p:nvSpPr>
          <p:cNvPr id="26" name="灯片编号占位符 25"/>
          <p:cNvSpPr>
            <a:spLocks noGrp="1"/>
          </p:cNvSpPr>
          <p:nvPr>
            <p:ph idx="12" sz="quarter" type="sldNum"/>
          </p:nvPr>
        </p:nvSpPr>
        <p:spPr/>
        <p:txBody>
          <a:bodyPr/>
          <a:lstStyle/>
          <a:p>
            <a:fld id="{B8507E7C-0939-4CB1-913C-4D7453094BEA}" type="slidenum">
              <a:rPr altLang="en-US" lang="zh-CN" smtClean="0"/>
              <a:t>5</a:t>
            </a:fld>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2" name="图片 61"/>
                <p:cNvPicPr>
                  <a:picLocks noChangeAspect="1"/>
                </p:cNvPicPr>
                <p:nvPr/>
              </p:nvPicPr>
              <p:blipFill>
                <a:blip r:embed="rId3">
                  <a:extLst>
                    <a:ext uri="{28A0092B-C50C-407E-A947-70E740481C1C}">
                      <a14:useLocalDpi val="0"/>
                    </a:ext>
                  </a:extLst>
                </a:blip>
                <a:stretch>
                  <a:fillRect/>
                </a:stretch>
              </p:blipFill>
              <p:spPr>
                <a:xfrm>
                  <a:off x="8232092" y="3758472"/>
                  <a:ext cx="632433" cy="468000"/>
                </a:xfrm>
                <a:prstGeom prst="rect">
                  <a:avLst/>
                </a:prstGeom>
              </p:spPr>
            </p:pic>
          </p:grpSp>
        </p:grpSp>
      </p:grpSp>
      <p:pic>
        <p:nvPicPr>
          <p:cNvPr id="2" name="图片 1"/>
          <p:cNvPicPr>
            <a:picLocks noChangeAspect="1"/>
          </p:cNvPicPr>
          <p:nvPr/>
        </p:nvPicPr>
        <p:blipFill>
          <a:blip r:embed="rId4">
            <a:extLst>
              <a:ext uri="{28A0092B-C50C-407E-A947-70E740481C1C}">
                <a14:useLocalDpi val="0"/>
              </a:ext>
            </a:extLst>
          </a:blip>
          <a:srcRect b="216" l="22295" r="11039" t="-216"/>
          <a:stretch>
            <a:fillRect/>
          </a:stretch>
        </p:blipFill>
        <p:spPr>
          <a:xfrm>
            <a:off x="838200" y="1524000"/>
            <a:ext cx="3033486" cy="3033486"/>
          </a:xfrm>
          <a:prstGeom prst="ellipse">
            <a:avLst/>
          </a:prstGeom>
        </p:spPr>
      </p:pic>
      <p:graphicFrame>
        <p:nvGraphicFramePr>
          <p:cNvPr id="7" name="图表 6"/>
          <p:cNvGraphicFramePr/>
          <p:nvPr>
            <p:extLst>
              <p:ext uri="{D42A27DB-BD31-4B8C-83A1-F6EECF244321}">
                <p14:modId val="2378480723"/>
              </p:ext>
            </p:extLst>
          </p:nvPr>
        </p:nvGraphicFramePr>
        <p:xfrm>
          <a:off x="5483124" y="2695385"/>
          <a:ext cx="5544735" cy="3660966"/>
        </p:xfrm>
        <a:graphic>
          <a:graphicData uri="http://schemas.openxmlformats.org/drawingml/2006/chart">
            <c:chart xmlns:c="http://schemas.openxmlformats.org/drawingml/2006/chart" r:id="rId5"/>
          </a:graphicData>
        </a:graphic>
      </p:graphicFrame>
      <p:cxnSp>
        <p:nvCxnSpPr>
          <p:cNvPr id="10" name="直接连接符 9"/>
          <p:cNvCxnSpPr/>
          <p:nvPr/>
        </p:nvCxnSpPr>
        <p:spPr>
          <a:xfrm flipH="1">
            <a:off x="4615543" y="1172816"/>
            <a:ext cx="0" cy="432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486400" y="1608241"/>
            <a:ext cx="5867495" cy="822960"/>
          </a:xfrm>
          <a:prstGeom prst="rect">
            <a:avLst/>
          </a:prstGeom>
          <a:noFill/>
        </p:spPr>
        <p:txBody>
          <a:bodyPr rtlCol="0" wrap="square">
            <a:spAutoFit/>
          </a:bodyPr>
          <a:lstStyle/>
          <a:p>
            <a:r>
              <a:rPr altLang="zh-CN" lang="en-US" smtClean="0" sz="1600">
                <a:solidFill>
                  <a:schemeClr val="tx1">
                    <a:lumMod val="50000"/>
                    <a:lumOff val="50000"/>
                  </a:schemeClr>
                </a:solidFill>
                <a:latin charset="-122" panose="020b0502040204020203" pitchFamily="34" typeface="微软雅黑 Light"/>
                <a:ea charset="-122" panose="020b0502040204020203" pitchFamily="34" typeface="微软雅黑 Light"/>
              </a:rPr>
              <a:t>This analysis covers all departments and defined by all managers and supervisors. The shared space is the basic requirements chosen by samplers.</a:t>
            </a:r>
          </a:p>
        </p:txBody>
      </p:sp>
      <p:sp>
        <p:nvSpPr>
          <p:cNvPr id="66" name="文本框 65"/>
          <p:cNvSpPr txBox="1"/>
          <p:nvPr/>
        </p:nvSpPr>
        <p:spPr>
          <a:xfrm>
            <a:off x="5557289" y="1181070"/>
            <a:ext cx="1487658" cy="396240"/>
          </a:xfrm>
          <a:prstGeom prst="rect">
            <a:avLst/>
          </a:prstGeom>
          <a:solidFill>
            <a:srgbClr val="3DB39E"/>
          </a:solidFill>
        </p:spPr>
        <p:txBody>
          <a:bodyPr rtlCol="0" wrap="square">
            <a:spAutoFit/>
          </a:bodyPr>
          <a:lstStyle/>
          <a:p>
            <a:r>
              <a:rPr altLang="zh-CN" lang="en-US" smtClean="0" sz="2000">
                <a:solidFill>
                  <a:schemeClr val="bg1"/>
                </a:solidFill>
                <a:latin charset="-122" panose="020b0502040204020203" pitchFamily="34" typeface="微软雅黑 Light"/>
                <a:ea charset="-122" panose="020b0502040204020203" pitchFamily="34" typeface="微软雅黑 Light"/>
              </a:rPr>
              <a:t>Description</a:t>
            </a:r>
          </a:p>
        </p:txBody>
      </p:sp>
    </p:spTree>
    <p:extLst>
      <p:ext uri="{BB962C8B-B14F-4D97-AF65-F5344CB8AC3E}">
        <p14:creationId val="2664167559"/>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标题 8"/>
          <p:cNvSpPr>
            <a:spLocks noGrp="1"/>
          </p:cNvSpPr>
          <p:nvPr>
            <p:ph type="title"/>
          </p:nvPr>
        </p:nvSpPr>
        <p:spPr/>
        <p:txBody>
          <a:bodyPr>
            <a:normAutofit/>
          </a:bodyPr>
          <a:lstStyle/>
          <a:p>
            <a:r>
              <a:rPr altLang="zh-CN" lang="en-US" smtClean="0"/>
              <a:t>Action Plan</a:t>
            </a:r>
          </a:p>
        </p:txBody>
      </p:sp>
      <p:sp>
        <p:nvSpPr>
          <p:cNvPr id="26" name="灯片编号占位符 25"/>
          <p:cNvSpPr>
            <a:spLocks noGrp="1"/>
          </p:cNvSpPr>
          <p:nvPr>
            <p:ph idx="12" sz="quarter" type="sldNum"/>
          </p:nvPr>
        </p:nvSpPr>
        <p:spPr/>
        <p:txBody>
          <a:bodyPr/>
          <a:lstStyle/>
          <a:p>
            <a:fld id="{52B4B180-59C5-45CB-8B3C-EC4FCCCDF0B6}" type="slidenum">
              <a:rPr altLang="en-US" lang="zh-CN" smtClean="0"/>
              <a:t>6</a:t>
            </a:fld>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2" name="图片 61"/>
                <p:cNvPicPr>
                  <a:picLocks noChangeAspect="1"/>
                </p:cNvPicPr>
                <p:nvPr/>
              </p:nvPicPr>
              <p:blipFill>
                <a:blip r:embed="rId3">
                  <a:extLst>
                    <a:ext uri="{28A0092B-C50C-407E-A947-70E740481C1C}">
                      <a14:useLocalDpi val="0"/>
                    </a:ext>
                  </a:extLst>
                </a:blip>
                <a:stretch>
                  <a:fillRect/>
                </a:stretch>
              </p:blipFill>
              <p:spPr>
                <a:xfrm>
                  <a:off x="8232092" y="3758472"/>
                  <a:ext cx="632433" cy="468000"/>
                </a:xfrm>
                <a:prstGeom prst="rect">
                  <a:avLst/>
                </a:prstGeom>
              </p:spPr>
            </p:pic>
          </p:grpSp>
        </p:grpSp>
      </p:grpSp>
      <p:grpSp>
        <p:nvGrpSpPr>
          <p:cNvPr id="6" name="组合 5"/>
          <p:cNvGrpSpPr/>
          <p:nvPr/>
        </p:nvGrpSpPr>
        <p:grpSpPr>
          <a:xfrm>
            <a:off x="751117" y="1688894"/>
            <a:ext cx="10944024" cy="2580120"/>
            <a:chOff x="469845" y="2097315"/>
            <a:chExt cx="10116998" cy="1765775"/>
          </a:xfrm>
        </p:grpSpPr>
        <p:sp>
          <p:nvSpPr>
            <p:cNvPr id="3" name="矩形 2"/>
            <p:cNvSpPr/>
            <p:nvPr/>
          </p:nvSpPr>
          <p:spPr>
            <a:xfrm>
              <a:off x="469845" y="2177143"/>
              <a:ext cx="8383870" cy="1611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rot="5400000">
              <a:off x="8886352" y="2162600"/>
              <a:ext cx="1765775" cy="163520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圆角矩形 10"/>
          <p:cNvSpPr/>
          <p:nvPr/>
        </p:nvSpPr>
        <p:spPr>
          <a:xfrm>
            <a:off x="118110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t>April</a:t>
            </a:r>
          </a:p>
          <a:p>
            <a:pPr algn="ctr"/>
            <a:r>
              <a:rPr altLang="zh-CN" lang="en-US" smtClean="0" sz="2000"/>
              <a:t>Project Kick-off and annual budget start-line</a:t>
            </a:r>
          </a:p>
        </p:txBody>
      </p:sp>
      <p:sp>
        <p:nvSpPr>
          <p:cNvPr id="22" name="圆角矩形 21"/>
          <p:cNvSpPr/>
          <p:nvPr/>
        </p:nvSpPr>
        <p:spPr>
          <a:xfrm>
            <a:off x="832485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t>July</a:t>
            </a:r>
          </a:p>
          <a:p>
            <a:pPr algn="ctr"/>
            <a:r>
              <a:rPr altLang="zh-CN" lang="en-US" smtClean="0" sz="2000"/>
              <a:t>Organization development of the new branch</a:t>
            </a:r>
          </a:p>
        </p:txBody>
      </p:sp>
      <p:sp>
        <p:nvSpPr>
          <p:cNvPr id="23" name="圆角矩形 22"/>
          <p:cNvSpPr/>
          <p:nvPr/>
        </p:nvSpPr>
        <p:spPr>
          <a:xfrm>
            <a:off x="356235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t>May</a:t>
            </a:r>
          </a:p>
          <a:p>
            <a:pPr algn="ctr"/>
            <a:r>
              <a:rPr altLang="zh-CN" lang="en-US" smtClean="0" sz="2000"/>
              <a:t>Organizational Performance Review</a:t>
            </a:r>
          </a:p>
        </p:txBody>
      </p:sp>
      <p:sp>
        <p:nvSpPr>
          <p:cNvPr id="24" name="圆角矩形 23"/>
          <p:cNvSpPr/>
          <p:nvPr/>
        </p:nvSpPr>
        <p:spPr>
          <a:xfrm>
            <a:off x="594360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t>June</a:t>
            </a:r>
          </a:p>
          <a:p>
            <a:pPr algn="ctr"/>
            <a:r>
              <a:rPr altLang="zh-CN" lang="en-US" smtClean="0" sz="2000"/>
              <a:t>HRIS introduction &amp; Public platform building</a:t>
            </a:r>
          </a:p>
        </p:txBody>
      </p:sp>
      <p:sp>
        <p:nvSpPr>
          <p:cNvPr id="14" name="文本框 13"/>
          <p:cNvSpPr txBox="1"/>
          <p:nvPr/>
        </p:nvSpPr>
        <p:spPr>
          <a:xfrm>
            <a:off x="2950169" y="4807111"/>
            <a:ext cx="3771900" cy="1188720"/>
          </a:xfrm>
          <a:prstGeom prst="rect">
            <a:avLst/>
          </a:prstGeom>
          <a:noFill/>
        </p:spPr>
        <p:txBody>
          <a:bodyPr rtlCol="0" wrap="square">
            <a:spAutoFit/>
          </a:bodyPr>
          <a:lstStyle/>
          <a:p>
            <a:r>
              <a:rPr altLang="zh-CN" lang="en-US" smtClean="0">
                <a:solidFill>
                  <a:schemeClr val="tx1">
                    <a:lumMod val="50000"/>
                    <a:lumOff val="50000"/>
                  </a:schemeClr>
                </a:solidFill>
              </a:rPr>
              <a:t>Key milestones could be added in the charts. Further explanation could be written in the new text box and combine them with the arrow chart.</a:t>
            </a:r>
          </a:p>
        </p:txBody>
      </p:sp>
      <p:pic>
        <p:nvPicPr>
          <p:cNvPr id="27" name="图片 26"/>
          <p:cNvPicPr>
            <a:picLocks noChangeAspect="1"/>
          </p:cNvPicPr>
          <p:nvPr/>
        </p:nvPicPr>
        <p:blipFill>
          <a:blip r:embed="rId4">
            <a:extLst>
              <a:ext uri="{28A0092B-C50C-407E-A947-70E740481C1C}">
                <a14:useLocalDpi val="0"/>
              </a:ext>
            </a:extLst>
          </a:blip>
          <a:srcRect b="216" l="22295" r="11039" t="-216"/>
          <a:stretch>
            <a:fillRect/>
          </a:stretch>
        </p:blipFill>
        <p:spPr>
          <a:xfrm>
            <a:off x="838200" y="4509657"/>
            <a:ext cx="1795236" cy="1795236"/>
          </a:xfrm>
          <a:prstGeom prst="ellipse">
            <a:avLst/>
          </a:prstGeom>
        </p:spPr>
      </p:pic>
      <p:sp>
        <p:nvSpPr>
          <p:cNvPr id="28" name="文本框 27"/>
          <p:cNvSpPr txBox="1"/>
          <p:nvPr/>
        </p:nvSpPr>
        <p:spPr>
          <a:xfrm>
            <a:off x="7038803" y="4807111"/>
            <a:ext cx="3771900" cy="1188720"/>
          </a:xfrm>
          <a:prstGeom prst="rect">
            <a:avLst/>
          </a:prstGeom>
          <a:noFill/>
        </p:spPr>
        <p:txBody>
          <a:bodyPr rtlCol="0" wrap="square">
            <a:spAutoFit/>
          </a:bodyPr>
          <a:lstStyle/>
          <a:p>
            <a:r>
              <a:rPr altLang="zh-CN" lang="en-US" smtClean="0">
                <a:solidFill>
                  <a:schemeClr val="tx1">
                    <a:lumMod val="50000"/>
                    <a:lumOff val="50000"/>
                  </a:schemeClr>
                </a:solidFill>
              </a:rPr>
              <a:t>Key milestones could be added in the charts. Further explanation could be written in the new text box and combine them with the arrow chart.</a:t>
            </a:r>
          </a:p>
        </p:txBody>
      </p:sp>
    </p:spTree>
    <p:extLst>
      <p:ext uri="{BB962C8B-B14F-4D97-AF65-F5344CB8AC3E}">
        <p14:creationId val="1212134024"/>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1EE52AB0-A2E8-464F-889A-047908D12917}" type="slidenum">
              <a:rPr altLang="en-US" lang="zh-CN" smtClean="0"/>
              <a:t>7</a:t>
            </a:fld>
          </a:p>
        </p:txBody>
      </p:sp>
      <p:pic>
        <p:nvPicPr>
          <p:cNvPr id="11" name="内容占位符 10"/>
          <p:cNvPicPr>
            <a:picLocks noChangeAspect="1" noGrp="1"/>
          </p:cNvPicPr>
          <p:nvPr>
            <p:ph idx="1"/>
          </p:nvPr>
        </p:nvPicPr>
        <p:blipFill>
          <a:blip r:embed="rId2">
            <a:extLst>
              <a:ext uri="{28A0092B-C50C-407E-A947-70E740481C1C}">
                <a14:useLocalDpi val="0"/>
              </a:ext>
            </a:extLst>
          </a:blip>
          <a:srcRect b="42628" t="25265"/>
          <a:stretch>
            <a:fillRect/>
          </a:stretch>
        </p:blipFill>
        <p:spPr>
          <a:xfrm>
            <a:off x="0" y="1368745"/>
            <a:ext cx="12192000" cy="2609693"/>
          </a:xfrm>
        </p:spPr>
      </p:pic>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3977005" cy="579120"/>
            </a:xfrm>
            <a:prstGeom prst="rect">
              <a:avLst/>
            </a:prstGeom>
          </p:spPr>
          <p:txBody>
            <a:bodyPr wrap="none">
              <a:spAutoFit/>
            </a:bodyPr>
            <a:lstStyle/>
            <a:p>
              <a:r>
                <a:rPr altLang="zh-CN" b="1" lang="en-US" smtClean="0" sz="3200">
                  <a:solidFill>
                    <a:srgbClr val="3DB39E"/>
                  </a:solidFill>
                  <a:latin charset="-122" panose="020b0502040204020203" pitchFamily="34" typeface="微软雅黑 Light"/>
                  <a:ea charset="-122" panose="020b0502040204020203" pitchFamily="34" typeface="微软雅黑 Light"/>
                </a:rPr>
                <a:t>Annual Training Plan</a:t>
              </a:r>
            </a:p>
          </p:txBody>
        </p:sp>
        <p:sp>
          <p:nvSpPr>
            <p:cNvPr id="26" name="文本框 25"/>
            <p:cNvSpPr txBox="1"/>
            <p:nvPr/>
          </p:nvSpPr>
          <p:spPr>
            <a:xfrm>
              <a:off x="3877327" y="5010393"/>
              <a:ext cx="2264229" cy="365760"/>
            </a:xfrm>
            <a:prstGeom prst="rect">
              <a:avLst/>
            </a:prstGeom>
            <a:noFill/>
          </p:spPr>
          <p:txBody>
            <a:bodyPr rtlCol="0" wrap="square">
              <a:spAutoFit/>
            </a:bodyPr>
            <a:lstStyle/>
            <a:p>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Internal Training</a:t>
              </a:r>
            </a:p>
          </p:txBody>
        </p:sp>
        <p:sp>
          <p:nvSpPr>
            <p:cNvPr id="27" name="文本框 26"/>
            <p:cNvSpPr txBox="1"/>
            <p:nvPr/>
          </p:nvSpPr>
          <p:spPr>
            <a:xfrm>
              <a:off x="6619806" y="5010393"/>
              <a:ext cx="2264229" cy="365760"/>
            </a:xfrm>
            <a:prstGeom prst="rect">
              <a:avLst/>
            </a:prstGeom>
            <a:noFill/>
          </p:spPr>
          <p:txBody>
            <a:bodyPr rtlCol="0" wrap="square">
              <a:spAutoFit/>
            </a:bodyPr>
            <a:lstStyle/>
            <a:p>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External Training</a:t>
              </a:r>
            </a:p>
          </p:txBody>
        </p:sp>
        <p:sp>
          <p:nvSpPr>
            <p:cNvPr id="28" name="文本框 27"/>
            <p:cNvSpPr txBox="1"/>
            <p:nvPr/>
          </p:nvSpPr>
          <p:spPr>
            <a:xfrm>
              <a:off x="9362288" y="5010393"/>
              <a:ext cx="2264229" cy="365760"/>
            </a:xfrm>
            <a:prstGeom prst="rect">
              <a:avLst/>
            </a:prstGeom>
            <a:noFill/>
          </p:spPr>
          <p:txBody>
            <a:bodyPr rtlCol="0" wrap="square">
              <a:spAutoFit/>
            </a:bodyPr>
            <a:lstStyle/>
            <a:p>
              <a:r>
                <a:rPr altLang="zh-CN" lang="en-US" smtClean="0">
                  <a:solidFill>
                    <a:schemeClr val="tx1">
                      <a:lumMod val="50000"/>
                      <a:lumOff val="50000"/>
                    </a:schemeClr>
                  </a:solidFill>
                  <a:latin charset="-122" panose="020b0502040204020203" pitchFamily="34" typeface="微软雅黑 Light"/>
                  <a:ea charset="-122" panose="020b0502040204020203" pitchFamily="34" typeface="微软雅黑 Light"/>
                </a:rPr>
                <a:t>Ongoing Coaching</a:t>
              </a: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3046279" y="1368744"/>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9" name="图片 28"/>
            <p:cNvPicPr>
              <a:picLocks noChangeAspect="1"/>
            </p:cNvPicPr>
            <p:nvPr/>
          </p:nvPicPr>
          <p:blipFill>
            <a:blip r:embed="rId3">
              <a:extLst>
                <a:ext uri="{28A0092B-C50C-407E-A947-70E740481C1C}">
                  <a14:useLocalDpi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6" name="图片 35"/>
            <p:cNvPicPr>
              <a:picLocks noChangeAspect="1"/>
            </p:cNvPicPr>
            <p:nvPr/>
          </p:nvPicPr>
          <p:blipFill>
            <a:blip r:embed="rId4">
              <a:extLst>
                <a:ext uri="{28A0092B-C50C-407E-A947-70E740481C1C}">
                  <a14:useLocalDpi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3" name="图片 42"/>
            <p:cNvPicPr>
              <a:picLocks noChangeAspect="1"/>
            </p:cNvPicPr>
            <p:nvPr/>
          </p:nvPicPr>
          <p:blipFill>
            <a:blip r:embed="rId5">
              <a:extLst>
                <a:ext uri="{28A0092B-C50C-407E-A947-70E740481C1C}">
                  <a14:useLocalDpi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7" name="图片 46"/>
            <p:cNvPicPr>
              <a:picLocks noChangeAspect="1"/>
            </p:cNvPicPr>
            <p:nvPr/>
          </p:nvPicPr>
          <p:blipFill>
            <a:blip r:embed="rId6">
              <a:extLst>
                <a:ext uri="{28A0092B-C50C-407E-A947-70E740481C1C}">
                  <a14:useLocalDpi val="0"/>
                </a:ext>
              </a:extLst>
            </a:blip>
            <a:stretch>
              <a:fillRect/>
            </a:stretch>
          </p:blipFill>
          <p:spPr>
            <a:xfrm>
              <a:off x="8196232" y="5239074"/>
              <a:ext cx="612000" cy="789158"/>
            </a:xfrm>
            <a:prstGeom prst="rect">
              <a:avLst/>
            </a:prstGeom>
          </p:spPr>
        </p:pic>
      </p:grpSp>
    </p:spTree>
    <p:extLst>
      <p:ext uri="{BB962C8B-B14F-4D97-AF65-F5344CB8AC3E}">
        <p14:creationId val="850908620"/>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500" id="1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标题 8"/>
          <p:cNvSpPr>
            <a:spLocks noGrp="1"/>
          </p:cNvSpPr>
          <p:nvPr>
            <p:ph type="title"/>
          </p:nvPr>
        </p:nvSpPr>
        <p:spPr/>
        <p:txBody>
          <a:bodyPr>
            <a:normAutofit/>
          </a:bodyPr>
          <a:lstStyle/>
          <a:p>
            <a:r>
              <a:rPr altLang="zh-CN" lang="en-US" smtClean="0"/>
              <a:t>Internal Training</a:t>
            </a:r>
          </a:p>
        </p:txBody>
      </p:sp>
      <p:sp>
        <p:nvSpPr>
          <p:cNvPr id="26" name="灯片编号占位符 25"/>
          <p:cNvSpPr>
            <a:spLocks noGrp="1"/>
          </p:cNvSpPr>
          <p:nvPr>
            <p:ph idx="12" sz="quarter" type="sldNum"/>
          </p:nvPr>
        </p:nvSpPr>
        <p:spPr/>
        <p:txBody>
          <a:bodyPr/>
          <a:lstStyle/>
          <a:p>
            <a:fld id="{928E22E4-F180-4377-B6C0-85E031E16243}" type="slidenum">
              <a:rPr altLang="en-US" lang="zh-CN" smtClean="0"/>
              <a:t>8</a:t>
            </a:fld>
          </a:p>
        </p:txBody>
      </p:sp>
      <p:grpSp>
        <p:nvGrpSpPr>
          <p:cNvPr id="17" name="组合 16"/>
          <p:cNvGrpSpPr/>
          <p:nvPr/>
        </p:nvGrpSpPr>
        <p:grpSpPr>
          <a:xfrm>
            <a:off x="656520" y="1915885"/>
            <a:ext cx="3448142" cy="3721315"/>
            <a:chOff x="-11135" y="1890485"/>
            <a:chExt cx="3448142" cy="3721315"/>
          </a:xfrm>
        </p:grpSpPr>
        <p:pic>
          <p:nvPicPr>
            <p:cNvPr id="10" name="图片 9"/>
            <p:cNvPicPr>
              <a:picLocks noChangeAspect="1"/>
            </p:cNvPicPr>
            <p:nvPr/>
          </p:nvPicPr>
          <p:blipFill>
            <a:blip r:embed="rId3">
              <a:extLst>
                <a:ext uri="{28A0092B-C50C-407E-A947-70E740481C1C}">
                  <a14:useLocalDpi val="0"/>
                </a:ext>
              </a:extLst>
            </a:blip>
            <a:srcRect l="10028" r="13893"/>
            <a:stretch>
              <a:fillRect/>
            </a:stretch>
          </p:blipFill>
          <p:spPr>
            <a:xfrm>
              <a:off x="632936" y="1890485"/>
              <a:ext cx="2160000" cy="2160000"/>
            </a:xfrm>
            <a:prstGeom prst="ellipse">
              <a:avLst/>
            </a:prstGeom>
            <a:ln w="57150">
              <a:solidFill>
                <a:srgbClr val="3DB39E"/>
              </a:solidFill>
            </a:ln>
          </p:spPr>
        </p:pic>
        <p:sp>
          <p:nvSpPr>
            <p:cNvPr id="13" name="文本框 12"/>
            <p:cNvSpPr txBox="1"/>
            <p:nvPr/>
          </p:nvSpPr>
          <p:spPr>
            <a:xfrm>
              <a:off x="-11135" y="4319138"/>
              <a:ext cx="3448142" cy="457200"/>
            </a:xfrm>
            <a:prstGeom prst="rect">
              <a:avLst/>
            </a:prstGeom>
            <a:noFill/>
          </p:spPr>
          <p:txBody>
            <a:bodyPr rtlCol="0" wrap="square">
              <a:spAutoFit/>
            </a:bodyPr>
            <a:lstStyle/>
            <a:p>
              <a:pPr algn="ctr"/>
              <a:r>
                <a:rPr altLang="zh-CN" b="1" lang="en-US" smtClean="0" sz="2400">
                  <a:solidFill>
                    <a:srgbClr val="3DB39E"/>
                  </a:solidFill>
                  <a:latin charset="-122" panose="020b0502040204020203" pitchFamily="34" typeface="微软雅黑 Light"/>
                  <a:ea charset="-122" panose="020b0502040204020203" pitchFamily="34" typeface="微软雅黑 Light"/>
                </a:rPr>
                <a:t>Training Needs</a:t>
              </a:r>
            </a:p>
          </p:txBody>
        </p:sp>
        <p:sp>
          <p:nvSpPr>
            <p:cNvPr id="16" name="文本框 15"/>
            <p:cNvSpPr txBox="1"/>
            <p:nvPr/>
          </p:nvSpPr>
          <p:spPr>
            <a:xfrm>
              <a:off x="-11135" y="4780804"/>
              <a:ext cx="3448142" cy="822960"/>
            </a:xfrm>
            <a:prstGeom prst="rect">
              <a:avLst/>
            </a:prstGeom>
            <a:noFill/>
          </p:spPr>
          <p:txBody>
            <a:bodyPr rtlCol="0" wrap="square">
              <a:spAutoFit/>
            </a:bodyPr>
            <a:lstStyle/>
            <a:p>
              <a:pPr algn="ctr"/>
              <a:r>
                <a:rPr altLang="zh-CN" lang="en-US" smtClean="0" sz="1600">
                  <a:solidFill>
                    <a:schemeClr val="bg1">
                      <a:lumMod val="65000"/>
                    </a:schemeClr>
                  </a:solidFill>
                  <a:latin charset="-122" panose="020b0502040204020203" pitchFamily="34" typeface="微软雅黑 Light"/>
                  <a:ea charset="-122" panose="020b0502040204020203" pitchFamily="34" typeface="微软雅黑 Light"/>
                </a:rPr>
                <a:t>Make a training need survey around all departments and analyze their needs.</a:t>
              </a:r>
            </a:p>
          </p:txBody>
        </p:sp>
      </p:grpSp>
      <p:grpSp>
        <p:nvGrpSpPr>
          <p:cNvPr id="18" name="组合 17"/>
          <p:cNvGrpSpPr/>
          <p:nvPr/>
        </p:nvGrpSpPr>
        <p:grpSpPr>
          <a:xfrm>
            <a:off x="4234294" y="1915885"/>
            <a:ext cx="3448142" cy="3721315"/>
            <a:chOff x="-11135" y="1890485"/>
            <a:chExt cx="3448142" cy="3721315"/>
          </a:xfrm>
        </p:grpSpPr>
        <p:pic>
          <p:nvPicPr>
            <p:cNvPr id="19" name="图片 18"/>
            <p:cNvPicPr>
              <a:picLocks noChangeAspect="1"/>
            </p:cNvPicPr>
            <p:nvPr/>
          </p:nvPicPr>
          <p:blipFill>
            <a:blip r:embed="rId3">
              <a:extLst>
                <a:ext uri="{28A0092B-C50C-407E-A947-70E740481C1C}">
                  <a14:useLocalDpi val="0"/>
                </a:ext>
              </a:extLst>
            </a:blip>
            <a:srcRect l="10028" r="13893"/>
            <a:stretch>
              <a:fillRect/>
            </a:stretch>
          </p:blipFill>
          <p:spPr>
            <a:xfrm>
              <a:off x="632936" y="1890485"/>
              <a:ext cx="2160000" cy="2160000"/>
            </a:xfrm>
            <a:prstGeom prst="ellipse">
              <a:avLst/>
            </a:prstGeom>
            <a:ln w="57150">
              <a:solidFill>
                <a:srgbClr val="3DB39E"/>
              </a:solidFill>
            </a:ln>
          </p:spPr>
        </p:pic>
        <p:sp>
          <p:nvSpPr>
            <p:cNvPr id="20" name="文本框 19"/>
            <p:cNvSpPr txBox="1"/>
            <p:nvPr/>
          </p:nvSpPr>
          <p:spPr>
            <a:xfrm>
              <a:off x="-11135" y="4319138"/>
              <a:ext cx="3448142" cy="457200"/>
            </a:xfrm>
            <a:prstGeom prst="rect">
              <a:avLst/>
            </a:prstGeom>
            <a:noFill/>
          </p:spPr>
          <p:txBody>
            <a:bodyPr rtlCol="0" wrap="square">
              <a:spAutoFit/>
            </a:bodyPr>
            <a:lstStyle/>
            <a:p>
              <a:pPr algn="ctr"/>
              <a:r>
                <a:rPr altLang="zh-CN" b="1" lang="en-US" smtClean="0" sz="2400">
                  <a:solidFill>
                    <a:srgbClr val="3DB39E"/>
                  </a:solidFill>
                  <a:latin charset="-122" panose="020b0502040204020203" pitchFamily="34" typeface="微软雅黑 Light"/>
                  <a:ea charset="-122" panose="020b0502040204020203" pitchFamily="34" typeface="微软雅黑 Light"/>
                </a:rPr>
                <a:t>Administration</a:t>
              </a:r>
            </a:p>
          </p:txBody>
        </p:sp>
        <p:sp>
          <p:nvSpPr>
            <p:cNvPr id="21" name="文本框 20"/>
            <p:cNvSpPr txBox="1"/>
            <p:nvPr/>
          </p:nvSpPr>
          <p:spPr>
            <a:xfrm>
              <a:off x="-11135" y="4780804"/>
              <a:ext cx="3448142" cy="822960"/>
            </a:xfrm>
            <a:prstGeom prst="rect">
              <a:avLst/>
            </a:prstGeom>
            <a:noFill/>
          </p:spPr>
          <p:txBody>
            <a:bodyPr rtlCol="0" wrap="square">
              <a:spAutoFit/>
            </a:bodyPr>
            <a:lstStyle/>
            <a:p>
              <a:pPr algn="ctr"/>
              <a:r>
                <a:rPr altLang="zh-CN" lang="en-US" smtClean="0" sz="1600">
                  <a:solidFill>
                    <a:schemeClr val="bg1">
                      <a:lumMod val="65000"/>
                    </a:schemeClr>
                  </a:solidFill>
                  <a:latin charset="-122" panose="020b0502040204020203" pitchFamily="34" typeface="微软雅黑 Light"/>
                  <a:ea charset="-122" panose="020b0502040204020203" pitchFamily="34" typeface="微软雅黑 Light"/>
                </a:rPr>
                <a:t>Schedule all training classes according to the need analysis with instructors and students.</a:t>
              </a:r>
            </a:p>
          </p:txBody>
        </p:sp>
      </p:grpSp>
      <p:grpSp>
        <p:nvGrpSpPr>
          <p:cNvPr id="22" name="组合 21"/>
          <p:cNvGrpSpPr/>
          <p:nvPr/>
        </p:nvGrpSpPr>
        <p:grpSpPr>
          <a:xfrm>
            <a:off x="7812068" y="1915885"/>
            <a:ext cx="3448142" cy="3721315"/>
            <a:chOff x="-11135" y="1890485"/>
            <a:chExt cx="3448142" cy="3721315"/>
          </a:xfrm>
        </p:grpSpPr>
        <p:pic>
          <p:nvPicPr>
            <p:cNvPr id="23" name="图片 22"/>
            <p:cNvPicPr>
              <a:picLocks noChangeAspect="1"/>
            </p:cNvPicPr>
            <p:nvPr/>
          </p:nvPicPr>
          <p:blipFill>
            <a:blip r:embed="rId3">
              <a:extLst>
                <a:ext uri="{28A0092B-C50C-407E-A947-70E740481C1C}">
                  <a14:useLocalDpi val="0"/>
                </a:ext>
              </a:extLst>
            </a:blip>
            <a:srcRect l="10028" r="13893"/>
            <a:stretch>
              <a:fillRect/>
            </a:stretch>
          </p:blipFill>
          <p:spPr>
            <a:xfrm>
              <a:off x="632936" y="1890485"/>
              <a:ext cx="2160000" cy="2160000"/>
            </a:xfrm>
            <a:prstGeom prst="ellipse">
              <a:avLst/>
            </a:prstGeom>
            <a:ln w="57150">
              <a:solidFill>
                <a:srgbClr val="3DB39E"/>
              </a:solidFill>
            </a:ln>
          </p:spPr>
        </p:pic>
        <p:sp>
          <p:nvSpPr>
            <p:cNvPr id="24" name="文本框 23"/>
            <p:cNvSpPr txBox="1"/>
            <p:nvPr/>
          </p:nvSpPr>
          <p:spPr>
            <a:xfrm>
              <a:off x="-11135" y="4319138"/>
              <a:ext cx="3448142" cy="457200"/>
            </a:xfrm>
            <a:prstGeom prst="rect">
              <a:avLst/>
            </a:prstGeom>
            <a:noFill/>
          </p:spPr>
          <p:txBody>
            <a:bodyPr rtlCol="0" wrap="square">
              <a:spAutoFit/>
            </a:bodyPr>
            <a:lstStyle/>
            <a:p>
              <a:pPr algn="ctr"/>
              <a:r>
                <a:rPr altLang="zh-CN" b="1" lang="en-US" smtClean="0" sz="2400">
                  <a:solidFill>
                    <a:srgbClr val="3DB39E"/>
                  </a:solidFill>
                  <a:latin charset="-122" panose="020b0502040204020203" pitchFamily="34" typeface="微软雅黑 Light"/>
                  <a:ea charset="-122" panose="020b0502040204020203" pitchFamily="34" typeface="微软雅黑 Light"/>
                </a:rPr>
                <a:t>Evaluation</a:t>
              </a:r>
            </a:p>
          </p:txBody>
        </p:sp>
        <p:sp>
          <p:nvSpPr>
            <p:cNvPr id="25" name="文本框 24"/>
            <p:cNvSpPr txBox="1"/>
            <p:nvPr/>
          </p:nvSpPr>
          <p:spPr>
            <a:xfrm>
              <a:off x="-11135" y="4780804"/>
              <a:ext cx="3448142" cy="822960"/>
            </a:xfrm>
            <a:prstGeom prst="rect">
              <a:avLst/>
            </a:prstGeom>
            <a:noFill/>
          </p:spPr>
          <p:txBody>
            <a:bodyPr rtlCol="0" wrap="square">
              <a:spAutoFit/>
            </a:bodyPr>
            <a:lstStyle/>
            <a:p>
              <a:pPr algn="ctr"/>
              <a:r>
                <a:rPr altLang="zh-CN" lang="en-US" smtClean="0" sz="1600">
                  <a:solidFill>
                    <a:schemeClr val="bg1">
                      <a:lumMod val="65000"/>
                    </a:schemeClr>
                  </a:solidFill>
                  <a:latin charset="-122" panose="020b0502040204020203" pitchFamily="34" typeface="微软雅黑 Light"/>
                  <a:ea charset="-122" panose="020b0502040204020203" pitchFamily="34" typeface="微软雅黑 Light"/>
                </a:rPr>
                <a:t>Finish all three out of four levels of evaluation and record the training result. Action plan will be necessary.</a:t>
              </a:r>
            </a:p>
          </p:txBody>
        </p:sp>
      </p:grpSp>
    </p:spTree>
    <p:extLst>
      <p:ext uri="{BB962C8B-B14F-4D97-AF65-F5344CB8AC3E}">
        <p14:creationId val="3031109276"/>
      </p:ext>
    </p:extLst>
  </p:cSld>
  <p:clrMapOvr>
    <a:masterClrMapping/>
  </p:clrMapOvr>
  <p:transition spd="slow">
    <p:push dir="u"/>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zh-CN" lang="en-US" smtClean="0"/>
              <a:t>External Training</a:t>
            </a:r>
          </a:p>
        </p:txBody>
      </p:sp>
      <p:sp>
        <p:nvSpPr>
          <p:cNvPr id="3" name="灯片编号占位符 2"/>
          <p:cNvSpPr>
            <a:spLocks noGrp="1"/>
          </p:cNvSpPr>
          <p:nvPr>
            <p:ph idx="12" sz="quarter" type="sldNum"/>
          </p:nvPr>
        </p:nvSpPr>
        <p:spPr/>
        <p:txBody>
          <a:bodyPr/>
          <a:lstStyle/>
          <a:p>
            <a:fld id="{F03F3504-D629-4249-8BEF-02ACE3CA0B3B}" type="slidenum">
              <a:rPr altLang="en-US" lang="zh-CN" smtClean="0"/>
              <a:t>9</a:t>
            </a:fld>
          </a:p>
        </p:txBody>
      </p:sp>
      <p:grpSp>
        <p:nvGrpSpPr>
          <p:cNvPr id="69" name="组合 68"/>
          <p:cNvGrpSpPr/>
          <p:nvPr/>
        </p:nvGrpSpPr>
        <p:grpSpPr>
          <a:xfrm>
            <a:off x="602344" y="1313770"/>
            <a:ext cx="10807889" cy="5042580"/>
            <a:chOff x="602344" y="1313770"/>
            <a:chExt cx="10807889" cy="5042580"/>
          </a:xfrm>
        </p:grpSpPr>
        <p:grpSp>
          <p:nvGrpSpPr>
            <p:cNvPr id="24" name="组合 23"/>
            <p:cNvGrpSpPr/>
            <p:nvPr/>
          </p:nvGrpSpPr>
          <p:grpSpPr>
            <a:xfrm>
              <a:off x="602344" y="1313770"/>
              <a:ext cx="2033244" cy="5042580"/>
              <a:chOff x="602344" y="1313770"/>
              <a:chExt cx="2033244" cy="5042580"/>
            </a:xfrm>
          </p:grpSpPr>
          <p:sp>
            <p:nvSpPr>
              <p:cNvPr id="4" name="圆角矩形 3"/>
              <p:cNvSpPr/>
              <p:nvPr/>
            </p:nvSpPr>
            <p:spPr>
              <a:xfrm>
                <a:off x="602344" y="1313770"/>
                <a:ext cx="2033244" cy="5042580"/>
              </a:xfrm>
              <a:prstGeom prst="roundRect">
                <a:avLst>
                  <a:gd fmla="val 4530"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endParaRPr>
              </a:p>
            </p:txBody>
          </p:sp>
          <p:sp>
            <p:nvSpPr>
              <p:cNvPr id="8" name="圆角矩形 7"/>
              <p:cNvSpPr/>
              <p:nvPr/>
            </p:nvSpPr>
            <p:spPr>
              <a:xfrm>
                <a:off x="602344" y="1313770"/>
                <a:ext cx="2033244" cy="689201"/>
              </a:xfrm>
              <a:prstGeom prst="roundRect">
                <a:avLst>
                  <a:gd fmla="val 4530"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122" panose="020b0502040204020203" pitchFamily="34" typeface="微软雅黑 Light"/>
                    <a:ea charset="-122" panose="020b0502040204020203" pitchFamily="34" typeface="微软雅黑 Light"/>
                  </a:rPr>
                  <a:t>Trainees/</a:t>
                </a:r>
              </a:p>
              <a:p>
                <a:pPr algn="ctr"/>
                <a:r>
                  <a:rPr altLang="zh-CN" lang="en-US" smtClean="0">
                    <a:latin charset="-122" panose="020b0502040204020203" pitchFamily="34" typeface="微软雅黑 Light"/>
                    <a:ea charset="-122" panose="020b0502040204020203" pitchFamily="34" typeface="微软雅黑 Light"/>
                  </a:rPr>
                  <a:t>Requestors</a:t>
                </a:r>
              </a:p>
            </p:txBody>
          </p:sp>
        </p:grpSp>
        <p:grpSp>
          <p:nvGrpSpPr>
            <p:cNvPr id="23" name="组合 22"/>
            <p:cNvGrpSpPr/>
            <p:nvPr/>
          </p:nvGrpSpPr>
          <p:grpSpPr>
            <a:xfrm>
              <a:off x="2796006" y="1313770"/>
              <a:ext cx="2033244" cy="5042580"/>
              <a:chOff x="2796006" y="1313770"/>
              <a:chExt cx="2033244" cy="5042580"/>
            </a:xfrm>
          </p:grpSpPr>
          <p:sp>
            <p:nvSpPr>
              <p:cNvPr id="5" name="圆角矩形 4"/>
              <p:cNvSpPr/>
              <p:nvPr/>
            </p:nvSpPr>
            <p:spPr>
              <a:xfrm>
                <a:off x="2796006" y="1313770"/>
                <a:ext cx="2033244" cy="5042580"/>
              </a:xfrm>
              <a:prstGeom prst="roundRect">
                <a:avLst>
                  <a:gd fmla="val 3410"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endParaRPr>
              </a:p>
            </p:txBody>
          </p:sp>
          <p:sp>
            <p:nvSpPr>
              <p:cNvPr id="9" name="圆角矩形 8"/>
              <p:cNvSpPr/>
              <p:nvPr/>
            </p:nvSpPr>
            <p:spPr>
              <a:xfrm>
                <a:off x="2796006" y="1313770"/>
                <a:ext cx="2033244" cy="689201"/>
              </a:xfrm>
              <a:prstGeom prst="roundRect">
                <a:avLst>
                  <a:gd fmla="val 4530"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122" panose="020b0502040204020203" pitchFamily="34" typeface="微软雅黑 Light"/>
                    <a:ea charset="-122" panose="020b0502040204020203" pitchFamily="34" typeface="微软雅黑 Light"/>
                  </a:rPr>
                  <a:t>Supervisor/</a:t>
                </a:r>
              </a:p>
              <a:p>
                <a:pPr algn="ctr"/>
                <a:r>
                  <a:rPr altLang="zh-CN" lang="en-US" smtClean="0">
                    <a:latin charset="-122" panose="020b0502040204020203" pitchFamily="34" typeface="微软雅黑 Light"/>
                    <a:ea charset="-122" panose="020b0502040204020203" pitchFamily="34" typeface="微软雅黑 Light"/>
                  </a:rPr>
                  <a:t>Manager</a:t>
                </a:r>
              </a:p>
            </p:txBody>
          </p:sp>
        </p:grpSp>
        <p:grpSp>
          <p:nvGrpSpPr>
            <p:cNvPr id="22" name="组合 21"/>
            <p:cNvGrpSpPr/>
            <p:nvPr/>
          </p:nvGrpSpPr>
          <p:grpSpPr>
            <a:xfrm>
              <a:off x="4989667" y="1313770"/>
              <a:ext cx="2033244" cy="5042580"/>
              <a:chOff x="4989667" y="1313770"/>
              <a:chExt cx="2033244" cy="5042580"/>
            </a:xfrm>
          </p:grpSpPr>
          <p:sp>
            <p:nvSpPr>
              <p:cNvPr id="6" name="圆角矩形 5"/>
              <p:cNvSpPr/>
              <p:nvPr/>
            </p:nvSpPr>
            <p:spPr>
              <a:xfrm>
                <a:off x="4989667" y="1313770"/>
                <a:ext cx="2033244" cy="5042580"/>
              </a:xfrm>
              <a:prstGeom prst="roundRect">
                <a:avLst>
                  <a:gd fmla="val 4530"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endParaRPr>
              </a:p>
            </p:txBody>
          </p:sp>
          <p:sp>
            <p:nvSpPr>
              <p:cNvPr id="10" name="圆角矩形 9"/>
              <p:cNvSpPr/>
              <p:nvPr/>
            </p:nvSpPr>
            <p:spPr>
              <a:xfrm>
                <a:off x="4989667" y="1313770"/>
                <a:ext cx="2033244" cy="689201"/>
              </a:xfrm>
              <a:prstGeom prst="roundRect">
                <a:avLst>
                  <a:gd fmla="val 4530"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122" panose="020b0502040204020203" pitchFamily="34" typeface="微软雅黑 Light"/>
                    <a:ea charset="-122" panose="020b0502040204020203" pitchFamily="34" typeface="微软雅黑 Light"/>
                  </a:rPr>
                  <a:t>Training Dept.</a:t>
                </a:r>
              </a:p>
            </p:txBody>
          </p:sp>
        </p:grpSp>
        <p:grpSp>
          <p:nvGrpSpPr>
            <p:cNvPr id="17" name="组合 16"/>
            <p:cNvGrpSpPr/>
            <p:nvPr/>
          </p:nvGrpSpPr>
          <p:grpSpPr>
            <a:xfrm>
              <a:off x="7183328" y="1313770"/>
              <a:ext cx="2033244" cy="5042580"/>
              <a:chOff x="8987972" y="1313770"/>
              <a:chExt cx="2590802" cy="5042580"/>
            </a:xfrm>
          </p:grpSpPr>
          <p:sp>
            <p:nvSpPr>
              <p:cNvPr id="7" name="圆角矩形 6"/>
              <p:cNvSpPr/>
              <p:nvPr/>
            </p:nvSpPr>
            <p:spPr>
              <a:xfrm>
                <a:off x="8987972" y="1313770"/>
                <a:ext cx="2590802" cy="5042580"/>
              </a:xfrm>
              <a:prstGeom prst="roundRect">
                <a:avLst>
                  <a:gd fmla="val 3970"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endParaRPr>
              </a:p>
            </p:txBody>
          </p:sp>
          <p:sp>
            <p:nvSpPr>
              <p:cNvPr id="11" name="圆角矩形 10"/>
              <p:cNvSpPr/>
              <p:nvPr/>
            </p:nvSpPr>
            <p:spPr>
              <a:xfrm>
                <a:off x="8987972" y="1313770"/>
                <a:ext cx="2590802" cy="689201"/>
              </a:xfrm>
              <a:prstGeom prst="roundRect">
                <a:avLst>
                  <a:gd fmla="val 4530"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122" panose="020b0502040204020203" pitchFamily="34" typeface="微软雅黑 Light"/>
                    <a:ea charset="-122" panose="020b0502040204020203" pitchFamily="34" typeface="微软雅黑 Light"/>
                  </a:rPr>
                  <a:t>Finance Dept.</a:t>
                </a:r>
              </a:p>
            </p:txBody>
          </p:sp>
        </p:grpSp>
        <p:sp>
          <p:nvSpPr>
            <p:cNvPr id="12" name="矩形 11"/>
            <p:cNvSpPr/>
            <p:nvPr/>
          </p:nvSpPr>
          <p:spPr>
            <a:xfrm>
              <a:off x="787443" y="214811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Training Request</a:t>
              </a:r>
            </a:p>
          </p:txBody>
        </p:sp>
        <p:sp>
          <p:nvSpPr>
            <p:cNvPr id="13" name="矩形 12"/>
            <p:cNvSpPr/>
            <p:nvPr/>
          </p:nvSpPr>
          <p:spPr>
            <a:xfrm>
              <a:off x="2973986" y="2148115"/>
              <a:ext cx="1677283" cy="508000"/>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Training Analysis</a:t>
              </a:r>
            </a:p>
          </p:txBody>
        </p:sp>
        <p:sp>
          <p:nvSpPr>
            <p:cNvPr id="14" name="矩形 13"/>
            <p:cNvSpPr/>
            <p:nvPr/>
          </p:nvSpPr>
          <p:spPr>
            <a:xfrm>
              <a:off x="2973986"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Training Permission</a:t>
              </a:r>
            </a:p>
          </p:txBody>
        </p:sp>
        <p:sp>
          <p:nvSpPr>
            <p:cNvPr id="15" name="矩形 14"/>
            <p:cNvSpPr/>
            <p:nvPr/>
          </p:nvSpPr>
          <p:spPr>
            <a:xfrm>
              <a:off x="5167647"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Monitor &amp; Permission</a:t>
              </a:r>
            </a:p>
          </p:txBody>
        </p:sp>
        <p:sp>
          <p:nvSpPr>
            <p:cNvPr id="16" name="矩形 15"/>
            <p:cNvSpPr/>
            <p:nvPr/>
          </p:nvSpPr>
          <p:spPr>
            <a:xfrm>
              <a:off x="5167647" y="3511140"/>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Payment Request</a:t>
              </a:r>
            </a:p>
          </p:txBody>
        </p:sp>
        <p:grpSp>
          <p:nvGrpSpPr>
            <p:cNvPr id="19" name="组合 18"/>
            <p:cNvGrpSpPr/>
            <p:nvPr/>
          </p:nvGrpSpPr>
          <p:grpSpPr>
            <a:xfrm>
              <a:off x="9376989" y="1313770"/>
              <a:ext cx="2033244" cy="5042580"/>
              <a:chOff x="8987972" y="1313770"/>
              <a:chExt cx="2590802" cy="5042580"/>
            </a:xfrm>
          </p:grpSpPr>
          <p:sp>
            <p:nvSpPr>
              <p:cNvPr id="20" name="圆角矩形 19"/>
              <p:cNvSpPr/>
              <p:nvPr/>
            </p:nvSpPr>
            <p:spPr>
              <a:xfrm>
                <a:off x="8987972" y="1313770"/>
                <a:ext cx="2590802" cy="5042580"/>
              </a:xfrm>
              <a:prstGeom prst="roundRect">
                <a:avLst>
                  <a:gd fmla="val 3970"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endParaRPr>
              </a:p>
            </p:txBody>
          </p:sp>
          <p:sp>
            <p:nvSpPr>
              <p:cNvPr id="21" name="圆角矩形 20"/>
              <p:cNvSpPr/>
              <p:nvPr/>
            </p:nvSpPr>
            <p:spPr>
              <a:xfrm>
                <a:off x="8987972" y="1313770"/>
                <a:ext cx="2590802" cy="689201"/>
              </a:xfrm>
              <a:prstGeom prst="roundRect">
                <a:avLst>
                  <a:gd fmla="val 4530"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122" panose="020b0502040204020203" pitchFamily="34" typeface="微软雅黑 Light"/>
                    <a:ea charset="-122" panose="020b0502040204020203" pitchFamily="34" typeface="微软雅黑 Light"/>
                  </a:rPr>
                  <a:t>General Manager</a:t>
                </a:r>
              </a:p>
            </p:txBody>
          </p:sp>
        </p:grpSp>
        <p:sp>
          <p:nvSpPr>
            <p:cNvPr id="25" name="矩形 24"/>
            <p:cNvSpPr/>
            <p:nvPr/>
          </p:nvSpPr>
          <p:spPr>
            <a:xfrm>
              <a:off x="7361307" y="415281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Training Fee Payment</a:t>
              </a:r>
            </a:p>
          </p:txBody>
        </p:sp>
        <p:sp>
          <p:nvSpPr>
            <p:cNvPr id="26" name="矩形 25"/>
            <p:cNvSpPr/>
            <p:nvPr/>
          </p:nvSpPr>
          <p:spPr>
            <a:xfrm>
              <a:off x="5167647" y="4718418"/>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Announcement</a:t>
              </a:r>
            </a:p>
          </p:txBody>
        </p:sp>
        <p:sp>
          <p:nvSpPr>
            <p:cNvPr id="27" name="矩形 26"/>
            <p:cNvSpPr/>
            <p:nvPr/>
          </p:nvSpPr>
          <p:spPr>
            <a:xfrm>
              <a:off x="9554968"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Permission</a:t>
              </a:r>
            </a:p>
          </p:txBody>
        </p:sp>
        <p:sp>
          <p:nvSpPr>
            <p:cNvPr id="28" name="矩形 27"/>
            <p:cNvSpPr/>
            <p:nvPr/>
          </p:nvSpPr>
          <p:spPr>
            <a:xfrm>
              <a:off x="780324" y="4152359"/>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Attendance</a:t>
              </a:r>
            </a:p>
          </p:txBody>
        </p:sp>
        <p:sp>
          <p:nvSpPr>
            <p:cNvPr id="29" name="矩形 28"/>
            <p:cNvSpPr/>
            <p:nvPr/>
          </p:nvSpPr>
          <p:spPr>
            <a:xfrm>
              <a:off x="780323" y="4835806"/>
              <a:ext cx="1677283" cy="1056994"/>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Prepare hotel &amp; meal invoices, training report and certificate</a:t>
              </a:r>
            </a:p>
          </p:txBody>
        </p:sp>
        <p:sp>
          <p:nvSpPr>
            <p:cNvPr id="30" name="矩形 29"/>
            <p:cNvSpPr/>
            <p:nvPr/>
          </p:nvSpPr>
          <p:spPr>
            <a:xfrm>
              <a:off x="5167646" y="538607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Reimbursement</a:t>
              </a:r>
            </a:p>
          </p:txBody>
        </p:sp>
        <p:sp>
          <p:nvSpPr>
            <p:cNvPr id="31" name="矩形 30"/>
            <p:cNvSpPr/>
            <p:nvPr/>
          </p:nvSpPr>
          <p:spPr>
            <a:xfrm>
              <a:off x="7361306" y="511030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Pay Bills</a:t>
              </a:r>
            </a:p>
          </p:txBody>
        </p:sp>
        <p:sp>
          <p:nvSpPr>
            <p:cNvPr id="32" name="矩形 31"/>
            <p:cNvSpPr/>
            <p:nvPr/>
          </p:nvSpPr>
          <p:spPr>
            <a:xfrm>
              <a:off x="780322" y="5996582"/>
              <a:ext cx="1677283" cy="287198"/>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50000"/>
                      <a:lumOff val="50000"/>
                    </a:schemeClr>
                  </a:solidFill>
                </a:rPr>
                <a:t>Money Back</a:t>
              </a:r>
            </a:p>
          </p:txBody>
        </p:sp>
        <p:cxnSp>
          <p:nvCxnSpPr>
            <p:cNvPr id="34" name="直接箭头连接符 33"/>
            <p:cNvCxnSpPr>
              <a:stCxn id="13" idx="1"/>
              <a:endCxn id="12" idx="3"/>
            </p:cNvCxnSpPr>
            <p:nvPr/>
          </p:nvCxnSpPr>
          <p:spPr>
            <a:xfrm flipH="1">
              <a:off x="2464726" y="2402115"/>
              <a:ext cx="50926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14" idx="3"/>
              <a:endCxn id="15" idx="1"/>
            </p:cNvCxnSpPr>
            <p:nvPr/>
          </p:nvCxnSpPr>
          <p:spPr>
            <a:xfrm>
              <a:off x="4651269" y="3077665"/>
              <a:ext cx="51637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15" idx="3"/>
              <a:endCxn id="27" idx="1"/>
            </p:cNvCxnSpPr>
            <p:nvPr/>
          </p:nvCxnSpPr>
          <p:spPr>
            <a:xfrm>
              <a:off x="6844930" y="3077665"/>
              <a:ext cx="271003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肘形连接符 44"/>
            <p:cNvCxnSpPr>
              <a:stCxn id="27" idx="2"/>
              <a:endCxn id="16" idx="3"/>
            </p:cNvCxnSpPr>
            <p:nvPr/>
          </p:nvCxnSpPr>
          <p:spPr>
            <a:xfrm rot="5400000">
              <a:off x="8402533" y="1774062"/>
              <a:ext cx="433475" cy="3548680"/>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肘形连接符 45"/>
            <p:cNvCxnSpPr>
              <a:stCxn id="25" idx="2"/>
              <a:endCxn id="26" idx="3"/>
            </p:cNvCxnSpPr>
            <p:nvPr/>
          </p:nvCxnSpPr>
          <p:spPr>
            <a:xfrm rot="5400000">
              <a:off x="7366638" y="4139106"/>
              <a:ext cx="311605" cy="1355019"/>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16" idx="2"/>
            </p:cNvCxnSpPr>
            <p:nvPr/>
          </p:nvCxnSpPr>
          <p:spPr>
            <a:xfrm flipH="1" rot="16200000">
              <a:off x="6489961" y="3535467"/>
              <a:ext cx="387674" cy="1355019"/>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肘形连接符 53"/>
            <p:cNvCxnSpPr>
              <a:stCxn id="26" idx="1"/>
              <a:endCxn id="28" idx="3"/>
            </p:cNvCxnSpPr>
            <p:nvPr/>
          </p:nvCxnSpPr>
          <p:spPr>
            <a:xfrm rot="10800000">
              <a:off x="2457607" y="4406360"/>
              <a:ext cx="2710040" cy="566059"/>
            </a:xfrm>
            <a:prstGeom prst="bentConnector3">
              <a:avLst>
                <a:gd fmla="val 50000" name="adj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28" idx="2"/>
              <a:endCxn id="29" idx="0"/>
            </p:cNvCxnSpPr>
            <p:nvPr/>
          </p:nvCxnSpPr>
          <p:spPr>
            <a:xfrm flipH="1">
              <a:off x="1618965" y="4660359"/>
              <a:ext cx="1" cy="17544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29" idx="3"/>
              <a:endCxn id="30" idx="1"/>
            </p:cNvCxnSpPr>
            <p:nvPr/>
          </p:nvCxnSpPr>
          <p:spPr>
            <a:xfrm>
              <a:off x="2457606" y="5364303"/>
              <a:ext cx="2710040" cy="275770"/>
            </a:xfrm>
            <a:prstGeom prst="bentConnector3">
              <a:avLst>
                <a:gd fmla="val 50000" name="adj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30" idx="3"/>
              <a:endCxn id="31" idx="1"/>
            </p:cNvCxnSpPr>
            <p:nvPr/>
          </p:nvCxnSpPr>
          <p:spPr>
            <a:xfrm flipV="1">
              <a:off x="6844929" y="5364303"/>
              <a:ext cx="516377" cy="275770"/>
            </a:xfrm>
            <a:prstGeom prst="bentConnector3">
              <a:avLst>
                <a:gd fmla="val 50000" name="adj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肘形连接符 65"/>
            <p:cNvCxnSpPr>
              <a:stCxn id="31" idx="2"/>
              <a:endCxn id="32" idx="3"/>
            </p:cNvCxnSpPr>
            <p:nvPr/>
          </p:nvCxnSpPr>
          <p:spPr>
            <a:xfrm rot="5400000">
              <a:off x="5067838" y="3008071"/>
              <a:ext cx="521878" cy="5742343"/>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641032222"/>
      </p:ext>
    </p:extLst>
  </p:cSld>
  <p:clrMapOvr>
    <a:masterClrMapping/>
  </p:clrMapOvr>
  <mc:AlternateContent>
    <mc:Choice Requires="p14">
      <p:transition p14:dur="1300" spd="slow">
        <p14:pan/>
      </p:transition>
    </mc:Choice>
    <mc:Fallback>
      <p:transition spd="slow">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
      <a:dk1>
        <a:sysClr val="windowText" lastClr="000000"/>
      </a:dk1>
      <a:lt1>
        <a:sysClr val="window" lastClr="FFFFFF"/>
      </a:lt1>
      <a:dk2>
        <a:srgbClr val="44546A"/>
      </a:dk2>
      <a:lt2>
        <a:srgbClr val="E7E6E6"/>
      </a:lt2>
      <a:accent1>
        <a:srgbClr val="11B59A"/>
      </a:accent1>
      <a:accent2>
        <a:srgbClr val="ED7D31"/>
      </a:accent2>
      <a:accent3>
        <a:srgbClr val="A5A5A5"/>
      </a:accent3>
      <a:accent4>
        <a:srgbClr val="FFC000"/>
      </a:accent4>
      <a:accent5>
        <a:srgbClr val="3DB39E"/>
      </a:accent5>
      <a:accent6>
        <a:srgbClr val="70AD47"/>
      </a:accent6>
      <a:hlink>
        <a:srgbClr val="3DB39E"/>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168</Paragraphs>
  <Slides>20</Slides>
  <Notes>9</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20</vt:i4>
      </vt:variant>
    </vt:vector>
  </HeadingPairs>
  <TitlesOfParts>
    <vt:vector baseType="lpstr" size="28">
      <vt:lpstr>Arial</vt:lpstr>
      <vt:lpstr>Calibri Light</vt:lpstr>
      <vt:lpstr>Calibri</vt:lpstr>
      <vt:lpstr>微软雅黑 Light</vt:lpstr>
      <vt:lpstr>等线 Light</vt:lpstr>
      <vt:lpstr>等线</vt:lpstr>
      <vt:lpstr>Adobe 黑体 Std R</vt:lpstr>
      <vt:lpstr>Office 主题</vt:lpstr>
      <vt:lpstr>PowerPoint Presentation</vt:lpstr>
      <vt:lpstr>CONTENTS</vt:lpstr>
      <vt:lpstr>PowerPoint Presentation</vt:lpstr>
      <vt:lpstr>Our Team</vt:lpstr>
      <vt:lpstr>Analysis</vt:lpstr>
      <vt:lpstr>Action Plan</vt:lpstr>
      <vt:lpstr>PowerPoint Presentation</vt:lpstr>
      <vt:lpstr>Internal Training</vt:lpstr>
      <vt:lpstr>External Training</vt:lpstr>
      <vt:lpstr>Ongoing Coaching</vt:lpstr>
      <vt:lpstr>PowerPoint Presentation</vt:lpstr>
      <vt:lpstr>Learning System</vt:lpstr>
      <vt:lpstr>Learning System</vt:lpstr>
      <vt:lpstr>Talent Management</vt:lpstr>
      <vt:lpstr>Performance</vt:lpstr>
      <vt:lpstr>PowerPoint Presentation</vt:lpstr>
      <vt:lpstr>Leadership</vt:lpstr>
      <vt:lpstr>Internship</vt:lpstr>
      <vt:lpstr>Communication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2021-08-22T11:48:06Z</dcterms:created>
  <cp:lastPrinted>2021-08-22T11:48:06Z</cp:lastPrinted>
  <dcterms:modified xsi:type="dcterms:W3CDTF">2021-08-22T05:36:25Z</dcterms:modified>
  <cp:revision>1</cp:revision>
</cp:coreProperties>
</file>