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37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presentationml.tags+xml" PartName="/ppt/tags/tag2.xml"/>
  <Override ContentType="application/vnd.openxmlformats-officedocument.presentationml.tags+xml" PartName="/ppt/tags/tag3.xml"/>
  <Override ContentType="application/vnd.openxmlformats-officedocument.presentationml.tags+xml" PartName="/ppt/tags/tag4.xml"/>
  <Override ContentType="application/vnd.openxmlformats-officedocument.presentationml.tags+xml" PartName="/ppt/tags/tag5.xml"/>
  <Override ContentType="application/vnd.openxmlformats-officedocument.presentationml.tags+xml" PartName="/ppt/tags/tag6.xml"/>
  <Override ContentType="application/vnd.openxmlformats-officedocument.presentationml.tags+xml" PartName="/ppt/tags/tag7.xml"/>
  <Override ContentType="application/vnd.openxmlformats-officedocument.presentationml.tags+xml" PartName="/ppt/tags/tag8.xml"/>
  <Override ContentType="application/vnd.openxmlformats-officedocument.presentationml.tags+xml" PartName="/ppt/tags/tag9.xml"/>
  <Override ContentType="application/vnd.openxmlformats-officedocument.presentationml.tags+xml" PartName="/ppt/tags/tag10.xml"/>
  <Override ContentType="application/vnd.openxmlformats-officedocument.presentationml.tags+xml" PartName="/ppt/tags/tag11.xml"/>
  <Override ContentType="application/vnd.openxmlformats-officedocument.presentationml.tags+xml" PartName="/ppt/tags/tag12.xml"/>
  <Override ContentType="application/vnd.openxmlformats-officedocument.presentationml.tags+xml" PartName="/ppt/tags/tag13.xml"/>
  <Override ContentType="application/vnd.openxmlformats-officedocument.presentationml.tags+xml" PartName="/ppt/tags/tag14.xml"/>
  <Override ContentType="application/vnd.openxmlformats-officedocument.presentationml.tags+xml" PartName="/ppt/tags/tag15.xml"/>
  <Override ContentType="application/vnd.openxmlformats-officedocument.presentationml.tags+xml" PartName="/ppt/tags/tag16.xml"/>
  <Override ContentType="application/vnd.openxmlformats-officedocument.presentationml.tags+xml" PartName="/ppt/tags/tag17.xml"/>
  <Override ContentType="application/vnd.openxmlformats-officedocument.presentationml.tags+xml" PartName="/ppt/tags/tag18.xml"/>
  <Override ContentType="application/vnd.openxmlformats-officedocument.presentationml.tags+xml" PartName="/ppt/tags/tag19.xml"/>
  <Override ContentType="application/vnd.openxmlformats-officedocument.presentationml.tags+xml" PartName="/ppt/tags/tag20.xml"/>
  <Override ContentType="application/vnd.openxmlformats-officedocument.presentationml.tags+xml" PartName="/ppt/tags/tag21.xml"/>
  <Override ContentType="application/vnd.openxmlformats-officedocument.presentationml.tags+xml" PartName="/ppt/tags/tag22.xml"/>
  <Override ContentType="application/vnd.openxmlformats-officedocument.presentationml.tags+xml" PartName="/ppt/tags/tag23.xml"/>
  <Override ContentType="application/vnd.openxmlformats-officedocument.presentationml.tags+xml" PartName="/ppt/tags/tag24.xml"/>
  <Override ContentType="application/vnd.openxmlformats-officedocument.presentationml.tags+xml" PartName="/ppt/tags/tag25.xml"/>
  <Override ContentType="application/vnd.openxmlformats-officedocument.presentationml.tags+xml" PartName="/ppt/tags/tag26.xml"/>
  <Override ContentType="application/vnd.openxmlformats-officedocument.presentationml.tags+xml" PartName="/ppt/tags/tag27.xml"/>
  <Override ContentType="application/vnd.openxmlformats-officedocument.presentationml.tags+xml" PartName="/ppt/tags/tag28.xml"/>
  <Override ContentType="application/vnd.openxmlformats-officedocument.presentationml.tags+xml" PartName="/ppt/tags/tag29.xml"/>
  <Override ContentType="application/vnd.openxmlformats-officedocument.presentationml.tags+xml" PartName="/ppt/tags/tag30.xml"/>
  <Override ContentType="application/vnd.openxmlformats-officedocument.presentationml.tags+xml" PartName="/ppt/tags/tag31.xml"/>
  <Override ContentType="application/vnd.openxmlformats-officedocument.presentationml.tags+xml" PartName="/ppt/tags/tag32.xml"/>
  <Override ContentType="application/vnd.openxmlformats-officedocument.presentationml.tags+xml" PartName="/ppt/tags/tag33.xml"/>
  <Override ContentType="application/vnd.openxmlformats-officedocument.presentationml.tags+xml" PartName="/ppt/tags/tag34.xml"/>
  <Override ContentType="application/vnd.openxmlformats-officedocument.presentationml.tags+xml" PartName="/ppt/tags/tag35.xml"/>
  <Override ContentType="application/vnd.openxmlformats-officedocument.presentationml.tags+xml" PartName="/ppt/tags/tag36.xml"/>
  <Override ContentType="application/vnd.openxmlformats-officedocument.presentationml.tags+xml" PartName="/ppt/tags/tag37.xml"/>
  <Override ContentType="application/vnd.openxmlformats-officedocument.presentationml.tags+xml" PartName="/ppt/tags/tag38.xml"/>
  <Override ContentType="application/vnd.openxmlformats-officedocument.presentationml.tags+xml" PartName="/ppt/tags/tag39.xml"/>
  <Override ContentType="application/vnd.openxmlformats-officedocument.presentationml.tags+xml" PartName="/ppt/tags/tag40.xml"/>
  <Override ContentType="application/vnd.openxmlformats-officedocument.presentationml.tags+xml" PartName="/ppt/tags/tag41.xml"/>
  <Override ContentType="application/vnd.openxmlformats-officedocument.presentationml.tags+xml" PartName="/ppt/tags/tag42.xml"/>
  <Override ContentType="application/vnd.openxmlformats-officedocument.presentationml.tags+xml" PartName="/ppt/tags/tag43.xml"/>
  <Override ContentType="application/vnd.openxmlformats-officedocument.presentationml.tags+xml" PartName="/ppt/tags/tag44.xml"/>
  <Override ContentType="application/vnd.openxmlformats-officedocument.presentationml.tags+xml" PartName="/ppt/tags/tag45.xml"/>
  <Override ContentType="application/vnd.openxmlformats-officedocument.presentationml.tags+xml" PartName="/ppt/tags/tag46.xml"/>
  <Override ContentType="application/vnd.openxmlformats-officedocument.presentationml.tags+xml" PartName="/ppt/tags/tag47.xml"/>
  <Override ContentType="application/vnd.openxmlformats-officedocument.presentationml.tags+xml" PartName="/ppt/tags/tag48.xml"/>
  <Override ContentType="application/vnd.openxmlformats-officedocument.presentationml.tags+xml" PartName="/ppt/tags/tag49.xml"/>
  <Override ContentType="application/vnd.openxmlformats-officedocument.presentationml.tags+xml" PartName="/ppt/tags/tag50.xml"/>
  <Override ContentType="application/vnd.openxmlformats-officedocument.presentationml.tags+xml" PartName="/ppt/tags/tag51.xml"/>
  <Override ContentType="application/vnd.openxmlformats-officedocument.presentationml.tags+xml" PartName="/ppt/tags/tag52.xml"/>
  <Override ContentType="application/vnd.openxmlformats-officedocument.presentationml.tags+xml" PartName="/ppt/tags/tag53.xml"/>
  <Override ContentType="application/vnd.openxmlformats-officedocument.presentationml.tags+xml" PartName="/ppt/tags/tag54.xml"/>
  <Override ContentType="application/vnd.openxmlformats-officedocument.presentationml.tags+xml" PartName="/ppt/tags/tag55.xml"/>
  <Override ContentType="application/vnd.openxmlformats-officedocument.presentationml.tags+xml" PartName="/ppt/tags/tag56.xml"/>
  <Override ContentType="application/vnd.openxmlformats-officedocument.presentationml.tags+xml" PartName="/ppt/tags/tag57.xml"/>
  <Override ContentType="application/vnd.openxmlformats-officedocument.presentationml.tags+xml" PartName="/ppt/tags/tag58.xml"/>
  <Override ContentType="application/vnd.openxmlformats-officedocument.presentationml.tags+xml" PartName="/ppt/tags/tag59.xml"/>
  <Override ContentType="application/vnd.openxmlformats-officedocument.presentationml.tags+xml" PartName="/ppt/tags/tag60.xml"/>
  <Override ContentType="application/vnd.openxmlformats-officedocument.presentationml.tags+xml" PartName="/ppt/tags/tag61.xml"/>
  <Override ContentType="application/vnd.openxmlformats-officedocument.presentationml.tags+xml" PartName="/ppt/tags/tag62.xml"/>
  <Override ContentType="application/vnd.openxmlformats-officedocument.presentationml.tags+xml" PartName="/ppt/tags/tag63.xml"/>
  <Override ContentType="application/vnd.openxmlformats-officedocument.presentationml.tags+xml" PartName="/ppt/tags/tag64.xml"/>
  <Override ContentType="application/vnd.openxmlformats-officedocument.presentationml.tags+xml" PartName="/ppt/tags/tag65.xml"/>
  <Override ContentType="application/vnd.openxmlformats-officedocument.presentationml.tags+xml" PartName="/ppt/tags/tag66.xml"/>
  <Override ContentType="application/vnd.openxmlformats-officedocument.presentationml.tags+xml" PartName="/ppt/tags/tag67.xml"/>
  <Override ContentType="application/vnd.openxmlformats-officedocument.presentationml.tags+xml" PartName="/ppt/tags/tag68.xml"/>
  <Override ContentType="application/vnd.openxmlformats-officedocument.presentationml.tags+xml" PartName="/ppt/tags/tag69.xml"/>
  <Override ContentType="application/vnd.openxmlformats-officedocument.presentationml.tags+xml" PartName="/ppt/tags/tag70.xml"/>
  <Override ContentType="application/vnd.openxmlformats-officedocument.presentationml.tags+xml" PartName="/ppt/tags/tag71.xml"/>
  <Override ContentType="application/vnd.openxmlformats-officedocument.presentationml.tags+xml" PartName="/ppt/tags/tag72.xml"/>
  <Override ContentType="application/vnd.openxmlformats-officedocument.presentationml.tags+xml" PartName="/ppt/tags/tag73.xml"/>
  <Override ContentType="application/vnd.openxmlformats-officedocument.presentationml.tags+xml" PartName="/ppt/tags/tag74.xml"/>
  <Override ContentType="application/vnd.openxmlformats-officedocument.presentationml.tags+xml" PartName="/ppt/tags/tag75.xml"/>
  <Override ContentType="application/vnd.openxmlformats-officedocument.presentationml.tags+xml" PartName="/ppt/tags/tag76.xml"/>
  <Override ContentType="application/vnd.openxmlformats-officedocument.presentationml.tags+xml" PartName="/ppt/tags/tag77.xml"/>
  <Override ContentType="application/vnd.openxmlformats-officedocument.presentationml.tags+xml" PartName="/ppt/tags/tag78.xml"/>
  <Override ContentType="application/vnd.openxmlformats-officedocument.presentationml.tags+xml" PartName="/ppt/tags/tag79.xml"/>
  <Override ContentType="application/vnd.openxmlformats-officedocument.presentationml.tags+xml" PartName="/ppt/tags/tag80.xml"/>
  <Override ContentType="application/vnd.openxmlformats-officedocument.presentationml.tags+xml" PartName="/ppt/tags/tag81.xml"/>
  <Override ContentType="application/vnd.openxmlformats-officedocument.presentationml.tags+xml" PartName="/ppt/tags/tag82.xml"/>
  <Override ContentType="application/vnd.openxmlformats-officedocument.presentationml.tags+xml" PartName="/ppt/tags/tag83.xml"/>
  <Override ContentType="application/vnd.openxmlformats-officedocument.presentationml.tags+xml" PartName="/ppt/tags/tag84.xml"/>
  <Override ContentType="application/vnd.openxmlformats-officedocument.presentationml.tags+xml" PartName="/ppt/tags/tag85.xml"/>
  <Override ContentType="application/vnd.openxmlformats-officedocument.presentationml.tags+xml" PartName="/ppt/tags/tag86.xml"/>
  <Override ContentType="application/vnd.openxmlformats-officedocument.presentationml.tags+xml" PartName="/ppt/tags/tag87.xml"/>
  <Override ContentType="application/vnd.openxmlformats-officedocument.presentationml.tags+xml" PartName="/ppt/tags/tag88.xml"/>
  <Override ContentType="application/vnd.openxmlformats-officedocument.presentationml.tags+xml" PartName="/ppt/tags/tag89.xml"/>
  <Override ContentType="application/vnd.openxmlformats-officedocument.presentationml.tags+xml" PartName="/ppt/tags/tag90.xml"/>
  <Override ContentType="application/vnd.openxmlformats-officedocument.presentationml.tags+xml" PartName="/ppt/tags/tag91.xml"/>
  <Override ContentType="application/vnd.openxmlformats-officedocument.presentationml.tags+xml" PartName="/ppt/tags/tag92.xml"/>
  <Override ContentType="application/vnd.openxmlformats-officedocument.presentationml.tags+xml" PartName="/ppt/tags/tag93.xml"/>
  <Override ContentType="application/vnd.openxmlformats-officedocument.presentationml.tags+xml" PartName="/ppt/tags/tag94.xml"/>
  <Override ContentType="application/vnd.openxmlformats-officedocument.presentationml.tags+xml" PartName="/ppt/tags/tag95.xml"/>
  <Override ContentType="application/vnd.openxmlformats-officedocument.presentationml.tags+xml" PartName="/ppt/tags/tag96.xml"/>
  <Override ContentType="application/vnd.openxmlformats-officedocument.presentationml.tags+xml" PartName="/ppt/tags/tag97.xml"/>
  <Override ContentType="application/vnd.openxmlformats-officedocument.presentationml.tags+xml" PartName="/ppt/tags/tag98.xml"/>
  <Override ContentType="application/vnd.openxmlformats-officedocument.presentationml.tags+xml" PartName="/ppt/tags/tag99.xml"/>
  <Override ContentType="application/vnd.openxmlformats-officedocument.presentationml.tags+xml" PartName="/ppt/tags/tag100.xml"/>
  <Override ContentType="application/vnd.openxmlformats-officedocument.presentationml.tags+xml" PartName="/ppt/tags/tag101.xml"/>
  <Override ContentType="application/vnd.openxmlformats-officedocument.presentationml.tags+xml" PartName="/ppt/tags/tag102.xml"/>
  <Override ContentType="application/vnd.openxmlformats-officedocument.presentationml.tags+xml" PartName="/ppt/tags/tag103.xml"/>
  <Override ContentType="application/vnd.openxmlformats-officedocument.presentationml.tags+xml" PartName="/ppt/tags/tag104.xml"/>
  <Override ContentType="application/vnd.openxmlformats-officedocument.presentationml.tags+xml" PartName="/ppt/tags/tag105.xml"/>
  <Override ContentType="application/vnd.openxmlformats-officedocument.presentationml.tags+xml" PartName="/ppt/tags/tag106.xml"/>
  <Override ContentType="application/vnd.openxmlformats-officedocument.presentationml.tags+xml" PartName="/ppt/tags/tag107.xml"/>
  <Override ContentType="application/vnd.openxmlformats-officedocument.presentationml.tags+xml" PartName="/ppt/tags/tag108.xml"/>
  <Override ContentType="application/vnd.openxmlformats-officedocument.presentationml.tags+xml" PartName="/ppt/tags/tag109.xml"/>
  <Override ContentType="application/vnd.openxmlformats-officedocument.presentationml.tags+xml" PartName="/ppt/tags/tag110.xml"/>
  <Override ContentType="application/vnd.openxmlformats-officedocument.presentationml.tags+xml" PartName="/ppt/tags/tag111.xml"/>
  <Override ContentType="application/vnd.openxmlformats-officedocument.presentationml.tags+xml" PartName="/ppt/tags/tag112.xml"/>
  <Override ContentType="application/vnd.openxmlformats-officedocument.presentationml.tags+xml" PartName="/ppt/tags/tag113.xml"/>
  <Override ContentType="application/vnd.openxmlformats-officedocument.presentationml.tags+xml" PartName="/ppt/tags/tag114.xml"/>
  <Override ContentType="application/vnd.openxmlformats-officedocument.presentationml.tags+xml" PartName="/ppt/tags/tag115.xml"/>
  <Override ContentType="application/vnd.openxmlformats-officedocument.presentationml.tags+xml" PartName="/ppt/tags/tag116.xml"/>
  <Override ContentType="application/vnd.openxmlformats-officedocument.presentationml.tags+xml" PartName="/ppt/tags/tag117.xml"/>
  <Override ContentType="application/vnd.openxmlformats-officedocument.presentationml.tags+xml" PartName="/ppt/tags/tag118.xml"/>
  <Override ContentType="application/vnd.openxmlformats-officedocument.presentationml.tags+xml" PartName="/ppt/tags/tag119.xml"/>
  <Override ContentType="application/vnd.openxmlformats-officedocument.presentationml.tags+xml" PartName="/ppt/tags/tag120.xml"/>
  <Override ContentType="application/vnd.openxmlformats-officedocument.presentationml.tags+xml" PartName="/ppt/tags/tag121.xml"/>
  <Override ContentType="application/vnd.openxmlformats-officedocument.presentationml.tags+xml" PartName="/ppt/tags/tag122.xml"/>
  <Override ContentType="application/vnd.openxmlformats-officedocument.presentationml.tags+xml" PartName="/ppt/tags/tag123.xml"/>
  <Override ContentType="application/vnd.openxmlformats-officedocument.presentationml.tags+xml" PartName="/ppt/tags/tag124.xml"/>
  <Override ContentType="application/vnd.openxmlformats-officedocument.presentationml.tags+xml" PartName="/ppt/tags/tag125.xml"/>
  <Override ContentType="application/vnd.openxmlformats-officedocument.presentationml.tags+xml" PartName="/ppt/tags/tag126.xml"/>
  <Override ContentType="application/vnd.openxmlformats-officedocument.presentationml.tags+xml" PartName="/ppt/tags/tag127.xml"/>
  <Override ContentType="application/vnd.openxmlformats-officedocument.presentationml.tags+xml" PartName="/ppt/tags/tag128.xml"/>
  <Override ContentType="application/vnd.openxmlformats-officedocument.presentationml.tags+xml" PartName="/ppt/tags/tag129.xml"/>
  <Override ContentType="application/vnd.openxmlformats-officedocument.presentationml.tags+xml" PartName="/ppt/tags/tag130.xml"/>
  <Override ContentType="application/vnd.openxmlformats-officedocument.presentationml.tags+xml" PartName="/ppt/tags/tag131.xml"/>
  <Override ContentType="application/vnd.openxmlformats-officedocument.presentationml.tags+xml" PartName="/ppt/tags/tag132.xml"/>
  <Override ContentType="application/vnd.openxmlformats-officedocument.presentationml.tags+xml" PartName="/ppt/tags/tag133.xml"/>
  <Override ContentType="application/vnd.openxmlformats-officedocument.presentationml.tags+xml" PartName="/ppt/tags/tag134.xml"/>
  <Override ContentType="application/vnd.openxmlformats-officedocument.presentationml.tags+xml" PartName="/ppt/tags/tag135.xml"/>
  <Override ContentType="application/vnd.openxmlformats-officedocument.presentationml.tags+xml" PartName="/ppt/tags/tag136.xml"/>
  <Override ContentType="application/vnd.openxmlformats-officedocument.presentationml.tags+xml" PartName="/ppt/tags/tag137.xml"/>
  <Override ContentType="application/vnd.openxmlformats-officedocument.presentationml.tags+xml" PartName="/ppt/tags/tag138.xml"/>
  <Override ContentType="application/vnd.openxmlformats-officedocument.presentationml.tags+xml" PartName="/ppt/tags/tag139.xml"/>
  <Override ContentType="application/vnd.openxmlformats-officedocument.presentationml.tags+xml" PartName="/ppt/tags/tag140.xml"/>
  <Override ContentType="application/vnd.openxmlformats-officedocument.presentationml.tags+xml" PartName="/ppt/tags/tag141.xml"/>
  <Override ContentType="application/vnd.openxmlformats-officedocument.presentationml.tags+xml" PartName="/ppt/tags/tag142.xml"/>
  <Override ContentType="application/vnd.openxmlformats-officedocument.presentationml.tags+xml" PartName="/ppt/tags/tag143.xml"/>
  <Override ContentType="application/vnd.openxmlformats-officedocument.presentationml.tags+xml" PartName="/ppt/tags/tag144.xml"/>
  <Override ContentType="application/vnd.openxmlformats-officedocument.presentationml.tags+xml" PartName="/ppt/tags/tag145.xml"/>
  <Override ContentType="application/vnd.openxmlformats-officedocument.presentationml.tags+xml" PartName="/ppt/tags/tag146.xml"/>
  <Override ContentType="application/vnd.openxmlformats-officedocument.presentationml.tags+xml" PartName="/ppt/tags/tag147.xml"/>
  <Override ContentType="application/vnd.openxmlformats-officedocument.presentationml.tags+xml" PartName="/ppt/tags/tag148.xml"/>
  <Override ContentType="application/vnd.openxmlformats-officedocument.presentationml.tags+xml" PartName="/ppt/tags/tag149.xml"/>
  <Override ContentType="application/vnd.openxmlformats-officedocument.presentationml.tags+xml" PartName="/ppt/tags/tag150.xml"/>
  <Override ContentType="application/vnd.openxmlformats-officedocument.presentationml.tags+xml" PartName="/ppt/tags/tag151.xml"/>
  <Override ContentType="application/vnd.openxmlformats-officedocument.presentationml.tags+xml" PartName="/ppt/tags/tag152.xml"/>
  <Override ContentType="application/vnd.openxmlformats-officedocument.presentationml.tags+xml" PartName="/ppt/tags/tag153.xml"/>
  <Override ContentType="application/vnd.openxmlformats-officedocument.presentationml.tags+xml" PartName="/ppt/tags/tag154.xml"/>
  <Override ContentType="application/vnd.openxmlformats-officedocument.presentationml.tags+xml" PartName="/ppt/tags/tag155.xml"/>
  <Override ContentType="application/vnd.openxmlformats-officedocument.presentationml.tags+xml" PartName="/ppt/tags/tag156.xml"/>
  <Override ContentType="application/vnd.openxmlformats-officedocument.presentationml.tags+xml" PartName="/ppt/tags/tag157.xml"/>
  <Override ContentType="application/vnd.openxmlformats-officedocument.presentationml.tags+xml" PartName="/ppt/tags/tag158.xml"/>
  <Override ContentType="application/vnd.openxmlformats-officedocument.presentationml.tags+xml" PartName="/ppt/tags/tag159.xml"/>
  <Override ContentType="application/vnd.openxmlformats-officedocument.presentationml.tags+xml" PartName="/ppt/tags/tag160.xml"/>
  <Override ContentType="application/vnd.openxmlformats-officedocument.presentationml.tags+xml" PartName="/ppt/tags/tag161.xml"/>
  <Override ContentType="application/vnd.openxmlformats-officedocument.presentationml.tags+xml" PartName="/ppt/tags/tag162.xml"/>
  <Override ContentType="application/vnd.openxmlformats-officedocument.presentationml.tags+xml" PartName="/ppt/tags/tag163.xml"/>
  <Override ContentType="application/vnd.openxmlformats-officedocument.presentationml.tags+xml" PartName="/ppt/tags/tag164.xml"/>
  <Override ContentType="application/vnd.openxmlformats-officedocument.presentationml.tags+xml" PartName="/ppt/tags/tag165.xml"/>
  <Override ContentType="application/vnd.openxmlformats-officedocument.presentationml.tags+xml" PartName="/ppt/tags/tag166.xml"/>
  <Override ContentType="application/vnd.openxmlformats-officedocument.presentationml.tags+xml" PartName="/ppt/tags/tag167.xml"/>
  <Override ContentType="application/vnd.openxmlformats-officedocument.presentationml.tags+xml" PartName="/ppt/tags/tag168.xml"/>
  <Override ContentType="application/vnd.openxmlformats-officedocument.presentationml.tags+xml" PartName="/ppt/tags/tag169.xml"/>
  <Override ContentType="application/vnd.openxmlformats-officedocument.presentationml.tags+xml" PartName="/ppt/tags/tag170.xml"/>
  <Override ContentType="application/vnd.openxmlformats-officedocument.presentationml.tags+xml" PartName="/ppt/tags/tag171.xml"/>
  <Override ContentType="application/vnd.openxmlformats-officedocument.presentationml.tags+xml" PartName="/ppt/tags/tag172.xml"/>
  <Override ContentType="application/vnd.openxmlformats-officedocument.presentationml.tags+xml" PartName="/ppt/tags/tag173.xml"/>
  <Override ContentType="application/vnd.openxmlformats-officedocument.presentationml.tags+xml" PartName="/ppt/tags/tag174.xml"/>
  <Override ContentType="application/vnd.openxmlformats-officedocument.presentationml.tags+xml" PartName="/ppt/tags/tag175.xml"/>
  <Override ContentType="application/vnd.openxmlformats-officedocument.presentationml.tags+xml" PartName="/ppt/tags/tag176.xml"/>
  <Override ContentType="application/vnd.openxmlformats-officedocument.presentationml.tags+xml" PartName="/ppt/tags/tag177.xml"/>
  <Override ContentType="application/vnd.openxmlformats-officedocument.presentationml.tags+xml" PartName="/ppt/tags/tag178.xml"/>
  <Override ContentType="application/vnd.openxmlformats-officedocument.presentationml.tags+xml" PartName="/ppt/tags/tag179.xml"/>
  <Override ContentType="application/vnd.openxmlformats-officedocument.presentationml.tags+xml" PartName="/ppt/tags/tag180.xml"/>
  <Override ContentType="application/vnd.openxmlformats-officedocument.presentationml.tags+xml" PartName="/ppt/tags/tag181.xml"/>
  <Override ContentType="application/vnd.openxmlformats-officedocument.presentationml.tags+xml" PartName="/ppt/tags/tag182.xml"/>
  <Override ContentType="application/vnd.openxmlformats-officedocument.presentationml.tags+xml" PartName="/ppt/tags/tag183.xml"/>
  <Override ContentType="application/vnd.openxmlformats-officedocument.presentationml.tags+xml" PartName="/ppt/tags/tag184.xml"/>
  <Override ContentType="application/vnd.openxmlformats-officedocument.presentationml.tags+xml" PartName="/ppt/tags/tag185.xml"/>
  <Override ContentType="application/vnd.openxmlformats-officedocument.presentationml.tags+xml" PartName="/ppt/tags/tag186.xml"/>
  <Override ContentType="application/vnd.openxmlformats-officedocument.presentationml.tags+xml" PartName="/ppt/tags/tag187.xml"/>
  <Override ContentType="application/vnd.openxmlformats-officedocument.presentationml.tags+xml" PartName="/ppt/tags/tag188.xml"/>
  <Override ContentType="application/vnd.openxmlformats-officedocument.presentationml.tags+xml" PartName="/ppt/tags/tag189.xml"/>
  <Override ContentType="application/vnd.openxmlformats-officedocument.presentationml.tags+xml" PartName="/ppt/tags/tag190.xml"/>
  <Override ContentType="application/vnd.openxmlformats-officedocument.presentationml.tags+xml" PartName="/ppt/tags/tag191.xml"/>
  <Override ContentType="application/vnd.openxmlformats-officedocument.presentationml.tags+xml" PartName="/ppt/tags/tag192.xml"/>
  <Override ContentType="application/vnd.openxmlformats-officedocument.presentationml.tags+xml" PartName="/ppt/tags/tag193.xml"/>
  <Override ContentType="application/vnd.openxmlformats-officedocument.presentationml.tags+xml" PartName="/ppt/tags/tag194.xml"/>
  <Override ContentType="application/vnd.openxmlformats-officedocument.presentationml.tags+xml" PartName="/ppt/tags/tag195.xml"/>
  <Override ContentType="application/vnd.openxmlformats-officedocument.presentationml.tags+xml" PartName="/ppt/tags/tag196.xml"/>
  <Override ContentType="application/vnd.openxmlformats-officedocument.presentationml.tags+xml" PartName="/ppt/tags/tag197.xml"/>
  <Override ContentType="application/vnd.openxmlformats-officedocument.presentationml.tags+xml" PartName="/ppt/tags/tag198.xml"/>
  <Override ContentType="application/vnd.openxmlformats-officedocument.presentationml.tags+xml" PartName="/ppt/tags/tag199.xml"/>
  <Override ContentType="application/vnd.openxmlformats-officedocument.presentationml.tags+xml" PartName="/ppt/tags/tag200.xml"/>
  <Override ContentType="application/vnd.openxmlformats-officedocument.presentationml.tags+xml" PartName="/ppt/tags/tag201.xml"/>
  <Override ContentType="application/vnd.openxmlformats-officedocument.presentationml.tags+xml" PartName="/ppt/tags/tag202.xml"/>
  <Override ContentType="application/vnd.openxmlformats-officedocument.presentationml.tags+xml" PartName="/ppt/tags/tag203.xml"/>
  <Override ContentType="application/vnd.openxmlformats-officedocument.presentationml.tags+xml" PartName="/ppt/tags/tag204.xml"/>
  <Override ContentType="application/vnd.openxmlformats-officedocument.presentationml.tags+xml" PartName="/ppt/tags/tag205.xml"/>
  <Override ContentType="application/vnd.openxmlformats-officedocument.presentationml.tags+xml" PartName="/ppt/tags/tag206.xml"/>
  <Override ContentType="application/vnd.openxmlformats-officedocument.presentationml.tags+xml" PartName="/ppt/tags/tag207.xml"/>
  <Override ContentType="application/vnd.openxmlformats-officedocument.presentationml.tags+xml" PartName="/ppt/tags/tag208.xml"/>
  <Override ContentType="application/vnd.openxmlformats-officedocument.presentationml.tags+xml" PartName="/ppt/tags/tag209.xml"/>
  <Override ContentType="application/vnd.openxmlformats-officedocument.presentationml.tags+xml" PartName="/ppt/tags/tag210.xml"/>
  <Override ContentType="application/vnd.openxmlformats-officedocument.presentationml.tags+xml" PartName="/ppt/tags/tag211.xml"/>
  <Override ContentType="application/vnd.openxmlformats-officedocument.presentationml.tags+xml" PartName="/ppt/tags/tag212.xml"/>
  <Override ContentType="application/vnd.openxmlformats-officedocument.presentationml.tags+xml" PartName="/ppt/tags/tag213.xml"/>
  <Override ContentType="application/vnd.openxmlformats-officedocument.presentationml.tags+xml" PartName="/ppt/tags/tag214.xml"/>
  <Override ContentType="application/vnd.openxmlformats-officedocument.presentationml.tags+xml" PartName="/ppt/tags/tag215.xml"/>
  <Override ContentType="application/vnd.openxmlformats-officedocument.presentationml.tags+xml" PartName="/ppt/tags/tag216.xml"/>
  <Override ContentType="application/vnd.openxmlformats-officedocument.presentationml.tags+xml" PartName="/ppt/tags/tag217.xml"/>
  <Override ContentType="application/vnd.openxmlformats-officedocument.presentationml.tags+xml" PartName="/ppt/tags/tag218.xml"/>
  <Override ContentType="application/vnd.openxmlformats-officedocument.presentationml.tags+xml" PartName="/ppt/tags/tag219.xml"/>
  <Override ContentType="application/vnd.openxmlformats-officedocument.presentationml.tags+xml" PartName="/ppt/tags/tag220.xml"/>
  <Override ContentType="application/vnd.openxmlformats-officedocument.presentationml.tags+xml" PartName="/ppt/tags/tag221.xml"/>
  <Override ContentType="application/vnd.openxmlformats-officedocument.presentationml.tags+xml" PartName="/ppt/tags/tag222.xml"/>
  <Override ContentType="application/vnd.openxmlformats-officedocument.presentationml.tags+xml" PartName="/ppt/tags/tag223.xml"/>
  <Override ContentType="application/vnd.openxmlformats-officedocument.presentationml.tags+xml" PartName="/ppt/tags/tag224.xml"/>
  <Override ContentType="application/vnd.openxmlformats-officedocument.presentationml.tags+xml" PartName="/ppt/tags/tag225.xml"/>
  <Override ContentType="application/vnd.openxmlformats-officedocument.presentationml.tags+xml" PartName="/ppt/tags/tag226.xml"/>
  <Override ContentType="application/vnd.openxmlformats-officedocument.presentationml.tags+xml" PartName="/ppt/tags/tag227.xml"/>
  <Override ContentType="application/vnd.openxmlformats-officedocument.presentationml.tags+xml" PartName="/ppt/tags/tag228.xml"/>
  <Override ContentType="application/vnd.openxmlformats-officedocument.presentationml.tags+xml" PartName="/ppt/tags/tag229.xml"/>
  <Override ContentType="application/vnd.openxmlformats-officedocument.presentationml.tags+xml" PartName="/ppt/tags/tag230.xml"/>
  <Override ContentType="application/vnd.openxmlformats-officedocument.presentationml.tags+xml" PartName="/ppt/tags/tag231.xml"/>
  <Override ContentType="application/vnd.openxmlformats-officedocument.presentationml.tags+xml" PartName="/ppt/tags/tag232.xml"/>
  <Override ContentType="application/vnd.openxmlformats-officedocument.presentationml.tags+xml" PartName="/ppt/tags/tag233.xml"/>
  <Override ContentType="application/vnd.openxmlformats-officedocument.presentationml.tags+xml" PartName="/ppt/tags/tag234.xml"/>
  <Override ContentType="application/vnd.openxmlformats-officedocument.presentationml.tags+xml" PartName="/ppt/tags/tag235.xml"/>
  <Override ContentType="application/vnd.openxmlformats-officedocument.presentationml.tags+xml" PartName="/ppt/tags/tag236.xml"/>
  <Override ContentType="application/vnd.openxmlformats-officedocument.presentationml.tags+xml" PartName="/ppt/tags/tag237.xml"/>
  <Override ContentType="application/vnd.openxmlformats-officedocument.presentationml.tags+xml" PartName="/ppt/tags/tag238.xml"/>
  <Override ContentType="application/vnd.openxmlformats-officedocument.presentationml.tags+xml" PartName="/ppt/tags/tag239.xml"/>
  <Override ContentType="application/vnd.openxmlformats-officedocument.presentationml.tags+xml" PartName="/ppt/tags/tag240.xml"/>
  <Override ContentType="application/vnd.openxmlformats-officedocument.presentationml.tags+xml" PartName="/ppt/tags/tag241.xml"/>
  <Override ContentType="application/vnd.openxmlformats-officedocument.presentationml.tags+xml" PartName="/ppt/tags/tag242.xml"/>
  <Override ContentType="application/vnd.openxmlformats-officedocument.presentationml.tags+xml" PartName="/ppt/tags/tag243.xml"/>
  <Override ContentType="application/vnd.openxmlformats-officedocument.presentationml.tags+xml" PartName="/ppt/tags/tag244.xml"/>
  <Override ContentType="application/vnd.openxmlformats-officedocument.presentationml.tags+xml" PartName="/ppt/tags/tag245.xml"/>
  <Override ContentType="application/vnd.openxmlformats-officedocument.presentationml.tags+xml" PartName="/ppt/tags/tag246.xml"/>
  <Override ContentType="application/vnd.openxmlformats-officedocument.presentationml.tags+xml" PartName="/ppt/tags/tag247.xml"/>
  <Override ContentType="application/vnd.openxmlformats-officedocument.presentationml.tags+xml" PartName="/ppt/tags/tag248.xml"/>
  <Override ContentType="application/vnd.openxmlformats-officedocument.presentationml.tags+xml" PartName="/ppt/tags/tag249.xml"/>
  <Override ContentType="application/vnd.openxmlformats-officedocument.presentationml.tags+xml" PartName="/ppt/tags/tag250.xml"/>
  <Override ContentType="application/vnd.openxmlformats-officedocument.presentationml.tags+xml" PartName="/ppt/tags/tag251.xml"/>
  <Override ContentType="application/vnd.openxmlformats-officedocument.presentationml.tags+xml" PartName="/ppt/tags/tag252.xml"/>
  <Override ContentType="application/vnd.openxmlformats-officedocument.presentationml.tags+xml" PartName="/ppt/tags/tag253.xml"/>
  <Override ContentType="application/vnd.openxmlformats-officedocument.presentationml.tags+xml" PartName="/ppt/tags/tag254.xml"/>
  <Override ContentType="application/vnd.openxmlformats-officedocument.presentationml.tags+xml" PartName="/ppt/tags/tag255.xml"/>
  <Override ContentType="application/vnd.openxmlformats-officedocument.presentationml.tags+xml" PartName="/ppt/tags/tag256.xml"/>
  <Override ContentType="application/vnd.openxmlformats-officedocument.presentationml.tags+xml" PartName="/ppt/tags/tag257.xml"/>
  <Override ContentType="application/vnd.openxmlformats-officedocument.presentationml.tags+xml" PartName="/ppt/tags/tag258.xml"/>
  <Override ContentType="application/vnd.openxmlformats-officedocument.presentationml.tags+xml" PartName="/ppt/tags/tag259.xml"/>
  <Override ContentType="application/vnd.openxmlformats-officedocument.presentationml.tags+xml" PartName="/ppt/tags/tag260.xml"/>
  <Override ContentType="application/vnd.openxmlformats-officedocument.presentationml.tags+xml" PartName="/ppt/tags/tag261.xml"/>
  <Override ContentType="application/vnd.openxmlformats-officedocument.presentationml.tags+xml" PartName="/ppt/tags/tag262.xml"/>
  <Override ContentType="application/vnd.openxmlformats-officedocument.presentationml.tags+xml" PartName="/ppt/tags/tag263.xml"/>
  <Override ContentType="application/vnd.openxmlformats-officedocument.presentationml.tags+xml" PartName="/ppt/tags/tag264.xml"/>
  <Override ContentType="application/vnd.openxmlformats-officedocument.presentationml.tags+xml" PartName="/ppt/tags/tag265.xml"/>
  <Override ContentType="application/vnd.openxmlformats-officedocument.presentationml.tags+xml" PartName="/ppt/tags/tag266.xml"/>
  <Override ContentType="application/vnd.openxmlformats-officedocument.presentationml.tags+xml" PartName="/ppt/tags/tag267.xml"/>
  <Override ContentType="application/vnd.openxmlformats-officedocument.presentationml.tags+xml" PartName="/ppt/tags/tag268.xml"/>
  <Override ContentType="application/vnd.openxmlformats-officedocument.presentationml.tags+xml" PartName="/ppt/tags/tag269.xml"/>
  <Override ContentType="application/vnd.openxmlformats-officedocument.presentationml.tags+xml" PartName="/ppt/tags/tag270.xml"/>
  <Override ContentType="application/vnd.openxmlformats-officedocument.presentationml.tags+xml" PartName="/ppt/tags/tag271.xml"/>
  <Override ContentType="application/vnd.openxmlformats-officedocument.presentationml.tags+xml" PartName="/ppt/tags/tag272.xml"/>
  <Override ContentType="application/vnd.openxmlformats-officedocument.presentationml.tags+xml" PartName="/ppt/tags/tag273.xml"/>
  <Override ContentType="application/vnd.openxmlformats-officedocument.presentationml.tags+xml" PartName="/ppt/tags/tag274.xml"/>
  <Override ContentType="application/vnd.openxmlformats-officedocument.presentationml.tags+xml" PartName="/ppt/tags/tag275.xml"/>
  <Override ContentType="application/vnd.openxmlformats-officedocument.presentationml.tags+xml" PartName="/ppt/tags/tag276.xml"/>
  <Override ContentType="application/vnd.openxmlformats-officedocument.presentationml.tags+xml" PartName="/ppt/tags/tag277.xml"/>
  <Override ContentType="application/vnd.openxmlformats-officedocument.presentationml.tags+xml" PartName="/ppt/tags/tag278.xml"/>
  <Override ContentType="application/vnd.openxmlformats-officedocument.presentationml.tags+xml" PartName="/ppt/tags/tag279.xml"/>
  <Override ContentType="application/vnd.openxmlformats-officedocument.presentationml.tags+xml" PartName="/ppt/tags/tag280.xml"/>
  <Override ContentType="application/vnd.openxmlformats-officedocument.presentationml.tags+xml" PartName="/ppt/tags/tag281.xml"/>
  <Override ContentType="application/vnd.openxmlformats-officedocument.presentationml.tags+xml" PartName="/ppt/tags/tag282.xml"/>
  <Override ContentType="application/vnd.openxmlformats-officedocument.presentationml.tags+xml" PartName="/ppt/tags/tag283.xml"/>
  <Override ContentType="application/vnd.openxmlformats-officedocument.presentationml.tags+xml" PartName="/ppt/tags/tag284.xml"/>
  <Override ContentType="application/vnd.openxmlformats-officedocument.presentationml.tags+xml" PartName="/ppt/tags/tag285.xml"/>
  <Override ContentType="application/vnd.openxmlformats-officedocument.presentationml.tags+xml" PartName="/ppt/tags/tag286.xml"/>
  <Override ContentType="application/vnd.openxmlformats-officedocument.presentationml.tags+xml" PartName="/ppt/tags/tag287.xml"/>
  <Override ContentType="application/vnd.openxmlformats-officedocument.presentationml.tags+xml" PartName="/ppt/tags/tag288.xml"/>
  <Override ContentType="application/vnd.openxmlformats-officedocument.presentationml.tags+xml" PartName="/ppt/tags/tag289.xml"/>
  <Override ContentType="application/vnd.openxmlformats-officedocument.presentationml.tags+xml" PartName="/ppt/tags/tag290.xml"/>
  <Override ContentType="application/vnd.openxmlformats-officedocument.presentationml.tags+xml" PartName="/ppt/tags/tag291.xml"/>
  <Override ContentType="application/vnd.openxmlformats-officedocument.presentationml.tags+xml" PartName="/ppt/tags/tag292.xml"/>
  <Override ContentType="application/vnd.openxmlformats-officedocument.presentationml.tags+xml" PartName="/ppt/tags/tag293.xml"/>
  <Override ContentType="application/vnd.openxmlformats-officedocument.presentationml.tags+xml" PartName="/ppt/tags/tag294.xml"/>
  <Override ContentType="application/vnd.openxmlformats-officedocument.presentationml.tags+xml" PartName="/ppt/tags/tag295.xml"/>
  <Override ContentType="application/vnd.openxmlformats-officedocument.presentationml.tags+xml" PartName="/ppt/tags/tag296.xml"/>
  <Override ContentType="application/vnd.openxmlformats-officedocument.presentationml.tags+xml" PartName="/ppt/tags/tag297.xml"/>
  <Override ContentType="application/vnd.openxmlformats-officedocument.presentationml.tags+xml" PartName="/ppt/tags/tag298.xml"/>
  <Override ContentType="application/vnd.openxmlformats-officedocument.presentationml.tags+xml" PartName="/ppt/tags/tag299.xml"/>
  <Override ContentType="application/vnd.openxmlformats-officedocument.presentationml.tags+xml" PartName="/ppt/tags/tag300.xml"/>
  <Override ContentType="application/vnd.openxmlformats-officedocument.presentationml.tags+xml" PartName="/ppt/tags/tag301.xml"/>
  <Override ContentType="application/vnd.openxmlformats-officedocument.presentationml.tags+xml" PartName="/ppt/tags/tag302.xml"/>
  <Override ContentType="application/vnd.openxmlformats-officedocument.presentationml.tags+xml" PartName="/ppt/tags/tag303.xml"/>
  <Override ContentType="application/vnd.openxmlformats-officedocument.presentationml.tags+xml" PartName="/ppt/tags/tag304.xml"/>
  <Override ContentType="application/vnd.openxmlformats-officedocument.presentationml.tags+xml" PartName="/ppt/tags/tag305.xml"/>
  <Override ContentType="application/vnd.openxmlformats-officedocument.presentationml.tags+xml" PartName="/ppt/tags/tag306.xml"/>
  <Override ContentType="application/vnd.openxmlformats-officedocument.presentationml.tags+xml" PartName="/ppt/tags/tag307.xml"/>
  <Override ContentType="application/vnd.openxmlformats-officedocument.presentationml.tags+xml" PartName="/ppt/tags/tag308.xml"/>
  <Override ContentType="application/vnd.openxmlformats-officedocument.presentationml.tags+xml" PartName="/ppt/tags/tag309.xml"/>
  <Override ContentType="application/vnd.openxmlformats-officedocument.presentationml.tags+xml" PartName="/ppt/tags/tag310.xml"/>
  <Override ContentType="application/vnd.openxmlformats-officedocument.presentationml.tags+xml" PartName="/ppt/tags/tag311.xml"/>
  <Override ContentType="application/vnd.openxmlformats-officedocument.presentationml.tags+xml" PartName="/ppt/tags/tag312.xml"/>
  <Override ContentType="application/vnd.openxmlformats-officedocument.presentationml.tags+xml" PartName="/ppt/tags/tag313.xml"/>
  <Override ContentType="application/vnd.openxmlformats-officedocument.presentationml.tags+xml" PartName="/ppt/tags/tag314.xml"/>
  <Override ContentType="application/vnd.openxmlformats-officedocument.presentationml.tags+xml" PartName="/ppt/tags/tag315.xml"/>
  <Override ContentType="application/vnd.openxmlformats-officedocument.presentationml.tags+xml" PartName="/ppt/tags/tag316.xml"/>
  <Override ContentType="application/vnd.openxmlformats-officedocument.presentationml.tags+xml" PartName="/ppt/tags/tag317.xml"/>
  <Override ContentType="application/vnd.openxmlformats-officedocument.presentationml.tags+xml" PartName="/ppt/tags/tag318.xml"/>
  <Override ContentType="application/vnd.openxmlformats-officedocument.presentationml.tags+xml" PartName="/ppt/tags/tag319.xml"/>
  <Override ContentType="application/vnd.openxmlformats-officedocument.presentationml.tags+xml" PartName="/ppt/tags/tag320.xml"/>
  <Override ContentType="application/vnd.openxmlformats-officedocument.presentationml.tags+xml" PartName="/ppt/tags/tag321.xml"/>
  <Override ContentType="application/vnd.openxmlformats-officedocument.presentationml.tags+xml" PartName="/ppt/tags/tag322.xml"/>
  <Override ContentType="application/vnd.openxmlformats-officedocument.presentationml.tags+xml" PartName="/ppt/tags/tag323.xml"/>
  <Override ContentType="application/vnd.openxmlformats-officedocument.presentationml.tags+xml" PartName="/ppt/tags/tag324.xml"/>
  <Override ContentType="application/vnd.openxmlformats-officedocument.presentationml.tags+xml" PartName="/ppt/tags/tag325.xml"/>
  <Override ContentType="application/vnd.openxmlformats-officedocument.presentationml.tags+xml" PartName="/ppt/tags/tag326.xml"/>
  <Override ContentType="application/vnd.openxmlformats-officedocument.presentationml.tags+xml" PartName="/ppt/tags/tag327.xml"/>
  <Override ContentType="application/vnd.openxmlformats-officedocument.presentationml.tags+xml" PartName="/ppt/tags/tag328.xml"/>
  <Override ContentType="application/vnd.openxmlformats-officedocument.presentationml.tags+xml" PartName="/ppt/tags/tag329.xml"/>
  <Override ContentType="application/vnd.openxmlformats-officedocument.presentationml.tags+xml" PartName="/ppt/tags/tag330.xml"/>
  <Override ContentType="application/vnd.openxmlformats-officedocument.presentationml.tags+xml" PartName="/ppt/tags/tag331.xml"/>
  <Override ContentType="application/vnd.openxmlformats-officedocument.presentationml.tags+xml" PartName="/ppt/tags/tag332.xml"/>
  <Override ContentType="application/vnd.openxmlformats-officedocument.presentationml.tags+xml" PartName="/ppt/tags/tag333.xml"/>
  <Override ContentType="application/vnd.openxmlformats-officedocument.presentationml.tags+xml" PartName="/ppt/tags/tag334.xml"/>
  <Override ContentType="application/vnd.openxmlformats-officedocument.presentationml.tags+xml" PartName="/ppt/tags/tag335.xml"/>
  <Override ContentType="application/vnd.openxmlformats-officedocument.presentationml.tags+xml" PartName="/ppt/tags/tag336.xml"/>
  <Override ContentType="application/vnd.openxmlformats-officedocument.presentationml.tags+xml" PartName="/ppt/tags/tag337.xml"/>
  <Override ContentType="application/vnd.openxmlformats-officedocument.presentationml.tags+xml" PartName="/ppt/tags/tag338.xml"/>
  <Override ContentType="application/vnd.openxmlformats-officedocument.presentationml.tags+xml" PartName="/ppt/tags/tag339.xml"/>
  <Override ContentType="application/vnd.openxmlformats-officedocument.presentationml.tags+xml" PartName="/ppt/tags/tag340.xml"/>
  <Override ContentType="application/vnd.openxmlformats-officedocument.presentationml.tags+xml" PartName="/ppt/tags/tag341.xml"/>
  <Override ContentType="application/vnd.openxmlformats-officedocument.presentationml.tags+xml" PartName="/ppt/tags/tag342.xml"/>
  <Override ContentType="application/vnd.openxmlformats-officedocument.presentationml.tags+xml" PartName="/ppt/tags/tag343.xml"/>
  <Override ContentType="application/vnd.openxmlformats-officedocument.presentationml.tags+xml" PartName="/ppt/tags/tag344.xml"/>
  <Override ContentType="application/vnd.openxmlformats-officedocument.presentationml.tags+xml" PartName="/ppt/tags/tag345.xml"/>
  <Override ContentType="application/vnd.openxmlformats-officedocument.presentationml.tags+xml" PartName="/ppt/tags/tag346.xml"/>
  <Override ContentType="application/vnd.openxmlformats-officedocument.presentationml.tags+xml" PartName="/ppt/tags/tag347.xml"/>
  <Override ContentType="application/vnd.openxmlformats-officedocument.presentationml.tags+xml" PartName="/ppt/tags/tag348.xml"/>
  <Override ContentType="application/vnd.openxmlformats-officedocument.presentationml.tags+xml" PartName="/ppt/tags/tag349.xml"/>
  <Override ContentType="application/vnd.openxmlformats-officedocument.presentationml.tags+xml" PartName="/ppt/tags/tag350.xml"/>
  <Override ContentType="application/vnd.openxmlformats-officedocument.presentationml.tags+xml" PartName="/ppt/tags/tag351.xml"/>
  <Override ContentType="application/vnd.openxmlformats-officedocument.presentationml.tags+xml" PartName="/ppt/tags/tag352.xml"/>
  <Override ContentType="application/vnd.openxmlformats-officedocument.presentationml.tags+xml" PartName="/ppt/tags/tag353.xml"/>
  <Override ContentType="application/vnd.openxmlformats-officedocument.presentationml.tags+xml" PartName="/ppt/tags/tag354.xml"/>
  <Override ContentType="application/vnd.openxmlformats-officedocument.presentationml.tags+xml" PartName="/ppt/tags/tag355.xml"/>
  <Override ContentType="application/vnd.openxmlformats-officedocument.presentationml.tags+xml" PartName="/ppt/tags/tag356.xml"/>
  <Override ContentType="application/vnd.openxmlformats-officedocument.presentationml.tags+xml" PartName="/ppt/tags/tag357.xml"/>
  <Override ContentType="application/vnd.openxmlformats-officedocument.presentationml.tags+xml" PartName="/ppt/tags/tag358.xml"/>
  <Override ContentType="application/vnd.openxmlformats-officedocument.presentationml.tags+xml" PartName="/ppt/tags/tag359.xml"/>
  <Override ContentType="application/vnd.openxmlformats-officedocument.presentationml.tags+xml" PartName="/ppt/tags/tag360.xml"/>
  <Override ContentType="application/vnd.openxmlformats-officedocument.presentationml.tags+xml" PartName="/ppt/tags/tag361.xml"/>
  <Override ContentType="application/vnd.openxmlformats-officedocument.presentationml.tags+xml" PartName="/ppt/tags/tag362.xml"/>
  <Override ContentType="application/vnd.openxmlformats-officedocument.presentationml.tags+xml" PartName="/ppt/tags/tag363.xml"/>
  <Override ContentType="application/vnd.openxmlformats-officedocument.presentationml.tags+xml" PartName="/ppt/tags/tag364.xml"/>
  <Override ContentType="application/vnd.openxmlformats-officedocument.presentationml.tags+xml" PartName="/ppt/tags/tag365.xml"/>
  <Override ContentType="application/vnd.openxmlformats-officedocument.presentationml.tags+xml" PartName="/ppt/tags/tag366.xml"/>
  <Override ContentType="application/vnd.openxmlformats-officedocument.presentationml.tags+xml" PartName="/ppt/tags/tag367.xml"/>
  <Override ContentType="application/vnd.openxmlformats-officedocument.presentationml.tags+xml" PartName="/ppt/tags/tag368.xml"/>
  <Override ContentType="application/vnd.openxmlformats-officedocument.presentationml.tags+xml" PartName="/ppt/tags/tag369.xml"/>
  <Override ContentType="application/vnd.openxmlformats-officedocument.presentationml.tags+xml" PartName="/ppt/tags/tag370.xml"/>
  <Override ContentType="application/vnd.openxmlformats-officedocument.presentationml.tags+xml" PartName="/ppt/tags/tag371.xml"/>
  <Override ContentType="application/vnd.openxmlformats-officedocument.presentationml.tags+xml" PartName="/ppt/tags/tag372.xml"/>
  <Override ContentType="application/vnd.openxmlformats-officedocument.presentationml.tags+xml" PartName="/ppt/tags/tag373.xml"/>
  <Override ContentType="application/vnd.openxmlformats-officedocument.presentationml.tags+xml" PartName="/ppt/tags/tag374.xml"/>
  <Override ContentType="application/vnd.openxmlformats-officedocument.presentationml.tags+xml" PartName="/ppt/tags/tag375.xml"/>
  <Override ContentType="application/vnd.openxmlformats-officedocument.presentationml.tags+xml" PartName="/ppt/tags/tag376.xml"/>
  <Override ContentType="application/vnd.openxmlformats-officedocument.presentationml.tags+xml" PartName="/ppt/tags/tag377.xml"/>
  <Override ContentType="application/vnd.openxmlformats-officedocument.presentationml.tags+xml" PartName="/ppt/tags/tag378.xml"/>
  <Override ContentType="application/vnd.openxmlformats-officedocument.presentationml.tags+xml" PartName="/ppt/tags/tag379.xml"/>
  <Override ContentType="application/vnd.openxmlformats-officedocument.presentationml.tags+xml" PartName="/ppt/tags/tag380.xml"/>
  <Override ContentType="application/vnd.openxmlformats-officedocument.presentationml.tags+xml" PartName="/ppt/tags/tag381.xml"/>
  <Override ContentType="application/vnd.openxmlformats-officedocument.presentationml.tags+xml" PartName="/ppt/tags/tag382.xml"/>
  <Override ContentType="application/vnd.openxmlformats-officedocument.presentationml.tags+xml" PartName="/ppt/tags/tag383.xml"/>
  <Override ContentType="application/vnd.openxmlformats-officedocument.presentationml.tags+xml" PartName="/ppt/tags/tag384.xml"/>
  <Override ContentType="application/vnd.openxmlformats-officedocument.presentationml.tags+xml" PartName="/ppt/tags/tag385.xml"/>
  <Override ContentType="application/vnd.openxmlformats-officedocument.presentationml.tags+xml" PartName="/ppt/tags/tag386.xml"/>
  <Override ContentType="application/vnd.openxmlformats-officedocument.presentationml.tags+xml" PartName="/ppt/tags/tag387.xml"/>
  <Override ContentType="application/vnd.openxmlformats-officedocument.presentationml.tags+xml" PartName="/ppt/tags/tag388.xml"/>
  <Override ContentType="application/vnd.openxmlformats-officedocument.presentationml.tags+xml" PartName="/ppt/tags/tag389.xml"/>
  <Override ContentType="application/vnd.openxmlformats-officedocument.presentationml.tags+xml" PartName="/ppt/tags/tag390.xml"/>
  <Override ContentType="application/vnd.openxmlformats-officedocument.presentationml.tags+xml" PartName="/ppt/tags/tag391.xml"/>
  <Override ContentType="application/vnd.openxmlformats-officedocument.presentationml.tags+xml" PartName="/ppt/tags/tag392.xml"/>
  <Override ContentType="application/vnd.openxmlformats-officedocument.presentationml.tags+xml" PartName="/ppt/tags/tag393.xml"/>
  <Override ContentType="application/vnd.openxmlformats-officedocument.presentationml.tags+xml" PartName="/ppt/tags/tag394.xml"/>
  <Override ContentType="application/vnd.openxmlformats-officedocument.presentationml.tags+xml" PartName="/ppt/tags/tag395.xml"/>
  <Override ContentType="application/vnd.openxmlformats-officedocument.presentationml.tags+xml" PartName="/ppt/tags/tag396.xml"/>
  <Override ContentType="application/vnd.openxmlformats-officedocument.presentationml.tags+xml" PartName="/ppt/tags/tag397.xml"/>
  <Override ContentType="application/vnd.openxmlformats-officedocument.presentationml.tags+xml" PartName="/ppt/tags/tag398.xml"/>
  <Override ContentType="application/vnd.openxmlformats-officedocument.presentationml.tags+xml" PartName="/ppt/tags/tag399.xml"/>
  <Override ContentType="application/vnd.openxmlformats-officedocument.presentationml.tags+xml" PartName="/ppt/tags/tag400.xml"/>
  <Override ContentType="application/vnd.openxmlformats-officedocument.presentationml.tags+xml" PartName="/ppt/tags/tag401.xml"/>
  <Override ContentType="application/vnd.openxmlformats-officedocument.presentationml.tags+xml" PartName="/ppt/tags/tag402.xml"/>
  <Override ContentType="application/vnd.openxmlformats-officedocument.presentationml.tags+xml" PartName="/ppt/tags/tag403.xml"/>
  <Override ContentType="application/vnd.openxmlformats-officedocument.presentationml.tags+xml" PartName="/ppt/tags/tag404.xml"/>
  <Override ContentType="application/vnd.openxmlformats-officedocument.presentationml.tags+xml" PartName="/ppt/tags/tag405.xml"/>
  <Override ContentType="application/vnd.openxmlformats-officedocument.presentationml.tags+xml" PartName="/ppt/tags/tag406.xml"/>
  <Override ContentType="application/vnd.openxmlformats-officedocument.presentationml.tags+xml" PartName="/ppt/tags/tag407.xml"/>
  <Override ContentType="application/vnd.openxmlformats-officedocument.presentationml.tags+xml" PartName="/ppt/tags/tag408.xml"/>
  <Override ContentType="application/vnd.openxmlformats-officedocument.presentationml.tags+xml" PartName="/ppt/tags/tag409.xml"/>
  <Override ContentType="application/vnd.openxmlformats-officedocument.presentationml.tags+xml" PartName="/ppt/tags/tag410.xml"/>
  <Override ContentType="application/vnd.openxmlformats-officedocument.presentationml.tags+xml" PartName="/ppt/tags/tag411.xml"/>
  <Override ContentType="application/vnd.openxmlformats-officedocument.presentationml.tags+xml" PartName="/ppt/tags/tag412.xml"/>
  <Override ContentType="application/vnd.openxmlformats-officedocument.presentationml.tags+xml" PartName="/ppt/tags/tag413.xml"/>
  <Override ContentType="application/vnd.openxmlformats-officedocument.presentationml.tags+xml" PartName="/ppt/tags/tag414.xml"/>
  <Override ContentType="application/vnd.openxmlformats-officedocument.presentationml.tags+xml" PartName="/ppt/tags/tag415.xml"/>
  <Override ContentType="application/vnd.openxmlformats-officedocument.presentationml.tags+xml" PartName="/ppt/tags/tag416.xml"/>
  <Override ContentType="application/vnd.openxmlformats-officedocument.presentationml.tags+xml" PartName="/ppt/tags/tag417.xml"/>
  <Override ContentType="application/vnd.openxmlformats-officedocument.presentationml.tags+xml" PartName="/ppt/tags/tag418.xml"/>
  <Override ContentType="application/vnd.openxmlformats-officedocument.presentationml.tags+xml" PartName="/ppt/tags/tag419.xml"/>
  <Override ContentType="application/vnd.openxmlformats-officedocument.presentationml.tags+xml" PartName="/ppt/tags/tag420.xml"/>
  <Override ContentType="application/vnd.openxmlformats-officedocument.presentationml.tags+xml" PartName="/ppt/tags/tag421.xml"/>
  <Override ContentType="application/vnd.openxmlformats-officedocument.presentationml.tags+xml" PartName="/ppt/tags/tag422.xml"/>
  <Override ContentType="application/vnd.openxmlformats-officedocument.presentationml.tags+xml" PartName="/ppt/tags/tag423.xml"/>
  <Override ContentType="application/vnd.openxmlformats-officedocument.presentationml.tags+xml" PartName="/ppt/tags/tag424.xml"/>
  <Override ContentType="application/vnd.openxmlformats-officedocument.presentationml.tags+xml" PartName="/ppt/tags/tag425.xml"/>
  <Override ContentType="application/vnd.openxmlformats-officedocument.presentationml.tags+xml" PartName="/ppt/tags/tag426.xml"/>
  <Override ContentType="application/vnd.openxmlformats-officedocument.presentationml.tags+xml" PartName="/ppt/tags/tag427.xml"/>
  <Override ContentType="application/vnd.openxmlformats-officedocument.presentationml.tags+xml" PartName="/ppt/tags/tag428.xml"/>
  <Override ContentType="application/vnd.openxmlformats-officedocument.presentationml.tags+xml" PartName="/ppt/tags/tag429.xml"/>
  <Override ContentType="application/vnd.openxmlformats-officedocument.presentationml.tags+xml" PartName="/ppt/tags/tag430.xml"/>
  <Override ContentType="application/vnd.openxmlformats-officedocument.presentationml.tags+xml" PartName="/ppt/tags/tag431.xml"/>
  <Override ContentType="application/vnd.openxmlformats-officedocument.presentationml.tags+xml" PartName="/ppt/tags/tag432.xml"/>
  <Override ContentType="application/vnd.openxmlformats-officedocument.presentationml.tags+xml" PartName="/ppt/tags/tag433.xml"/>
  <Override ContentType="application/vnd.openxmlformats-officedocument.presentationml.tags+xml" PartName="/ppt/tags/tag434.xml"/>
  <Override ContentType="application/vnd.openxmlformats-officedocument.presentationml.tags+xml" PartName="/ppt/tags/tag435.xml"/>
  <Override ContentType="application/vnd.openxmlformats-officedocument.presentationml.tags+xml" PartName="/ppt/tags/tag436.xml"/>
  <Override ContentType="application/vnd.openxmlformats-officedocument.presentationml.tags+xml" PartName="/ppt/tags/tag437.xml"/>
  <Override ContentType="application/vnd.openxmlformats-officedocument.presentationml.tags+xml" PartName="/ppt/tags/tag438.xml"/>
  <Override ContentType="application/vnd.openxmlformats-officedocument.presentationml.tags+xml" PartName="/ppt/tags/tag439.xml"/>
  <Override ContentType="application/vnd.openxmlformats-officedocument.presentationml.tags+xml" PartName="/ppt/tags/tag440.xml"/>
  <Override ContentType="application/vnd.openxmlformats-officedocument.presentationml.tags+xml" PartName="/ppt/tags/tag441.xml"/>
  <Override ContentType="application/vnd.openxmlformats-officedocument.presentationml.tags+xml" PartName="/ppt/tags/tag442.xml"/>
  <Override ContentType="application/vnd.openxmlformats-officedocument.presentationml.tags+xml" PartName="/ppt/tags/tag443.xml"/>
  <Override ContentType="application/vnd.openxmlformats-officedocument.presentationml.tags+xml" PartName="/ppt/tags/tag444.xml"/>
  <Override ContentType="application/vnd.openxmlformats-officedocument.presentationml.tags+xml" PartName="/ppt/tags/tag445.xml"/>
  <Override ContentType="application/vnd.openxmlformats-officedocument.presentationml.tags+xml" PartName="/ppt/tags/tag446.xml"/>
  <Override ContentType="application/vnd.openxmlformats-officedocument.presentationml.tags+xml" PartName="/ppt/tags/tag447.xml"/>
  <Override ContentType="application/vnd.openxmlformats-officedocument.presentationml.tags+xml" PartName="/ppt/tags/tag448.xml"/>
  <Override ContentType="application/vnd.openxmlformats-officedocument.presentationml.tags+xml" PartName="/ppt/tags/tag449.xml"/>
  <Override ContentType="application/vnd.openxmlformats-officedocument.presentationml.tags+xml" PartName="/ppt/tags/tag450.xml"/>
  <Override ContentType="application/vnd.openxmlformats-officedocument.presentationml.tags+xml" PartName="/ppt/tags/tag451.xml"/>
  <Override ContentType="application/vnd.openxmlformats-officedocument.presentationml.tags+xml" PartName="/ppt/tags/tag452.xml"/>
  <Override ContentType="application/vnd.openxmlformats-officedocument.presentationml.tags+xml" PartName="/ppt/tags/tag453.xml"/>
  <Override ContentType="application/vnd.openxmlformats-officedocument.presentationml.tags+xml" PartName="/ppt/tags/tag454.xml"/>
  <Override ContentType="application/vnd.openxmlformats-officedocument.presentationml.tags+xml" PartName="/ppt/tags/tag455.xml"/>
  <Override ContentType="application/vnd.openxmlformats-officedocument.presentationml.tags+xml" PartName="/ppt/tags/tag456.xml"/>
  <Override ContentType="application/vnd.openxmlformats-officedocument.presentationml.tags+xml" PartName="/ppt/tags/tag457.xml"/>
  <Override ContentType="application/vnd.openxmlformats-officedocument.presentationml.tags+xml" PartName="/ppt/tags/tag458.xml"/>
  <Override ContentType="application/vnd.openxmlformats-officedocument.presentationml.tags+xml" PartName="/ppt/tags/tag459.xml"/>
  <Override ContentType="application/vnd.openxmlformats-officedocument.presentationml.tags+xml" PartName="/ppt/tags/tag460.xml"/>
  <Override ContentType="application/vnd.openxmlformats-officedocument.presentationml.tags+xml" PartName="/ppt/tags/tag461.xml"/>
  <Override ContentType="application/vnd.openxmlformats-officedocument.presentationml.tags+xml" PartName="/ppt/tags/tag462.xml"/>
  <Override ContentType="application/vnd.openxmlformats-officedocument.presentationml.tags+xml" PartName="/ppt/tags/tag463.xml"/>
  <Override ContentType="application/vnd.openxmlformats-officedocument.presentationml.tags+xml" PartName="/ppt/tags/tag464.xml"/>
  <Override ContentType="application/vnd.openxmlformats-officedocument.presentationml.tags+xml" PartName="/ppt/tags/tag465.xml"/>
  <Override ContentType="application/vnd.openxmlformats-officedocument.presentationml.tags+xml" PartName="/ppt/tags/tag466.xml"/>
  <Override ContentType="application/vnd.openxmlformats-officedocument.presentationml.tags+xml" PartName="/ppt/tags/tag467.xml"/>
  <Override ContentType="application/vnd.openxmlformats-officedocument.presentationml.tags+xml" PartName="/ppt/tags/tag468.xml"/>
  <Override ContentType="application/vnd.openxmlformats-officedocument.presentationml.tags+xml" PartName="/ppt/tags/tag469.xml"/>
  <Override ContentType="application/vnd.openxmlformats-officedocument.presentationml.tags+xml" PartName="/ppt/tags/tag470.xml"/>
  <Override ContentType="application/vnd.openxmlformats-officedocument.presentationml.tags+xml" PartName="/ppt/tags/tag471.xml"/>
  <Override ContentType="application/vnd.openxmlformats-officedocument.presentationml.tags+xml" PartName="/ppt/tags/tag472.xml"/>
  <Override ContentType="application/vnd.openxmlformats-officedocument.presentationml.tags+xml" PartName="/ppt/tags/tag473.xml"/>
  <Override ContentType="application/vnd.openxmlformats-officedocument.presentationml.tags+xml" PartName="/ppt/tags/tag474.xml"/>
  <Override ContentType="application/vnd.openxmlformats-officedocument.presentationml.tags+xml" PartName="/ppt/tags/tag475.xml"/>
  <Override ContentType="application/vnd.openxmlformats-officedocument.presentationml.tags+xml" PartName="/ppt/tags/tag476.xml"/>
  <Override ContentType="application/vnd.openxmlformats-officedocument.presentationml.tags+xml" PartName="/ppt/tags/tag477.xml"/>
  <Override ContentType="application/vnd.openxmlformats-officedocument.presentationml.tags+xml" PartName="/ppt/tags/tag478.xml"/>
  <Override ContentType="application/vnd.openxmlformats-officedocument.presentationml.tags+xml" PartName="/ppt/tags/tag479.xml"/>
  <Override ContentType="application/vnd.openxmlformats-officedocument.presentationml.tags+xml" PartName="/ppt/tags/tag480.xml"/>
  <Override ContentType="application/vnd.openxmlformats-officedocument.presentationml.tags+xml" PartName="/ppt/tags/tag481.xml"/>
  <Override ContentType="application/vnd.openxmlformats-officedocument.presentationml.tags+xml" PartName="/ppt/tags/tag482.xml"/>
  <Override ContentType="application/vnd.openxmlformats-officedocument.presentationml.tags+xml" PartName="/ppt/tags/tag483.xml"/>
  <Override ContentType="application/vnd.openxmlformats-officedocument.presentationml.tags+xml" PartName="/ppt/tags/tag484.xml"/>
  <Override ContentType="application/vnd.openxmlformats-officedocument.presentationml.tags+xml" PartName="/ppt/tags/tag485.xml"/>
  <Override ContentType="application/vnd.openxmlformats-officedocument.presentationml.tags+xml" PartName="/ppt/tags/tag486.xml"/>
  <Override ContentType="application/vnd.openxmlformats-officedocument.presentationml.tags+xml" PartName="/ppt/tags/tag487.xml"/>
  <Override ContentType="application/vnd.openxmlformats-officedocument.presentationml.tags+xml" PartName="/ppt/tags/tag488.xml"/>
  <Override ContentType="application/vnd.openxmlformats-officedocument.presentationml.tags+xml" PartName="/ppt/tags/tag489.xml"/>
  <Override ContentType="application/vnd.openxmlformats-officedocument.presentationml.tags+xml" PartName="/ppt/tags/tag490.xml"/>
  <Override ContentType="application/vnd.openxmlformats-officedocument.presentationml.tags+xml" PartName="/ppt/tags/tag491.xml"/>
  <Override ContentType="application/vnd.openxmlformats-officedocument.presentationml.tags+xml" PartName="/ppt/tags/tag492.xml"/>
  <Override ContentType="application/vnd.openxmlformats-officedocument.presentationml.tags+xml" PartName="/ppt/tags/tag493.xml"/>
  <Override ContentType="application/vnd.openxmlformats-officedocument.presentationml.tags+xml" PartName="/ppt/tags/tag494.xml"/>
  <Override ContentType="application/vnd.openxmlformats-officedocument.presentationml.tags+xml" PartName="/ppt/tags/tag495.xml"/>
  <Override ContentType="application/vnd.openxmlformats-officedocument.presentationml.tags+xml" PartName="/ppt/tags/tag496.xml"/>
  <Override ContentType="application/vnd.openxmlformats-officedocument.presentationml.tags+xml" PartName="/ppt/tags/tag497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59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1" r:id="rId8"/>
    <p:sldId id="290" r:id="rId9"/>
    <p:sldId id="293" r:id="rId10"/>
    <p:sldId id="292" r:id="rId11"/>
    <p:sldId id="29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</p:sldIdLst>
  <p:sldSz cx="12192000" cy="6858000"/>
  <p:notesSz cx="6858000" cy="9144000"/>
  <p:custDataLst>
    <p:tags r:id="rId4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84" d="100"/>
          <a:sy n="84" d="100"/>
        </p:scale>
        <p:origin x="37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slides/slide24.xml" Type="http://schemas.openxmlformats.org/officeDocument/2006/relationships/slide"/><Relationship Id="rId28" Target="slides/slide25.xml" Type="http://schemas.openxmlformats.org/officeDocument/2006/relationships/slide"/><Relationship Id="rId29" Target="slides/slide26.xml" Type="http://schemas.openxmlformats.org/officeDocument/2006/relationships/slide"/><Relationship Id="rId3" Target="notesMasters/notesMaster1.xml" Type="http://schemas.openxmlformats.org/officeDocument/2006/relationships/notesMaster"/><Relationship Id="rId30" Target="slides/slide27.xml" Type="http://schemas.openxmlformats.org/officeDocument/2006/relationships/slide"/><Relationship Id="rId31" Target="slides/slide28.xml" Type="http://schemas.openxmlformats.org/officeDocument/2006/relationships/slide"/><Relationship Id="rId32" Target="slides/slide29.xml" Type="http://schemas.openxmlformats.org/officeDocument/2006/relationships/slide"/><Relationship Id="rId33" Target="slides/slide30.xml" Type="http://schemas.openxmlformats.org/officeDocument/2006/relationships/slide"/><Relationship Id="rId34" Target="slides/slide31.xml" Type="http://schemas.openxmlformats.org/officeDocument/2006/relationships/slide"/><Relationship Id="rId35" Target="slides/slide32.xml" Type="http://schemas.openxmlformats.org/officeDocument/2006/relationships/slide"/><Relationship Id="rId36" Target="slides/slide33.xml" Type="http://schemas.openxmlformats.org/officeDocument/2006/relationships/slide"/><Relationship Id="rId37" Target="slides/slide34.xml" Type="http://schemas.openxmlformats.org/officeDocument/2006/relationships/slide"/><Relationship Id="rId38" Target="slides/slide35.xml" Type="http://schemas.openxmlformats.org/officeDocument/2006/relationships/slide"/><Relationship Id="rId39" Target="slides/slide36.xml" Type="http://schemas.openxmlformats.org/officeDocument/2006/relationships/slide"/><Relationship Id="rId4" Target="slides/slide1.xml" Type="http://schemas.openxmlformats.org/officeDocument/2006/relationships/slide"/><Relationship Id="rId40" Target="slides/slide37.xml" Type="http://schemas.openxmlformats.org/officeDocument/2006/relationships/slide"/><Relationship Id="rId41" Target="tags/tag497.xml" Type="http://schemas.openxmlformats.org/officeDocument/2006/relationships/tags"/><Relationship Id="rId42" Target="presProps.xml" Type="http://schemas.openxmlformats.org/officeDocument/2006/relationships/presProps"/><Relationship Id="rId43" Target="viewProps.xml" Type="http://schemas.openxmlformats.org/officeDocument/2006/relationships/viewProps"/><Relationship Id="rId44" Target="theme/theme1.xml" Type="http://schemas.openxmlformats.org/officeDocument/2006/relationships/theme"/><Relationship Id="rId45" Target="tableStyles.xml" Type="http://schemas.openxmlformats.org/officeDocument/2006/relationships/tableStyles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AE2B15-3C3E-43DA-98AE-00618AD3223E}" type="datetimeFigureOut">
              <a:rPr lang="zh-CN" altLang="en-US" smtClean="0"/>
              <a:t>2017/2/16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6D9372-C737-4485-9B5A-26811E4A7C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09630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6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7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8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9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0.xml.rels><?xml version="1.0" encoding="UTF-8" standalone="yes"?><Relationships xmlns="http://schemas.openxmlformats.org/package/2006/relationships"><Relationship Id="rId1" Target="../slides/slide2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1.xml.rels><?xml version="1.0" encoding="UTF-8" standalone="yes"?><Relationships xmlns="http://schemas.openxmlformats.org/package/2006/relationships"><Relationship Id="rId1" Target="../slides/slide2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2.xml.rels><?xml version="1.0" encoding="UTF-8" standalone="yes"?><Relationships xmlns="http://schemas.openxmlformats.org/package/2006/relationships"><Relationship Id="rId1" Target="../slides/slide2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3.xml.rels><?xml version="1.0" encoding="UTF-8" standalone="yes"?><Relationships xmlns="http://schemas.openxmlformats.org/package/2006/relationships"><Relationship Id="rId1" Target="../slides/slide2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4.xml.rels><?xml version="1.0" encoding="UTF-8" standalone="yes"?><Relationships xmlns="http://schemas.openxmlformats.org/package/2006/relationships"><Relationship Id="rId1" Target="../slides/slide2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5.xml.rels><?xml version="1.0" encoding="UTF-8" standalone="yes"?><Relationships xmlns="http://schemas.openxmlformats.org/package/2006/relationships"><Relationship Id="rId1" Target="../slides/slide2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6.xml.rels><?xml version="1.0" encoding="UTF-8" standalone="yes"?><Relationships xmlns="http://schemas.openxmlformats.org/package/2006/relationships"><Relationship Id="rId1" Target="../slides/slide2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7.xml.rels><?xml version="1.0" encoding="UTF-8" standalone="yes"?><Relationships xmlns="http://schemas.openxmlformats.org/package/2006/relationships"><Relationship Id="rId1" Target="../slides/slide2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8.xml.rels><?xml version="1.0" encoding="UTF-8" standalone="yes"?><Relationships xmlns="http://schemas.openxmlformats.org/package/2006/relationships"><Relationship Id="rId1" Target="../slides/slide2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9.xml.rels><?xml version="1.0" encoding="UTF-8" standalone="yes"?><Relationships xmlns="http://schemas.openxmlformats.org/package/2006/relationships"><Relationship Id="rId1" Target="../slides/slide2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0.xml.rels><?xml version="1.0" encoding="UTF-8" standalone="yes"?><Relationships xmlns="http://schemas.openxmlformats.org/package/2006/relationships"><Relationship Id="rId1" Target="../slides/slide3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1.xml.rels><?xml version="1.0" encoding="UTF-8" standalone="yes"?><Relationships xmlns="http://schemas.openxmlformats.org/package/2006/relationships"><Relationship Id="rId1" Target="../slides/slide3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2.xml.rels><?xml version="1.0" encoding="UTF-8" standalone="yes"?><Relationships xmlns="http://schemas.openxmlformats.org/package/2006/relationships"><Relationship Id="rId1" Target="../slides/slide3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3.xml.rels><?xml version="1.0" encoding="UTF-8" standalone="yes"?><Relationships xmlns="http://schemas.openxmlformats.org/package/2006/relationships"><Relationship Id="rId1" Target="../slides/slide3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4.xml.rels><?xml version="1.0" encoding="UTF-8" standalone="yes"?><Relationships xmlns="http://schemas.openxmlformats.org/package/2006/relationships"><Relationship Id="rId1" Target="../slides/slide3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5.xml.rels><?xml version="1.0" encoding="UTF-8" standalone="yes"?><Relationships xmlns="http://schemas.openxmlformats.org/package/2006/relationships"><Relationship Id="rId1" Target="../slides/slide3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6.xml.rels><?xml version="1.0" encoding="UTF-8" standalone="yes"?><Relationships xmlns="http://schemas.openxmlformats.org/package/2006/relationships"><Relationship Id="rId1" Target="../slides/slide3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7.xml.rels><?xml version="1.0" encoding="UTF-8" standalone="yes"?><Relationships xmlns="http://schemas.openxmlformats.org/package/2006/relationships"><Relationship Id="rId1" Target="../slides/slide3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7471681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0437038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0766625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2012156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5088229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6068301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2684381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1475084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3082285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2221482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716202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4191110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8337129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5150977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5211088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2778428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748520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5762725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47801360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50208314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03206410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702643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19888654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48588526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1071304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59967133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14424438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8860607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0262685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69879378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8264558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683914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4766852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4450898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125935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5305730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97005060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media/image1.pn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tags/tag1.xml" Type="http://schemas.openxmlformats.org/officeDocument/2006/relationships/tags"/><Relationship Id="rId2" Target="../tags/tag2.xml" Type="http://schemas.openxmlformats.org/officeDocument/2006/relationships/tags"/><Relationship Id="rId3" Target="../tags/tag3.xml" Type="http://schemas.openxmlformats.org/officeDocument/2006/relationships/tags"/><Relationship Id="rId4" Target="../tags/tag4.xml" Type="http://schemas.openxmlformats.org/officeDocument/2006/relationships/tags"/><Relationship Id="rId5" Target="../tags/tag5.xml" Type="http://schemas.openxmlformats.org/officeDocument/2006/relationships/tags"/><Relationship Id="rId6" Target="../tags/tag6.xml" Type="http://schemas.openxmlformats.org/officeDocument/2006/relationships/tags"/><Relationship Id="rId7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media/image1.pn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bg bwMode="auto">
      <p:bgPr>
        <a:blipFill dpi="0" rotWithShape="0">
          <a:blip r:embed="rId1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82084" y="3813908"/>
            <a:ext cx="10363200" cy="986371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pPr lvl="0"/>
            <a:r>
              <a:rPr lang="zh-CN" altLang="zh-CN" noProof="0" smtClean="0"/>
              <a:t>单击此处编辑母版标题样式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82084" y="4800277"/>
            <a:ext cx="10363200" cy="7577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zh-CN" noProof="0" smtClean="0"/>
              <a:t>单击此处编辑母版副标题样式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0E5AA-206E-4063-A6E2-82032706DBA1}" type="datetime1">
              <a:rPr lang="zh-CN" altLang="en-US" smtClean="0"/>
              <a:t>2017/2/16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B9FD-53F4-4F44-9247-9A5E8FA0F90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0E5AA-206E-4063-A6E2-82032706DBA1}" type="datetime1">
              <a:rPr lang="zh-CN" altLang="en-US" smtClean="0"/>
              <a:t>2017/2/16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B9FD-53F4-4F44-9247-9A5E8FA0F908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内容占位符 6"/>
          <p:cNvSpPr>
            <a:spLocks noGrp="1"/>
          </p:cNvSpPr>
          <p:nvPr>
            <p:ph sz="quarter" idx="13"/>
          </p:nvPr>
        </p:nvSpPr>
        <p:spPr>
          <a:xfrm>
            <a:off x="609600" y="412955"/>
            <a:ext cx="10972800" cy="557509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454059615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346084174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79693972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85847131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770999376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502139836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936906182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260996306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431800203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85901" y="174628"/>
            <a:ext cx="8997949" cy="828675"/>
          </a:xfrm>
        </p:spPr>
        <p:txBody>
          <a:bodyPr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08151" y="1822451"/>
            <a:ext cx="8775699" cy="3578225"/>
          </a:xfrm>
          <a:ln>
            <a:solidFill>
              <a:srgbClr val="E6795A"/>
            </a:solidFill>
          </a:ln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0E5AA-206E-4063-A6E2-82032706DBA1}" type="datetime1">
              <a:rPr lang="zh-CN" altLang="en-US" smtClean="0"/>
              <a:t>2017/2/16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B9FD-53F4-4F44-9247-9A5E8FA0F908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0" name="Group 7"/>
          <p:cNvGrpSpPr/>
          <p:nvPr/>
        </p:nvGrpSpPr>
        <p:grpSpPr>
          <a:xfrm>
            <a:off x="609600" y="276226"/>
            <a:ext cx="654050" cy="636588"/>
            <a:chExt cx="1030" cy="1003"/>
          </a:xfrm>
        </p:grpSpPr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350" y="0"/>
              <a:ext cx="680" cy="680"/>
            </a:xfrm>
            <a:prstGeom prst="rect">
              <a:avLst/>
            </a:prstGeom>
            <a:solidFill>
              <a:srgbClr val="E6795A"/>
            </a:solidFill>
            <a:ln w="9525" cmpd="sng">
              <a:solidFill>
                <a:srgbClr val="E6795A"/>
              </a:solidFill>
              <a:miter lim="800000"/>
            </a:ln>
            <a:effectLst/>
            <a:extLs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0" y="653"/>
              <a:ext cx="351" cy="351"/>
            </a:xfrm>
            <a:prstGeom prst="rect">
              <a:avLst/>
            </a:prstGeom>
            <a:solidFill>
              <a:srgbClr val="E6795A"/>
            </a:solidFill>
            <a:ln w="9525" cmpd="sng">
              <a:solidFill>
                <a:srgbClr val="E6795A"/>
              </a:solidFill>
              <a:miter lim="800000"/>
            </a:ln>
            <a:effectLst/>
            <a:extLs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</p:spTree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243981591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57951763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933667" y="3024000"/>
            <a:ext cx="6324667" cy="882000"/>
          </a:xfrm>
          <a:ln>
            <a:solidFill>
              <a:srgbClr val="E6795A"/>
            </a:solidFill>
          </a:ln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0E5AA-206E-4063-A6E2-82032706DBA1}" type="datetime1">
              <a:rPr lang="zh-CN" altLang="en-US" smtClean="0"/>
              <a:t>2017/2/16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B9FD-53F4-4F44-9247-9A5E8FA0F908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5" name="Group 7" descr="#wm#_69_07_*Z"/>
          <p:cNvGrpSpPr/>
          <p:nvPr>
            <p:custDataLst>
              <p:tags r:id="rId1"/>
            </p:custDataLst>
          </p:nvPr>
        </p:nvGrpSpPr>
        <p:grpSpPr>
          <a:xfrm>
            <a:off x="1705407" y="2184399"/>
            <a:ext cx="1249395" cy="1249395"/>
            <a:chExt cx="1620" cy="1620"/>
          </a:xfrm>
        </p:grpSpPr>
        <p:sp>
          <p:nvSpPr>
            <p:cNvPr id="16" name="Rectangle 8" descr="#wm#_69_07_*Z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532" y="0"/>
              <a:ext cx="1088" cy="1088"/>
            </a:xfrm>
            <a:prstGeom prst="rect">
              <a:avLst/>
            </a:prstGeom>
            <a:solidFill>
              <a:srgbClr val="E6795A"/>
            </a:soli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norm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" name="Rectangle 9" descr="#wm#_69_07_*Z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0" y="1088"/>
              <a:ext cx="532" cy="532"/>
            </a:xfrm>
            <a:prstGeom prst="rect">
              <a:avLst/>
            </a:prstGeom>
            <a:solidFill>
              <a:srgbClr val="E6795A"/>
            </a:soli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norm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grpSp>
        <p:nvGrpSpPr>
          <p:cNvPr id="21" name="Group 4" descr="#wm#_69_07_*Z"/>
          <p:cNvGrpSpPr/>
          <p:nvPr>
            <p:custDataLst>
              <p:tags r:id="rId4"/>
            </p:custDataLst>
          </p:nvPr>
        </p:nvGrpSpPr>
        <p:grpSpPr>
          <a:xfrm>
            <a:off x="9258334" y="3498698"/>
            <a:ext cx="1249200" cy="1249200"/>
            <a:chExt cx="1620" cy="1620"/>
          </a:xfrm>
        </p:grpSpPr>
        <p:sp>
          <p:nvSpPr>
            <p:cNvPr id="22" name="Rectangle 5" descr="#wm#_69_07_*Z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0" y="532"/>
              <a:ext cx="1088" cy="1088"/>
            </a:xfrm>
            <a:prstGeom prst="rect">
              <a:avLst/>
            </a:prstGeom>
            <a:solidFill>
              <a:srgbClr val="E6795A"/>
            </a:soli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norm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" name="Rectangle 6" descr="#wm#_69_07_*Z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1088" y="0"/>
              <a:ext cx="532" cy="532"/>
            </a:xfrm>
            <a:prstGeom prst="rect">
              <a:avLst/>
            </a:prstGeom>
            <a:solidFill>
              <a:srgbClr val="E6795A"/>
            </a:soli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norm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85901" y="191561"/>
            <a:ext cx="10096500" cy="828675"/>
          </a:xfrm>
        </p:spPr>
        <p:txBody>
          <a:bodyPr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485901" y="1828801"/>
            <a:ext cx="4692649" cy="3838575"/>
          </a:xfrm>
        </p:spPr>
        <p:txBody>
          <a:bodyPr>
            <a:normAutofit/>
          </a:bodyPr>
          <a:lstStyle>
            <a:lvl1pPr>
              <a:defRPr sz="2400">
                <a:latin typeface="+mn-ea"/>
                <a:ea typeface="+mn-ea"/>
              </a:defRPr>
            </a:lvl1pPr>
            <a:lvl2pPr>
              <a:defRPr sz="2000">
                <a:latin typeface="+mn-ea"/>
                <a:ea typeface="+mn-ea"/>
              </a:defRPr>
            </a:lvl2pPr>
            <a:lvl3pPr>
              <a:defRPr sz="1800">
                <a:latin typeface="+mn-ea"/>
                <a:ea typeface="+mn-ea"/>
              </a:defRPr>
            </a:lvl3pPr>
            <a:lvl4pPr>
              <a:defRPr sz="1800">
                <a:latin typeface="+mn-ea"/>
                <a:ea typeface="+mn-ea"/>
              </a:defRPr>
            </a:lvl4pPr>
            <a:lvl5pPr>
              <a:defRPr sz="1800">
                <a:latin typeface="+mn-ea"/>
                <a:ea typeface="+mn-ea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889750" y="1828800"/>
            <a:ext cx="4692650" cy="3838576"/>
          </a:xfrm>
        </p:spPr>
        <p:txBody>
          <a:bodyPr>
            <a:normAutofit/>
          </a:bodyPr>
          <a:lstStyle>
            <a:lvl1pPr>
              <a:defRPr sz="2400">
                <a:latin typeface="+mn-ea"/>
                <a:ea typeface="+mn-ea"/>
              </a:defRPr>
            </a:lvl1pPr>
            <a:lvl2pPr>
              <a:defRPr sz="2000">
                <a:latin typeface="+mn-ea"/>
                <a:ea typeface="+mn-ea"/>
              </a:defRPr>
            </a:lvl2pPr>
            <a:lvl3pPr>
              <a:defRPr sz="1800">
                <a:latin typeface="+mn-ea"/>
                <a:ea typeface="+mn-ea"/>
              </a:defRPr>
            </a:lvl3pPr>
            <a:lvl4pPr>
              <a:defRPr sz="1800">
                <a:latin typeface="+mn-ea"/>
                <a:ea typeface="+mn-ea"/>
              </a:defRPr>
            </a:lvl4pPr>
            <a:lvl5pPr>
              <a:defRPr sz="1800">
                <a:latin typeface="+mn-ea"/>
                <a:ea typeface="+mn-ea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0E5AA-206E-4063-A6E2-82032706DBA1}" type="datetime1">
              <a:rPr lang="zh-CN" altLang="en-US" smtClean="0"/>
              <a:t>2017/2/16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B9FD-53F4-4F44-9247-9A5E8FA0F908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1" name="Group 7"/>
          <p:cNvGrpSpPr/>
          <p:nvPr/>
        </p:nvGrpSpPr>
        <p:grpSpPr>
          <a:xfrm>
            <a:off x="609600" y="276226"/>
            <a:ext cx="654050" cy="636588"/>
            <a:chExt cx="1030" cy="1003"/>
          </a:xfrm>
        </p:grpSpPr>
        <p:sp>
          <p:nvSpPr>
            <p:cNvPr id="12" name="Rectangle 8"/>
            <p:cNvSpPr>
              <a:spLocks noChangeArrowheads="1"/>
            </p:cNvSpPr>
            <p:nvPr/>
          </p:nvSpPr>
          <p:spPr bwMode="auto">
            <a:xfrm>
              <a:off x="350" y="0"/>
              <a:ext cx="680" cy="680"/>
            </a:xfrm>
            <a:prstGeom prst="rect">
              <a:avLst/>
            </a:prstGeom>
            <a:solidFill>
              <a:srgbClr val="E6795A"/>
            </a:solidFill>
            <a:ln w="9525" cmpd="sng">
              <a:solidFill>
                <a:srgbClr val="E6795A"/>
              </a:solidFill>
              <a:miter lim="800000"/>
            </a:ln>
            <a:effectLst/>
            <a:extLs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3" name="Rectangle 9"/>
            <p:cNvSpPr>
              <a:spLocks noChangeArrowheads="1"/>
            </p:cNvSpPr>
            <p:nvPr/>
          </p:nvSpPr>
          <p:spPr bwMode="auto">
            <a:xfrm>
              <a:off x="0" y="653"/>
              <a:ext cx="351" cy="351"/>
            </a:xfrm>
            <a:prstGeom prst="rect">
              <a:avLst/>
            </a:prstGeom>
            <a:solidFill>
              <a:srgbClr val="E6795A"/>
            </a:solidFill>
            <a:ln w="9525" cmpd="sng">
              <a:solidFill>
                <a:srgbClr val="E6795A"/>
              </a:solidFill>
              <a:miter lim="800000"/>
            </a:ln>
            <a:effectLst/>
            <a:extLs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365126"/>
            <a:ext cx="10972800" cy="1088117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81163"/>
            <a:ext cx="5389034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505075"/>
            <a:ext cx="5389034" cy="3684588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4102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410200" cy="3684588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0E5AA-206E-4063-A6E2-82032706DBA1}" type="datetime1">
              <a:rPr lang="zh-CN" altLang="en-US" smtClean="0"/>
              <a:t>2017/2/16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B9FD-53F4-4F44-9247-9A5E8FA0F90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仅标题">
    <p:bg bwMode="auto">
      <p:bgPr>
        <a:blipFill dpi="0" rotWithShape="0">
          <a:blip r:embed="rId1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4551160"/>
            <a:ext cx="10363200" cy="931333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zh-CN" altLang="zh-CN" noProof="0" smtClean="0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0E5AA-206E-4063-A6E2-82032706DBA1}" type="datetime1">
              <a:rPr lang="zh-CN" altLang="en-US" smtClean="0"/>
              <a:t>2017/2/16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B9FD-53F4-4F44-9247-9A5E8FA0F90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0E5AA-206E-4063-A6E2-82032706DBA1}" type="datetime1">
              <a:rPr lang="zh-CN" altLang="en-US" smtClean="0"/>
              <a:t>2017/2/16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B9FD-53F4-4F44-9247-9A5E8FA0F90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15535" y="141736"/>
            <a:ext cx="9897533" cy="828000"/>
          </a:xfrm>
        </p:spPr>
        <p:txBody>
          <a:bodyPr anchor="ctr" anchorCtr="0">
            <a:normAutofit/>
          </a:bodyPr>
          <a:lstStyle>
            <a:lvl1pPr>
              <a:defRPr sz="2800">
                <a:latin typeface="+mj-ea"/>
                <a:ea typeface="+mj-ea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174" y="1319212"/>
            <a:ext cx="12188826" cy="355587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174" y="4875085"/>
            <a:ext cx="12188826" cy="1237847"/>
          </a:xfrm>
          <a:solidFill>
            <a:srgbClr val="E6795A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+mn-ea"/>
                <a:ea typeface="+mn-ea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0E5AA-206E-4063-A6E2-82032706DBA1}" type="datetime1">
              <a:rPr lang="zh-CN" altLang="en-US" smtClean="0"/>
              <a:t>2017/2/16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B9FD-53F4-4F44-9247-9A5E8FA0F908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4" name="Group 7"/>
          <p:cNvGrpSpPr/>
          <p:nvPr/>
        </p:nvGrpSpPr>
        <p:grpSpPr>
          <a:xfrm>
            <a:off x="609600" y="276226"/>
            <a:ext cx="654050" cy="636588"/>
            <a:chExt cx="1030" cy="1003"/>
          </a:xfrm>
        </p:grpSpPr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350" y="0"/>
              <a:ext cx="680" cy="680"/>
            </a:xfrm>
            <a:prstGeom prst="rect">
              <a:avLst/>
            </a:prstGeom>
            <a:solidFill>
              <a:srgbClr val="E6795A"/>
            </a:solidFill>
            <a:ln w="9525" cmpd="sng">
              <a:solidFill>
                <a:srgbClr val="E6795A"/>
              </a:solidFill>
              <a:miter lim="800000"/>
            </a:ln>
            <a:effectLst/>
            <a:extLs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6" name="Rectangle 9"/>
            <p:cNvSpPr>
              <a:spLocks noChangeArrowheads="1"/>
            </p:cNvSpPr>
            <p:nvPr/>
          </p:nvSpPr>
          <p:spPr bwMode="auto">
            <a:xfrm>
              <a:off x="0" y="653"/>
              <a:ext cx="351" cy="351"/>
            </a:xfrm>
            <a:prstGeom prst="rect">
              <a:avLst/>
            </a:prstGeom>
            <a:solidFill>
              <a:srgbClr val="E6795A"/>
            </a:solidFill>
            <a:ln w="9525" cmpd="sng">
              <a:solidFill>
                <a:srgbClr val="E6795A"/>
              </a:solidFill>
              <a:miter lim="800000"/>
            </a:ln>
            <a:effectLst/>
            <a:extLs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221686" y="276226"/>
            <a:ext cx="1360714" cy="5851525"/>
          </a:xfrm>
        </p:spPr>
        <p:txBody>
          <a:bodyPr vert="eaVert" anchor="ctr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6226"/>
            <a:ext cx="9416143" cy="5851525"/>
          </a:xfrm>
        </p:spPr>
        <p:txBody>
          <a:bodyPr vert="eaVert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0E5AA-206E-4063-A6E2-82032706DBA1}" type="datetime1">
              <a:rPr lang="zh-CN" altLang="en-US" smtClean="0"/>
              <a:t>2017/2/16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B9FD-53F4-4F44-9247-9A5E8FA0F90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1.xml" Type="http://schemas.openxmlformats.org/officeDocument/2006/relationships/slideLayout"/><Relationship Id="rId10" Target="../slideLayouts/slideLayout20.xml" Type="http://schemas.openxmlformats.org/officeDocument/2006/relationships/slideLayout"/><Relationship Id="rId11" Target="../slideLayouts/slideLayout21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2.xml" Type="http://schemas.openxmlformats.org/officeDocument/2006/relationships/slideLayout"/><Relationship Id="rId3" Target="../slideLayouts/slideLayout13.xml" Type="http://schemas.openxmlformats.org/officeDocument/2006/relationships/slideLayout"/><Relationship Id="rId4" Target="../slideLayouts/slideLayout14.xml" Type="http://schemas.openxmlformats.org/officeDocument/2006/relationships/slideLayout"/><Relationship Id="rId5" Target="../slideLayouts/slideLayout15.xml" Type="http://schemas.openxmlformats.org/officeDocument/2006/relationships/slideLayout"/><Relationship Id="rId6" Target="../slideLayouts/slideLayout16.xml" Type="http://schemas.openxmlformats.org/officeDocument/2006/relationships/slideLayout"/><Relationship Id="rId7" Target="../slideLayouts/slideLayout17.xml" Type="http://schemas.openxmlformats.org/officeDocument/2006/relationships/slideLayout"/><Relationship Id="rId8" Target="../slideLayouts/slideLayout18.xml" Type="http://schemas.openxmlformats.org/officeDocument/2006/relationships/slideLayout"/><Relationship Id="rId9" Target="../slideLayouts/slideLayout1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85901" y="276226"/>
            <a:ext cx="10096500" cy="81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normAutofit/>
          </a:bodyPr>
          <a:lstStyle/>
          <a:p>
            <a:pPr lvl="0"/>
            <a:r>
              <a:rPr lang="zh-CN" altLang="zh-CN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495426"/>
            <a:ext cx="10972801" cy="463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lvl="0"/>
            <a:r>
              <a:rPr lang="zh-CN" altLang="zh-CN" smtClean="0"/>
              <a:t>单击此处编辑母版文本样式</a:t>
            </a:r>
          </a:p>
          <a:p>
            <a:pPr lvl="1"/>
            <a:r>
              <a:rPr lang="zh-CN" altLang="zh-CN" smtClean="0"/>
              <a:t>第二级</a:t>
            </a:r>
          </a:p>
          <a:p>
            <a:pPr lvl="2"/>
            <a:r>
              <a:rPr lang="zh-CN" altLang="zh-CN" smtClean="0"/>
              <a:t>第三级</a:t>
            </a:r>
          </a:p>
          <a:p>
            <a:pPr lvl="3"/>
            <a:r>
              <a:rPr lang="zh-CN" altLang="zh-CN" smtClean="0"/>
              <a:t>第四级</a:t>
            </a:r>
          </a:p>
          <a:p>
            <a:pPr lvl="4"/>
            <a:r>
              <a:rPr lang="zh-CN" altLang="zh-CN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rmAutofit/>
          </a:bodyPr>
          <a:lstStyle>
            <a:lvl1pPr eaLnBrk="1" hangingPunct="1">
              <a:defRPr sz="1400">
                <a:solidFill>
                  <a:schemeClr val="bg2"/>
                </a:solidFill>
                <a:latin typeface="Arial" pitchFamily="34" charset="0"/>
                <a:ea typeface="黑体" pitchFamily="49" charset="-122"/>
                <a:sym typeface="Arial" pitchFamily="34" charset="0"/>
              </a:defRPr>
            </a:lvl1pPr>
          </a:lstStyle>
          <a:p>
            <a:fld id="{4180E5AA-206E-4063-A6E2-82032706DBA1}" type="datetime1">
              <a:rPr lang="zh-CN" altLang="en-US" smtClean="0"/>
              <a:t>2021/8/22</a:t>
            </a:fld>
            <a:endParaRPr lang="zh-CN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rmAutofit/>
          </a:bodyPr>
          <a:lstStyle>
            <a:lvl1pPr algn="ctr" eaLnBrk="1" hangingPunct="1">
              <a:defRPr sz="1400">
                <a:solidFill>
                  <a:schemeClr val="bg2"/>
                </a:solidFill>
                <a:latin typeface="Arial" pitchFamily="34" charset="0"/>
                <a:ea typeface="黑体" pitchFamily="49" charset="-122"/>
                <a:sym typeface="Arial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rmAutofit/>
          </a:bodyPr>
          <a:lstStyle>
            <a:lvl1pPr algn="r" eaLnBrk="1" hangingPunct="1">
              <a:defRPr sz="1400">
                <a:solidFill>
                  <a:schemeClr val="bg2"/>
                </a:solidFill>
                <a:latin typeface="Arial" pitchFamily="34" charset="0"/>
                <a:ea typeface="黑体" pitchFamily="49" charset="-122"/>
                <a:sym typeface="Arial" pitchFamily="34" charset="0"/>
              </a:defRPr>
            </a:lvl1pPr>
          </a:lstStyle>
          <a:p>
            <a:fld id="{6754B9FD-53F4-4F44-9247-9A5E8FA0F908}" type="slidenum">
              <a:rPr lang="zh-CN" altLang="en-US" smtClean="0"/>
              <a:t>0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/>
  <p:timing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E6795A"/>
          </a:solidFill>
          <a:latin typeface="+mj-ea"/>
          <a:ea typeface="+mj-ea"/>
          <a:cs typeface="+mj-cs"/>
          <a:sym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E6795A"/>
          </a:solidFill>
          <a:latin typeface="Arial" pitchFamily="34" charset="0"/>
          <a:ea typeface="黑体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E6795A"/>
          </a:solidFill>
          <a:latin typeface="Arial" pitchFamily="34" charset="0"/>
          <a:ea typeface="黑体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E6795A"/>
          </a:solidFill>
          <a:latin typeface="Arial" pitchFamily="34" charset="0"/>
          <a:ea typeface="黑体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E6795A"/>
          </a:solidFill>
          <a:latin typeface="Arial" pitchFamily="34" charset="0"/>
          <a:ea typeface="黑体" pitchFamily="49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E6795A"/>
          </a:solidFill>
          <a:latin typeface="Arial" pitchFamily="34" charset="0"/>
          <a:ea typeface="黑体" pitchFamily="49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E6795A"/>
          </a:solidFill>
          <a:latin typeface="Arial" pitchFamily="34" charset="0"/>
          <a:ea typeface="黑体" pitchFamily="49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E6795A"/>
          </a:solidFill>
          <a:latin typeface="Arial" pitchFamily="34" charset="0"/>
          <a:ea typeface="黑体" pitchFamily="49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E6795A"/>
          </a:solidFill>
          <a:latin typeface="Arial" pitchFamily="34" charset="0"/>
          <a:ea typeface="黑体" pitchFamily="49" charset="-122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bg2"/>
          </a:solidFill>
          <a:latin typeface="+mn-ea"/>
          <a:ea typeface="+mn-ea"/>
          <a:cs typeface="+mn-cs"/>
          <a:sym typeface="Arial" pitchFamily="34" charset="0"/>
        </a:defRPr>
      </a:lvl1pPr>
      <a:lvl2pPr marL="8001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bg2"/>
          </a:solidFill>
          <a:latin typeface="+mn-ea"/>
          <a:ea typeface="+mn-ea"/>
          <a:cs typeface="+mn-cs"/>
          <a:sym typeface="Arial" pitchFamily="34" charset="0"/>
        </a:defRPr>
      </a:lvl2pPr>
      <a:lvl3pPr marL="12573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800" kern="1200">
          <a:solidFill>
            <a:schemeClr val="bg2"/>
          </a:solidFill>
          <a:latin typeface="+mn-ea"/>
          <a:ea typeface="+mn-ea"/>
          <a:cs typeface="+mn-cs"/>
          <a:sym typeface="Arial" pitchFamily="34" charset="0"/>
        </a:defRPr>
      </a:lvl3pPr>
      <a:lvl4pPr marL="16573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800" kern="1200">
          <a:solidFill>
            <a:schemeClr val="bg2"/>
          </a:solidFill>
          <a:latin typeface="+mn-ea"/>
          <a:ea typeface="+mn-ea"/>
          <a:cs typeface="+mn-cs"/>
          <a:sym typeface="Arial" pitchFamily="34" charset="0"/>
        </a:defRPr>
      </a:lvl4pPr>
      <a:lvl5pPr marL="21145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800" kern="1200">
          <a:solidFill>
            <a:schemeClr val="bg2"/>
          </a:solidFill>
          <a:latin typeface="+mn-ea"/>
          <a:ea typeface="+mn-ea"/>
          <a:cs typeface="+mn-cs"/>
          <a:sym typeface="Arial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8323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tags/tag7.xml" Type="http://schemas.openxmlformats.org/officeDocument/2006/relationships/tags"/><Relationship Id="rId4" Target="../tags/tag8.xml" Type="http://schemas.openxmlformats.org/officeDocument/2006/relationships/tags"/><Relationship Id="rId5" Target="../tags/tag9.xml" Type="http://schemas.openxmlformats.org/officeDocument/2006/relationships/tags"/></Relationships>
</file>

<file path=ppt/slides/_rels/slide10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10.xml" Type="http://schemas.openxmlformats.org/officeDocument/2006/relationships/notesSlide"/><Relationship Id="rId3" Target="../tags/tag60.xml" Type="http://schemas.openxmlformats.org/officeDocument/2006/relationships/tags"/><Relationship Id="rId4" Target="../tags/tag61.xml" Type="http://schemas.openxmlformats.org/officeDocument/2006/relationships/tags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tags/tag68.xml" Type="http://schemas.openxmlformats.org/officeDocument/2006/relationships/tags"/><Relationship Id="rId11" Target="../tags/tag69.xml" Type="http://schemas.openxmlformats.org/officeDocument/2006/relationships/tags"/><Relationship Id="rId12" Target="../tags/tag70.xml" Type="http://schemas.openxmlformats.org/officeDocument/2006/relationships/tags"/><Relationship Id="rId13" Target="../tags/tag71.xml" Type="http://schemas.openxmlformats.org/officeDocument/2006/relationships/tags"/><Relationship Id="rId2" Target="../notesSlides/notesSlide11.xml" Type="http://schemas.openxmlformats.org/officeDocument/2006/relationships/notesSlide"/><Relationship Id="rId3" Target="../media/image5.jpeg" Type="http://schemas.openxmlformats.org/officeDocument/2006/relationships/image"/><Relationship Id="rId4" Target="../tags/tag62.xml" Type="http://schemas.openxmlformats.org/officeDocument/2006/relationships/tags"/><Relationship Id="rId5" Target="../tags/tag63.xml" Type="http://schemas.openxmlformats.org/officeDocument/2006/relationships/tags"/><Relationship Id="rId6" Target="../tags/tag64.xml" Type="http://schemas.openxmlformats.org/officeDocument/2006/relationships/tags"/><Relationship Id="rId7" Target="../tags/tag65.xml" Type="http://schemas.openxmlformats.org/officeDocument/2006/relationships/tags"/><Relationship Id="rId8" Target="../tags/tag66.xml" Type="http://schemas.openxmlformats.org/officeDocument/2006/relationships/tags"/><Relationship Id="rId9" Target="../tags/tag67.xml" Type="http://schemas.openxmlformats.org/officeDocument/2006/relationships/tags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tags/tag78.xml" Type="http://schemas.openxmlformats.org/officeDocument/2006/relationships/tags"/><Relationship Id="rId11" Target="../tags/tag79.xml" Type="http://schemas.openxmlformats.org/officeDocument/2006/relationships/tags"/><Relationship Id="rId12" Target="../tags/tag80.xml" Type="http://schemas.openxmlformats.org/officeDocument/2006/relationships/tags"/><Relationship Id="rId13" Target="../tags/tag81.xml" Type="http://schemas.openxmlformats.org/officeDocument/2006/relationships/tags"/><Relationship Id="rId14" Target="../tags/tag82.xml" Type="http://schemas.openxmlformats.org/officeDocument/2006/relationships/tags"/><Relationship Id="rId15" Target="../tags/tag83.xml" Type="http://schemas.openxmlformats.org/officeDocument/2006/relationships/tags"/><Relationship Id="rId16" Target="../tags/tag84.xml" Type="http://schemas.openxmlformats.org/officeDocument/2006/relationships/tags"/><Relationship Id="rId2" Target="../notesSlides/notesSlide12.xml" Type="http://schemas.openxmlformats.org/officeDocument/2006/relationships/notesSlide"/><Relationship Id="rId3" Target="../media/image5.jpeg" Type="http://schemas.openxmlformats.org/officeDocument/2006/relationships/image"/><Relationship Id="rId4" Target="../tags/tag72.xml" Type="http://schemas.openxmlformats.org/officeDocument/2006/relationships/tags"/><Relationship Id="rId5" Target="../tags/tag73.xml" Type="http://schemas.openxmlformats.org/officeDocument/2006/relationships/tags"/><Relationship Id="rId6" Target="../tags/tag74.xml" Type="http://schemas.openxmlformats.org/officeDocument/2006/relationships/tags"/><Relationship Id="rId7" Target="../tags/tag75.xml" Type="http://schemas.openxmlformats.org/officeDocument/2006/relationships/tags"/><Relationship Id="rId8" Target="../tags/tag76.xml" Type="http://schemas.openxmlformats.org/officeDocument/2006/relationships/tags"/><Relationship Id="rId9" Target="../tags/tag77.xml" Type="http://schemas.openxmlformats.org/officeDocument/2006/relationships/tags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tags/tag91.xml" Type="http://schemas.openxmlformats.org/officeDocument/2006/relationships/tags"/><Relationship Id="rId11" Target="../tags/tag92.xml" Type="http://schemas.openxmlformats.org/officeDocument/2006/relationships/tags"/><Relationship Id="rId12" Target="../tags/tag93.xml" Type="http://schemas.openxmlformats.org/officeDocument/2006/relationships/tags"/><Relationship Id="rId13" Target="../tags/tag94.xml" Type="http://schemas.openxmlformats.org/officeDocument/2006/relationships/tags"/><Relationship Id="rId14" Target="../tags/tag95.xml" Type="http://schemas.openxmlformats.org/officeDocument/2006/relationships/tags"/><Relationship Id="rId15" Target="../tags/tag96.xml" Type="http://schemas.openxmlformats.org/officeDocument/2006/relationships/tags"/><Relationship Id="rId16" Target="../tags/tag97.xml" Type="http://schemas.openxmlformats.org/officeDocument/2006/relationships/tags"/><Relationship Id="rId17" Target="../tags/tag98.xml" Type="http://schemas.openxmlformats.org/officeDocument/2006/relationships/tags"/><Relationship Id="rId18" Target="../tags/tag99.xml" Type="http://schemas.openxmlformats.org/officeDocument/2006/relationships/tags"/><Relationship Id="rId19" Target="../tags/tag100.xml" Type="http://schemas.openxmlformats.org/officeDocument/2006/relationships/tags"/><Relationship Id="rId2" Target="../notesSlides/notesSlide13.xml" Type="http://schemas.openxmlformats.org/officeDocument/2006/relationships/notesSlide"/><Relationship Id="rId20" Target="../tags/tag101.xml" Type="http://schemas.openxmlformats.org/officeDocument/2006/relationships/tags"/><Relationship Id="rId21" Target="../tags/tag102.xml" Type="http://schemas.openxmlformats.org/officeDocument/2006/relationships/tags"/><Relationship Id="rId3" Target="../media/image5.jpeg" Type="http://schemas.openxmlformats.org/officeDocument/2006/relationships/image"/><Relationship Id="rId4" Target="../tags/tag85.xml" Type="http://schemas.openxmlformats.org/officeDocument/2006/relationships/tags"/><Relationship Id="rId5" Target="../tags/tag86.xml" Type="http://schemas.openxmlformats.org/officeDocument/2006/relationships/tags"/><Relationship Id="rId6" Target="../tags/tag87.xml" Type="http://schemas.openxmlformats.org/officeDocument/2006/relationships/tags"/><Relationship Id="rId7" Target="../tags/tag88.xml" Type="http://schemas.openxmlformats.org/officeDocument/2006/relationships/tags"/><Relationship Id="rId8" Target="../tags/tag89.xml" Type="http://schemas.openxmlformats.org/officeDocument/2006/relationships/tags"/><Relationship Id="rId9" Target="../tags/tag90.xml" Type="http://schemas.openxmlformats.org/officeDocument/2006/relationships/tags"/></Relationships>
</file>

<file path=ppt/slides/_rels/slide1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10" Target="../tags/tag110.xml" Type="http://schemas.openxmlformats.org/officeDocument/2006/relationships/tags"/><Relationship Id="rId11" Target="../tags/tag111.xml" Type="http://schemas.openxmlformats.org/officeDocument/2006/relationships/tags"/><Relationship Id="rId12" Target="../tags/tag112.xml" Type="http://schemas.openxmlformats.org/officeDocument/2006/relationships/tags"/><Relationship Id="rId13" Target="../tags/tag113.xml" Type="http://schemas.openxmlformats.org/officeDocument/2006/relationships/tags"/><Relationship Id="rId14" Target="../tags/tag114.xml" Type="http://schemas.openxmlformats.org/officeDocument/2006/relationships/tags"/><Relationship Id="rId15" Target="../tags/tag115.xml" Type="http://schemas.openxmlformats.org/officeDocument/2006/relationships/tags"/><Relationship Id="rId16" Target="../tags/tag116.xml" Type="http://schemas.openxmlformats.org/officeDocument/2006/relationships/tags"/><Relationship Id="rId17" Target="../tags/tag117.xml" Type="http://schemas.openxmlformats.org/officeDocument/2006/relationships/tags"/><Relationship Id="rId18" Target="../tags/tag118.xml" Type="http://schemas.openxmlformats.org/officeDocument/2006/relationships/tags"/><Relationship Id="rId19" Target="../tags/tag119.xml" Type="http://schemas.openxmlformats.org/officeDocument/2006/relationships/tags"/><Relationship Id="rId2" Target="../notesSlides/notesSlide14.xml" Type="http://schemas.openxmlformats.org/officeDocument/2006/relationships/notesSlide"/><Relationship Id="rId20" Target="../tags/tag120.xml" Type="http://schemas.openxmlformats.org/officeDocument/2006/relationships/tags"/><Relationship Id="rId21" Target="../tags/tag121.xml" Type="http://schemas.openxmlformats.org/officeDocument/2006/relationships/tags"/><Relationship Id="rId22" Target="../tags/tag122.xml" Type="http://schemas.openxmlformats.org/officeDocument/2006/relationships/tags"/><Relationship Id="rId23" Target="../tags/tag123.xml" Type="http://schemas.openxmlformats.org/officeDocument/2006/relationships/tags"/><Relationship Id="rId24" Target="../tags/tag124.xml" Type="http://schemas.openxmlformats.org/officeDocument/2006/relationships/tags"/><Relationship Id="rId25" Target="../tags/tag125.xml" Type="http://schemas.openxmlformats.org/officeDocument/2006/relationships/tags"/><Relationship Id="rId26" Target="../tags/tag126.xml" Type="http://schemas.openxmlformats.org/officeDocument/2006/relationships/tags"/><Relationship Id="rId27" Target="../tags/tag127.xml" Type="http://schemas.openxmlformats.org/officeDocument/2006/relationships/tags"/><Relationship Id="rId28" Target="../tags/tag128.xml" Type="http://schemas.openxmlformats.org/officeDocument/2006/relationships/tags"/><Relationship Id="rId29" Target="../tags/tag129.xml" Type="http://schemas.openxmlformats.org/officeDocument/2006/relationships/tags"/><Relationship Id="rId3" Target="../tags/tag103.xml" Type="http://schemas.openxmlformats.org/officeDocument/2006/relationships/tags"/><Relationship Id="rId30" Target="../tags/tag130.xml" Type="http://schemas.openxmlformats.org/officeDocument/2006/relationships/tags"/><Relationship Id="rId31" Target="../tags/tag131.xml" Type="http://schemas.openxmlformats.org/officeDocument/2006/relationships/tags"/><Relationship Id="rId32" Target="../tags/tag132.xml" Type="http://schemas.openxmlformats.org/officeDocument/2006/relationships/tags"/><Relationship Id="rId33" Target="../tags/tag133.xml" Type="http://schemas.openxmlformats.org/officeDocument/2006/relationships/tags"/><Relationship Id="rId4" Target="../tags/tag104.xml" Type="http://schemas.openxmlformats.org/officeDocument/2006/relationships/tags"/><Relationship Id="rId5" Target="../tags/tag105.xml" Type="http://schemas.openxmlformats.org/officeDocument/2006/relationships/tags"/><Relationship Id="rId6" Target="../tags/tag106.xml" Type="http://schemas.openxmlformats.org/officeDocument/2006/relationships/tags"/><Relationship Id="rId7" Target="../tags/tag107.xml" Type="http://schemas.openxmlformats.org/officeDocument/2006/relationships/tags"/><Relationship Id="rId8" Target="../tags/tag108.xml" Type="http://schemas.openxmlformats.org/officeDocument/2006/relationships/tags"/><Relationship Id="rId9" Target="../tags/tag109.xml" Type="http://schemas.openxmlformats.org/officeDocument/2006/relationships/tags"/></Relationships>
</file>

<file path=ppt/slides/_rels/slide1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10" Target="../tags/tag141.xml" Type="http://schemas.openxmlformats.org/officeDocument/2006/relationships/tags"/><Relationship Id="rId11" Target="../tags/tag142.xml" Type="http://schemas.openxmlformats.org/officeDocument/2006/relationships/tags"/><Relationship Id="rId12" Target="../tags/tag143.xml" Type="http://schemas.openxmlformats.org/officeDocument/2006/relationships/tags"/><Relationship Id="rId13" Target="../tags/tag144.xml" Type="http://schemas.openxmlformats.org/officeDocument/2006/relationships/tags"/><Relationship Id="rId14" Target="../tags/tag145.xml" Type="http://schemas.openxmlformats.org/officeDocument/2006/relationships/tags"/><Relationship Id="rId15" Target="../tags/tag146.xml" Type="http://schemas.openxmlformats.org/officeDocument/2006/relationships/tags"/><Relationship Id="rId16" Target="../tags/tag147.xml" Type="http://schemas.openxmlformats.org/officeDocument/2006/relationships/tags"/><Relationship Id="rId17" Target="../tags/tag148.xml" Type="http://schemas.openxmlformats.org/officeDocument/2006/relationships/tags"/><Relationship Id="rId2" Target="../notesSlides/notesSlide15.xml" Type="http://schemas.openxmlformats.org/officeDocument/2006/relationships/notesSlide"/><Relationship Id="rId3" Target="../tags/tag134.xml" Type="http://schemas.openxmlformats.org/officeDocument/2006/relationships/tags"/><Relationship Id="rId4" Target="../tags/tag135.xml" Type="http://schemas.openxmlformats.org/officeDocument/2006/relationships/tags"/><Relationship Id="rId5" Target="../tags/tag136.xml" Type="http://schemas.openxmlformats.org/officeDocument/2006/relationships/tags"/><Relationship Id="rId6" Target="../tags/tag137.xml" Type="http://schemas.openxmlformats.org/officeDocument/2006/relationships/tags"/><Relationship Id="rId7" Target="../tags/tag138.xml" Type="http://schemas.openxmlformats.org/officeDocument/2006/relationships/tags"/><Relationship Id="rId8" Target="../tags/tag139.xml" Type="http://schemas.openxmlformats.org/officeDocument/2006/relationships/tags"/><Relationship Id="rId9" Target="../tags/tag140.xml" Type="http://schemas.openxmlformats.org/officeDocument/2006/relationships/tags"/></Relationships>
</file>

<file path=ppt/slides/_rels/slide1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10" Target="../tags/tag156.xml" Type="http://schemas.openxmlformats.org/officeDocument/2006/relationships/tags"/><Relationship Id="rId11" Target="../tags/tag157.xml" Type="http://schemas.openxmlformats.org/officeDocument/2006/relationships/tags"/><Relationship Id="rId12" Target="../tags/tag158.xml" Type="http://schemas.openxmlformats.org/officeDocument/2006/relationships/tags"/><Relationship Id="rId13" Target="../tags/tag159.xml" Type="http://schemas.openxmlformats.org/officeDocument/2006/relationships/tags"/><Relationship Id="rId14" Target="../tags/tag160.xml" Type="http://schemas.openxmlformats.org/officeDocument/2006/relationships/tags"/><Relationship Id="rId15" Target="../tags/tag161.xml" Type="http://schemas.openxmlformats.org/officeDocument/2006/relationships/tags"/><Relationship Id="rId16" Target="../tags/tag162.xml" Type="http://schemas.openxmlformats.org/officeDocument/2006/relationships/tags"/><Relationship Id="rId17" Target="../tags/tag163.xml" Type="http://schemas.openxmlformats.org/officeDocument/2006/relationships/tags"/><Relationship Id="rId18" Target="../tags/tag164.xml" Type="http://schemas.openxmlformats.org/officeDocument/2006/relationships/tags"/><Relationship Id="rId19" Target="../tags/tag165.xml" Type="http://schemas.openxmlformats.org/officeDocument/2006/relationships/tags"/><Relationship Id="rId2" Target="../notesSlides/notesSlide16.xml" Type="http://schemas.openxmlformats.org/officeDocument/2006/relationships/notesSlide"/><Relationship Id="rId3" Target="../tags/tag149.xml" Type="http://schemas.openxmlformats.org/officeDocument/2006/relationships/tags"/><Relationship Id="rId4" Target="../tags/tag150.xml" Type="http://schemas.openxmlformats.org/officeDocument/2006/relationships/tags"/><Relationship Id="rId5" Target="../tags/tag151.xml" Type="http://schemas.openxmlformats.org/officeDocument/2006/relationships/tags"/><Relationship Id="rId6" Target="../tags/tag152.xml" Type="http://schemas.openxmlformats.org/officeDocument/2006/relationships/tags"/><Relationship Id="rId7" Target="../tags/tag153.xml" Type="http://schemas.openxmlformats.org/officeDocument/2006/relationships/tags"/><Relationship Id="rId8" Target="../tags/tag154.xml" Type="http://schemas.openxmlformats.org/officeDocument/2006/relationships/tags"/><Relationship Id="rId9" Target="../tags/tag155.xml" Type="http://schemas.openxmlformats.org/officeDocument/2006/relationships/tags"/></Relationships>
</file>

<file path=ppt/slides/_rels/slide17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10" Target="../tags/tag173.xml" Type="http://schemas.openxmlformats.org/officeDocument/2006/relationships/tags"/><Relationship Id="rId11" Target="../tags/tag174.xml" Type="http://schemas.openxmlformats.org/officeDocument/2006/relationships/tags"/><Relationship Id="rId12" Target="../tags/tag175.xml" Type="http://schemas.openxmlformats.org/officeDocument/2006/relationships/tags"/><Relationship Id="rId13" Target="../tags/tag176.xml" Type="http://schemas.openxmlformats.org/officeDocument/2006/relationships/tags"/><Relationship Id="rId14" Target="../tags/tag177.xml" Type="http://schemas.openxmlformats.org/officeDocument/2006/relationships/tags"/><Relationship Id="rId2" Target="../notesSlides/notesSlide17.xml" Type="http://schemas.openxmlformats.org/officeDocument/2006/relationships/notesSlide"/><Relationship Id="rId3" Target="../tags/tag166.xml" Type="http://schemas.openxmlformats.org/officeDocument/2006/relationships/tags"/><Relationship Id="rId4" Target="../tags/tag167.xml" Type="http://schemas.openxmlformats.org/officeDocument/2006/relationships/tags"/><Relationship Id="rId5" Target="../tags/tag168.xml" Type="http://schemas.openxmlformats.org/officeDocument/2006/relationships/tags"/><Relationship Id="rId6" Target="../tags/tag169.xml" Type="http://schemas.openxmlformats.org/officeDocument/2006/relationships/tags"/><Relationship Id="rId7" Target="../tags/tag170.xml" Type="http://schemas.openxmlformats.org/officeDocument/2006/relationships/tags"/><Relationship Id="rId8" Target="../tags/tag171.xml" Type="http://schemas.openxmlformats.org/officeDocument/2006/relationships/tags"/><Relationship Id="rId9" Target="../tags/tag172.xml" Type="http://schemas.openxmlformats.org/officeDocument/2006/relationships/tags"/></Relationships>
</file>

<file path=ppt/slides/_rels/slide1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10" Target="../tags/tag185.xml" Type="http://schemas.openxmlformats.org/officeDocument/2006/relationships/tags"/><Relationship Id="rId11" Target="../tags/tag186.xml" Type="http://schemas.openxmlformats.org/officeDocument/2006/relationships/tags"/><Relationship Id="rId12" Target="../tags/tag187.xml" Type="http://schemas.openxmlformats.org/officeDocument/2006/relationships/tags"/><Relationship Id="rId13" Target="../tags/tag188.xml" Type="http://schemas.openxmlformats.org/officeDocument/2006/relationships/tags"/><Relationship Id="rId14" Target="../tags/tag189.xml" Type="http://schemas.openxmlformats.org/officeDocument/2006/relationships/tags"/><Relationship Id="rId15" Target="../tags/tag190.xml" Type="http://schemas.openxmlformats.org/officeDocument/2006/relationships/tags"/><Relationship Id="rId16" Target="../tags/tag191.xml" Type="http://schemas.openxmlformats.org/officeDocument/2006/relationships/tags"/><Relationship Id="rId17" Target="../tags/tag192.xml" Type="http://schemas.openxmlformats.org/officeDocument/2006/relationships/tags"/><Relationship Id="rId18" Target="../tags/tag193.xml" Type="http://schemas.openxmlformats.org/officeDocument/2006/relationships/tags"/><Relationship Id="rId2" Target="../notesSlides/notesSlide18.xml" Type="http://schemas.openxmlformats.org/officeDocument/2006/relationships/notesSlide"/><Relationship Id="rId3" Target="../tags/tag178.xml" Type="http://schemas.openxmlformats.org/officeDocument/2006/relationships/tags"/><Relationship Id="rId4" Target="../tags/tag179.xml" Type="http://schemas.openxmlformats.org/officeDocument/2006/relationships/tags"/><Relationship Id="rId5" Target="../tags/tag180.xml" Type="http://schemas.openxmlformats.org/officeDocument/2006/relationships/tags"/><Relationship Id="rId6" Target="../tags/tag181.xml" Type="http://schemas.openxmlformats.org/officeDocument/2006/relationships/tags"/><Relationship Id="rId7" Target="../tags/tag182.xml" Type="http://schemas.openxmlformats.org/officeDocument/2006/relationships/tags"/><Relationship Id="rId8" Target="../tags/tag183.xml" Type="http://schemas.openxmlformats.org/officeDocument/2006/relationships/tags"/><Relationship Id="rId9" Target="../tags/tag184.xml" Type="http://schemas.openxmlformats.org/officeDocument/2006/relationships/tags"/></Relationships>
</file>

<file path=ppt/slides/_rels/slide1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10" Target="../tags/tag201.xml" Type="http://schemas.openxmlformats.org/officeDocument/2006/relationships/tags"/><Relationship Id="rId11" Target="../tags/tag202.xml" Type="http://schemas.openxmlformats.org/officeDocument/2006/relationships/tags"/><Relationship Id="rId12" Target="../tags/tag203.xml" Type="http://schemas.openxmlformats.org/officeDocument/2006/relationships/tags"/><Relationship Id="rId13" Target="../tags/tag204.xml" Type="http://schemas.openxmlformats.org/officeDocument/2006/relationships/tags"/><Relationship Id="rId14" Target="../tags/tag205.xml" Type="http://schemas.openxmlformats.org/officeDocument/2006/relationships/tags"/><Relationship Id="rId15" Target="../tags/tag206.xml" Type="http://schemas.openxmlformats.org/officeDocument/2006/relationships/tags"/><Relationship Id="rId16" Target="../tags/tag207.xml" Type="http://schemas.openxmlformats.org/officeDocument/2006/relationships/tags"/><Relationship Id="rId17" Target="../tags/tag208.xml" Type="http://schemas.openxmlformats.org/officeDocument/2006/relationships/tags"/><Relationship Id="rId18" Target="../tags/tag209.xml" Type="http://schemas.openxmlformats.org/officeDocument/2006/relationships/tags"/><Relationship Id="rId19" Target="../tags/tag210.xml" Type="http://schemas.openxmlformats.org/officeDocument/2006/relationships/tags"/><Relationship Id="rId2" Target="../notesSlides/notesSlide19.xml" Type="http://schemas.openxmlformats.org/officeDocument/2006/relationships/notesSlide"/><Relationship Id="rId20" Target="../tags/tag211.xml" Type="http://schemas.openxmlformats.org/officeDocument/2006/relationships/tags"/><Relationship Id="rId21" Target="../tags/tag212.xml" Type="http://schemas.openxmlformats.org/officeDocument/2006/relationships/tags"/><Relationship Id="rId22" Target="../tags/tag213.xml" Type="http://schemas.openxmlformats.org/officeDocument/2006/relationships/tags"/><Relationship Id="rId3" Target="../tags/tag194.xml" Type="http://schemas.openxmlformats.org/officeDocument/2006/relationships/tags"/><Relationship Id="rId4" Target="../tags/tag195.xml" Type="http://schemas.openxmlformats.org/officeDocument/2006/relationships/tags"/><Relationship Id="rId5" Target="../tags/tag196.xml" Type="http://schemas.openxmlformats.org/officeDocument/2006/relationships/tags"/><Relationship Id="rId6" Target="../tags/tag197.xml" Type="http://schemas.openxmlformats.org/officeDocument/2006/relationships/tags"/><Relationship Id="rId7" Target="../tags/tag198.xml" Type="http://schemas.openxmlformats.org/officeDocument/2006/relationships/tags"/><Relationship Id="rId8" Target="../tags/tag199.xml" Type="http://schemas.openxmlformats.org/officeDocument/2006/relationships/tags"/><Relationship Id="rId9" Target="../tags/tag200.xml" Type="http://schemas.openxmlformats.org/officeDocument/2006/relationships/tags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tags/tag16.xml" Type="http://schemas.openxmlformats.org/officeDocument/2006/relationships/tags"/><Relationship Id="rId2" Target="../notesSlides/notesSlide2.xml" Type="http://schemas.openxmlformats.org/officeDocument/2006/relationships/notesSlide"/><Relationship Id="rId3" Target="../media/image2.jpeg" Type="http://schemas.openxmlformats.org/officeDocument/2006/relationships/image"/><Relationship Id="rId4" Target="../tags/tag10.xml" Type="http://schemas.openxmlformats.org/officeDocument/2006/relationships/tags"/><Relationship Id="rId5" Target="../tags/tag11.xml" Type="http://schemas.openxmlformats.org/officeDocument/2006/relationships/tags"/><Relationship Id="rId6" Target="../tags/tag12.xml" Type="http://schemas.openxmlformats.org/officeDocument/2006/relationships/tags"/><Relationship Id="rId7" Target="../tags/tag13.xml" Type="http://schemas.openxmlformats.org/officeDocument/2006/relationships/tags"/><Relationship Id="rId8" Target="../tags/tag14.xml" Type="http://schemas.openxmlformats.org/officeDocument/2006/relationships/tags"/><Relationship Id="rId9" Target="../tags/tag15.xml" Type="http://schemas.openxmlformats.org/officeDocument/2006/relationships/tags"/></Relationships>
</file>

<file path=ppt/slides/_rels/slide2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10" Target="../tags/tag221.xml" Type="http://schemas.openxmlformats.org/officeDocument/2006/relationships/tags"/><Relationship Id="rId11" Target="../tags/tag222.xml" Type="http://schemas.openxmlformats.org/officeDocument/2006/relationships/tags"/><Relationship Id="rId12" Target="../tags/tag223.xml" Type="http://schemas.openxmlformats.org/officeDocument/2006/relationships/tags"/><Relationship Id="rId13" Target="../tags/tag224.xml" Type="http://schemas.openxmlformats.org/officeDocument/2006/relationships/tags"/><Relationship Id="rId14" Target="../tags/tag225.xml" Type="http://schemas.openxmlformats.org/officeDocument/2006/relationships/tags"/><Relationship Id="rId15" Target="../tags/tag226.xml" Type="http://schemas.openxmlformats.org/officeDocument/2006/relationships/tags"/><Relationship Id="rId16" Target="../tags/tag227.xml" Type="http://schemas.openxmlformats.org/officeDocument/2006/relationships/tags"/><Relationship Id="rId17" Target="../tags/tag228.xml" Type="http://schemas.openxmlformats.org/officeDocument/2006/relationships/tags"/><Relationship Id="rId18" Target="../tags/tag229.xml" Type="http://schemas.openxmlformats.org/officeDocument/2006/relationships/tags"/><Relationship Id="rId19" Target="../tags/tag230.xml" Type="http://schemas.openxmlformats.org/officeDocument/2006/relationships/tags"/><Relationship Id="rId2" Target="../notesSlides/notesSlide20.xml" Type="http://schemas.openxmlformats.org/officeDocument/2006/relationships/notesSlide"/><Relationship Id="rId20" Target="../tags/tag231.xml" Type="http://schemas.openxmlformats.org/officeDocument/2006/relationships/tags"/><Relationship Id="rId21" Target="../tags/tag232.xml" Type="http://schemas.openxmlformats.org/officeDocument/2006/relationships/tags"/><Relationship Id="rId22" Target="../tags/tag233.xml" Type="http://schemas.openxmlformats.org/officeDocument/2006/relationships/tags"/><Relationship Id="rId23" Target="../tags/tag234.xml" Type="http://schemas.openxmlformats.org/officeDocument/2006/relationships/tags"/><Relationship Id="rId24" Target="../tags/tag235.xml" Type="http://schemas.openxmlformats.org/officeDocument/2006/relationships/tags"/><Relationship Id="rId25" Target="../tags/tag236.xml" Type="http://schemas.openxmlformats.org/officeDocument/2006/relationships/tags"/><Relationship Id="rId26" Target="../tags/tag237.xml" Type="http://schemas.openxmlformats.org/officeDocument/2006/relationships/tags"/><Relationship Id="rId3" Target="../tags/tag214.xml" Type="http://schemas.openxmlformats.org/officeDocument/2006/relationships/tags"/><Relationship Id="rId4" Target="../tags/tag215.xml" Type="http://schemas.openxmlformats.org/officeDocument/2006/relationships/tags"/><Relationship Id="rId5" Target="../tags/tag216.xml" Type="http://schemas.openxmlformats.org/officeDocument/2006/relationships/tags"/><Relationship Id="rId6" Target="../tags/tag217.xml" Type="http://schemas.openxmlformats.org/officeDocument/2006/relationships/tags"/><Relationship Id="rId7" Target="../tags/tag218.xml" Type="http://schemas.openxmlformats.org/officeDocument/2006/relationships/tags"/><Relationship Id="rId8" Target="../tags/tag219.xml" Type="http://schemas.openxmlformats.org/officeDocument/2006/relationships/tags"/><Relationship Id="rId9" Target="../tags/tag220.xml" Type="http://schemas.openxmlformats.org/officeDocument/2006/relationships/tags"/></Relationships>
</file>

<file path=ppt/slides/_rels/slide2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10" Target="../tags/tag245.xml" Type="http://schemas.openxmlformats.org/officeDocument/2006/relationships/tags"/><Relationship Id="rId11" Target="../tags/tag246.xml" Type="http://schemas.openxmlformats.org/officeDocument/2006/relationships/tags"/><Relationship Id="rId12" Target="../tags/tag247.xml" Type="http://schemas.openxmlformats.org/officeDocument/2006/relationships/tags"/><Relationship Id="rId13" Target="../tags/tag248.xml" Type="http://schemas.openxmlformats.org/officeDocument/2006/relationships/tags"/><Relationship Id="rId14" Target="../tags/tag249.xml" Type="http://schemas.openxmlformats.org/officeDocument/2006/relationships/tags"/><Relationship Id="rId15" Target="../tags/tag250.xml" Type="http://schemas.openxmlformats.org/officeDocument/2006/relationships/tags"/><Relationship Id="rId16" Target="../tags/tag251.xml" Type="http://schemas.openxmlformats.org/officeDocument/2006/relationships/tags"/><Relationship Id="rId17" Target="../tags/tag252.xml" Type="http://schemas.openxmlformats.org/officeDocument/2006/relationships/tags"/><Relationship Id="rId18" Target="../tags/tag253.xml" Type="http://schemas.openxmlformats.org/officeDocument/2006/relationships/tags"/><Relationship Id="rId19" Target="../tags/tag254.xml" Type="http://schemas.openxmlformats.org/officeDocument/2006/relationships/tags"/><Relationship Id="rId2" Target="../notesSlides/notesSlide21.xml" Type="http://schemas.openxmlformats.org/officeDocument/2006/relationships/notesSlide"/><Relationship Id="rId20" Target="../tags/tag255.xml" Type="http://schemas.openxmlformats.org/officeDocument/2006/relationships/tags"/><Relationship Id="rId21" Target="../tags/tag256.xml" Type="http://schemas.openxmlformats.org/officeDocument/2006/relationships/tags"/><Relationship Id="rId22" Target="../tags/tag257.xml" Type="http://schemas.openxmlformats.org/officeDocument/2006/relationships/tags"/><Relationship Id="rId23" Target="../tags/tag258.xml" Type="http://schemas.openxmlformats.org/officeDocument/2006/relationships/tags"/><Relationship Id="rId24" Target="../tags/tag259.xml" Type="http://schemas.openxmlformats.org/officeDocument/2006/relationships/tags"/><Relationship Id="rId25" Target="../tags/tag260.xml" Type="http://schemas.openxmlformats.org/officeDocument/2006/relationships/tags"/><Relationship Id="rId26" Target="../tags/tag261.xml" Type="http://schemas.openxmlformats.org/officeDocument/2006/relationships/tags"/><Relationship Id="rId27" Target="../tags/tag262.xml" Type="http://schemas.openxmlformats.org/officeDocument/2006/relationships/tags"/><Relationship Id="rId28" Target="../tags/tag263.xml" Type="http://schemas.openxmlformats.org/officeDocument/2006/relationships/tags"/><Relationship Id="rId29" Target="../tags/tag264.xml" Type="http://schemas.openxmlformats.org/officeDocument/2006/relationships/tags"/><Relationship Id="rId3" Target="../tags/tag238.xml" Type="http://schemas.openxmlformats.org/officeDocument/2006/relationships/tags"/><Relationship Id="rId30" Target="../tags/tag265.xml" Type="http://schemas.openxmlformats.org/officeDocument/2006/relationships/tags"/><Relationship Id="rId4" Target="../tags/tag239.xml" Type="http://schemas.openxmlformats.org/officeDocument/2006/relationships/tags"/><Relationship Id="rId5" Target="../tags/tag240.xml" Type="http://schemas.openxmlformats.org/officeDocument/2006/relationships/tags"/><Relationship Id="rId6" Target="../tags/tag241.xml" Type="http://schemas.openxmlformats.org/officeDocument/2006/relationships/tags"/><Relationship Id="rId7" Target="../tags/tag242.xml" Type="http://schemas.openxmlformats.org/officeDocument/2006/relationships/tags"/><Relationship Id="rId8" Target="../tags/tag243.xml" Type="http://schemas.openxmlformats.org/officeDocument/2006/relationships/tags"/><Relationship Id="rId9" Target="../tags/tag244.xml" Type="http://schemas.openxmlformats.org/officeDocument/2006/relationships/tags"/></Relationships>
</file>

<file path=ppt/slides/_rels/slide2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10" Target="../tags/tag272.xml" Type="http://schemas.openxmlformats.org/officeDocument/2006/relationships/tags"/><Relationship Id="rId11" Target="../tags/tag273.xml" Type="http://schemas.openxmlformats.org/officeDocument/2006/relationships/tags"/><Relationship Id="rId12" Target="../tags/tag274.xml" Type="http://schemas.openxmlformats.org/officeDocument/2006/relationships/tags"/><Relationship Id="rId2" Target="../notesSlides/notesSlide22.xml" Type="http://schemas.openxmlformats.org/officeDocument/2006/relationships/notesSlide"/><Relationship Id="rId3" Target="../tags/tag266.xml" Type="http://schemas.openxmlformats.org/officeDocument/2006/relationships/tags"/><Relationship Id="rId4" Target="../tags/tag267.xml" Type="http://schemas.openxmlformats.org/officeDocument/2006/relationships/tags"/><Relationship Id="rId5" Target="../tags/tag268.xml" Type="http://schemas.openxmlformats.org/officeDocument/2006/relationships/tags"/><Relationship Id="rId6" Target="../tags/tag269.xml" Type="http://schemas.openxmlformats.org/officeDocument/2006/relationships/tags"/><Relationship Id="rId7" Target="../tags/tag270.xml" Type="http://schemas.openxmlformats.org/officeDocument/2006/relationships/tags"/><Relationship Id="rId8" Target="../media/image6.jpeg" Type="http://schemas.openxmlformats.org/officeDocument/2006/relationships/image"/><Relationship Id="rId9" Target="../tags/tag271.xml" Type="http://schemas.openxmlformats.org/officeDocument/2006/relationships/tags"/></Relationships>
</file>

<file path=ppt/slides/_rels/slide2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10" Target="../tags/tag279.xml" Type="http://schemas.openxmlformats.org/officeDocument/2006/relationships/tags"/><Relationship Id="rId11" Target="../tags/tag280.xml" Type="http://schemas.openxmlformats.org/officeDocument/2006/relationships/tags"/><Relationship Id="rId12" Target="../tags/tag281.xml" Type="http://schemas.openxmlformats.org/officeDocument/2006/relationships/tags"/><Relationship Id="rId13" Target="../tags/tag282.xml" Type="http://schemas.openxmlformats.org/officeDocument/2006/relationships/tags"/><Relationship Id="rId14" Target="../tags/tag283.xml" Type="http://schemas.openxmlformats.org/officeDocument/2006/relationships/tags"/><Relationship Id="rId15" Target="../tags/tag284.xml" Type="http://schemas.openxmlformats.org/officeDocument/2006/relationships/tags"/><Relationship Id="rId16" Target="../tags/tag285.xml" Type="http://schemas.openxmlformats.org/officeDocument/2006/relationships/tags"/><Relationship Id="rId17" Target="../tags/tag286.xml" Type="http://schemas.openxmlformats.org/officeDocument/2006/relationships/tags"/><Relationship Id="rId2" Target="../notesSlides/notesSlide23.xml" Type="http://schemas.openxmlformats.org/officeDocument/2006/relationships/notesSlide"/><Relationship Id="rId3" Target="../media/image7.jpeg" Type="http://schemas.openxmlformats.org/officeDocument/2006/relationships/image"/><Relationship Id="rId4" Target="../tags/tag275.xml" Type="http://schemas.openxmlformats.org/officeDocument/2006/relationships/tags"/><Relationship Id="rId5" Target="../media/image3.jpeg" Type="http://schemas.openxmlformats.org/officeDocument/2006/relationships/image"/><Relationship Id="rId6" Target="../tags/tag276.xml" Type="http://schemas.openxmlformats.org/officeDocument/2006/relationships/tags"/><Relationship Id="rId7" Target="../media/image4.jpeg" Type="http://schemas.openxmlformats.org/officeDocument/2006/relationships/image"/><Relationship Id="rId8" Target="../tags/tag277.xml" Type="http://schemas.openxmlformats.org/officeDocument/2006/relationships/tags"/><Relationship Id="rId9" Target="../tags/tag278.xml" Type="http://schemas.openxmlformats.org/officeDocument/2006/relationships/tags"/></Relationships>
</file>

<file path=ppt/slides/_rels/slide2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10" Target="../tags/tag291.xml" Type="http://schemas.openxmlformats.org/officeDocument/2006/relationships/tags"/><Relationship Id="rId11" Target="../tags/tag292.xml" Type="http://schemas.openxmlformats.org/officeDocument/2006/relationships/tags"/><Relationship Id="rId12" Target="../tags/tag293.xml" Type="http://schemas.openxmlformats.org/officeDocument/2006/relationships/tags"/><Relationship Id="rId13" Target="../tags/tag294.xml" Type="http://schemas.openxmlformats.org/officeDocument/2006/relationships/tags"/><Relationship Id="rId14" Target="../tags/tag295.xml" Type="http://schemas.openxmlformats.org/officeDocument/2006/relationships/tags"/><Relationship Id="rId15" Target="../tags/tag296.xml" Type="http://schemas.openxmlformats.org/officeDocument/2006/relationships/tags"/><Relationship Id="rId16" Target="../tags/tag297.xml" Type="http://schemas.openxmlformats.org/officeDocument/2006/relationships/tags"/><Relationship Id="rId17" Target="../tags/tag298.xml" Type="http://schemas.openxmlformats.org/officeDocument/2006/relationships/tags"/><Relationship Id="rId18" Target="../tags/tag299.xml" Type="http://schemas.openxmlformats.org/officeDocument/2006/relationships/tags"/><Relationship Id="rId19" Target="../tags/tag300.xml" Type="http://schemas.openxmlformats.org/officeDocument/2006/relationships/tags"/><Relationship Id="rId2" Target="../notesSlides/notesSlide24.xml" Type="http://schemas.openxmlformats.org/officeDocument/2006/relationships/notesSlide"/><Relationship Id="rId20" Target="../tags/tag301.xml" Type="http://schemas.openxmlformats.org/officeDocument/2006/relationships/tags"/><Relationship Id="rId3" Target="../media/image7.jpeg" Type="http://schemas.openxmlformats.org/officeDocument/2006/relationships/image"/><Relationship Id="rId4" Target="../tags/tag287.xml" Type="http://schemas.openxmlformats.org/officeDocument/2006/relationships/tags"/><Relationship Id="rId5" Target="../media/image3.jpeg" Type="http://schemas.openxmlformats.org/officeDocument/2006/relationships/image"/><Relationship Id="rId6" Target="../tags/tag288.xml" Type="http://schemas.openxmlformats.org/officeDocument/2006/relationships/tags"/><Relationship Id="rId7" Target="../media/image4.jpeg" Type="http://schemas.openxmlformats.org/officeDocument/2006/relationships/image"/><Relationship Id="rId8" Target="../tags/tag289.xml" Type="http://schemas.openxmlformats.org/officeDocument/2006/relationships/tags"/><Relationship Id="rId9" Target="../tags/tag290.xml" Type="http://schemas.openxmlformats.org/officeDocument/2006/relationships/tags"/></Relationships>
</file>

<file path=ppt/slides/_rels/slide2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tags/tag306.xml" Type="http://schemas.openxmlformats.org/officeDocument/2006/relationships/tags"/><Relationship Id="rId11" Target="../tags/tag307.xml" Type="http://schemas.openxmlformats.org/officeDocument/2006/relationships/tags"/><Relationship Id="rId2" Target="../notesSlides/notesSlide25.xml" Type="http://schemas.openxmlformats.org/officeDocument/2006/relationships/notesSlide"/><Relationship Id="rId3" Target="../media/image8.jpeg" Type="http://schemas.openxmlformats.org/officeDocument/2006/relationships/image"/><Relationship Id="rId4" Target="../tags/tag302.xml" Type="http://schemas.openxmlformats.org/officeDocument/2006/relationships/tags"/><Relationship Id="rId5" Target="../media/image9.jpeg" Type="http://schemas.openxmlformats.org/officeDocument/2006/relationships/image"/><Relationship Id="rId6" Target="../tags/tag303.xml" Type="http://schemas.openxmlformats.org/officeDocument/2006/relationships/tags"/><Relationship Id="rId7" Target="../media/image4.jpeg" Type="http://schemas.openxmlformats.org/officeDocument/2006/relationships/image"/><Relationship Id="rId8" Target="../tags/tag304.xml" Type="http://schemas.openxmlformats.org/officeDocument/2006/relationships/tags"/><Relationship Id="rId9" Target="../tags/tag305.xml" Type="http://schemas.openxmlformats.org/officeDocument/2006/relationships/tags"/></Relationships>
</file>

<file path=ppt/slides/_rels/slide2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10" Target="../tags/tag315.xml" Type="http://schemas.openxmlformats.org/officeDocument/2006/relationships/tags"/><Relationship Id="rId11" Target="../tags/tag316.xml" Type="http://schemas.openxmlformats.org/officeDocument/2006/relationships/tags"/><Relationship Id="rId12" Target="../tags/tag317.xml" Type="http://schemas.openxmlformats.org/officeDocument/2006/relationships/tags"/><Relationship Id="rId13" Target="../tags/tag318.xml" Type="http://schemas.openxmlformats.org/officeDocument/2006/relationships/tags"/><Relationship Id="rId14" Target="../tags/tag319.xml" Type="http://schemas.openxmlformats.org/officeDocument/2006/relationships/tags"/><Relationship Id="rId15" Target="../tags/tag320.xml" Type="http://schemas.openxmlformats.org/officeDocument/2006/relationships/tags"/><Relationship Id="rId2" Target="../notesSlides/notesSlide26.xml" Type="http://schemas.openxmlformats.org/officeDocument/2006/relationships/notesSlide"/><Relationship Id="rId3" Target="../tags/tag308.xml" Type="http://schemas.openxmlformats.org/officeDocument/2006/relationships/tags"/><Relationship Id="rId4" Target="../tags/tag309.xml" Type="http://schemas.openxmlformats.org/officeDocument/2006/relationships/tags"/><Relationship Id="rId5" Target="../tags/tag310.xml" Type="http://schemas.openxmlformats.org/officeDocument/2006/relationships/tags"/><Relationship Id="rId6" Target="../tags/tag311.xml" Type="http://schemas.openxmlformats.org/officeDocument/2006/relationships/tags"/><Relationship Id="rId7" Target="../tags/tag312.xml" Type="http://schemas.openxmlformats.org/officeDocument/2006/relationships/tags"/><Relationship Id="rId8" Target="../tags/tag313.xml" Type="http://schemas.openxmlformats.org/officeDocument/2006/relationships/tags"/><Relationship Id="rId9" Target="../tags/tag314.xml" Type="http://schemas.openxmlformats.org/officeDocument/2006/relationships/tags"/></Relationships>
</file>

<file path=ppt/slides/_rels/slide2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10" Target="../tags/tag328.xml" Type="http://schemas.openxmlformats.org/officeDocument/2006/relationships/tags"/><Relationship Id="rId11" Target="../tags/tag329.xml" Type="http://schemas.openxmlformats.org/officeDocument/2006/relationships/tags"/><Relationship Id="rId12" Target="../tags/tag330.xml" Type="http://schemas.openxmlformats.org/officeDocument/2006/relationships/tags"/><Relationship Id="rId13" Target="../tags/tag331.xml" Type="http://schemas.openxmlformats.org/officeDocument/2006/relationships/tags"/><Relationship Id="rId14" Target="../tags/tag332.xml" Type="http://schemas.openxmlformats.org/officeDocument/2006/relationships/tags"/><Relationship Id="rId15" Target="../tags/tag333.xml" Type="http://schemas.openxmlformats.org/officeDocument/2006/relationships/tags"/><Relationship Id="rId16" Target="../tags/tag334.xml" Type="http://schemas.openxmlformats.org/officeDocument/2006/relationships/tags"/><Relationship Id="rId17" Target="../tags/tag335.xml" Type="http://schemas.openxmlformats.org/officeDocument/2006/relationships/tags"/><Relationship Id="rId2" Target="../notesSlides/notesSlide27.xml" Type="http://schemas.openxmlformats.org/officeDocument/2006/relationships/notesSlide"/><Relationship Id="rId3" Target="../tags/tag321.xml" Type="http://schemas.openxmlformats.org/officeDocument/2006/relationships/tags"/><Relationship Id="rId4" Target="../tags/tag322.xml" Type="http://schemas.openxmlformats.org/officeDocument/2006/relationships/tags"/><Relationship Id="rId5" Target="../tags/tag323.xml" Type="http://schemas.openxmlformats.org/officeDocument/2006/relationships/tags"/><Relationship Id="rId6" Target="../tags/tag324.xml" Type="http://schemas.openxmlformats.org/officeDocument/2006/relationships/tags"/><Relationship Id="rId7" Target="../tags/tag325.xml" Type="http://schemas.openxmlformats.org/officeDocument/2006/relationships/tags"/><Relationship Id="rId8" Target="../tags/tag326.xml" Type="http://schemas.openxmlformats.org/officeDocument/2006/relationships/tags"/><Relationship Id="rId9" Target="../tags/tag327.xml" Type="http://schemas.openxmlformats.org/officeDocument/2006/relationships/tags"/></Relationships>
</file>

<file path=ppt/slides/_rels/slide2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10" Target="../tags/tag343.xml" Type="http://schemas.openxmlformats.org/officeDocument/2006/relationships/tags"/><Relationship Id="rId11" Target="../tags/tag344.xml" Type="http://schemas.openxmlformats.org/officeDocument/2006/relationships/tags"/><Relationship Id="rId12" Target="../tags/tag345.xml" Type="http://schemas.openxmlformats.org/officeDocument/2006/relationships/tags"/><Relationship Id="rId13" Target="../tags/tag346.xml" Type="http://schemas.openxmlformats.org/officeDocument/2006/relationships/tags"/><Relationship Id="rId14" Target="../tags/tag347.xml" Type="http://schemas.openxmlformats.org/officeDocument/2006/relationships/tags"/><Relationship Id="rId15" Target="../tags/tag348.xml" Type="http://schemas.openxmlformats.org/officeDocument/2006/relationships/tags"/><Relationship Id="rId16" Target="../tags/tag349.xml" Type="http://schemas.openxmlformats.org/officeDocument/2006/relationships/tags"/><Relationship Id="rId17" Target="../tags/tag350.xml" Type="http://schemas.openxmlformats.org/officeDocument/2006/relationships/tags"/><Relationship Id="rId18" Target="../tags/tag351.xml" Type="http://schemas.openxmlformats.org/officeDocument/2006/relationships/tags"/><Relationship Id="rId19" Target="../tags/tag352.xml" Type="http://schemas.openxmlformats.org/officeDocument/2006/relationships/tags"/><Relationship Id="rId2" Target="../notesSlides/notesSlide28.xml" Type="http://schemas.openxmlformats.org/officeDocument/2006/relationships/notesSlide"/><Relationship Id="rId20" Target="../tags/tag353.xml" Type="http://schemas.openxmlformats.org/officeDocument/2006/relationships/tags"/><Relationship Id="rId21" Target="../tags/tag354.xml" Type="http://schemas.openxmlformats.org/officeDocument/2006/relationships/tags"/><Relationship Id="rId22" Target="../tags/tag355.xml" Type="http://schemas.openxmlformats.org/officeDocument/2006/relationships/tags"/><Relationship Id="rId23" Target="../tags/tag356.xml" Type="http://schemas.openxmlformats.org/officeDocument/2006/relationships/tags"/><Relationship Id="rId3" Target="../tags/tag336.xml" Type="http://schemas.openxmlformats.org/officeDocument/2006/relationships/tags"/><Relationship Id="rId4" Target="../tags/tag337.xml" Type="http://schemas.openxmlformats.org/officeDocument/2006/relationships/tags"/><Relationship Id="rId5" Target="../tags/tag338.xml" Type="http://schemas.openxmlformats.org/officeDocument/2006/relationships/tags"/><Relationship Id="rId6" Target="../tags/tag339.xml" Type="http://schemas.openxmlformats.org/officeDocument/2006/relationships/tags"/><Relationship Id="rId7" Target="../tags/tag340.xml" Type="http://schemas.openxmlformats.org/officeDocument/2006/relationships/tags"/><Relationship Id="rId8" Target="../tags/tag341.xml" Type="http://schemas.openxmlformats.org/officeDocument/2006/relationships/tags"/><Relationship Id="rId9" Target="../tags/tag342.xml" Type="http://schemas.openxmlformats.org/officeDocument/2006/relationships/tags"/></Relationships>
</file>

<file path=ppt/slides/_rels/slide2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10" Target="../tags/tag364.xml" Type="http://schemas.openxmlformats.org/officeDocument/2006/relationships/tags"/><Relationship Id="rId11" Target="../tags/tag365.xml" Type="http://schemas.openxmlformats.org/officeDocument/2006/relationships/tags"/><Relationship Id="rId12" Target="../tags/tag366.xml" Type="http://schemas.openxmlformats.org/officeDocument/2006/relationships/tags"/><Relationship Id="rId13" Target="../tags/tag367.xml" Type="http://schemas.openxmlformats.org/officeDocument/2006/relationships/tags"/><Relationship Id="rId14" Target="../tags/tag368.xml" Type="http://schemas.openxmlformats.org/officeDocument/2006/relationships/tags"/><Relationship Id="rId15" Target="../tags/tag369.xml" Type="http://schemas.openxmlformats.org/officeDocument/2006/relationships/tags"/><Relationship Id="rId16" Target="../tags/tag370.xml" Type="http://schemas.openxmlformats.org/officeDocument/2006/relationships/tags"/><Relationship Id="rId17" Target="../tags/tag371.xml" Type="http://schemas.openxmlformats.org/officeDocument/2006/relationships/tags"/><Relationship Id="rId18" Target="../tags/tag372.xml" Type="http://schemas.openxmlformats.org/officeDocument/2006/relationships/tags"/><Relationship Id="rId19" Target="../tags/tag373.xml" Type="http://schemas.openxmlformats.org/officeDocument/2006/relationships/tags"/><Relationship Id="rId2" Target="../notesSlides/notesSlide29.xml" Type="http://schemas.openxmlformats.org/officeDocument/2006/relationships/notesSlide"/><Relationship Id="rId20" Target="../tags/tag374.xml" Type="http://schemas.openxmlformats.org/officeDocument/2006/relationships/tags"/><Relationship Id="rId21" Target="../tags/tag375.xml" Type="http://schemas.openxmlformats.org/officeDocument/2006/relationships/tags"/><Relationship Id="rId22" Target="../tags/tag376.xml" Type="http://schemas.openxmlformats.org/officeDocument/2006/relationships/tags"/><Relationship Id="rId23" Target="../tags/tag377.xml" Type="http://schemas.openxmlformats.org/officeDocument/2006/relationships/tags"/><Relationship Id="rId24" Target="../tags/tag378.xml" Type="http://schemas.openxmlformats.org/officeDocument/2006/relationships/tags"/><Relationship Id="rId25" Target="../tags/tag379.xml" Type="http://schemas.openxmlformats.org/officeDocument/2006/relationships/tags"/><Relationship Id="rId26" Target="../tags/tag380.xml" Type="http://schemas.openxmlformats.org/officeDocument/2006/relationships/tags"/><Relationship Id="rId27" Target="../tags/tag381.xml" Type="http://schemas.openxmlformats.org/officeDocument/2006/relationships/tags"/><Relationship Id="rId28" Target="../tags/tag382.xml" Type="http://schemas.openxmlformats.org/officeDocument/2006/relationships/tags"/><Relationship Id="rId29" Target="../tags/tag383.xml" Type="http://schemas.openxmlformats.org/officeDocument/2006/relationships/tags"/><Relationship Id="rId3" Target="../tags/tag357.xml" Type="http://schemas.openxmlformats.org/officeDocument/2006/relationships/tags"/><Relationship Id="rId4" Target="../tags/tag358.xml" Type="http://schemas.openxmlformats.org/officeDocument/2006/relationships/tags"/><Relationship Id="rId5" Target="../tags/tag359.xml" Type="http://schemas.openxmlformats.org/officeDocument/2006/relationships/tags"/><Relationship Id="rId6" Target="../tags/tag360.xml" Type="http://schemas.openxmlformats.org/officeDocument/2006/relationships/tags"/><Relationship Id="rId7" Target="../tags/tag361.xml" Type="http://schemas.openxmlformats.org/officeDocument/2006/relationships/tags"/><Relationship Id="rId8" Target="../tags/tag362.xml" Type="http://schemas.openxmlformats.org/officeDocument/2006/relationships/tags"/><Relationship Id="rId9" Target="../tags/tag363.xml" Type="http://schemas.openxmlformats.org/officeDocument/2006/relationships/tags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tags/tag23.xml" Type="http://schemas.openxmlformats.org/officeDocument/2006/relationships/tags"/><Relationship Id="rId11" Target="../tags/tag24.xml" Type="http://schemas.openxmlformats.org/officeDocument/2006/relationships/tags"/><Relationship Id="rId2" Target="../notesSlides/notesSlide3.xml" Type="http://schemas.openxmlformats.org/officeDocument/2006/relationships/notesSlide"/><Relationship Id="rId3" Target="../tags/tag17.xml" Type="http://schemas.openxmlformats.org/officeDocument/2006/relationships/tags"/><Relationship Id="rId4" Target="../tags/tag18.xml" Type="http://schemas.openxmlformats.org/officeDocument/2006/relationships/tags"/><Relationship Id="rId5" Target="../tags/tag19.xml" Type="http://schemas.openxmlformats.org/officeDocument/2006/relationships/tags"/><Relationship Id="rId6" Target="../media/image2.jpeg" Type="http://schemas.openxmlformats.org/officeDocument/2006/relationships/image"/><Relationship Id="rId7" Target="../tags/tag20.xml" Type="http://schemas.openxmlformats.org/officeDocument/2006/relationships/tags"/><Relationship Id="rId8" Target="../tags/tag21.xml" Type="http://schemas.openxmlformats.org/officeDocument/2006/relationships/tags"/><Relationship Id="rId9" Target="../tags/tag22.xml" Type="http://schemas.openxmlformats.org/officeDocument/2006/relationships/tags"/></Relationships>
</file>

<file path=ppt/slides/_rels/slide3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10" Target="../tags/tag391.xml" Type="http://schemas.openxmlformats.org/officeDocument/2006/relationships/tags"/><Relationship Id="rId11" Target="../tags/tag392.xml" Type="http://schemas.openxmlformats.org/officeDocument/2006/relationships/tags"/><Relationship Id="rId12" Target="../tags/tag393.xml" Type="http://schemas.openxmlformats.org/officeDocument/2006/relationships/tags"/><Relationship Id="rId13" Target="../tags/tag394.xml" Type="http://schemas.openxmlformats.org/officeDocument/2006/relationships/tags"/><Relationship Id="rId14" Target="../tags/tag395.xml" Type="http://schemas.openxmlformats.org/officeDocument/2006/relationships/tags"/><Relationship Id="rId15" Target="../tags/tag396.xml" Type="http://schemas.openxmlformats.org/officeDocument/2006/relationships/tags"/><Relationship Id="rId16" Target="../tags/tag397.xml" Type="http://schemas.openxmlformats.org/officeDocument/2006/relationships/tags"/><Relationship Id="rId17" Target="../tags/tag398.xml" Type="http://schemas.openxmlformats.org/officeDocument/2006/relationships/tags"/><Relationship Id="rId18" Target="../tags/tag399.xml" Type="http://schemas.openxmlformats.org/officeDocument/2006/relationships/tags"/><Relationship Id="rId19" Target="../tags/tag400.xml" Type="http://schemas.openxmlformats.org/officeDocument/2006/relationships/tags"/><Relationship Id="rId2" Target="../notesSlides/notesSlide30.xml" Type="http://schemas.openxmlformats.org/officeDocument/2006/relationships/notesSlide"/><Relationship Id="rId20" Target="../tags/tag401.xml" Type="http://schemas.openxmlformats.org/officeDocument/2006/relationships/tags"/><Relationship Id="rId21" Target="../tags/tag402.xml" Type="http://schemas.openxmlformats.org/officeDocument/2006/relationships/tags"/><Relationship Id="rId22" Target="../tags/tag403.xml" Type="http://schemas.openxmlformats.org/officeDocument/2006/relationships/tags"/><Relationship Id="rId23" Target="../tags/tag404.xml" Type="http://schemas.openxmlformats.org/officeDocument/2006/relationships/tags"/><Relationship Id="rId24" Target="../tags/tag405.xml" Type="http://schemas.openxmlformats.org/officeDocument/2006/relationships/tags"/><Relationship Id="rId25" Target="../tags/tag406.xml" Type="http://schemas.openxmlformats.org/officeDocument/2006/relationships/tags"/><Relationship Id="rId26" Target="../tags/tag407.xml" Type="http://schemas.openxmlformats.org/officeDocument/2006/relationships/tags"/><Relationship Id="rId27" Target="../tags/tag408.xml" Type="http://schemas.openxmlformats.org/officeDocument/2006/relationships/tags"/><Relationship Id="rId28" Target="../tags/tag409.xml" Type="http://schemas.openxmlformats.org/officeDocument/2006/relationships/tags"/><Relationship Id="rId29" Target="../tags/tag410.xml" Type="http://schemas.openxmlformats.org/officeDocument/2006/relationships/tags"/><Relationship Id="rId3" Target="../tags/tag384.xml" Type="http://schemas.openxmlformats.org/officeDocument/2006/relationships/tags"/><Relationship Id="rId30" Target="../tags/tag411.xml" Type="http://schemas.openxmlformats.org/officeDocument/2006/relationships/tags"/><Relationship Id="rId31" Target="../tags/tag412.xml" Type="http://schemas.openxmlformats.org/officeDocument/2006/relationships/tags"/><Relationship Id="rId32" Target="../tags/tag413.xml" Type="http://schemas.openxmlformats.org/officeDocument/2006/relationships/tags"/><Relationship Id="rId33" Target="../tags/tag414.xml" Type="http://schemas.openxmlformats.org/officeDocument/2006/relationships/tags"/><Relationship Id="rId34" Target="../tags/tag415.xml" Type="http://schemas.openxmlformats.org/officeDocument/2006/relationships/tags"/><Relationship Id="rId35" Target="../tags/tag416.xml" Type="http://schemas.openxmlformats.org/officeDocument/2006/relationships/tags"/><Relationship Id="rId4" Target="../tags/tag385.xml" Type="http://schemas.openxmlformats.org/officeDocument/2006/relationships/tags"/><Relationship Id="rId5" Target="../tags/tag386.xml" Type="http://schemas.openxmlformats.org/officeDocument/2006/relationships/tags"/><Relationship Id="rId6" Target="../tags/tag387.xml" Type="http://schemas.openxmlformats.org/officeDocument/2006/relationships/tags"/><Relationship Id="rId7" Target="../tags/tag388.xml" Type="http://schemas.openxmlformats.org/officeDocument/2006/relationships/tags"/><Relationship Id="rId8" Target="../tags/tag389.xml" Type="http://schemas.openxmlformats.org/officeDocument/2006/relationships/tags"/><Relationship Id="rId9" Target="../tags/tag390.xml" Type="http://schemas.openxmlformats.org/officeDocument/2006/relationships/tags"/></Relationships>
</file>

<file path=ppt/slides/_rels/slide3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10" Target="../tags/tag424.xml" Type="http://schemas.openxmlformats.org/officeDocument/2006/relationships/tags"/><Relationship Id="rId11" Target="../tags/tag425.xml" Type="http://schemas.openxmlformats.org/officeDocument/2006/relationships/tags"/><Relationship Id="rId12" Target="../tags/tag426.xml" Type="http://schemas.openxmlformats.org/officeDocument/2006/relationships/tags"/><Relationship Id="rId13" Target="../tags/tag427.xml" Type="http://schemas.openxmlformats.org/officeDocument/2006/relationships/tags"/><Relationship Id="rId14" Target="../tags/tag428.xml" Type="http://schemas.openxmlformats.org/officeDocument/2006/relationships/tags"/><Relationship Id="rId15" Target="../tags/tag429.xml" Type="http://schemas.openxmlformats.org/officeDocument/2006/relationships/tags"/><Relationship Id="rId16" Target="../tags/tag430.xml" Type="http://schemas.openxmlformats.org/officeDocument/2006/relationships/tags"/><Relationship Id="rId17" Target="../tags/tag431.xml" Type="http://schemas.openxmlformats.org/officeDocument/2006/relationships/tags"/><Relationship Id="rId18" Target="../tags/tag432.xml" Type="http://schemas.openxmlformats.org/officeDocument/2006/relationships/tags"/><Relationship Id="rId19" Target="../tags/tag433.xml" Type="http://schemas.openxmlformats.org/officeDocument/2006/relationships/tags"/><Relationship Id="rId2" Target="../notesSlides/notesSlide31.xml" Type="http://schemas.openxmlformats.org/officeDocument/2006/relationships/notesSlide"/><Relationship Id="rId20" Target="../tags/tag434.xml" Type="http://schemas.openxmlformats.org/officeDocument/2006/relationships/tags"/><Relationship Id="rId21" Target="../tags/tag435.xml" Type="http://schemas.openxmlformats.org/officeDocument/2006/relationships/tags"/><Relationship Id="rId22" Target="../tags/tag436.xml" Type="http://schemas.openxmlformats.org/officeDocument/2006/relationships/tags"/><Relationship Id="rId23" Target="../tags/tag437.xml" Type="http://schemas.openxmlformats.org/officeDocument/2006/relationships/tags"/><Relationship Id="rId24" Target="../tags/tag438.xml" Type="http://schemas.openxmlformats.org/officeDocument/2006/relationships/tags"/><Relationship Id="rId25" Target="../tags/tag439.xml" Type="http://schemas.openxmlformats.org/officeDocument/2006/relationships/tags"/><Relationship Id="rId26" Target="../tags/tag440.xml" Type="http://schemas.openxmlformats.org/officeDocument/2006/relationships/tags"/><Relationship Id="rId27" Target="../tags/tag441.xml" Type="http://schemas.openxmlformats.org/officeDocument/2006/relationships/tags"/><Relationship Id="rId28" Target="../tags/tag442.xml" Type="http://schemas.openxmlformats.org/officeDocument/2006/relationships/tags"/><Relationship Id="rId29" Target="../tags/tag443.xml" Type="http://schemas.openxmlformats.org/officeDocument/2006/relationships/tags"/><Relationship Id="rId3" Target="../tags/tag417.xml" Type="http://schemas.openxmlformats.org/officeDocument/2006/relationships/tags"/><Relationship Id="rId30" Target="../tags/tag444.xml" Type="http://schemas.openxmlformats.org/officeDocument/2006/relationships/tags"/><Relationship Id="rId31" Target="../tags/tag445.xml" Type="http://schemas.openxmlformats.org/officeDocument/2006/relationships/tags"/><Relationship Id="rId32" Target="../tags/tag446.xml" Type="http://schemas.openxmlformats.org/officeDocument/2006/relationships/tags"/><Relationship Id="rId33" Target="../tags/tag447.xml" Type="http://schemas.openxmlformats.org/officeDocument/2006/relationships/tags"/><Relationship Id="rId34" Target="../tags/tag448.xml" Type="http://schemas.openxmlformats.org/officeDocument/2006/relationships/tags"/><Relationship Id="rId35" Target="../tags/tag449.xml" Type="http://schemas.openxmlformats.org/officeDocument/2006/relationships/tags"/><Relationship Id="rId36" Target="../tags/tag450.xml" Type="http://schemas.openxmlformats.org/officeDocument/2006/relationships/tags"/><Relationship Id="rId37" Target="../tags/tag451.xml" Type="http://schemas.openxmlformats.org/officeDocument/2006/relationships/tags"/><Relationship Id="rId38" Target="../tags/tag452.xml" Type="http://schemas.openxmlformats.org/officeDocument/2006/relationships/tags"/><Relationship Id="rId39" Target="../tags/tag453.xml" Type="http://schemas.openxmlformats.org/officeDocument/2006/relationships/tags"/><Relationship Id="rId4" Target="../tags/tag418.xml" Type="http://schemas.openxmlformats.org/officeDocument/2006/relationships/tags"/><Relationship Id="rId40" Target="../tags/tag454.xml" Type="http://schemas.openxmlformats.org/officeDocument/2006/relationships/tags"/><Relationship Id="rId41" Target="../tags/tag455.xml" Type="http://schemas.openxmlformats.org/officeDocument/2006/relationships/tags"/><Relationship Id="rId5" Target="../tags/tag419.xml" Type="http://schemas.openxmlformats.org/officeDocument/2006/relationships/tags"/><Relationship Id="rId6" Target="../tags/tag420.xml" Type="http://schemas.openxmlformats.org/officeDocument/2006/relationships/tags"/><Relationship Id="rId7" Target="../tags/tag421.xml" Type="http://schemas.openxmlformats.org/officeDocument/2006/relationships/tags"/><Relationship Id="rId8" Target="../tags/tag422.xml" Type="http://schemas.openxmlformats.org/officeDocument/2006/relationships/tags"/><Relationship Id="rId9" Target="../tags/tag423.xml" Type="http://schemas.openxmlformats.org/officeDocument/2006/relationships/tags"/></Relationships>
</file>

<file path=ppt/slides/_rels/slide3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10" Target="../tags/tag460.xml" Type="http://schemas.openxmlformats.org/officeDocument/2006/relationships/tags"/><Relationship Id="rId11" Target="../tags/tag461.xml" Type="http://schemas.openxmlformats.org/officeDocument/2006/relationships/tags"/><Relationship Id="rId12" Target="../tags/tag462.xml" Type="http://schemas.openxmlformats.org/officeDocument/2006/relationships/tags"/><Relationship Id="rId2" Target="../notesSlides/notesSlide32.xml" Type="http://schemas.openxmlformats.org/officeDocument/2006/relationships/notesSlide"/><Relationship Id="rId3" Target="../tags/tag456.xml" Type="http://schemas.openxmlformats.org/officeDocument/2006/relationships/tags"/><Relationship Id="rId4" Target="../media/image7.jpeg" Type="http://schemas.openxmlformats.org/officeDocument/2006/relationships/image"/><Relationship Id="rId5" Target="../tags/tag457.xml" Type="http://schemas.openxmlformats.org/officeDocument/2006/relationships/tags"/><Relationship Id="rId6" Target="../media/image3.jpeg" Type="http://schemas.openxmlformats.org/officeDocument/2006/relationships/image"/><Relationship Id="rId7" Target="../tags/tag458.xml" Type="http://schemas.openxmlformats.org/officeDocument/2006/relationships/tags"/><Relationship Id="rId8" Target="../media/image4.jpeg" Type="http://schemas.openxmlformats.org/officeDocument/2006/relationships/image"/><Relationship Id="rId9" Target="../tags/tag459.xml" Type="http://schemas.openxmlformats.org/officeDocument/2006/relationships/tags"/></Relationships>
</file>

<file path=ppt/slides/_rels/slide3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33.xml" Type="http://schemas.openxmlformats.org/officeDocument/2006/relationships/notesSlide"/><Relationship Id="rId3" Target="../tags/tag463.xml" Type="http://schemas.openxmlformats.org/officeDocument/2006/relationships/tags"/><Relationship Id="rId4" Target="../media/image10.jpeg" Type="http://schemas.openxmlformats.org/officeDocument/2006/relationships/image"/><Relationship Id="rId5" Target="../tags/tag464.xml" Type="http://schemas.openxmlformats.org/officeDocument/2006/relationships/tags"/><Relationship Id="rId6" Target="../media/image11.jpeg" Type="http://schemas.openxmlformats.org/officeDocument/2006/relationships/image"/><Relationship Id="rId7" Target="../tags/tag465.xml" Type="http://schemas.openxmlformats.org/officeDocument/2006/relationships/tags"/><Relationship Id="rId8" Target="../tags/tag466.xml" Type="http://schemas.openxmlformats.org/officeDocument/2006/relationships/tags"/><Relationship Id="rId9" Target="../tags/tag467.xml" Type="http://schemas.openxmlformats.org/officeDocument/2006/relationships/tags"/></Relationships>
</file>

<file path=ppt/slides/_rels/slide34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10" Target="../tags/tag475.xml" Type="http://schemas.openxmlformats.org/officeDocument/2006/relationships/tags"/><Relationship Id="rId11" Target="../tags/tag476.xml" Type="http://schemas.openxmlformats.org/officeDocument/2006/relationships/tags"/><Relationship Id="rId12" Target="../tags/tag477.xml" Type="http://schemas.openxmlformats.org/officeDocument/2006/relationships/tags"/><Relationship Id="rId13" Target="../tags/tag478.xml" Type="http://schemas.openxmlformats.org/officeDocument/2006/relationships/tags"/><Relationship Id="rId14" Target="../tags/tag479.xml" Type="http://schemas.openxmlformats.org/officeDocument/2006/relationships/tags"/><Relationship Id="rId15" Target="../tags/tag480.xml" Type="http://schemas.openxmlformats.org/officeDocument/2006/relationships/tags"/><Relationship Id="rId16" Target="../tags/tag481.xml" Type="http://schemas.openxmlformats.org/officeDocument/2006/relationships/tags"/><Relationship Id="rId2" Target="../notesSlides/notesSlide34.xml" Type="http://schemas.openxmlformats.org/officeDocument/2006/relationships/notesSlide"/><Relationship Id="rId3" Target="../tags/tag468.xml" Type="http://schemas.openxmlformats.org/officeDocument/2006/relationships/tags"/><Relationship Id="rId4" Target="../tags/tag469.xml" Type="http://schemas.openxmlformats.org/officeDocument/2006/relationships/tags"/><Relationship Id="rId5" Target="../tags/tag470.xml" Type="http://schemas.openxmlformats.org/officeDocument/2006/relationships/tags"/><Relationship Id="rId6" Target="../tags/tag471.xml" Type="http://schemas.openxmlformats.org/officeDocument/2006/relationships/tags"/><Relationship Id="rId7" Target="../tags/tag472.xml" Type="http://schemas.openxmlformats.org/officeDocument/2006/relationships/tags"/><Relationship Id="rId8" Target="../tags/tag473.xml" Type="http://schemas.openxmlformats.org/officeDocument/2006/relationships/tags"/><Relationship Id="rId9" Target="../tags/tag474.xml" Type="http://schemas.openxmlformats.org/officeDocument/2006/relationships/tags"/></Relationships>
</file>

<file path=ppt/slides/_rels/slide35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notesSlides/notesSlide35.xml" Type="http://schemas.openxmlformats.org/officeDocument/2006/relationships/notesSlide"/><Relationship Id="rId3" Target="../tags/tag482.xml" Type="http://schemas.openxmlformats.org/officeDocument/2006/relationships/tags"/><Relationship Id="rId4" Target="../media/image12.jpeg" Type="http://schemas.openxmlformats.org/officeDocument/2006/relationships/image"/><Relationship Id="rId5" Target="../tags/tag483.xml" Type="http://schemas.openxmlformats.org/officeDocument/2006/relationships/tags"/><Relationship Id="rId6" Target="../tags/tag484.xml" Type="http://schemas.openxmlformats.org/officeDocument/2006/relationships/tags"/><Relationship Id="rId7" Target="../tags/tag485.xml" Type="http://schemas.openxmlformats.org/officeDocument/2006/relationships/tags"/></Relationships>
</file>

<file path=ppt/slides/_rels/slide3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10" Target="../tags/tag493.xml" Type="http://schemas.openxmlformats.org/officeDocument/2006/relationships/tags"/><Relationship Id="rId11" Target="../tags/tag494.xml" Type="http://schemas.openxmlformats.org/officeDocument/2006/relationships/tags"/><Relationship Id="rId2" Target="../notesSlides/notesSlide36.xml" Type="http://schemas.openxmlformats.org/officeDocument/2006/relationships/notesSlide"/><Relationship Id="rId3" Target="../tags/tag486.xml" Type="http://schemas.openxmlformats.org/officeDocument/2006/relationships/tags"/><Relationship Id="rId4" Target="../tags/tag487.xml" Type="http://schemas.openxmlformats.org/officeDocument/2006/relationships/tags"/><Relationship Id="rId5" Target="../tags/tag488.xml" Type="http://schemas.openxmlformats.org/officeDocument/2006/relationships/tags"/><Relationship Id="rId6" Target="../tags/tag489.xml" Type="http://schemas.openxmlformats.org/officeDocument/2006/relationships/tags"/><Relationship Id="rId7" Target="../tags/tag490.xml" Type="http://schemas.openxmlformats.org/officeDocument/2006/relationships/tags"/><Relationship Id="rId8" Target="../tags/tag491.xml" Type="http://schemas.openxmlformats.org/officeDocument/2006/relationships/tags"/><Relationship Id="rId9" Target="../tags/tag492.xml" Type="http://schemas.openxmlformats.org/officeDocument/2006/relationships/tags"/></Relationships>
</file>

<file path=ppt/slides/_rels/slide37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notesSlides/notesSlide37.xml" Type="http://schemas.openxmlformats.org/officeDocument/2006/relationships/notesSlide"/><Relationship Id="rId3" Target="../tags/tag495.xml" Type="http://schemas.openxmlformats.org/officeDocument/2006/relationships/tags"/><Relationship Id="rId4" Target="../tags/tag496.xml" Type="http://schemas.openxmlformats.org/officeDocument/2006/relationships/tags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tags/tag31.xml" Type="http://schemas.openxmlformats.org/officeDocument/2006/relationships/tags"/><Relationship Id="rId11" Target="../tags/tag32.xml" Type="http://schemas.openxmlformats.org/officeDocument/2006/relationships/tags"/><Relationship Id="rId12" Target="../tags/tag33.xml" Type="http://schemas.openxmlformats.org/officeDocument/2006/relationships/tags"/><Relationship Id="rId2" Target="../notesSlides/notesSlide4.xml" Type="http://schemas.openxmlformats.org/officeDocument/2006/relationships/notesSlide"/><Relationship Id="rId3" Target="../tags/tag25.xml" Type="http://schemas.openxmlformats.org/officeDocument/2006/relationships/tags"/><Relationship Id="rId4" Target="../tags/tag26.xml" Type="http://schemas.openxmlformats.org/officeDocument/2006/relationships/tags"/><Relationship Id="rId5" Target="../tags/tag27.xml" Type="http://schemas.openxmlformats.org/officeDocument/2006/relationships/tags"/><Relationship Id="rId6" Target="../tags/tag28.xml" Type="http://schemas.openxmlformats.org/officeDocument/2006/relationships/tags"/><Relationship Id="rId7" Target="../media/image2.jpeg" Type="http://schemas.openxmlformats.org/officeDocument/2006/relationships/image"/><Relationship Id="rId8" Target="../tags/tag29.xml" Type="http://schemas.openxmlformats.org/officeDocument/2006/relationships/tags"/><Relationship Id="rId9" Target="../tags/tag30.xml" Type="http://schemas.openxmlformats.org/officeDocument/2006/relationships/tags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tags/tag40.xml" Type="http://schemas.openxmlformats.org/officeDocument/2006/relationships/tags"/><Relationship Id="rId11" Target="../tags/tag41.xml" Type="http://schemas.openxmlformats.org/officeDocument/2006/relationships/tags"/><Relationship Id="rId12" Target="../tags/tag42.xml" Type="http://schemas.openxmlformats.org/officeDocument/2006/relationships/tags"/><Relationship Id="rId13" Target="../tags/tag43.xml" Type="http://schemas.openxmlformats.org/officeDocument/2006/relationships/tags"/><Relationship Id="rId14" Target="../tags/tag44.xml" Type="http://schemas.openxmlformats.org/officeDocument/2006/relationships/tags"/><Relationship Id="rId2" Target="../notesSlides/notesSlide5.xml" Type="http://schemas.openxmlformats.org/officeDocument/2006/relationships/notesSlide"/><Relationship Id="rId3" Target="../tags/tag34.xml" Type="http://schemas.openxmlformats.org/officeDocument/2006/relationships/tags"/><Relationship Id="rId4" Target="../tags/tag35.xml" Type="http://schemas.openxmlformats.org/officeDocument/2006/relationships/tags"/><Relationship Id="rId5" Target="../tags/tag36.xml" Type="http://schemas.openxmlformats.org/officeDocument/2006/relationships/tags"/><Relationship Id="rId6" Target="../tags/tag37.xml" Type="http://schemas.openxmlformats.org/officeDocument/2006/relationships/tags"/><Relationship Id="rId7" Target="../tags/tag38.xml" Type="http://schemas.openxmlformats.org/officeDocument/2006/relationships/tags"/><Relationship Id="rId8" Target="../tags/tag39.xml" Type="http://schemas.openxmlformats.org/officeDocument/2006/relationships/tags"/><Relationship Id="rId9" Target="../media/image2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tags/tag45.xml" Type="http://schemas.openxmlformats.org/officeDocument/2006/relationships/tags"/><Relationship Id="rId4" Target="../tags/tag46.xml" Type="http://schemas.openxmlformats.org/officeDocument/2006/relationships/tags"/><Relationship Id="rId5" Target="../tags/tag47.xml" Type="http://schemas.openxmlformats.org/officeDocument/2006/relationships/tags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tags/tag48.xml" Type="http://schemas.openxmlformats.org/officeDocument/2006/relationships/tags"/><Relationship Id="rId4" Target="../tags/tag49.xml" Type="http://schemas.openxmlformats.org/officeDocument/2006/relationships/tags"/><Relationship Id="rId5" Target="../tags/tag50.xml" Type="http://schemas.openxmlformats.org/officeDocument/2006/relationships/tags"/><Relationship Id="rId6" Target="../tags/tag51.xml" Type="http://schemas.openxmlformats.org/officeDocument/2006/relationships/tags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8.xml" Type="http://schemas.openxmlformats.org/officeDocument/2006/relationships/notesSlide"/><Relationship Id="rId3" Target="../tags/tag52.xml" Type="http://schemas.openxmlformats.org/officeDocument/2006/relationships/tags"/><Relationship Id="rId4" Target="../tags/tag53.xml" Type="http://schemas.openxmlformats.org/officeDocument/2006/relationships/tags"/><Relationship Id="rId5" Target="../media/image3.jpeg" Type="http://schemas.openxmlformats.org/officeDocument/2006/relationships/image"/><Relationship Id="rId6" Target="../tags/tag54.xml" Type="http://schemas.openxmlformats.org/officeDocument/2006/relationships/tags"/><Relationship Id="rId7" Target="../tags/tag55.xml" Type="http://schemas.openxmlformats.org/officeDocument/2006/relationships/tags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9.xml" Type="http://schemas.openxmlformats.org/officeDocument/2006/relationships/notesSlide"/><Relationship Id="rId3" Target="../tags/tag56.xml" Type="http://schemas.openxmlformats.org/officeDocument/2006/relationships/tags"/><Relationship Id="rId4" Target="../tags/tag57.xml" Type="http://schemas.openxmlformats.org/officeDocument/2006/relationships/tags"/><Relationship Id="rId5" Target="../media/image4.jpeg" Type="http://schemas.openxmlformats.org/officeDocument/2006/relationships/image"/><Relationship Id="rId6" Target="../tags/tag58.xml" Type="http://schemas.openxmlformats.org/officeDocument/2006/relationships/tags"/><Relationship Id="rId7" Target="../tags/tag59.xml" Type="http://schemas.openxmlformats.org/officeDocument/2006/relationships/tags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098" name="Rectangle 2"/>
          <p:cNvSpPr>
            <a:spLocks noChangeArrowheads="1" noGrp="1"/>
          </p:cNvSpPr>
          <p:nvPr>
            <p:ph type="ctrTitle"/>
            <p:custDataLst>
              <p:tags r:id="rId3"/>
            </p:custDataLst>
          </p:nvPr>
        </p:nvSpPr>
        <p:spPr>
          <a:noFill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 bIns="46990" compatLnSpc="1" lIns="90170" numCol="1" rIns="90170" tIns="46990" vert="horz" wrap="square">
            <a:normAutofit/>
          </a:bodyPr>
          <a:lstStyle/>
          <a:p>
            <a:pPr eaLnBrk="1" hangingPunct="1"/>
            <a:r>
              <a:rPr altLang="en-US" lang="zh-CN" sz="3600">
                <a:solidFill>
                  <a:schemeClr val="tx2"/>
                </a:solidFill>
                <a:latin typeface="+mj-lt"/>
              </a:rPr>
              <a:t>请在此输入您的标题</a:t>
            </a:r>
          </a:p>
        </p:txBody>
      </p:sp>
      <p:sp>
        <p:nvSpPr>
          <p:cNvPr id="4099" name="Rectangle 3"/>
          <p:cNvSpPr>
            <a:spLocks noChangeArrowheads="1" noGrp="1"/>
          </p:cNvSpPr>
          <p:nvPr>
            <p:ph idx="1" type="subTitle"/>
            <p:custDataLst>
              <p:tags r:id="rId4"/>
            </p:custDataLst>
          </p:nvPr>
        </p:nvSpPr>
        <p:spPr>
          <a:noFill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 bIns="46990" compatLnSpc="1" lIns="90170" numCol="1" rIns="90170" tIns="46990" vert="horz" wrap="square">
            <a:normAutofit/>
          </a:bodyPr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altLang="en-US" lang="zh-CN" smtClean="0">
                <a:latin typeface="+mn-lt"/>
              </a:rPr>
              <a:t>请在此输入您的副标题</a:t>
            </a:r>
          </a:p>
        </p:txBody>
      </p:sp>
    </p:spTree>
    <p:custDataLst>
      <p:tags r:id="rId5"/>
    </p:custDataLst>
  </p:cSld>
  <p:clrMapOvr>
    <a:masterClrMapping/>
  </p:clrMapOvr>
  <p:transition/>
  <p:timing/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标题 3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pPr algn="ctr"/>
            <a:r>
              <a:rPr altLang="en-US" lang="zh-CN" smtClean="0">
                <a:latin typeface="+mj-lt"/>
              </a:rPr>
              <a:t>在此输入您的节标题</a:t>
            </a:r>
          </a:p>
        </p:txBody>
      </p:sp>
    </p:spTree>
    <p:custDataLst>
      <p:tags r:id="rId4"/>
    </p:custDataLst>
  </p:cSld>
  <p:clrMapOvr>
    <a:masterClrMapping/>
  </p:clrMapOvr>
  <p:transition/>
  <p:timing/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1269" name="Picture 5"/>
          <p:cNvPicPr>
            <a:picLocks noChangeArrowheads="1" noChangeAspect="1"/>
          </p:cNvPicPr>
          <p:nvPr>
            <p:custDataLst>
              <p:tags r:id="rId4"/>
            </p:custDataLst>
          </p:nvPr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527175" y="0"/>
            <a:ext cx="9144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164878" y="3501571"/>
            <a:ext cx="3616708" cy="3119362"/>
          </a:xfrm>
          <a:prstGeom prst="rect">
            <a:avLst/>
          </a:prstGeom>
          <a:solidFill>
            <a:schemeClr val="bg1"/>
          </a:solidFill>
          <a:ln cmpd="sng" w="9525">
            <a:solidFill>
              <a:srgbClr val="E6795A"/>
            </a:solidFill>
            <a:miter lim="800000"/>
          </a:ln>
          <a:effectLst/>
          <a:extLs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bIns="46990" lIns="252095" rIns="252095" tIns="539750">
            <a:normAutofit/>
          </a:bodyPr>
          <a:lstStyle>
            <a:lvl1pPr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9pPr>
          </a:lstStyle>
          <a:p>
            <a:pPr algn="ctr" eaLnBrk="1" hangingPunct="1"/>
            <a:r>
              <a:rPr altLang="en-US" lang="zh-CN" sz="2000">
                <a:latin typeface="+mn-lt"/>
                <a:ea typeface="+mn-ea"/>
                <a:sym charset="0" pitchFamily="34" typeface="Arial"/>
              </a:rPr>
              <a:t>请在此输入您的文本。请在此输入您的文本。</a:t>
            </a:r>
          </a:p>
        </p:txBody>
      </p:sp>
      <p:sp>
        <p:nvSpPr>
          <p:cNvPr id="11268" name="Rectangle 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410414" y="3501571"/>
            <a:ext cx="3616708" cy="3119362"/>
          </a:xfrm>
          <a:prstGeom prst="rect">
            <a:avLst/>
          </a:prstGeom>
          <a:solidFill>
            <a:schemeClr val="bg1"/>
          </a:solidFill>
          <a:ln cmpd="sng" w="9525">
            <a:solidFill>
              <a:srgbClr val="E6795A"/>
            </a:solidFill>
            <a:miter lim="800000"/>
          </a:ln>
          <a:effectLst/>
          <a:extLs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bIns="46990" lIns="252095" rIns="252095" tIns="539750">
            <a:normAutofit/>
          </a:bodyPr>
          <a:lstStyle>
            <a:lvl1pPr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9pPr>
          </a:lstStyle>
          <a:p>
            <a:pPr algn="ctr" eaLnBrk="1" hangingPunct="1"/>
            <a:r>
              <a:rPr altLang="en-US" lang="zh-CN" sz="2000">
                <a:latin typeface="+mn-lt"/>
                <a:ea typeface="+mn-ea"/>
                <a:sym charset="0" pitchFamily="34" typeface="Arial"/>
              </a:rPr>
              <a:t>请在此输入您的文本。请在此输入您的文本。</a:t>
            </a:r>
          </a:p>
        </p:txBody>
      </p:sp>
      <p:sp>
        <p:nvSpPr>
          <p:cNvPr id="11270" name="Oval 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443494" y="2867026"/>
            <a:ext cx="1063289" cy="1063289"/>
          </a:xfrm>
          <a:prstGeom prst="ellipse">
            <a:avLst/>
          </a:prstGeom>
          <a:solidFill>
            <a:srgbClr val="E6795A"/>
          </a:solidFill>
          <a:ln>
            <a:noFill/>
          </a:ln>
          <a:effectLst/>
          <a:extLs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9pPr>
          </a:lstStyle>
          <a:p>
            <a:pPr eaLnBrk="1" hangingPunct="1"/>
            <a:endParaRPr altLang="en-US" lang="zh-CN">
              <a:latin typeface="+mn-lt"/>
              <a:ea typeface="+mn-ea"/>
              <a:sym charset="0" pitchFamily="34" typeface="Arial"/>
            </a:endParaRPr>
          </a:p>
        </p:txBody>
      </p:sp>
      <p:sp>
        <p:nvSpPr>
          <p:cNvPr id="11271" name="Freeform 75"/>
          <p:cNvSpPr>
            <a:spLocks noEditPoints="1"/>
          </p:cNvSpPr>
          <p:nvPr>
            <p:custDataLst>
              <p:tags r:id="rId8"/>
            </p:custDataLst>
          </p:nvPr>
        </p:nvSpPr>
        <p:spPr bwMode="auto">
          <a:xfrm>
            <a:off x="3765528" y="3187156"/>
            <a:ext cx="421124" cy="423029"/>
          </a:xfrm>
          <a:custGeom>
            <a:gdLst>
              <a:gd fmla="*/ 51 w 56" name="T0"/>
              <a:gd fmla="*/ 0 h 56" name="T1"/>
              <a:gd fmla="*/ 5 w 56" name="T2"/>
              <a:gd fmla="*/ 0 h 56" name="T3"/>
              <a:gd fmla="*/ 0 w 56" name="T4"/>
              <a:gd fmla="*/ 5 h 56" name="T5"/>
              <a:gd fmla="*/ 0 w 56" name="T6"/>
              <a:gd fmla="*/ 35 h 56" name="T7"/>
              <a:gd fmla="*/ 5 w 56" name="T8"/>
              <a:gd fmla="*/ 40 h 56" name="T9"/>
              <a:gd fmla="*/ 8 w 56" name="T10"/>
              <a:gd fmla="*/ 40 h 56" name="T11"/>
              <a:gd fmla="*/ 8 w 56" name="T12"/>
              <a:gd fmla="*/ 56 h 56" name="T13"/>
              <a:gd fmla="*/ 17 w 56" name="T14"/>
              <a:gd fmla="*/ 40 h 56" name="T15"/>
              <a:gd fmla="*/ 51 w 56" name="T16"/>
              <a:gd fmla="*/ 40 h 56" name="T17"/>
              <a:gd fmla="*/ 56 w 56" name="T18"/>
              <a:gd fmla="*/ 35 h 56" name="T19"/>
              <a:gd fmla="*/ 56 w 56" name="T20"/>
              <a:gd fmla="*/ 5 h 56" name="T21"/>
              <a:gd fmla="*/ 51 w 56" name="T22"/>
              <a:gd fmla="*/ 0 h 56" name="T23"/>
              <a:gd fmla="*/ 48 w 56" name="T24"/>
              <a:gd fmla="*/ 32 h 56" name="T25"/>
              <a:gd fmla="*/ 24 w 56" name="T26"/>
              <a:gd fmla="*/ 32 h 56" name="T27"/>
              <a:gd fmla="*/ 24 w 56" name="T28"/>
              <a:gd fmla="*/ 28 h 56" name="T29"/>
              <a:gd fmla="*/ 48 w 56" name="T30"/>
              <a:gd fmla="*/ 28 h 56" name="T31"/>
              <a:gd fmla="*/ 48 w 56" name="T32"/>
              <a:gd fmla="*/ 32 h 56" name="T33"/>
              <a:gd fmla="*/ 48 w 56" name="T34"/>
              <a:gd fmla="*/ 20 h 56" name="T35"/>
              <a:gd fmla="*/ 8 w 56" name="T36"/>
              <a:gd fmla="*/ 20 h 56" name="T37"/>
              <a:gd fmla="*/ 8 w 56" name="T38"/>
              <a:gd fmla="*/ 16 h 56" name="T39"/>
              <a:gd fmla="*/ 48 w 56" name="T40"/>
              <a:gd fmla="*/ 16 h 56" name="T41"/>
              <a:gd fmla="*/ 48 w 56" name="T42"/>
              <a:gd fmla="*/ 20 h 56" name="T43"/>
              <a:gd fmla="*/ 48 w 56" name="T44"/>
              <a:gd fmla="*/ 12 h 56" name="T45"/>
              <a:gd fmla="*/ 8 w 56" name="T46"/>
              <a:gd fmla="*/ 12 h 56" name="T47"/>
              <a:gd fmla="*/ 8 w 56" name="T48"/>
              <a:gd fmla="*/ 8 h 56" name="T49"/>
              <a:gd fmla="*/ 48 w 56" name="T50"/>
              <a:gd fmla="*/ 8 h 56" name="T51"/>
              <a:gd fmla="*/ 48 w 56" name="T52"/>
              <a:gd fmla="*/ 12 h 56" name="T53"/>
              <a:gd fmla="*/ 0 w 56" name="T54"/>
              <a:gd fmla="*/ 0 h 56" name="T55"/>
              <a:gd fmla="*/ 56 w 56" name="T56"/>
              <a:gd fmla="*/ 56 h 56" name="T5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b="T57" l="T54" r="T56" t="T55"/>
            <a:pathLst>
              <a:path h="56" w="56">
                <a:moveTo>
                  <a:pt x="51" y="0"/>
                </a:moveTo>
                <a:cubicBezTo>
                  <a:pt x="5" y="0"/>
                  <a:pt x="5" y="0"/>
                  <a:pt x="5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8"/>
                  <a:pt x="2" y="40"/>
                  <a:pt x="5" y="40"/>
                </a:cubicBezTo>
                <a:cubicBezTo>
                  <a:pt x="8" y="40"/>
                  <a:pt x="8" y="40"/>
                  <a:pt x="8" y="40"/>
                </a:cubicBezTo>
                <a:cubicBezTo>
                  <a:pt x="8" y="56"/>
                  <a:pt x="8" y="56"/>
                  <a:pt x="8" y="56"/>
                </a:cubicBezTo>
                <a:cubicBezTo>
                  <a:pt x="17" y="40"/>
                  <a:pt x="17" y="40"/>
                  <a:pt x="17" y="40"/>
                </a:cubicBezTo>
                <a:cubicBezTo>
                  <a:pt x="51" y="40"/>
                  <a:pt x="51" y="40"/>
                  <a:pt x="51" y="40"/>
                </a:cubicBezTo>
                <a:cubicBezTo>
                  <a:pt x="54" y="40"/>
                  <a:pt x="56" y="38"/>
                  <a:pt x="56" y="35"/>
                </a:cubicBezTo>
                <a:cubicBezTo>
                  <a:pt x="56" y="5"/>
                  <a:pt x="56" y="5"/>
                  <a:pt x="56" y="5"/>
                </a:cubicBezTo>
                <a:cubicBezTo>
                  <a:pt x="56" y="2"/>
                  <a:pt x="54" y="0"/>
                  <a:pt x="51" y="0"/>
                </a:cubicBezTo>
                <a:close/>
                <a:moveTo>
                  <a:pt x="48" y="32"/>
                </a:moveTo>
                <a:cubicBezTo>
                  <a:pt x="24" y="32"/>
                  <a:pt x="24" y="32"/>
                  <a:pt x="24" y="32"/>
                </a:cubicBezTo>
                <a:cubicBezTo>
                  <a:pt x="24" y="28"/>
                  <a:pt x="24" y="28"/>
                  <a:pt x="24" y="28"/>
                </a:cubicBezTo>
                <a:cubicBezTo>
                  <a:pt x="48" y="28"/>
                  <a:pt x="48" y="28"/>
                  <a:pt x="48" y="28"/>
                </a:cubicBezTo>
                <a:lnTo>
                  <a:pt x="48" y="32"/>
                </a:lnTo>
                <a:close/>
                <a:moveTo>
                  <a:pt x="48" y="20"/>
                </a:moveTo>
                <a:cubicBezTo>
                  <a:pt x="8" y="20"/>
                  <a:pt x="8" y="20"/>
                  <a:pt x="8" y="20"/>
                </a:cubicBezTo>
                <a:cubicBezTo>
                  <a:pt x="8" y="16"/>
                  <a:pt x="8" y="16"/>
                  <a:pt x="8" y="16"/>
                </a:cubicBezTo>
                <a:cubicBezTo>
                  <a:pt x="48" y="16"/>
                  <a:pt x="48" y="16"/>
                  <a:pt x="48" y="16"/>
                </a:cubicBezTo>
                <a:lnTo>
                  <a:pt x="48" y="20"/>
                </a:lnTo>
                <a:close/>
                <a:moveTo>
                  <a:pt x="48" y="12"/>
                </a:moveTo>
                <a:cubicBezTo>
                  <a:pt x="8" y="12"/>
                  <a:pt x="8" y="12"/>
                  <a:pt x="8" y="12"/>
                </a:cubicBezTo>
                <a:cubicBezTo>
                  <a:pt x="8" y="8"/>
                  <a:pt x="8" y="8"/>
                  <a:pt x="8" y="8"/>
                </a:cubicBezTo>
                <a:cubicBezTo>
                  <a:pt x="48" y="8"/>
                  <a:pt x="48" y="8"/>
                  <a:pt x="48" y="8"/>
                </a:cubicBezTo>
                <a:lnTo>
                  <a:pt x="48" y="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normAutofit/>
          </a:bodyPr>
          <a:lstStyle/>
          <a:p>
            <a:endParaRPr altLang="en-US" lang="zh-CN">
              <a:sym charset="0" pitchFamily="34" typeface="Arial"/>
            </a:endParaRPr>
          </a:p>
        </p:txBody>
      </p:sp>
      <p:sp>
        <p:nvSpPr>
          <p:cNvPr id="11272" name="Oval 8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687123" y="2867026"/>
            <a:ext cx="1063289" cy="1063289"/>
          </a:xfrm>
          <a:prstGeom prst="ellipse">
            <a:avLst/>
          </a:prstGeom>
          <a:solidFill>
            <a:srgbClr val="E6795A"/>
          </a:solidFill>
          <a:ln>
            <a:noFill/>
          </a:ln>
          <a:effectLst/>
          <a:extLs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9pPr>
          </a:lstStyle>
          <a:p>
            <a:pPr eaLnBrk="1" hangingPunct="1"/>
            <a:endParaRPr altLang="en-US" lang="zh-CN">
              <a:latin typeface="+mn-lt"/>
              <a:ea typeface="+mn-ea"/>
              <a:sym charset="0" pitchFamily="34" typeface="Arial"/>
            </a:endParaRPr>
          </a:p>
        </p:txBody>
      </p:sp>
      <p:grpSp>
        <p:nvGrpSpPr>
          <p:cNvPr id="11273" name="Group 9"/>
          <p:cNvGrpSpPr/>
          <p:nvPr>
            <p:custDataLst>
              <p:tags r:id="rId10"/>
            </p:custDataLst>
          </p:nvPr>
        </p:nvGrpSpPr>
        <p:grpSpPr>
          <a:xfrm>
            <a:off x="7988197" y="3225266"/>
            <a:ext cx="464951" cy="350619"/>
            <a:chExt cx="239713" cy="180975"/>
          </a:xfrm>
        </p:grpSpPr>
        <p:sp>
          <p:nvSpPr>
            <p:cNvPr id="11274" name="Oval 219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74613" y="60325"/>
              <a:ext cx="90488" cy="904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norm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9pPr>
            </a:lstStyle>
            <a:p>
              <a:pPr eaLnBrk="1" hangingPunct="1"/>
              <a:endParaRPr altLang="en-US" lang="zh-CN">
                <a:solidFill>
                  <a:srgbClr val="000000"/>
                </a:solidFill>
                <a:latin typeface="+mn-lt"/>
                <a:ea typeface="+mn-ea"/>
                <a:sym charset="0" pitchFamily="34" typeface="Arial"/>
              </a:endParaRPr>
            </a:p>
          </p:txBody>
        </p:sp>
        <p:sp>
          <p:nvSpPr>
            <p:cNvPr id="11275" name="Freeform 220"/>
            <p:cNvSpPr>
              <a:spLocks noEditPoints="1"/>
            </p:cNvSpPr>
            <p:nvPr>
              <p:custDataLst>
                <p:tags r:id="rId12"/>
              </p:custDataLst>
            </p:nvPr>
          </p:nvSpPr>
          <p:spPr bwMode="auto">
            <a:xfrm>
              <a:off x="0" y="0"/>
              <a:ext cx="239713" cy="180975"/>
            </a:xfrm>
            <a:custGeom>
              <a:gdLst>
                <a:gd fmla="*/ 60 w 64" name="T0"/>
                <a:gd fmla="*/ 8 h 48" name="T1"/>
                <a:gd fmla="*/ 42 w 64" name="T2"/>
                <a:gd fmla="*/ 8 h 48" name="T3"/>
                <a:gd fmla="*/ 40 w 64" name="T4"/>
                <a:gd fmla="*/ 4 h 48" name="T5"/>
                <a:gd fmla="*/ 36 w 64" name="T6"/>
                <a:gd fmla="*/ 0 h 48" name="T7"/>
                <a:gd fmla="*/ 28 w 64" name="T8"/>
                <a:gd fmla="*/ 0 h 48" name="T9"/>
                <a:gd fmla="*/ 24 w 64" name="T10"/>
                <a:gd fmla="*/ 4 h 48" name="T11"/>
                <a:gd fmla="*/ 22 w 64" name="T12"/>
                <a:gd fmla="*/ 8 h 48" name="T13"/>
                <a:gd fmla="*/ 4 w 64" name="T14"/>
                <a:gd fmla="*/ 8 h 48" name="T15"/>
                <a:gd fmla="*/ 0 w 64" name="T16"/>
                <a:gd fmla="*/ 12 h 48" name="T17"/>
                <a:gd fmla="*/ 0 w 64" name="T18"/>
                <a:gd fmla="*/ 44 h 48" name="T19"/>
                <a:gd fmla="*/ 4 w 64" name="T20"/>
                <a:gd fmla="*/ 48 h 48" name="T21"/>
                <a:gd fmla="*/ 60 w 64" name="T22"/>
                <a:gd fmla="*/ 48 h 48" name="T23"/>
                <a:gd fmla="*/ 64 w 64" name="T24"/>
                <a:gd fmla="*/ 44 h 48" name="T25"/>
                <a:gd fmla="*/ 64 w 64" name="T26"/>
                <a:gd fmla="*/ 12 h 48" name="T27"/>
                <a:gd fmla="*/ 60 w 64" name="T28"/>
                <a:gd fmla="*/ 8 h 48" name="T29"/>
                <a:gd fmla="*/ 32 w 64" name="T30"/>
                <a:gd fmla="*/ 44 h 48" name="T31"/>
                <a:gd fmla="*/ 16 w 64" name="T32"/>
                <a:gd fmla="*/ 28 h 48" name="T33"/>
                <a:gd fmla="*/ 32 w 64" name="T34"/>
                <a:gd fmla="*/ 12 h 48" name="T35"/>
                <a:gd fmla="*/ 48 w 64" name="T36"/>
                <a:gd fmla="*/ 28 h 48" name="T37"/>
                <a:gd fmla="*/ 32 w 64" name="T38"/>
                <a:gd fmla="*/ 44 h 48" name="T39"/>
                <a:gd fmla="*/ 0 w 64" name="T40"/>
                <a:gd fmla="*/ 0 h 48" name="T41"/>
                <a:gd fmla="*/ 64 w 64" name="T42"/>
                <a:gd fmla="*/ 48 h 48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T43" l="T40" r="T42" t="T41"/>
              <a:pathLst>
                <a:path h="48" w="64">
                  <a:moveTo>
                    <a:pt x="60" y="8"/>
                  </a:moveTo>
                  <a:cubicBezTo>
                    <a:pt x="42" y="8"/>
                    <a:pt x="42" y="8"/>
                    <a:pt x="42" y="8"/>
                  </a:cubicBezTo>
                  <a:cubicBezTo>
                    <a:pt x="41" y="8"/>
                    <a:pt x="40" y="4"/>
                    <a:pt x="40" y="4"/>
                  </a:cubicBezTo>
                  <a:cubicBezTo>
                    <a:pt x="40" y="3"/>
                    <a:pt x="38" y="0"/>
                    <a:pt x="36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6" y="0"/>
                    <a:pt x="24" y="3"/>
                    <a:pt x="24" y="4"/>
                  </a:cubicBezTo>
                  <a:cubicBezTo>
                    <a:pt x="24" y="4"/>
                    <a:pt x="23" y="8"/>
                    <a:pt x="22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10"/>
                    <a:pt x="0" y="12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6"/>
                    <a:pt x="2" y="48"/>
                    <a:pt x="4" y="48"/>
                  </a:cubicBezTo>
                  <a:cubicBezTo>
                    <a:pt x="60" y="48"/>
                    <a:pt x="60" y="48"/>
                    <a:pt x="60" y="48"/>
                  </a:cubicBezTo>
                  <a:cubicBezTo>
                    <a:pt x="62" y="48"/>
                    <a:pt x="64" y="46"/>
                    <a:pt x="64" y="44"/>
                  </a:cubicBezTo>
                  <a:cubicBezTo>
                    <a:pt x="64" y="12"/>
                    <a:pt x="64" y="12"/>
                    <a:pt x="64" y="12"/>
                  </a:cubicBezTo>
                  <a:cubicBezTo>
                    <a:pt x="64" y="10"/>
                    <a:pt x="62" y="8"/>
                    <a:pt x="60" y="8"/>
                  </a:cubicBezTo>
                  <a:close/>
                  <a:moveTo>
                    <a:pt x="32" y="44"/>
                  </a:moveTo>
                  <a:cubicBezTo>
                    <a:pt x="23" y="44"/>
                    <a:pt x="16" y="37"/>
                    <a:pt x="16" y="28"/>
                  </a:cubicBezTo>
                  <a:cubicBezTo>
                    <a:pt x="16" y="19"/>
                    <a:pt x="23" y="12"/>
                    <a:pt x="32" y="12"/>
                  </a:cubicBezTo>
                  <a:cubicBezTo>
                    <a:pt x="41" y="12"/>
                    <a:pt x="48" y="19"/>
                    <a:pt x="48" y="28"/>
                  </a:cubicBezTo>
                  <a:cubicBezTo>
                    <a:pt x="48" y="37"/>
                    <a:pt x="41" y="44"/>
                    <a:pt x="32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normAutofit/>
            </a:bodyPr>
            <a:lstStyle/>
            <a:p>
              <a:endParaRPr altLang="en-US" lang="zh-CN">
                <a:sym charset="0" pitchFamily="34" typeface="Arial"/>
              </a:endParaRPr>
            </a:p>
          </p:txBody>
        </p:sp>
      </p:grpSp>
    </p:spTree>
    <p:custDataLst>
      <p:tags r:id="rId13"/>
    </p:custDataLst>
  </p:cSld>
  <p:clrMapOvr>
    <a:masterClrMapping/>
  </p:clrMapOvr>
  <p:transition/>
  <p:timing/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2294" name="Picture 6"/>
          <p:cNvPicPr>
            <a:picLocks noChangeArrowheads="1" noChangeAspect="1"/>
          </p:cNvPicPr>
          <p:nvPr>
            <p:custDataLst>
              <p:tags r:id="rId4"/>
            </p:custDataLst>
          </p:nvPr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527175" y="0"/>
            <a:ext cx="9144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022074" y="3482337"/>
            <a:ext cx="3110658" cy="2969263"/>
          </a:xfrm>
          <a:prstGeom prst="rect">
            <a:avLst/>
          </a:prstGeom>
          <a:solidFill>
            <a:schemeClr val="bg1"/>
          </a:solidFill>
          <a:ln cmpd="sng" w="9525">
            <a:solidFill>
              <a:srgbClr val="E6795A"/>
            </a:solidFill>
            <a:miter lim="800000"/>
          </a:ln>
          <a:effectLst/>
          <a:extLs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bIns="46990" lIns="252095" rIns="252095" tIns="539750">
            <a:normAutofit/>
          </a:bodyPr>
          <a:lstStyle>
            <a:lvl1pPr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9pPr>
          </a:lstStyle>
          <a:p>
            <a:pPr algn="ctr" eaLnBrk="1" hangingPunct="1"/>
            <a:r>
              <a:rPr altLang="en-US" lang="zh-CN" sz="2000">
                <a:latin typeface="+mn-lt"/>
                <a:ea typeface="+mn-ea"/>
                <a:sym charset="0" pitchFamily="34" typeface="Arial"/>
              </a:rPr>
              <a:t>请在此输入您的文本。请在此输入您的文本。</a:t>
            </a:r>
          </a:p>
        </p:txBody>
      </p:sp>
      <p:sp>
        <p:nvSpPr>
          <p:cNvPr id="12292" name="Rectangle 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541626" y="3482337"/>
            <a:ext cx="3110658" cy="2969263"/>
          </a:xfrm>
          <a:prstGeom prst="rect">
            <a:avLst/>
          </a:prstGeom>
          <a:solidFill>
            <a:schemeClr val="bg1"/>
          </a:solidFill>
          <a:ln cmpd="sng" w="9525">
            <a:solidFill>
              <a:srgbClr val="E6795A"/>
            </a:solidFill>
            <a:miter lim="800000"/>
          </a:ln>
          <a:effectLst/>
          <a:extLs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bIns="46990" lIns="252095" rIns="252095" tIns="539750">
            <a:normAutofit/>
          </a:bodyPr>
          <a:lstStyle>
            <a:lvl1pPr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9pPr>
          </a:lstStyle>
          <a:p>
            <a:pPr algn="ctr" eaLnBrk="1" hangingPunct="1"/>
            <a:r>
              <a:rPr altLang="en-US" lang="zh-CN" sz="2000">
                <a:latin typeface="+mn-lt"/>
                <a:ea typeface="+mn-ea"/>
                <a:sym charset="0" pitchFamily="34" typeface="Arial"/>
              </a:rPr>
              <a:t>请在此输入您的文本。请在此输入您的文本。</a:t>
            </a:r>
          </a:p>
        </p:txBody>
      </p:sp>
      <p:sp>
        <p:nvSpPr>
          <p:cNvPr id="12293" name="Rectangle 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059268" y="3482337"/>
            <a:ext cx="3110658" cy="2969263"/>
          </a:xfrm>
          <a:prstGeom prst="rect">
            <a:avLst/>
          </a:prstGeom>
          <a:solidFill>
            <a:schemeClr val="bg1"/>
          </a:solidFill>
          <a:ln cmpd="sng" w="9525">
            <a:solidFill>
              <a:srgbClr val="E6795A"/>
            </a:solidFill>
            <a:miter lim="800000"/>
          </a:ln>
          <a:effectLst/>
          <a:extLs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bIns="46990" lIns="252095" rIns="252095" tIns="539750">
            <a:normAutofit/>
          </a:bodyPr>
          <a:lstStyle>
            <a:lvl1pPr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9pPr>
          </a:lstStyle>
          <a:p>
            <a:pPr algn="ctr" eaLnBrk="1" hangingPunct="1"/>
            <a:r>
              <a:rPr altLang="en-US" lang="zh-CN" sz="2000">
                <a:latin typeface="+mn-lt"/>
                <a:ea typeface="+mn-ea"/>
                <a:sym charset="0" pitchFamily="34" typeface="Arial"/>
              </a:rPr>
              <a:t>请在此输入您的文本。请在此输入您的文本。</a:t>
            </a:r>
          </a:p>
        </p:txBody>
      </p:sp>
      <p:sp>
        <p:nvSpPr>
          <p:cNvPr id="12295" name="Oval 7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044313" y="2847976"/>
            <a:ext cx="1066184" cy="1066184"/>
          </a:xfrm>
          <a:prstGeom prst="ellipse">
            <a:avLst/>
          </a:prstGeom>
          <a:solidFill>
            <a:srgbClr val="E6795A"/>
          </a:solidFill>
          <a:ln>
            <a:noFill/>
          </a:ln>
          <a:effectLst/>
          <a:extLs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9pPr>
          </a:lstStyle>
          <a:p>
            <a:pPr eaLnBrk="1" hangingPunct="1"/>
            <a:endParaRPr altLang="en-US" lang="zh-CN">
              <a:latin typeface="+mn-lt"/>
              <a:ea typeface="+mn-ea"/>
              <a:sym charset="0" pitchFamily="34" typeface="Arial"/>
            </a:endParaRPr>
          </a:p>
        </p:txBody>
      </p:sp>
      <p:sp>
        <p:nvSpPr>
          <p:cNvPr id="12296" name="Freeform 75"/>
          <p:cNvSpPr>
            <a:spLocks noEditPoints="1"/>
          </p:cNvSpPr>
          <p:nvPr>
            <p:custDataLst>
              <p:tags r:id="rId9"/>
            </p:custDataLst>
          </p:nvPr>
        </p:nvSpPr>
        <p:spPr bwMode="auto">
          <a:xfrm>
            <a:off x="2367223" y="3168978"/>
            <a:ext cx="422270" cy="424181"/>
          </a:xfrm>
          <a:custGeom>
            <a:gdLst>
              <a:gd fmla="*/ 51 w 56" name="T0"/>
              <a:gd fmla="*/ 0 h 56" name="T1"/>
              <a:gd fmla="*/ 5 w 56" name="T2"/>
              <a:gd fmla="*/ 0 h 56" name="T3"/>
              <a:gd fmla="*/ 0 w 56" name="T4"/>
              <a:gd fmla="*/ 5 h 56" name="T5"/>
              <a:gd fmla="*/ 0 w 56" name="T6"/>
              <a:gd fmla="*/ 35 h 56" name="T7"/>
              <a:gd fmla="*/ 5 w 56" name="T8"/>
              <a:gd fmla="*/ 40 h 56" name="T9"/>
              <a:gd fmla="*/ 8 w 56" name="T10"/>
              <a:gd fmla="*/ 40 h 56" name="T11"/>
              <a:gd fmla="*/ 8 w 56" name="T12"/>
              <a:gd fmla="*/ 56 h 56" name="T13"/>
              <a:gd fmla="*/ 17 w 56" name="T14"/>
              <a:gd fmla="*/ 40 h 56" name="T15"/>
              <a:gd fmla="*/ 51 w 56" name="T16"/>
              <a:gd fmla="*/ 40 h 56" name="T17"/>
              <a:gd fmla="*/ 56 w 56" name="T18"/>
              <a:gd fmla="*/ 35 h 56" name="T19"/>
              <a:gd fmla="*/ 56 w 56" name="T20"/>
              <a:gd fmla="*/ 5 h 56" name="T21"/>
              <a:gd fmla="*/ 51 w 56" name="T22"/>
              <a:gd fmla="*/ 0 h 56" name="T23"/>
              <a:gd fmla="*/ 48 w 56" name="T24"/>
              <a:gd fmla="*/ 32 h 56" name="T25"/>
              <a:gd fmla="*/ 24 w 56" name="T26"/>
              <a:gd fmla="*/ 32 h 56" name="T27"/>
              <a:gd fmla="*/ 24 w 56" name="T28"/>
              <a:gd fmla="*/ 28 h 56" name="T29"/>
              <a:gd fmla="*/ 48 w 56" name="T30"/>
              <a:gd fmla="*/ 28 h 56" name="T31"/>
              <a:gd fmla="*/ 48 w 56" name="T32"/>
              <a:gd fmla="*/ 32 h 56" name="T33"/>
              <a:gd fmla="*/ 48 w 56" name="T34"/>
              <a:gd fmla="*/ 20 h 56" name="T35"/>
              <a:gd fmla="*/ 8 w 56" name="T36"/>
              <a:gd fmla="*/ 20 h 56" name="T37"/>
              <a:gd fmla="*/ 8 w 56" name="T38"/>
              <a:gd fmla="*/ 16 h 56" name="T39"/>
              <a:gd fmla="*/ 48 w 56" name="T40"/>
              <a:gd fmla="*/ 16 h 56" name="T41"/>
              <a:gd fmla="*/ 48 w 56" name="T42"/>
              <a:gd fmla="*/ 20 h 56" name="T43"/>
              <a:gd fmla="*/ 48 w 56" name="T44"/>
              <a:gd fmla="*/ 12 h 56" name="T45"/>
              <a:gd fmla="*/ 8 w 56" name="T46"/>
              <a:gd fmla="*/ 12 h 56" name="T47"/>
              <a:gd fmla="*/ 8 w 56" name="T48"/>
              <a:gd fmla="*/ 8 h 56" name="T49"/>
              <a:gd fmla="*/ 48 w 56" name="T50"/>
              <a:gd fmla="*/ 8 h 56" name="T51"/>
              <a:gd fmla="*/ 48 w 56" name="T52"/>
              <a:gd fmla="*/ 12 h 56" name="T53"/>
              <a:gd fmla="*/ 0 w 56" name="T54"/>
              <a:gd fmla="*/ 0 h 56" name="T55"/>
              <a:gd fmla="*/ 56 w 56" name="T56"/>
              <a:gd fmla="*/ 56 h 56" name="T5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b="T57" l="T54" r="T56" t="T55"/>
            <a:pathLst>
              <a:path h="56" w="56">
                <a:moveTo>
                  <a:pt x="51" y="0"/>
                </a:moveTo>
                <a:cubicBezTo>
                  <a:pt x="5" y="0"/>
                  <a:pt x="5" y="0"/>
                  <a:pt x="5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8"/>
                  <a:pt x="2" y="40"/>
                  <a:pt x="5" y="40"/>
                </a:cubicBezTo>
                <a:cubicBezTo>
                  <a:pt x="8" y="40"/>
                  <a:pt x="8" y="40"/>
                  <a:pt x="8" y="40"/>
                </a:cubicBezTo>
                <a:cubicBezTo>
                  <a:pt x="8" y="56"/>
                  <a:pt x="8" y="56"/>
                  <a:pt x="8" y="56"/>
                </a:cubicBezTo>
                <a:cubicBezTo>
                  <a:pt x="17" y="40"/>
                  <a:pt x="17" y="40"/>
                  <a:pt x="17" y="40"/>
                </a:cubicBezTo>
                <a:cubicBezTo>
                  <a:pt x="51" y="40"/>
                  <a:pt x="51" y="40"/>
                  <a:pt x="51" y="40"/>
                </a:cubicBezTo>
                <a:cubicBezTo>
                  <a:pt x="54" y="40"/>
                  <a:pt x="56" y="38"/>
                  <a:pt x="56" y="35"/>
                </a:cubicBezTo>
                <a:cubicBezTo>
                  <a:pt x="56" y="5"/>
                  <a:pt x="56" y="5"/>
                  <a:pt x="56" y="5"/>
                </a:cubicBezTo>
                <a:cubicBezTo>
                  <a:pt x="56" y="2"/>
                  <a:pt x="54" y="0"/>
                  <a:pt x="51" y="0"/>
                </a:cubicBezTo>
                <a:close/>
                <a:moveTo>
                  <a:pt x="48" y="32"/>
                </a:moveTo>
                <a:cubicBezTo>
                  <a:pt x="24" y="32"/>
                  <a:pt x="24" y="32"/>
                  <a:pt x="24" y="32"/>
                </a:cubicBezTo>
                <a:cubicBezTo>
                  <a:pt x="24" y="28"/>
                  <a:pt x="24" y="28"/>
                  <a:pt x="24" y="28"/>
                </a:cubicBezTo>
                <a:cubicBezTo>
                  <a:pt x="48" y="28"/>
                  <a:pt x="48" y="28"/>
                  <a:pt x="48" y="28"/>
                </a:cubicBezTo>
                <a:lnTo>
                  <a:pt x="48" y="32"/>
                </a:lnTo>
                <a:close/>
                <a:moveTo>
                  <a:pt x="48" y="20"/>
                </a:moveTo>
                <a:cubicBezTo>
                  <a:pt x="8" y="20"/>
                  <a:pt x="8" y="20"/>
                  <a:pt x="8" y="20"/>
                </a:cubicBezTo>
                <a:cubicBezTo>
                  <a:pt x="8" y="16"/>
                  <a:pt x="8" y="16"/>
                  <a:pt x="8" y="16"/>
                </a:cubicBezTo>
                <a:cubicBezTo>
                  <a:pt x="48" y="16"/>
                  <a:pt x="48" y="16"/>
                  <a:pt x="48" y="16"/>
                </a:cubicBezTo>
                <a:lnTo>
                  <a:pt x="48" y="20"/>
                </a:lnTo>
                <a:close/>
                <a:moveTo>
                  <a:pt x="48" y="12"/>
                </a:moveTo>
                <a:cubicBezTo>
                  <a:pt x="8" y="12"/>
                  <a:pt x="8" y="12"/>
                  <a:pt x="8" y="12"/>
                </a:cubicBezTo>
                <a:cubicBezTo>
                  <a:pt x="8" y="8"/>
                  <a:pt x="8" y="8"/>
                  <a:pt x="8" y="8"/>
                </a:cubicBezTo>
                <a:cubicBezTo>
                  <a:pt x="48" y="8"/>
                  <a:pt x="48" y="8"/>
                  <a:pt x="48" y="8"/>
                </a:cubicBezTo>
                <a:lnTo>
                  <a:pt x="48" y="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normAutofit/>
          </a:bodyPr>
          <a:lstStyle/>
          <a:p>
            <a:endParaRPr altLang="en-US" lang="zh-CN">
              <a:sym charset="0" pitchFamily="34" typeface="Arial"/>
            </a:endParaRPr>
          </a:p>
        </p:txBody>
      </p:sp>
      <p:sp>
        <p:nvSpPr>
          <p:cNvPr id="12297" name="Oval 9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563865" y="2847976"/>
            <a:ext cx="1066184" cy="1066184"/>
          </a:xfrm>
          <a:prstGeom prst="ellipse">
            <a:avLst/>
          </a:prstGeom>
          <a:solidFill>
            <a:srgbClr val="E6795A"/>
          </a:solidFill>
          <a:ln>
            <a:noFill/>
          </a:ln>
          <a:effectLst/>
          <a:extLs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9pPr>
          </a:lstStyle>
          <a:p>
            <a:pPr eaLnBrk="1" hangingPunct="1"/>
            <a:endParaRPr altLang="en-US" lang="zh-CN">
              <a:latin typeface="+mn-lt"/>
              <a:ea typeface="+mn-ea"/>
              <a:sym charset="0" pitchFamily="34" typeface="Arial"/>
            </a:endParaRPr>
          </a:p>
        </p:txBody>
      </p:sp>
      <p:grpSp>
        <p:nvGrpSpPr>
          <p:cNvPr id="12298" name="Group 10"/>
          <p:cNvGrpSpPr/>
          <p:nvPr>
            <p:custDataLst>
              <p:tags r:id="rId11"/>
            </p:custDataLst>
          </p:nvPr>
        </p:nvGrpSpPr>
        <p:grpSpPr>
          <a:xfrm>
            <a:off x="5865758" y="3207191"/>
            <a:ext cx="466216" cy="351573"/>
            <a:chExt cx="239713" cy="180975"/>
          </a:xfrm>
        </p:grpSpPr>
        <p:sp>
          <p:nvSpPr>
            <p:cNvPr id="12299" name="Oval 219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74613" y="60325"/>
              <a:ext cx="90488" cy="904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norm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9pPr>
            </a:lstStyle>
            <a:p>
              <a:pPr eaLnBrk="1" hangingPunct="1"/>
              <a:endParaRPr altLang="en-US" lang="zh-CN">
                <a:solidFill>
                  <a:srgbClr val="000000"/>
                </a:solidFill>
                <a:latin typeface="+mn-lt"/>
                <a:ea typeface="+mn-ea"/>
                <a:sym charset="0" pitchFamily="34" typeface="Arial"/>
              </a:endParaRPr>
            </a:p>
          </p:txBody>
        </p:sp>
        <p:sp>
          <p:nvSpPr>
            <p:cNvPr id="12300" name="Freeform 220"/>
            <p:cNvSpPr>
              <a:spLocks noEditPoints="1"/>
            </p:cNvSpPr>
            <p:nvPr>
              <p:custDataLst>
                <p:tags r:id="rId13"/>
              </p:custDataLst>
            </p:nvPr>
          </p:nvSpPr>
          <p:spPr bwMode="auto">
            <a:xfrm>
              <a:off x="0" y="0"/>
              <a:ext cx="239713" cy="180975"/>
            </a:xfrm>
            <a:custGeom>
              <a:gdLst>
                <a:gd fmla="*/ 60 w 64" name="T0"/>
                <a:gd fmla="*/ 8 h 48" name="T1"/>
                <a:gd fmla="*/ 42 w 64" name="T2"/>
                <a:gd fmla="*/ 8 h 48" name="T3"/>
                <a:gd fmla="*/ 40 w 64" name="T4"/>
                <a:gd fmla="*/ 4 h 48" name="T5"/>
                <a:gd fmla="*/ 36 w 64" name="T6"/>
                <a:gd fmla="*/ 0 h 48" name="T7"/>
                <a:gd fmla="*/ 28 w 64" name="T8"/>
                <a:gd fmla="*/ 0 h 48" name="T9"/>
                <a:gd fmla="*/ 24 w 64" name="T10"/>
                <a:gd fmla="*/ 4 h 48" name="T11"/>
                <a:gd fmla="*/ 22 w 64" name="T12"/>
                <a:gd fmla="*/ 8 h 48" name="T13"/>
                <a:gd fmla="*/ 4 w 64" name="T14"/>
                <a:gd fmla="*/ 8 h 48" name="T15"/>
                <a:gd fmla="*/ 0 w 64" name="T16"/>
                <a:gd fmla="*/ 12 h 48" name="T17"/>
                <a:gd fmla="*/ 0 w 64" name="T18"/>
                <a:gd fmla="*/ 44 h 48" name="T19"/>
                <a:gd fmla="*/ 4 w 64" name="T20"/>
                <a:gd fmla="*/ 48 h 48" name="T21"/>
                <a:gd fmla="*/ 60 w 64" name="T22"/>
                <a:gd fmla="*/ 48 h 48" name="T23"/>
                <a:gd fmla="*/ 64 w 64" name="T24"/>
                <a:gd fmla="*/ 44 h 48" name="T25"/>
                <a:gd fmla="*/ 64 w 64" name="T26"/>
                <a:gd fmla="*/ 12 h 48" name="T27"/>
                <a:gd fmla="*/ 60 w 64" name="T28"/>
                <a:gd fmla="*/ 8 h 48" name="T29"/>
                <a:gd fmla="*/ 32 w 64" name="T30"/>
                <a:gd fmla="*/ 44 h 48" name="T31"/>
                <a:gd fmla="*/ 16 w 64" name="T32"/>
                <a:gd fmla="*/ 28 h 48" name="T33"/>
                <a:gd fmla="*/ 32 w 64" name="T34"/>
                <a:gd fmla="*/ 12 h 48" name="T35"/>
                <a:gd fmla="*/ 48 w 64" name="T36"/>
                <a:gd fmla="*/ 28 h 48" name="T37"/>
                <a:gd fmla="*/ 32 w 64" name="T38"/>
                <a:gd fmla="*/ 44 h 48" name="T39"/>
                <a:gd fmla="*/ 0 w 64" name="T40"/>
                <a:gd fmla="*/ 0 h 48" name="T41"/>
                <a:gd fmla="*/ 64 w 64" name="T42"/>
                <a:gd fmla="*/ 48 h 48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T43" l="T40" r="T42" t="T41"/>
              <a:pathLst>
                <a:path h="48" w="64">
                  <a:moveTo>
                    <a:pt x="60" y="8"/>
                  </a:moveTo>
                  <a:cubicBezTo>
                    <a:pt x="42" y="8"/>
                    <a:pt x="42" y="8"/>
                    <a:pt x="42" y="8"/>
                  </a:cubicBezTo>
                  <a:cubicBezTo>
                    <a:pt x="41" y="8"/>
                    <a:pt x="40" y="4"/>
                    <a:pt x="40" y="4"/>
                  </a:cubicBezTo>
                  <a:cubicBezTo>
                    <a:pt x="40" y="3"/>
                    <a:pt x="38" y="0"/>
                    <a:pt x="36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6" y="0"/>
                    <a:pt x="24" y="3"/>
                    <a:pt x="24" y="4"/>
                  </a:cubicBezTo>
                  <a:cubicBezTo>
                    <a:pt x="24" y="4"/>
                    <a:pt x="23" y="8"/>
                    <a:pt x="22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10"/>
                    <a:pt x="0" y="12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6"/>
                    <a:pt x="2" y="48"/>
                    <a:pt x="4" y="48"/>
                  </a:cubicBezTo>
                  <a:cubicBezTo>
                    <a:pt x="60" y="48"/>
                    <a:pt x="60" y="48"/>
                    <a:pt x="60" y="48"/>
                  </a:cubicBezTo>
                  <a:cubicBezTo>
                    <a:pt x="62" y="48"/>
                    <a:pt x="64" y="46"/>
                    <a:pt x="64" y="44"/>
                  </a:cubicBezTo>
                  <a:cubicBezTo>
                    <a:pt x="64" y="12"/>
                    <a:pt x="64" y="12"/>
                    <a:pt x="64" y="12"/>
                  </a:cubicBezTo>
                  <a:cubicBezTo>
                    <a:pt x="64" y="10"/>
                    <a:pt x="62" y="8"/>
                    <a:pt x="60" y="8"/>
                  </a:cubicBezTo>
                  <a:close/>
                  <a:moveTo>
                    <a:pt x="32" y="44"/>
                  </a:moveTo>
                  <a:cubicBezTo>
                    <a:pt x="23" y="44"/>
                    <a:pt x="16" y="37"/>
                    <a:pt x="16" y="28"/>
                  </a:cubicBezTo>
                  <a:cubicBezTo>
                    <a:pt x="16" y="19"/>
                    <a:pt x="23" y="12"/>
                    <a:pt x="32" y="12"/>
                  </a:cubicBezTo>
                  <a:cubicBezTo>
                    <a:pt x="41" y="12"/>
                    <a:pt x="48" y="19"/>
                    <a:pt x="48" y="28"/>
                  </a:cubicBezTo>
                  <a:cubicBezTo>
                    <a:pt x="48" y="37"/>
                    <a:pt x="41" y="44"/>
                    <a:pt x="32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normAutofit/>
            </a:bodyPr>
            <a:lstStyle/>
            <a:p>
              <a:endParaRPr altLang="en-US" lang="zh-CN">
                <a:sym charset="0" pitchFamily="34" typeface="Arial"/>
              </a:endParaRPr>
            </a:p>
          </p:txBody>
        </p:sp>
      </p:grpSp>
      <p:sp>
        <p:nvSpPr>
          <p:cNvPr id="12301" name="Oval 13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9081506" y="2847976"/>
            <a:ext cx="1066184" cy="1066184"/>
          </a:xfrm>
          <a:prstGeom prst="ellipse">
            <a:avLst/>
          </a:prstGeom>
          <a:solidFill>
            <a:srgbClr val="E6795A"/>
          </a:solidFill>
          <a:ln>
            <a:noFill/>
          </a:ln>
          <a:effectLst/>
          <a:extLs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9pPr>
          </a:lstStyle>
          <a:p>
            <a:pPr eaLnBrk="1" hangingPunct="1"/>
            <a:endParaRPr altLang="en-US" lang="zh-CN">
              <a:latin typeface="+mn-lt"/>
              <a:ea typeface="+mn-ea"/>
              <a:sym charset="0" pitchFamily="34" typeface="Arial"/>
            </a:endParaRPr>
          </a:p>
        </p:txBody>
      </p:sp>
      <p:sp>
        <p:nvSpPr>
          <p:cNvPr id="12302" name="任意多边形 10"/>
          <p:cNvSpPr/>
          <p:nvPr>
            <p:custDataLst>
              <p:tags r:id="rId15"/>
            </p:custDataLst>
          </p:nvPr>
        </p:nvSpPr>
        <p:spPr bwMode="auto">
          <a:xfrm>
            <a:off x="9396775" y="3191905"/>
            <a:ext cx="435645" cy="382145"/>
          </a:xfrm>
          <a:custGeom>
            <a:gdLst>
              <a:gd fmla="*/ 211138 w 241301" name="T0"/>
              <a:gd fmla="*/ 60325 h 211138" name="T1"/>
              <a:gd fmla="*/ 226220 w 241301" name="T2"/>
              <a:gd fmla="*/ 60325 h 211138" name="T3"/>
              <a:gd fmla="*/ 241301 w 241301" name="T4"/>
              <a:gd fmla="*/ 75406 h 211138" name="T5"/>
              <a:gd fmla="*/ 241301 w 241301" name="T6"/>
              <a:gd fmla="*/ 196057 h 211138" name="T7"/>
              <a:gd fmla="*/ 226220 w 241301" name="T8"/>
              <a:gd fmla="*/ 211138 h 211138" name="T9"/>
              <a:gd fmla="*/ 211138 w 241301" name="T10"/>
              <a:gd fmla="*/ 211138 h 211138" name="T11"/>
              <a:gd fmla="*/ 211138 w 241301" name="T12"/>
              <a:gd fmla="*/ 60325 h 211138" name="T13"/>
              <a:gd fmla="*/ 46038 w 241301" name="T14"/>
              <a:gd fmla="*/ 60325 h 211138" name="T15"/>
              <a:gd fmla="*/ 195263 w 241301" name="T16"/>
              <a:gd fmla="*/ 60325 h 211138" name="T17"/>
              <a:gd fmla="*/ 195263 w 241301" name="T18"/>
              <a:gd fmla="*/ 211138 h 211138" name="T19"/>
              <a:gd fmla="*/ 46038 w 241301" name="T20"/>
              <a:gd fmla="*/ 211138 h 211138" name="T21"/>
              <a:gd fmla="*/ 46038 w 241301" name="T22"/>
              <a:gd fmla="*/ 60325 h 211138" name="T23"/>
              <a:gd fmla="*/ 15081 w 241301" name="T24"/>
              <a:gd fmla="*/ 60325 h 211138" name="T25"/>
              <a:gd fmla="*/ 30163 w 241301" name="T26"/>
              <a:gd fmla="*/ 60325 h 211138" name="T27"/>
              <a:gd fmla="*/ 30163 w 241301" name="T28"/>
              <a:gd fmla="*/ 211138 h 211138" name="T29"/>
              <a:gd fmla="*/ 15081 w 241301" name="T30"/>
              <a:gd fmla="*/ 211138 h 211138" name="T31"/>
              <a:gd fmla="*/ 0 w 241301" name="T32"/>
              <a:gd fmla="*/ 196057 h 211138" name="T33"/>
              <a:gd fmla="*/ 0 w 241301" name="T34"/>
              <a:gd fmla="*/ 75406 h 211138" name="T35"/>
              <a:gd fmla="*/ 15081 w 241301" name="T36"/>
              <a:gd fmla="*/ 60325 h 211138" name="T37"/>
              <a:gd fmla="*/ 91017 w 241301" name="T38"/>
              <a:gd fmla="*/ 0 h 211138" name="T39"/>
              <a:gd fmla="*/ 150283 w 241301" name="T40"/>
              <a:gd fmla="*/ 0 h 211138" name="T41"/>
              <a:gd fmla="*/ 165100 w 241301" name="T42"/>
              <a:gd fmla="*/ 14817 h 211138" name="T43"/>
              <a:gd fmla="*/ 165100 w 241301" name="T44"/>
              <a:gd fmla="*/ 44450 h 211138" name="T45"/>
              <a:gd fmla="*/ 150283 w 241301" name="T46"/>
              <a:gd fmla="*/ 44450 h 211138" name="T47"/>
              <a:gd fmla="*/ 150283 w 241301" name="T48"/>
              <a:gd fmla="*/ 22225 h 211138" name="T49"/>
              <a:gd fmla="*/ 142875 w 241301" name="T50"/>
              <a:gd fmla="*/ 14817 h 211138" name="T51"/>
              <a:gd fmla="*/ 98425 w 241301" name="T52"/>
              <a:gd fmla="*/ 14817 h 211138" name="T53"/>
              <a:gd fmla="*/ 91017 w 241301" name="T54"/>
              <a:gd fmla="*/ 22225 h 211138" name="T55"/>
              <a:gd fmla="*/ 91017 w 241301" name="T56"/>
              <a:gd fmla="*/ 44450 h 211138" name="T57"/>
              <a:gd fmla="*/ 76200 w 241301" name="T58"/>
              <a:gd fmla="*/ 44450 h 211138" name="T59"/>
              <a:gd fmla="*/ 76200 w 241301" name="T60"/>
              <a:gd fmla="*/ 14817 h 211138" name="T61"/>
              <a:gd fmla="*/ 91017 w 241301" name="T62"/>
              <a:gd fmla="*/ 0 h 211138" name="T63"/>
              <a:gd fmla="*/ 0 w 241301" name="T64"/>
              <a:gd fmla="*/ 0 h 211138" name="T65"/>
              <a:gd fmla="*/ 241301 w 241301" name="T66"/>
              <a:gd fmla="*/ 211138 h 211138" name="T6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b="T67" l="T64" r="T66" t="T65"/>
            <a:pathLst>
              <a:path h="211137" w="241301">
                <a:moveTo>
                  <a:pt x="211138" y="60325"/>
                </a:moveTo>
                <a:cubicBezTo>
                  <a:pt x="211138" y="60325"/>
                  <a:pt x="211138" y="60325"/>
                  <a:pt x="226220" y="60325"/>
                </a:cubicBezTo>
                <a:cubicBezTo>
                  <a:pt x="233760" y="60325"/>
                  <a:pt x="241301" y="67866"/>
                  <a:pt x="241301" y="75406"/>
                </a:cubicBezTo>
                <a:cubicBezTo>
                  <a:pt x="241301" y="75406"/>
                  <a:pt x="241301" y="75406"/>
                  <a:pt x="241301" y="196057"/>
                </a:cubicBezTo>
                <a:cubicBezTo>
                  <a:pt x="241301" y="203597"/>
                  <a:pt x="233760" y="211138"/>
                  <a:pt x="226220" y="211138"/>
                </a:cubicBezTo>
                <a:cubicBezTo>
                  <a:pt x="226220" y="211138"/>
                  <a:pt x="226220" y="211138"/>
                  <a:pt x="211138" y="211138"/>
                </a:cubicBezTo>
                <a:cubicBezTo>
                  <a:pt x="211138" y="211138"/>
                  <a:pt x="211138" y="211138"/>
                  <a:pt x="211138" y="60325"/>
                </a:cubicBezTo>
                <a:close/>
                <a:moveTo>
                  <a:pt x="46038" y="60325"/>
                </a:moveTo>
                <a:lnTo>
                  <a:pt x="195263" y="60325"/>
                </a:lnTo>
                <a:lnTo>
                  <a:pt x="195263" y="211138"/>
                </a:lnTo>
                <a:lnTo>
                  <a:pt x="46038" y="211138"/>
                </a:lnTo>
                <a:lnTo>
                  <a:pt x="46038" y="60325"/>
                </a:lnTo>
                <a:close/>
                <a:moveTo>
                  <a:pt x="15081" y="60325"/>
                </a:moveTo>
                <a:cubicBezTo>
                  <a:pt x="15081" y="60325"/>
                  <a:pt x="15081" y="60325"/>
                  <a:pt x="30163" y="60325"/>
                </a:cubicBezTo>
                <a:lnTo>
                  <a:pt x="30163" y="211138"/>
                </a:lnTo>
                <a:cubicBezTo>
                  <a:pt x="30163" y="211138"/>
                  <a:pt x="30163" y="211138"/>
                  <a:pt x="15081" y="211138"/>
                </a:cubicBezTo>
                <a:cubicBezTo>
                  <a:pt x="7541" y="211138"/>
                  <a:pt x="0" y="203597"/>
                  <a:pt x="0" y="196057"/>
                </a:cubicBezTo>
                <a:cubicBezTo>
                  <a:pt x="0" y="196057"/>
                  <a:pt x="0" y="196057"/>
                  <a:pt x="0" y="75406"/>
                </a:cubicBezTo>
                <a:cubicBezTo>
                  <a:pt x="0" y="67866"/>
                  <a:pt x="7541" y="60325"/>
                  <a:pt x="15081" y="60325"/>
                </a:cubicBezTo>
                <a:close/>
                <a:moveTo>
                  <a:pt x="91017" y="0"/>
                </a:moveTo>
                <a:cubicBezTo>
                  <a:pt x="91017" y="0"/>
                  <a:pt x="91017" y="0"/>
                  <a:pt x="150283" y="0"/>
                </a:cubicBezTo>
                <a:cubicBezTo>
                  <a:pt x="157692" y="0"/>
                  <a:pt x="165100" y="7408"/>
                  <a:pt x="165100" y="14817"/>
                </a:cubicBezTo>
                <a:cubicBezTo>
                  <a:pt x="165100" y="14817"/>
                  <a:pt x="165100" y="14817"/>
                  <a:pt x="165100" y="44450"/>
                </a:cubicBezTo>
                <a:cubicBezTo>
                  <a:pt x="165100" y="44450"/>
                  <a:pt x="165100" y="44450"/>
                  <a:pt x="150283" y="44450"/>
                </a:cubicBezTo>
                <a:cubicBezTo>
                  <a:pt x="150283" y="44450"/>
                  <a:pt x="150283" y="44450"/>
                  <a:pt x="150283" y="22225"/>
                </a:cubicBezTo>
                <a:cubicBezTo>
                  <a:pt x="150283" y="18521"/>
                  <a:pt x="146579" y="14817"/>
                  <a:pt x="142875" y="14817"/>
                </a:cubicBezTo>
                <a:cubicBezTo>
                  <a:pt x="142875" y="14817"/>
                  <a:pt x="142875" y="14817"/>
                  <a:pt x="98425" y="14817"/>
                </a:cubicBezTo>
                <a:cubicBezTo>
                  <a:pt x="94721" y="14817"/>
                  <a:pt x="91017" y="18521"/>
                  <a:pt x="91017" y="22225"/>
                </a:cubicBezTo>
                <a:cubicBezTo>
                  <a:pt x="91017" y="22225"/>
                  <a:pt x="91017" y="22225"/>
                  <a:pt x="91017" y="44450"/>
                </a:cubicBezTo>
                <a:cubicBezTo>
                  <a:pt x="91017" y="44450"/>
                  <a:pt x="91017" y="44450"/>
                  <a:pt x="76200" y="44450"/>
                </a:cubicBezTo>
                <a:cubicBezTo>
                  <a:pt x="76200" y="44450"/>
                  <a:pt x="76200" y="44450"/>
                  <a:pt x="76200" y="14817"/>
                </a:cubicBezTo>
                <a:cubicBezTo>
                  <a:pt x="76200" y="7408"/>
                  <a:pt x="83608" y="0"/>
                  <a:pt x="9101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normAutofit/>
          </a:bodyPr>
          <a:lstStyle/>
          <a:p>
            <a:endParaRPr altLang="en-US" lang="zh-CN">
              <a:sym charset="0" pitchFamily="34" typeface="Arial"/>
            </a:endParaRPr>
          </a:p>
        </p:txBody>
      </p:sp>
    </p:spTree>
    <p:custDataLst>
      <p:tags r:id="rId16"/>
    </p:custDataLst>
  </p:cSld>
  <p:clrMapOvr>
    <a:masterClrMapping/>
  </p:clrMapOvr>
  <p:transition/>
  <p:timing/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3318" name="Picture 6"/>
          <p:cNvPicPr>
            <a:picLocks noChangeArrowheads="1" noChangeAspect="1"/>
          </p:cNvPicPr>
          <p:nvPr>
            <p:custDataLst>
              <p:tags r:id="rId4"/>
            </p:custDataLst>
          </p:nvPr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527175" y="0"/>
            <a:ext cx="9144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113983" y="3481880"/>
            <a:ext cx="2297659" cy="3139053"/>
          </a:xfrm>
          <a:prstGeom prst="rect">
            <a:avLst/>
          </a:prstGeom>
          <a:solidFill>
            <a:schemeClr val="bg1"/>
          </a:solidFill>
          <a:ln cmpd="sng" w="9525">
            <a:solidFill>
              <a:srgbClr val="E6795A"/>
            </a:solidFill>
            <a:miter lim="800000"/>
          </a:ln>
          <a:effectLst/>
          <a:extLs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bIns="46990" lIns="161925" rIns="161925" tIns="539750">
            <a:normAutofit/>
          </a:bodyPr>
          <a:lstStyle>
            <a:lvl1pPr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9pPr>
          </a:lstStyle>
          <a:p>
            <a:pPr algn="ctr" eaLnBrk="1" hangingPunct="1"/>
            <a:r>
              <a:rPr altLang="en-US" lang="zh-CN" sz="2000">
                <a:latin typeface="+mn-lt"/>
                <a:ea typeface="+mn-ea"/>
                <a:sym charset="0" pitchFamily="34" typeface="Arial"/>
              </a:rPr>
              <a:t>请在此输入您的文本。</a:t>
            </a:r>
          </a:p>
        </p:txBody>
      </p:sp>
      <p:sp>
        <p:nvSpPr>
          <p:cNvPr id="13316" name="Rectangle 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689568" y="3481880"/>
            <a:ext cx="2297658" cy="3139053"/>
          </a:xfrm>
          <a:prstGeom prst="rect">
            <a:avLst/>
          </a:prstGeom>
          <a:solidFill>
            <a:schemeClr val="bg1"/>
          </a:solidFill>
          <a:ln cmpd="sng" w="9525">
            <a:solidFill>
              <a:srgbClr val="E6795A"/>
            </a:solidFill>
            <a:miter lim="800000"/>
          </a:ln>
          <a:effectLst/>
          <a:extLs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bIns="46990" lIns="161925" rIns="161925" tIns="539750">
            <a:normAutofit/>
          </a:bodyPr>
          <a:lstStyle>
            <a:lvl1pPr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9pPr>
          </a:lstStyle>
          <a:p>
            <a:pPr algn="ctr" eaLnBrk="1" hangingPunct="1"/>
            <a:r>
              <a:rPr altLang="en-US" lang="zh-CN" sz="2000">
                <a:latin typeface="+mn-lt"/>
                <a:ea typeface="+mn-ea"/>
                <a:sym charset="0" pitchFamily="34" typeface="Arial"/>
              </a:rPr>
              <a:t>请在此输入您的文本。</a:t>
            </a:r>
          </a:p>
        </p:txBody>
      </p:sp>
      <p:sp>
        <p:nvSpPr>
          <p:cNvPr id="13317" name="Rectangle 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204774" y="3481880"/>
            <a:ext cx="2297659" cy="3139053"/>
          </a:xfrm>
          <a:prstGeom prst="rect">
            <a:avLst/>
          </a:prstGeom>
          <a:solidFill>
            <a:schemeClr val="bg1"/>
          </a:solidFill>
          <a:ln cmpd="sng" w="9525">
            <a:solidFill>
              <a:srgbClr val="E6795A"/>
            </a:solidFill>
            <a:miter lim="800000"/>
          </a:ln>
          <a:effectLst/>
          <a:extLs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bIns="46990" lIns="161925" rIns="161925" tIns="539750">
            <a:normAutofit/>
          </a:bodyPr>
          <a:lstStyle>
            <a:lvl1pPr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9pPr>
          </a:lstStyle>
          <a:p>
            <a:pPr algn="ctr" eaLnBrk="1" hangingPunct="1"/>
            <a:r>
              <a:rPr altLang="en-US" lang="zh-CN" sz="2000">
                <a:latin typeface="+mn-lt"/>
                <a:ea typeface="+mn-ea"/>
                <a:sym charset="0" pitchFamily="34" typeface="Arial"/>
              </a:rPr>
              <a:t>请在此输入您的文本。</a:t>
            </a:r>
          </a:p>
        </p:txBody>
      </p:sp>
      <p:grpSp>
        <p:nvGrpSpPr>
          <p:cNvPr id="13319" name="Group 7"/>
          <p:cNvGrpSpPr/>
          <p:nvPr>
            <p:custDataLst>
              <p:tags r:id="rId8"/>
            </p:custDataLst>
          </p:nvPr>
        </p:nvGrpSpPr>
        <p:grpSpPr>
          <a:xfrm>
            <a:off x="1692581" y="2847976"/>
            <a:ext cx="1062215" cy="1062215"/>
            <a:chExt cx="1394" cy="1394"/>
          </a:xfrm>
        </p:grpSpPr>
        <p:sp>
          <p:nvSpPr>
            <p:cNvPr id="13320" name="Oval 8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0" y="0"/>
              <a:ext cx="1395" cy="1395"/>
            </a:xfrm>
            <a:prstGeom prst="ellipse">
              <a:avLst/>
            </a:prstGeom>
            <a:solidFill>
              <a:srgbClr val="E6795A"/>
            </a:soli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norm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9pPr>
            </a:lstStyle>
            <a:p>
              <a:pPr eaLnBrk="1" hangingPunct="1"/>
              <a:endParaRPr altLang="en-US" lang="zh-CN">
                <a:latin typeface="+mn-lt"/>
                <a:ea typeface="+mn-ea"/>
                <a:sym charset="0" pitchFamily="34" typeface="Arial"/>
              </a:endParaRPr>
            </a:p>
          </p:txBody>
        </p:sp>
        <p:sp>
          <p:nvSpPr>
            <p:cNvPr id="13321" name="Freeform 75"/>
            <p:cNvSpPr>
              <a:spLocks noEditPoints="1"/>
            </p:cNvSpPr>
            <p:nvPr>
              <p:custDataLst>
                <p:tags r:id="rId10"/>
              </p:custDataLst>
            </p:nvPr>
          </p:nvSpPr>
          <p:spPr bwMode="auto">
            <a:xfrm>
              <a:off x="422" y="420"/>
              <a:ext cx="553" cy="555"/>
            </a:xfrm>
            <a:custGeom>
              <a:gdLst>
                <a:gd fmla="*/ 51 w 56" name="T0"/>
                <a:gd fmla="*/ 0 h 56" name="T1"/>
                <a:gd fmla="*/ 5 w 56" name="T2"/>
                <a:gd fmla="*/ 0 h 56" name="T3"/>
                <a:gd fmla="*/ 0 w 56" name="T4"/>
                <a:gd fmla="*/ 5 h 56" name="T5"/>
                <a:gd fmla="*/ 0 w 56" name="T6"/>
                <a:gd fmla="*/ 35 h 56" name="T7"/>
                <a:gd fmla="*/ 5 w 56" name="T8"/>
                <a:gd fmla="*/ 40 h 56" name="T9"/>
                <a:gd fmla="*/ 8 w 56" name="T10"/>
                <a:gd fmla="*/ 40 h 56" name="T11"/>
                <a:gd fmla="*/ 8 w 56" name="T12"/>
                <a:gd fmla="*/ 56 h 56" name="T13"/>
                <a:gd fmla="*/ 17 w 56" name="T14"/>
                <a:gd fmla="*/ 40 h 56" name="T15"/>
                <a:gd fmla="*/ 51 w 56" name="T16"/>
                <a:gd fmla="*/ 40 h 56" name="T17"/>
                <a:gd fmla="*/ 56 w 56" name="T18"/>
                <a:gd fmla="*/ 35 h 56" name="T19"/>
                <a:gd fmla="*/ 56 w 56" name="T20"/>
                <a:gd fmla="*/ 5 h 56" name="T21"/>
                <a:gd fmla="*/ 51 w 56" name="T22"/>
                <a:gd fmla="*/ 0 h 56" name="T23"/>
                <a:gd fmla="*/ 48 w 56" name="T24"/>
                <a:gd fmla="*/ 32 h 56" name="T25"/>
                <a:gd fmla="*/ 24 w 56" name="T26"/>
                <a:gd fmla="*/ 32 h 56" name="T27"/>
                <a:gd fmla="*/ 24 w 56" name="T28"/>
                <a:gd fmla="*/ 28 h 56" name="T29"/>
                <a:gd fmla="*/ 48 w 56" name="T30"/>
                <a:gd fmla="*/ 28 h 56" name="T31"/>
                <a:gd fmla="*/ 48 w 56" name="T32"/>
                <a:gd fmla="*/ 32 h 56" name="T33"/>
                <a:gd fmla="*/ 48 w 56" name="T34"/>
                <a:gd fmla="*/ 20 h 56" name="T35"/>
                <a:gd fmla="*/ 8 w 56" name="T36"/>
                <a:gd fmla="*/ 20 h 56" name="T37"/>
                <a:gd fmla="*/ 8 w 56" name="T38"/>
                <a:gd fmla="*/ 16 h 56" name="T39"/>
                <a:gd fmla="*/ 48 w 56" name="T40"/>
                <a:gd fmla="*/ 16 h 56" name="T41"/>
                <a:gd fmla="*/ 48 w 56" name="T42"/>
                <a:gd fmla="*/ 20 h 56" name="T43"/>
                <a:gd fmla="*/ 48 w 56" name="T44"/>
                <a:gd fmla="*/ 12 h 56" name="T45"/>
                <a:gd fmla="*/ 8 w 56" name="T46"/>
                <a:gd fmla="*/ 12 h 56" name="T47"/>
                <a:gd fmla="*/ 8 w 56" name="T48"/>
                <a:gd fmla="*/ 8 h 56" name="T49"/>
                <a:gd fmla="*/ 48 w 56" name="T50"/>
                <a:gd fmla="*/ 8 h 56" name="T51"/>
                <a:gd fmla="*/ 48 w 56" name="T52"/>
                <a:gd fmla="*/ 12 h 56" name="T53"/>
                <a:gd fmla="*/ 0 w 56" name="T54"/>
                <a:gd fmla="*/ 0 h 56" name="T55"/>
                <a:gd fmla="*/ 56 w 56" name="T56"/>
                <a:gd fmla="*/ 56 h 56" name="T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b="T57" l="T54" r="T56" t="T55"/>
              <a:pathLst>
                <a:path h="56" w="56">
                  <a:moveTo>
                    <a:pt x="51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8"/>
                    <a:pt x="2" y="40"/>
                    <a:pt x="5" y="40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54" y="40"/>
                    <a:pt x="56" y="38"/>
                    <a:pt x="56" y="35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56" y="2"/>
                    <a:pt x="54" y="0"/>
                    <a:pt x="51" y="0"/>
                  </a:cubicBezTo>
                  <a:close/>
                  <a:moveTo>
                    <a:pt x="48" y="32"/>
                  </a:moveTo>
                  <a:cubicBezTo>
                    <a:pt x="24" y="32"/>
                    <a:pt x="24" y="32"/>
                    <a:pt x="24" y="32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48" y="28"/>
                    <a:pt x="48" y="28"/>
                    <a:pt x="48" y="28"/>
                  </a:cubicBezTo>
                  <a:lnTo>
                    <a:pt x="48" y="32"/>
                  </a:lnTo>
                  <a:close/>
                  <a:moveTo>
                    <a:pt x="48" y="20"/>
                  </a:moveTo>
                  <a:cubicBezTo>
                    <a:pt x="8" y="20"/>
                    <a:pt x="8" y="20"/>
                    <a:pt x="8" y="20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48" y="16"/>
                    <a:pt x="48" y="16"/>
                    <a:pt x="48" y="16"/>
                  </a:cubicBezTo>
                  <a:lnTo>
                    <a:pt x="48" y="20"/>
                  </a:lnTo>
                  <a:close/>
                  <a:moveTo>
                    <a:pt x="48" y="12"/>
                  </a:moveTo>
                  <a:cubicBezTo>
                    <a:pt x="8" y="12"/>
                    <a:pt x="8" y="12"/>
                    <a:pt x="8" y="12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48" y="8"/>
                    <a:pt x="48" y="8"/>
                    <a:pt x="48" y="8"/>
                  </a:cubicBezTo>
                  <a:lnTo>
                    <a:pt x="48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normAutofit/>
            </a:bodyPr>
            <a:lstStyle/>
            <a:p>
              <a:endParaRPr altLang="en-US" lang="zh-CN">
                <a:sym charset="0" pitchFamily="34" typeface="Arial"/>
              </a:endParaRPr>
            </a:p>
          </p:txBody>
        </p:sp>
      </p:grpSp>
      <p:grpSp>
        <p:nvGrpSpPr>
          <p:cNvPr id="13322" name="Group 10"/>
          <p:cNvGrpSpPr/>
          <p:nvPr>
            <p:custDataLst>
              <p:tags r:id="rId11"/>
            </p:custDataLst>
          </p:nvPr>
        </p:nvGrpSpPr>
        <p:grpSpPr>
          <a:xfrm>
            <a:off x="4268166" y="2847976"/>
            <a:ext cx="1062215" cy="1062215"/>
            <a:chExt cx="1394" cy="1394"/>
          </a:xfrm>
        </p:grpSpPr>
        <p:sp>
          <p:nvSpPr>
            <p:cNvPr id="13323" name="Oval 11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0" y="0"/>
              <a:ext cx="1395" cy="1395"/>
            </a:xfrm>
            <a:prstGeom prst="ellipse">
              <a:avLst/>
            </a:prstGeom>
            <a:solidFill>
              <a:srgbClr val="E6795A"/>
            </a:soli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norm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9pPr>
            </a:lstStyle>
            <a:p>
              <a:pPr eaLnBrk="1" hangingPunct="1"/>
              <a:endParaRPr altLang="en-US" lang="zh-CN">
                <a:latin typeface="+mn-lt"/>
                <a:ea typeface="+mn-ea"/>
                <a:sym charset="0" pitchFamily="34" typeface="Arial"/>
              </a:endParaRPr>
            </a:p>
          </p:txBody>
        </p:sp>
        <p:grpSp>
          <p:nvGrpSpPr>
            <p:cNvPr id="13324" name="Group 12"/>
            <p:cNvGrpSpPr/>
            <p:nvPr/>
          </p:nvGrpSpPr>
          <p:grpSpPr>
            <a:xfrm>
              <a:off x="395" y="470"/>
              <a:ext cx="610" cy="460"/>
              <a:chExt cx="239713" cy="180975"/>
            </a:xfrm>
          </p:grpSpPr>
          <p:sp>
            <p:nvSpPr>
              <p:cNvPr id="13325" name="Oval 219"/>
              <p:cNvSpPr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74613" y="60325"/>
                <a:ext cx="90488" cy="9048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>
                    <a:effectLst>
                      <a:outerShdw algn="ctr" dir="2700000" dist="35921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normAutofit/>
              </a:bodyPr>
              <a:lstStyle>
                <a:lvl1pPr>
                  <a:defRPr>
                    <a:solidFill>
                      <a:schemeClr val="tx1"/>
                    </a:solidFill>
                    <a:latin charset="0" pitchFamily="34" typeface="Arial"/>
                    <a:ea charset="-122" pitchFamily="49" typeface="黑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itchFamily="34" typeface="Arial"/>
                    <a:ea charset="-122" pitchFamily="49" typeface="黑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itchFamily="34" typeface="Arial"/>
                    <a:ea charset="-122" pitchFamily="49" typeface="黑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itchFamily="34" typeface="Arial"/>
                    <a:ea charset="-122" pitchFamily="49" typeface="黑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itchFamily="34" typeface="Arial"/>
                    <a:ea charset="-122" pitchFamily="49" typeface="黑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itchFamily="34" typeface="Arial"/>
                  <a:defRPr>
                    <a:solidFill>
                      <a:schemeClr val="tx1"/>
                    </a:solidFill>
                    <a:latin charset="0" pitchFamily="34" typeface="Arial"/>
                    <a:ea charset="-122" pitchFamily="49" typeface="黑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itchFamily="34" typeface="Arial"/>
                  <a:defRPr>
                    <a:solidFill>
                      <a:schemeClr val="tx1"/>
                    </a:solidFill>
                    <a:latin charset="0" pitchFamily="34" typeface="Arial"/>
                    <a:ea charset="-122" pitchFamily="49" typeface="黑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itchFamily="34" typeface="Arial"/>
                  <a:defRPr>
                    <a:solidFill>
                      <a:schemeClr val="tx1"/>
                    </a:solidFill>
                    <a:latin charset="0" pitchFamily="34" typeface="Arial"/>
                    <a:ea charset="-122" pitchFamily="49" typeface="黑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itchFamily="34" typeface="Arial"/>
                  <a:defRPr>
                    <a:solidFill>
                      <a:schemeClr val="tx1"/>
                    </a:solidFill>
                    <a:latin charset="0" pitchFamily="34" typeface="Arial"/>
                    <a:ea charset="-122" pitchFamily="49" typeface="黑体"/>
                  </a:defRPr>
                </a:lvl9pPr>
              </a:lstStyle>
              <a:p>
                <a:pPr eaLnBrk="1" hangingPunct="1"/>
                <a:endParaRPr altLang="en-US" lang="zh-CN">
                  <a:solidFill>
                    <a:srgbClr val="000000"/>
                  </a:solidFill>
                  <a:latin typeface="+mn-lt"/>
                  <a:ea typeface="+mn-ea"/>
                  <a:sym charset="0" pitchFamily="34" typeface="Arial"/>
                </a:endParaRPr>
              </a:p>
            </p:txBody>
          </p:sp>
          <p:sp>
            <p:nvSpPr>
              <p:cNvPr id="13326" name="Freeform 220"/>
              <p:cNvSpPr>
                <a:spLocks noEditPoint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0" y="0"/>
                <a:ext cx="239713" cy="180975"/>
              </a:xfrm>
              <a:custGeom>
                <a:gdLst>
                  <a:gd fmla="*/ 60 w 64" name="T0"/>
                  <a:gd fmla="*/ 8 h 48" name="T1"/>
                  <a:gd fmla="*/ 42 w 64" name="T2"/>
                  <a:gd fmla="*/ 8 h 48" name="T3"/>
                  <a:gd fmla="*/ 40 w 64" name="T4"/>
                  <a:gd fmla="*/ 4 h 48" name="T5"/>
                  <a:gd fmla="*/ 36 w 64" name="T6"/>
                  <a:gd fmla="*/ 0 h 48" name="T7"/>
                  <a:gd fmla="*/ 28 w 64" name="T8"/>
                  <a:gd fmla="*/ 0 h 48" name="T9"/>
                  <a:gd fmla="*/ 24 w 64" name="T10"/>
                  <a:gd fmla="*/ 4 h 48" name="T11"/>
                  <a:gd fmla="*/ 22 w 64" name="T12"/>
                  <a:gd fmla="*/ 8 h 48" name="T13"/>
                  <a:gd fmla="*/ 4 w 64" name="T14"/>
                  <a:gd fmla="*/ 8 h 48" name="T15"/>
                  <a:gd fmla="*/ 0 w 64" name="T16"/>
                  <a:gd fmla="*/ 12 h 48" name="T17"/>
                  <a:gd fmla="*/ 0 w 64" name="T18"/>
                  <a:gd fmla="*/ 44 h 48" name="T19"/>
                  <a:gd fmla="*/ 4 w 64" name="T20"/>
                  <a:gd fmla="*/ 48 h 48" name="T21"/>
                  <a:gd fmla="*/ 60 w 64" name="T22"/>
                  <a:gd fmla="*/ 48 h 48" name="T23"/>
                  <a:gd fmla="*/ 64 w 64" name="T24"/>
                  <a:gd fmla="*/ 44 h 48" name="T25"/>
                  <a:gd fmla="*/ 64 w 64" name="T26"/>
                  <a:gd fmla="*/ 12 h 48" name="T27"/>
                  <a:gd fmla="*/ 60 w 64" name="T28"/>
                  <a:gd fmla="*/ 8 h 48" name="T29"/>
                  <a:gd fmla="*/ 32 w 64" name="T30"/>
                  <a:gd fmla="*/ 44 h 48" name="T31"/>
                  <a:gd fmla="*/ 16 w 64" name="T32"/>
                  <a:gd fmla="*/ 28 h 48" name="T33"/>
                  <a:gd fmla="*/ 32 w 64" name="T34"/>
                  <a:gd fmla="*/ 12 h 48" name="T35"/>
                  <a:gd fmla="*/ 48 w 64" name="T36"/>
                  <a:gd fmla="*/ 28 h 48" name="T37"/>
                  <a:gd fmla="*/ 32 w 64" name="T38"/>
                  <a:gd fmla="*/ 44 h 48" name="T39"/>
                  <a:gd fmla="*/ 0 w 64" name="T40"/>
                  <a:gd fmla="*/ 0 h 48" name="T41"/>
                  <a:gd fmla="*/ 64 w 64" name="T42"/>
                  <a:gd fmla="*/ 48 h 48" name="T4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b="T43" l="T40" r="T42" t="T41"/>
                <a:pathLst>
                  <a:path h="48" w="64">
                    <a:moveTo>
                      <a:pt x="60" y="8"/>
                    </a:moveTo>
                    <a:cubicBezTo>
                      <a:pt x="42" y="8"/>
                      <a:pt x="42" y="8"/>
                      <a:pt x="42" y="8"/>
                    </a:cubicBezTo>
                    <a:cubicBezTo>
                      <a:pt x="41" y="8"/>
                      <a:pt x="40" y="4"/>
                      <a:pt x="40" y="4"/>
                    </a:cubicBezTo>
                    <a:cubicBezTo>
                      <a:pt x="40" y="3"/>
                      <a:pt x="38" y="0"/>
                      <a:pt x="36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6" y="0"/>
                      <a:pt x="24" y="3"/>
                      <a:pt x="24" y="4"/>
                    </a:cubicBezTo>
                    <a:cubicBezTo>
                      <a:pt x="24" y="4"/>
                      <a:pt x="23" y="8"/>
                      <a:pt x="22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10"/>
                      <a:pt x="0" y="12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6"/>
                      <a:pt x="2" y="48"/>
                      <a:pt x="4" y="48"/>
                    </a:cubicBezTo>
                    <a:cubicBezTo>
                      <a:pt x="60" y="48"/>
                      <a:pt x="60" y="48"/>
                      <a:pt x="60" y="48"/>
                    </a:cubicBezTo>
                    <a:cubicBezTo>
                      <a:pt x="62" y="48"/>
                      <a:pt x="64" y="46"/>
                      <a:pt x="64" y="44"/>
                    </a:cubicBezTo>
                    <a:cubicBezTo>
                      <a:pt x="64" y="12"/>
                      <a:pt x="64" y="12"/>
                      <a:pt x="64" y="12"/>
                    </a:cubicBezTo>
                    <a:cubicBezTo>
                      <a:pt x="64" y="10"/>
                      <a:pt x="62" y="8"/>
                      <a:pt x="60" y="8"/>
                    </a:cubicBezTo>
                    <a:close/>
                    <a:moveTo>
                      <a:pt x="32" y="44"/>
                    </a:moveTo>
                    <a:cubicBezTo>
                      <a:pt x="23" y="44"/>
                      <a:pt x="16" y="37"/>
                      <a:pt x="16" y="28"/>
                    </a:cubicBezTo>
                    <a:cubicBezTo>
                      <a:pt x="16" y="19"/>
                      <a:pt x="23" y="12"/>
                      <a:pt x="32" y="12"/>
                    </a:cubicBezTo>
                    <a:cubicBezTo>
                      <a:pt x="41" y="12"/>
                      <a:pt x="48" y="19"/>
                      <a:pt x="48" y="28"/>
                    </a:cubicBezTo>
                    <a:cubicBezTo>
                      <a:pt x="48" y="37"/>
                      <a:pt x="41" y="44"/>
                      <a:pt x="32" y="4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>
                    <a:effectLst>
                      <a:outerShdw algn="ctr" dir="2700000" dist="35921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normAutofit/>
              </a:bodyPr>
              <a:lstStyle/>
              <a:p>
                <a:endParaRPr altLang="en-US" lang="zh-CN">
                  <a:sym charset="0" pitchFamily="34" typeface="Arial"/>
                </a:endParaRPr>
              </a:p>
            </p:txBody>
          </p:sp>
        </p:grpSp>
      </p:grpSp>
      <p:sp>
        <p:nvSpPr>
          <p:cNvPr id="13327" name="Rectangle 15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8780359" y="3481880"/>
            <a:ext cx="2297658" cy="3139053"/>
          </a:xfrm>
          <a:prstGeom prst="rect">
            <a:avLst/>
          </a:prstGeom>
          <a:solidFill>
            <a:schemeClr val="bg1"/>
          </a:solidFill>
          <a:ln cmpd="sng" w="9525">
            <a:solidFill>
              <a:srgbClr val="E6795A"/>
            </a:solidFill>
            <a:miter lim="800000"/>
          </a:ln>
          <a:effectLst/>
          <a:extLs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bIns="46990" lIns="161925" rIns="161925" tIns="539750">
            <a:normAutofit/>
          </a:bodyPr>
          <a:lstStyle>
            <a:lvl1pPr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9pPr>
          </a:lstStyle>
          <a:p>
            <a:pPr algn="ctr" eaLnBrk="1" hangingPunct="1"/>
            <a:r>
              <a:rPr altLang="en-US" lang="zh-CN" sz="2000">
                <a:latin typeface="+mn-lt"/>
                <a:ea typeface="+mn-ea"/>
                <a:sym charset="0" pitchFamily="34" typeface="Arial"/>
              </a:rPr>
              <a:t>请在此输入您的文本。</a:t>
            </a:r>
          </a:p>
        </p:txBody>
      </p:sp>
      <p:sp>
        <p:nvSpPr>
          <p:cNvPr id="13328" name="Oval 16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9417435" y="2847976"/>
            <a:ext cx="1062215" cy="1062215"/>
          </a:xfrm>
          <a:prstGeom prst="ellipse">
            <a:avLst/>
          </a:prstGeom>
          <a:solidFill>
            <a:srgbClr val="E6795A"/>
          </a:solidFill>
          <a:ln>
            <a:noFill/>
          </a:ln>
          <a:effectLst/>
          <a:extLs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9pPr>
          </a:lstStyle>
          <a:p>
            <a:pPr eaLnBrk="1" hangingPunct="1"/>
            <a:endParaRPr altLang="en-US" lang="zh-CN">
              <a:latin typeface="+mn-lt"/>
              <a:ea typeface="+mn-ea"/>
              <a:sym charset="0" pitchFamily="34" typeface="Arial"/>
            </a:endParaRPr>
          </a:p>
        </p:txBody>
      </p:sp>
      <p:grpSp>
        <p:nvGrpSpPr>
          <p:cNvPr id="13329" name="Group 17"/>
          <p:cNvGrpSpPr/>
          <p:nvPr>
            <p:custDataLst>
              <p:tags r:id="rId17"/>
            </p:custDataLst>
          </p:nvPr>
        </p:nvGrpSpPr>
        <p:grpSpPr>
          <a:xfrm>
            <a:off x="6843753" y="2847976"/>
            <a:ext cx="1060311" cy="1062215"/>
            <a:chExt cx="1394" cy="1394"/>
          </a:xfrm>
        </p:grpSpPr>
        <p:sp>
          <p:nvSpPr>
            <p:cNvPr id="13330" name="Oval 18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0" y="0"/>
              <a:ext cx="1395" cy="1395"/>
            </a:xfrm>
            <a:prstGeom prst="ellipse">
              <a:avLst/>
            </a:prstGeom>
            <a:solidFill>
              <a:srgbClr val="E6795A"/>
            </a:soli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norm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9pPr>
            </a:lstStyle>
            <a:p>
              <a:pPr eaLnBrk="1" hangingPunct="1"/>
              <a:endParaRPr altLang="en-US" lang="zh-CN">
                <a:latin typeface="+mn-lt"/>
                <a:ea typeface="+mn-ea"/>
                <a:sym charset="0" pitchFamily="34" typeface="Arial"/>
              </a:endParaRPr>
            </a:p>
          </p:txBody>
        </p:sp>
        <p:sp>
          <p:nvSpPr>
            <p:cNvPr id="13331" name="任意多边形 10"/>
            <p:cNvSpPr/>
            <p:nvPr>
              <p:custDataLst>
                <p:tags r:id="rId19"/>
              </p:custDataLst>
            </p:nvPr>
          </p:nvSpPr>
          <p:spPr bwMode="auto">
            <a:xfrm>
              <a:off x="413" y="450"/>
              <a:ext cx="570" cy="500"/>
            </a:xfrm>
            <a:custGeom>
              <a:gdLst>
                <a:gd fmla="*/ 211138 w 241301" name="T0"/>
                <a:gd fmla="*/ 60325 h 211138" name="T1"/>
                <a:gd fmla="*/ 226220 w 241301" name="T2"/>
                <a:gd fmla="*/ 60325 h 211138" name="T3"/>
                <a:gd fmla="*/ 241301 w 241301" name="T4"/>
                <a:gd fmla="*/ 75406 h 211138" name="T5"/>
                <a:gd fmla="*/ 241301 w 241301" name="T6"/>
                <a:gd fmla="*/ 196057 h 211138" name="T7"/>
                <a:gd fmla="*/ 226220 w 241301" name="T8"/>
                <a:gd fmla="*/ 211138 h 211138" name="T9"/>
                <a:gd fmla="*/ 211138 w 241301" name="T10"/>
                <a:gd fmla="*/ 211138 h 211138" name="T11"/>
                <a:gd fmla="*/ 211138 w 241301" name="T12"/>
                <a:gd fmla="*/ 60325 h 211138" name="T13"/>
                <a:gd fmla="*/ 46038 w 241301" name="T14"/>
                <a:gd fmla="*/ 60325 h 211138" name="T15"/>
                <a:gd fmla="*/ 195263 w 241301" name="T16"/>
                <a:gd fmla="*/ 60325 h 211138" name="T17"/>
                <a:gd fmla="*/ 195263 w 241301" name="T18"/>
                <a:gd fmla="*/ 211138 h 211138" name="T19"/>
                <a:gd fmla="*/ 46038 w 241301" name="T20"/>
                <a:gd fmla="*/ 211138 h 211138" name="T21"/>
                <a:gd fmla="*/ 46038 w 241301" name="T22"/>
                <a:gd fmla="*/ 60325 h 211138" name="T23"/>
                <a:gd fmla="*/ 15081 w 241301" name="T24"/>
                <a:gd fmla="*/ 60325 h 211138" name="T25"/>
                <a:gd fmla="*/ 30163 w 241301" name="T26"/>
                <a:gd fmla="*/ 60325 h 211138" name="T27"/>
                <a:gd fmla="*/ 30163 w 241301" name="T28"/>
                <a:gd fmla="*/ 211138 h 211138" name="T29"/>
                <a:gd fmla="*/ 15081 w 241301" name="T30"/>
                <a:gd fmla="*/ 211138 h 211138" name="T31"/>
                <a:gd fmla="*/ 0 w 241301" name="T32"/>
                <a:gd fmla="*/ 196057 h 211138" name="T33"/>
                <a:gd fmla="*/ 0 w 241301" name="T34"/>
                <a:gd fmla="*/ 75406 h 211138" name="T35"/>
                <a:gd fmla="*/ 15081 w 241301" name="T36"/>
                <a:gd fmla="*/ 60325 h 211138" name="T37"/>
                <a:gd fmla="*/ 91017 w 241301" name="T38"/>
                <a:gd fmla="*/ 0 h 211138" name="T39"/>
                <a:gd fmla="*/ 150283 w 241301" name="T40"/>
                <a:gd fmla="*/ 0 h 211138" name="T41"/>
                <a:gd fmla="*/ 165100 w 241301" name="T42"/>
                <a:gd fmla="*/ 14817 h 211138" name="T43"/>
                <a:gd fmla="*/ 165100 w 241301" name="T44"/>
                <a:gd fmla="*/ 44450 h 211138" name="T45"/>
                <a:gd fmla="*/ 150283 w 241301" name="T46"/>
                <a:gd fmla="*/ 44450 h 211138" name="T47"/>
                <a:gd fmla="*/ 150283 w 241301" name="T48"/>
                <a:gd fmla="*/ 22225 h 211138" name="T49"/>
                <a:gd fmla="*/ 142875 w 241301" name="T50"/>
                <a:gd fmla="*/ 14817 h 211138" name="T51"/>
                <a:gd fmla="*/ 98425 w 241301" name="T52"/>
                <a:gd fmla="*/ 14817 h 211138" name="T53"/>
                <a:gd fmla="*/ 91017 w 241301" name="T54"/>
                <a:gd fmla="*/ 22225 h 211138" name="T55"/>
                <a:gd fmla="*/ 91017 w 241301" name="T56"/>
                <a:gd fmla="*/ 44450 h 211138" name="T57"/>
                <a:gd fmla="*/ 76200 w 241301" name="T58"/>
                <a:gd fmla="*/ 44450 h 211138" name="T59"/>
                <a:gd fmla="*/ 76200 w 241301" name="T60"/>
                <a:gd fmla="*/ 14817 h 211138" name="T61"/>
                <a:gd fmla="*/ 91017 w 241301" name="T62"/>
                <a:gd fmla="*/ 0 h 211138" name="T63"/>
                <a:gd fmla="*/ 0 w 241301" name="T64"/>
                <a:gd fmla="*/ 0 h 211138" name="T65"/>
                <a:gd fmla="*/ 241301 w 241301" name="T66"/>
                <a:gd fmla="*/ 211138 h 211138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T67" l="T64" r="T66" t="T65"/>
              <a:pathLst>
                <a:path h="211137" w="241301">
                  <a:moveTo>
                    <a:pt x="211138" y="60325"/>
                  </a:moveTo>
                  <a:cubicBezTo>
                    <a:pt x="211138" y="60325"/>
                    <a:pt x="211138" y="60325"/>
                    <a:pt x="226220" y="60325"/>
                  </a:cubicBezTo>
                  <a:cubicBezTo>
                    <a:pt x="233760" y="60325"/>
                    <a:pt x="241301" y="67866"/>
                    <a:pt x="241301" y="75406"/>
                  </a:cubicBezTo>
                  <a:cubicBezTo>
                    <a:pt x="241301" y="75406"/>
                    <a:pt x="241301" y="75406"/>
                    <a:pt x="241301" y="196057"/>
                  </a:cubicBezTo>
                  <a:cubicBezTo>
                    <a:pt x="241301" y="203597"/>
                    <a:pt x="233760" y="211138"/>
                    <a:pt x="226220" y="211138"/>
                  </a:cubicBezTo>
                  <a:cubicBezTo>
                    <a:pt x="226220" y="211138"/>
                    <a:pt x="226220" y="211138"/>
                    <a:pt x="211138" y="211138"/>
                  </a:cubicBezTo>
                  <a:cubicBezTo>
                    <a:pt x="211138" y="211138"/>
                    <a:pt x="211138" y="211138"/>
                    <a:pt x="211138" y="60325"/>
                  </a:cubicBezTo>
                  <a:close/>
                  <a:moveTo>
                    <a:pt x="46038" y="60325"/>
                  </a:moveTo>
                  <a:lnTo>
                    <a:pt x="195263" y="60325"/>
                  </a:lnTo>
                  <a:lnTo>
                    <a:pt x="195263" y="211138"/>
                  </a:lnTo>
                  <a:lnTo>
                    <a:pt x="46038" y="211138"/>
                  </a:lnTo>
                  <a:lnTo>
                    <a:pt x="46038" y="60325"/>
                  </a:lnTo>
                  <a:close/>
                  <a:moveTo>
                    <a:pt x="15081" y="60325"/>
                  </a:moveTo>
                  <a:cubicBezTo>
                    <a:pt x="15081" y="60325"/>
                    <a:pt x="15081" y="60325"/>
                    <a:pt x="30163" y="60325"/>
                  </a:cubicBezTo>
                  <a:lnTo>
                    <a:pt x="30163" y="211138"/>
                  </a:lnTo>
                  <a:cubicBezTo>
                    <a:pt x="30163" y="211138"/>
                    <a:pt x="30163" y="211138"/>
                    <a:pt x="15081" y="211138"/>
                  </a:cubicBezTo>
                  <a:cubicBezTo>
                    <a:pt x="7541" y="211138"/>
                    <a:pt x="0" y="203597"/>
                    <a:pt x="0" y="196057"/>
                  </a:cubicBezTo>
                  <a:cubicBezTo>
                    <a:pt x="0" y="196057"/>
                    <a:pt x="0" y="196057"/>
                    <a:pt x="0" y="75406"/>
                  </a:cubicBezTo>
                  <a:cubicBezTo>
                    <a:pt x="0" y="67866"/>
                    <a:pt x="7541" y="60325"/>
                    <a:pt x="15081" y="60325"/>
                  </a:cubicBezTo>
                  <a:close/>
                  <a:moveTo>
                    <a:pt x="91017" y="0"/>
                  </a:moveTo>
                  <a:cubicBezTo>
                    <a:pt x="91017" y="0"/>
                    <a:pt x="91017" y="0"/>
                    <a:pt x="150283" y="0"/>
                  </a:cubicBezTo>
                  <a:cubicBezTo>
                    <a:pt x="157692" y="0"/>
                    <a:pt x="165100" y="7408"/>
                    <a:pt x="165100" y="14817"/>
                  </a:cubicBezTo>
                  <a:cubicBezTo>
                    <a:pt x="165100" y="14817"/>
                    <a:pt x="165100" y="14817"/>
                    <a:pt x="165100" y="44450"/>
                  </a:cubicBezTo>
                  <a:cubicBezTo>
                    <a:pt x="165100" y="44450"/>
                    <a:pt x="165100" y="44450"/>
                    <a:pt x="150283" y="44450"/>
                  </a:cubicBezTo>
                  <a:cubicBezTo>
                    <a:pt x="150283" y="44450"/>
                    <a:pt x="150283" y="44450"/>
                    <a:pt x="150283" y="22225"/>
                  </a:cubicBezTo>
                  <a:cubicBezTo>
                    <a:pt x="150283" y="18521"/>
                    <a:pt x="146579" y="14817"/>
                    <a:pt x="142875" y="14817"/>
                  </a:cubicBezTo>
                  <a:cubicBezTo>
                    <a:pt x="142875" y="14817"/>
                    <a:pt x="142875" y="14817"/>
                    <a:pt x="98425" y="14817"/>
                  </a:cubicBezTo>
                  <a:cubicBezTo>
                    <a:pt x="94721" y="14817"/>
                    <a:pt x="91017" y="18521"/>
                    <a:pt x="91017" y="22225"/>
                  </a:cubicBezTo>
                  <a:cubicBezTo>
                    <a:pt x="91017" y="22225"/>
                    <a:pt x="91017" y="22225"/>
                    <a:pt x="91017" y="44450"/>
                  </a:cubicBezTo>
                  <a:cubicBezTo>
                    <a:pt x="91017" y="44450"/>
                    <a:pt x="91017" y="44450"/>
                    <a:pt x="76200" y="44450"/>
                  </a:cubicBezTo>
                  <a:cubicBezTo>
                    <a:pt x="76200" y="44450"/>
                    <a:pt x="76200" y="44450"/>
                    <a:pt x="76200" y="14817"/>
                  </a:cubicBezTo>
                  <a:cubicBezTo>
                    <a:pt x="76200" y="7408"/>
                    <a:pt x="83608" y="0"/>
                    <a:pt x="9101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normAutofit/>
            </a:bodyPr>
            <a:lstStyle/>
            <a:p>
              <a:endParaRPr altLang="en-US" lang="zh-CN">
                <a:sym charset="0" pitchFamily="34" typeface="Arial"/>
              </a:endParaRPr>
            </a:p>
          </p:txBody>
        </p:sp>
      </p:grpSp>
      <p:sp>
        <p:nvSpPr>
          <p:cNvPr id="13332" name="网络 473"/>
          <p:cNvSpPr/>
          <p:nvPr>
            <p:custDataLst>
              <p:tags r:id="rId20"/>
            </p:custDataLst>
          </p:nvPr>
        </p:nvSpPr>
        <p:spPr bwMode="auto">
          <a:xfrm>
            <a:off x="9733433" y="3163975"/>
            <a:ext cx="432119" cy="430216"/>
          </a:xfrm>
          <a:custGeom>
            <a:gdLst>
              <a:gd fmla="*/ 1575786 w 1889279" name="T0"/>
              <a:gd fmla="*/ 1578162 h 1810503" name="T1"/>
              <a:gd fmla="*/ 1408636 w 1889279" name="T2"/>
              <a:gd fmla="*/ 1462945 h 1810503" name="T3"/>
              <a:gd fmla="*/ 747068 w 1889279" name="T4"/>
              <a:gd fmla="*/ 1790925 h 1810503" name="T5"/>
              <a:gd fmla="*/ 494888 w 1889279" name="T6"/>
              <a:gd fmla="*/ 1445849 h 1810503" name="T7"/>
              <a:gd fmla="*/ 900586 w 1889279" name="T8"/>
              <a:gd fmla="*/ 1808904 h 1810503" name="T9"/>
              <a:gd fmla="*/ 551037 w 1889279" name="T10"/>
              <a:gd fmla="*/ 1423344 h 1810503" name="T11"/>
              <a:gd fmla="*/ 953521 w 1889279" name="T12"/>
              <a:gd fmla="*/ 1355186 h 1810503" name="T13"/>
              <a:gd fmla="*/ 1054486 w 1889279" name="T14"/>
              <a:gd fmla="*/ 1804443 h 1810503" name="T15"/>
              <a:gd fmla="*/ 953521 w 1889279" name="T16"/>
              <a:gd fmla="*/ 1355186 h 1810503" name="T17"/>
              <a:gd fmla="*/ 1889279 w 1889279" name="T18"/>
              <a:gd fmla="*/ 931303 h 1810503" name="T19"/>
              <a:gd fmla="*/ 1431939 w 1889279" name="T20"/>
              <a:gd fmla="*/ 1407715 h 1810503" name="T21"/>
              <a:gd fmla="*/ 953521 w 1889279" name="T22"/>
              <a:gd fmla="*/ 931303 h 1810503" name="T23"/>
              <a:gd fmla="*/ 1375819 w 1889279" name="T24"/>
              <a:gd fmla="*/ 1384691 h 1810503" name="T25"/>
              <a:gd fmla="*/ 953521 w 1889279" name="T26"/>
              <a:gd fmla="*/ 931303 h 1810503" name="T27"/>
              <a:gd fmla="*/ 900586 w 1889279" name="T28"/>
              <a:gd fmla="*/ 931303 h 1810503" name="T29"/>
              <a:gd fmla="*/ 528061 w 1889279" name="T30"/>
              <a:gd fmla="*/ 1368046 h 1810503" name="T31"/>
              <a:gd fmla="*/ 0 w 1889279" name="T32"/>
              <a:gd fmla="*/ 931303 h 1810503" name="T33"/>
              <a:gd fmla="*/ 473139 w 1889279" name="T34"/>
              <a:gd fmla="*/ 1390578 h 1810503" name="T35"/>
              <a:gd fmla="*/ 0 w 1889279" name="T36"/>
              <a:gd fmla="*/ 931303 h 1810503" name="T37"/>
              <a:gd fmla="*/ 900586 w 1889279" name="T38"/>
              <a:gd fmla="*/ 490537 h 1810503" name="T39"/>
              <a:gd fmla="*/ 448805 w 1889279" name="T40"/>
              <a:gd fmla="*/ 875390 h 1810503" name="T41"/>
              <a:gd fmla="*/ 1356131 w 1889279" name="T42"/>
              <a:gd fmla="*/ 409527 h 1810503" name="T43"/>
              <a:gd fmla="*/ 953521 w 1889279" name="T44"/>
              <a:gd fmla="*/ 875390 h 1810503" name="T45"/>
              <a:gd fmla="*/ 1356131 w 1889279" name="T46"/>
              <a:gd fmla="*/ 409527 h 1810503" name="T47"/>
              <a:gd fmla="*/ 480768 w 1889279" name="T48"/>
              <a:gd fmla="*/ 398692 h 1810503" name="T49"/>
              <a:gd fmla="*/ 238 w 1889279" name="T50"/>
              <a:gd fmla="*/ 875390 h 1810503" name="T51"/>
              <a:gd fmla="*/ 1605567 w 1889279" name="T52"/>
              <a:gd fmla="*/ 261436 h 1810503" name="T53"/>
              <a:gd fmla="*/ 1515364 w 1889279" name="T54"/>
              <a:gd fmla="*/ 875390 h 1810503" name="T55"/>
              <a:gd fmla="*/ 1605567 w 1889279" name="T56"/>
              <a:gd fmla="*/ 261436 h 1810503" name="T57"/>
              <a:gd fmla="*/ 504779 w 1889279" name="T58"/>
              <a:gd fmla="*/ 344256 h 1810503" name="T59"/>
              <a:gd fmla="*/ 748157 w 1889279" name="T60"/>
              <a:gd fmla="*/ 19413 h 1810503" name="T61"/>
              <a:gd fmla="*/ 1562575 w 1889279" name="T62"/>
              <a:gd fmla="*/ 219802 h 1810503" name="T63"/>
              <a:gd fmla="*/ 1137621 w 1889279" name="T64"/>
              <a:gd fmla="*/ 18543 h 1810503" name="T65"/>
              <a:gd fmla="*/ 900586 w 1889279" name="T66"/>
              <a:gd fmla="*/ 430269 h 1810503" name="T67"/>
              <a:gd fmla="*/ 890213 w 1889279" name="T68"/>
              <a:gd fmla="*/ 2203 h 1810503" name="T69"/>
              <a:gd fmla="*/ 953521 w 1889279" name="T70"/>
              <a:gd fmla="*/ 0 h 1810503" name="T71"/>
              <a:gd fmla="*/ 1332000 w 1889279" name="T72"/>
              <a:gd fmla="*/ 354889 h 1810503" name="T73"/>
              <a:gd fmla="*/ 953521 w 1889279" name="T74"/>
              <a:gd fmla="*/ 0 h 1810503" name="T7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b="b" l="0" r="r" t="0"/>
            <a:pathLst>
              <a:path h="1810503" w="1889279">
                <a:moveTo>
                  <a:pt x="1408636" y="1462945"/>
                </a:moveTo>
                <a:cubicBezTo>
                  <a:pt x="1471912" y="1494489"/>
                  <a:pt x="1528819" y="1532588"/>
                  <a:pt x="1575786" y="1578162"/>
                </a:cubicBezTo>
                <a:cubicBezTo>
                  <a:pt x="1467281" y="1672800"/>
                  <a:pt x="1335058" y="1742507"/>
                  <a:pt x="1188886" y="1779443"/>
                </a:cubicBezTo>
                <a:cubicBezTo>
                  <a:pt x="1278166" y="1700386"/>
                  <a:pt x="1353810" y="1592053"/>
                  <a:pt x="1408636" y="1462945"/>
                </a:cubicBezTo>
                <a:close/>
                <a:moveTo>
                  <a:pt x="494888" y="1445849"/>
                </a:moveTo>
                <a:cubicBezTo>
                  <a:pt x="556747" y="1590569"/>
                  <a:pt x="643865" y="1709702"/>
                  <a:pt x="747068" y="1790925"/>
                </a:cubicBezTo>
                <a:cubicBezTo>
                  <a:pt x="576321" y="1756303"/>
                  <a:pt x="422614" y="1677538"/>
                  <a:pt x="300900" y="1566189"/>
                </a:cubicBezTo>
                <a:cubicBezTo>
                  <a:pt x="355309" y="1517036"/>
                  <a:pt x="421005" y="1476420"/>
                  <a:pt x="494888" y="1445849"/>
                </a:cubicBezTo>
                <a:close/>
                <a:moveTo>
                  <a:pt x="900586" y="1355871"/>
                </a:moveTo>
                <a:lnTo>
                  <a:pt x="900586" y="1808904"/>
                </a:lnTo>
                <a:lnTo>
                  <a:pt x="884222" y="1808113"/>
                </a:lnTo>
                <a:cubicBezTo>
                  <a:pt x="745280" y="1742581"/>
                  <a:pt x="627378" y="1604992"/>
                  <a:pt x="551037" y="1423344"/>
                </a:cubicBezTo>
                <a:cubicBezTo>
                  <a:pt x="655969" y="1381011"/>
                  <a:pt x="774745" y="1357337"/>
                  <a:pt x="900586" y="1355871"/>
                </a:cubicBezTo>
                <a:close/>
                <a:moveTo>
                  <a:pt x="953521" y="1355186"/>
                </a:moveTo>
                <a:cubicBezTo>
                  <a:pt x="1099660" y="1356509"/>
                  <a:pt x="1236550" y="1386650"/>
                  <a:pt x="1354036" y="1440083"/>
                </a:cubicBezTo>
                <a:cubicBezTo>
                  <a:pt x="1283551" y="1605630"/>
                  <a:pt x="1178611" y="1734316"/>
                  <a:pt x="1054486" y="1804443"/>
                </a:cubicBezTo>
                <a:lnTo>
                  <a:pt x="953521" y="1810503"/>
                </a:lnTo>
                <a:lnTo>
                  <a:pt x="953521" y="1355186"/>
                </a:lnTo>
                <a:close/>
                <a:moveTo>
                  <a:pt x="1517159" y="931303"/>
                </a:moveTo>
                <a:lnTo>
                  <a:pt x="1889279" y="931303"/>
                </a:lnTo>
                <a:cubicBezTo>
                  <a:pt x="1883282" y="1167646"/>
                  <a:pt x="1781715" y="1381244"/>
                  <a:pt x="1618873" y="1536894"/>
                </a:cubicBezTo>
                <a:cubicBezTo>
                  <a:pt x="1566437" y="1485571"/>
                  <a:pt x="1502786" y="1442774"/>
                  <a:pt x="1431939" y="1407715"/>
                </a:cubicBezTo>
                <a:cubicBezTo>
                  <a:pt x="1485774" y="1266553"/>
                  <a:pt x="1516428" y="1104135"/>
                  <a:pt x="1517159" y="931303"/>
                </a:cubicBezTo>
                <a:close/>
                <a:moveTo>
                  <a:pt x="953521" y="931303"/>
                </a:moveTo>
                <a:lnTo>
                  <a:pt x="1456842" y="931303"/>
                </a:lnTo>
                <a:cubicBezTo>
                  <a:pt x="1456123" y="1096196"/>
                  <a:pt x="1427268" y="1250986"/>
                  <a:pt x="1375819" y="1384691"/>
                </a:cubicBezTo>
                <a:cubicBezTo>
                  <a:pt x="1251537" y="1327928"/>
                  <a:pt x="1107288" y="1296191"/>
                  <a:pt x="953521" y="1294902"/>
                </a:cubicBezTo>
                <a:lnTo>
                  <a:pt x="953521" y="931303"/>
                </a:lnTo>
                <a:close/>
                <a:moveTo>
                  <a:pt x="448568" y="931303"/>
                </a:moveTo>
                <a:lnTo>
                  <a:pt x="900586" y="931303"/>
                </a:lnTo>
                <a:lnTo>
                  <a:pt x="900586" y="1295603"/>
                </a:lnTo>
                <a:cubicBezTo>
                  <a:pt x="766605" y="1297053"/>
                  <a:pt x="640053" y="1322469"/>
                  <a:pt x="528061" y="1368046"/>
                </a:cubicBezTo>
                <a:cubicBezTo>
                  <a:pt x="478984" y="1238632"/>
                  <a:pt x="450499" y="1089843"/>
                  <a:pt x="448568" y="931303"/>
                </a:cubicBezTo>
                <a:close/>
                <a:moveTo>
                  <a:pt x="0" y="931303"/>
                </a:moveTo>
                <a:lnTo>
                  <a:pt x="388264" y="931303"/>
                </a:lnTo>
                <a:cubicBezTo>
                  <a:pt x="390220" y="1097785"/>
                  <a:pt x="420532" y="1254193"/>
                  <a:pt x="473139" y="1390578"/>
                </a:cubicBezTo>
                <a:cubicBezTo>
                  <a:pt x="391203" y="1423988"/>
                  <a:pt x="318506" y="1469260"/>
                  <a:pt x="258353" y="1524144"/>
                </a:cubicBezTo>
                <a:cubicBezTo>
                  <a:pt x="102364" y="1370026"/>
                  <a:pt x="5849" y="1161456"/>
                  <a:pt x="0" y="931303"/>
                </a:cubicBezTo>
                <a:close/>
                <a:moveTo>
                  <a:pt x="536834" y="421694"/>
                </a:moveTo>
                <a:cubicBezTo>
                  <a:pt x="646682" y="464986"/>
                  <a:pt x="770110" y="489176"/>
                  <a:pt x="900586" y="490537"/>
                </a:cubicBezTo>
                <a:lnTo>
                  <a:pt x="900586" y="875390"/>
                </a:lnTo>
                <a:lnTo>
                  <a:pt x="448805" y="875390"/>
                </a:lnTo>
                <a:cubicBezTo>
                  <a:pt x="451150" y="709592"/>
                  <a:pt x="482649" y="554587"/>
                  <a:pt x="536834" y="421694"/>
                </a:cubicBezTo>
                <a:close/>
                <a:moveTo>
                  <a:pt x="1356131" y="409527"/>
                </a:moveTo>
                <a:cubicBezTo>
                  <a:pt x="1415590" y="544412"/>
                  <a:pt x="1451132" y="703874"/>
                  <a:pt x="1455052" y="875390"/>
                </a:cubicBezTo>
                <a:lnTo>
                  <a:pt x="953521" y="875390"/>
                </a:lnTo>
                <a:lnTo>
                  <a:pt x="953521" y="491238"/>
                </a:lnTo>
                <a:cubicBezTo>
                  <a:pt x="1099303" y="490092"/>
                  <a:pt x="1236528" y="461431"/>
                  <a:pt x="1356131" y="409527"/>
                </a:cubicBezTo>
                <a:close/>
                <a:moveTo>
                  <a:pt x="271202" y="273767"/>
                </a:moveTo>
                <a:cubicBezTo>
                  <a:pt x="330895" y="324894"/>
                  <a:pt x="401533" y="367494"/>
                  <a:pt x="480768" y="398692"/>
                </a:cubicBezTo>
                <a:cubicBezTo>
                  <a:pt x="424147" y="539118"/>
                  <a:pt x="390867" y="701724"/>
                  <a:pt x="388496" y="875390"/>
                </a:cubicBezTo>
                <a:lnTo>
                  <a:pt x="238" y="875390"/>
                </a:lnTo>
                <a:cubicBezTo>
                  <a:pt x="7162" y="640451"/>
                  <a:pt x="108645" y="428248"/>
                  <a:pt x="271202" y="273767"/>
                </a:cubicBezTo>
                <a:close/>
                <a:moveTo>
                  <a:pt x="1605567" y="261436"/>
                </a:moveTo>
                <a:cubicBezTo>
                  <a:pt x="1775300" y="417133"/>
                  <a:pt x="1881942" y="634296"/>
                  <a:pt x="1889035" y="875390"/>
                </a:cubicBezTo>
                <a:lnTo>
                  <a:pt x="1515364" y="875390"/>
                </a:lnTo>
                <a:cubicBezTo>
                  <a:pt x="1511419" y="696081"/>
                  <a:pt x="1474168" y="529014"/>
                  <a:pt x="1413107" y="386152"/>
                </a:cubicBezTo>
                <a:cubicBezTo>
                  <a:pt x="1485941" y="353453"/>
                  <a:pt x="1551126" y="311628"/>
                  <a:pt x="1605567" y="261436"/>
                </a:cubicBezTo>
                <a:close/>
                <a:moveTo>
                  <a:pt x="748157" y="19413"/>
                </a:moveTo>
                <a:cubicBezTo>
                  <a:pt x="649482" y="96557"/>
                  <a:pt x="565491" y="208310"/>
                  <a:pt x="504779" y="344256"/>
                </a:cubicBezTo>
                <a:cubicBezTo>
                  <a:pt x="432706" y="315858"/>
                  <a:pt x="368354" y="277545"/>
                  <a:pt x="313920" y="231604"/>
                </a:cubicBezTo>
                <a:cubicBezTo>
                  <a:pt x="434240" y="127070"/>
                  <a:pt x="583275" y="52667"/>
                  <a:pt x="748157" y="19413"/>
                </a:cubicBezTo>
                <a:close/>
                <a:moveTo>
                  <a:pt x="1137621" y="18543"/>
                </a:moveTo>
                <a:cubicBezTo>
                  <a:pt x="1297904" y="50310"/>
                  <a:pt x="1443338" y="120918"/>
                  <a:pt x="1562575" y="219802"/>
                </a:cubicBezTo>
                <a:cubicBezTo>
                  <a:pt x="1512842" y="265093"/>
                  <a:pt x="1453308" y="302843"/>
                  <a:pt x="1386970" y="332857"/>
                </a:cubicBezTo>
                <a:cubicBezTo>
                  <a:pt x="1323718" y="199817"/>
                  <a:pt x="1237626" y="91674"/>
                  <a:pt x="1137621" y="18543"/>
                </a:cubicBezTo>
                <a:close/>
                <a:moveTo>
                  <a:pt x="900586" y="1702"/>
                </a:moveTo>
                <a:lnTo>
                  <a:pt x="900586" y="430269"/>
                </a:lnTo>
                <a:cubicBezTo>
                  <a:pt x="778345" y="428899"/>
                  <a:pt x="662774" y="406468"/>
                  <a:pt x="560047" y="366408"/>
                </a:cubicBezTo>
                <a:cubicBezTo>
                  <a:pt x="637783" y="193348"/>
                  <a:pt x="753999" y="63227"/>
                  <a:pt x="890213" y="2203"/>
                </a:cubicBezTo>
                <a:lnTo>
                  <a:pt x="900586" y="1702"/>
                </a:lnTo>
                <a:close/>
                <a:moveTo>
                  <a:pt x="953521" y="0"/>
                </a:moveTo>
                <a:lnTo>
                  <a:pt x="981035" y="1330"/>
                </a:lnTo>
                <a:cubicBezTo>
                  <a:pt x="1124068" y="53565"/>
                  <a:pt x="1247786" y="180867"/>
                  <a:pt x="1332000" y="354889"/>
                </a:cubicBezTo>
                <a:cubicBezTo>
                  <a:pt x="1219743" y="403080"/>
                  <a:pt x="1090709" y="429800"/>
                  <a:pt x="953521" y="430954"/>
                </a:cubicBezTo>
                <a:lnTo>
                  <a:pt x="95352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normAutofit/>
          </a:bodyPr>
          <a:lstStyle/>
          <a:p>
            <a:endParaRPr altLang="en-US" lang="zh-CN">
              <a:sym charset="0" pitchFamily="34" typeface="Arial"/>
            </a:endParaRPr>
          </a:p>
        </p:txBody>
      </p:sp>
    </p:spTree>
    <p:custDataLst>
      <p:tags r:id="rId21"/>
    </p:custDataLst>
  </p:cSld>
  <p:clrMapOvr>
    <a:masterClrMapping/>
  </p:clrMapOvr>
  <p:transition/>
  <p:timing/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341" name="Text 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495065" y="2614193"/>
            <a:ext cx="3631813" cy="1314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bIns="46990" lIns="90170" rIns="90170" tIns="46990" wrap="square">
            <a:normAutofit/>
          </a:bodyPr>
          <a:lstStyle>
            <a:lvl1pPr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9pPr>
          </a:lstStyle>
          <a:p>
            <a:pPr algn="ctr" eaLnBrk="1" hangingPunct="1"/>
            <a:r>
              <a:rPr altLang="en-US" lang="zh-CN">
                <a:solidFill>
                  <a:schemeClr val="bg2"/>
                </a:solidFill>
                <a:latin typeface="+mn-lt"/>
                <a:ea typeface="+mn-ea"/>
                <a:sym charset="0" pitchFamily="34" typeface="Arial"/>
              </a:rPr>
              <a:t>请在此输入您的文本。请在此输入您的文本。</a:t>
            </a:r>
          </a:p>
        </p:txBody>
      </p:sp>
      <p:sp>
        <p:nvSpPr>
          <p:cNvPr id="14342" name="Text 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495065" y="1830150"/>
            <a:ext cx="3629414" cy="787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anchor="b" bIns="46990" lIns="90170" rIns="90170" tIns="46990" wrap="square">
            <a:normAutofit/>
          </a:bodyPr>
          <a:lstStyle>
            <a:lvl1pPr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9pPr>
          </a:lstStyle>
          <a:p>
            <a:pPr algn="ctr" eaLnBrk="1" hangingPunct="1"/>
            <a:r>
              <a:rPr altLang="en-US" lang="zh-CN" sz="2400">
                <a:solidFill>
                  <a:schemeClr val="tx2"/>
                </a:solidFill>
                <a:latin typeface="+mj-lt"/>
                <a:ea typeface="+mj-ea"/>
                <a:cs typeface="+mj-cs"/>
                <a:sym charset="0" pitchFamily="34" typeface="Arial"/>
              </a:rPr>
              <a:t>请在此输入您的标题</a:t>
            </a:r>
          </a:p>
        </p:txBody>
      </p:sp>
      <p:sp>
        <p:nvSpPr>
          <p:cNvPr id="14343" name="Text 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081916" y="2614193"/>
            <a:ext cx="3631813" cy="1314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bIns="46990" lIns="90170" rIns="90170" tIns="46990" wrap="square">
            <a:normAutofit/>
          </a:bodyPr>
          <a:lstStyle>
            <a:lvl1pPr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9pPr>
          </a:lstStyle>
          <a:p>
            <a:pPr algn="ctr" eaLnBrk="1" hangingPunct="1"/>
            <a:r>
              <a:rPr altLang="en-US" lang="zh-CN">
                <a:solidFill>
                  <a:schemeClr val="bg2"/>
                </a:solidFill>
                <a:latin typeface="+mn-lt"/>
                <a:ea typeface="+mn-ea"/>
                <a:sym charset="0" pitchFamily="34" typeface="Arial"/>
              </a:rPr>
              <a:t>请在此输入您的文本。请在此输入您的文本。</a:t>
            </a:r>
          </a:p>
        </p:txBody>
      </p:sp>
      <p:sp>
        <p:nvSpPr>
          <p:cNvPr id="14344" name="Text Box 8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081916" y="1830150"/>
            <a:ext cx="3631813" cy="787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anchor="b" bIns="46990" lIns="90170" rIns="90170" tIns="46990" wrap="square">
            <a:normAutofit/>
          </a:bodyPr>
          <a:lstStyle>
            <a:lvl1pPr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9pPr>
          </a:lstStyle>
          <a:p>
            <a:pPr algn="ctr" eaLnBrk="1" hangingPunct="1"/>
            <a:r>
              <a:rPr altLang="en-US" lang="zh-CN" sz="2400">
                <a:latin typeface="+mj-lt"/>
                <a:ea typeface="+mj-ea"/>
                <a:cs typeface="+mj-cs"/>
                <a:sym charset="0" pitchFamily="34" typeface="Arial"/>
              </a:rPr>
              <a:t>请在此输入您的标题</a:t>
            </a:r>
          </a:p>
        </p:txBody>
      </p:sp>
      <p:sp>
        <p:nvSpPr>
          <p:cNvPr id="14345" name="Text Box 9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495065" y="5221460"/>
            <a:ext cx="3631813" cy="1314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bIns="46990" lIns="90170" rIns="90170" tIns="46990" wrap="square">
            <a:normAutofit/>
          </a:bodyPr>
          <a:lstStyle>
            <a:lvl1pPr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9pPr>
          </a:lstStyle>
          <a:p>
            <a:pPr algn="ctr" eaLnBrk="1" hangingPunct="1"/>
            <a:r>
              <a:rPr altLang="en-US" lang="zh-CN">
                <a:solidFill>
                  <a:schemeClr val="bg2"/>
                </a:solidFill>
                <a:latin typeface="+mn-lt"/>
                <a:ea typeface="+mn-ea"/>
                <a:sym charset="0" pitchFamily="34" typeface="Arial"/>
              </a:rPr>
              <a:t>请在此输入您的文本。请在此输入您的文本。</a:t>
            </a:r>
          </a:p>
        </p:txBody>
      </p:sp>
      <p:sp>
        <p:nvSpPr>
          <p:cNvPr id="14346" name="Text Box 10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495065" y="4431829"/>
            <a:ext cx="3631813" cy="789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anchor="b" bIns="46990" lIns="90170" rIns="90170" tIns="46990" wrap="square">
            <a:normAutofit/>
          </a:bodyPr>
          <a:lstStyle>
            <a:lvl1pPr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9pPr>
          </a:lstStyle>
          <a:p>
            <a:pPr algn="ctr" eaLnBrk="1" hangingPunct="1"/>
            <a:r>
              <a:rPr altLang="en-US" lang="zh-CN" sz="2400">
                <a:latin typeface="+mj-lt"/>
                <a:ea typeface="+mj-ea"/>
                <a:cs typeface="+mj-cs"/>
                <a:sym charset="0" pitchFamily="34" typeface="Arial"/>
              </a:rPr>
              <a:t>请在此输入您的标题</a:t>
            </a:r>
          </a:p>
        </p:txBody>
      </p:sp>
      <p:sp>
        <p:nvSpPr>
          <p:cNvPr id="14347" name="Text Box 1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081916" y="5221460"/>
            <a:ext cx="3631813" cy="1314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bIns="46990" lIns="90170" rIns="90170" tIns="46990" wrap="square">
            <a:normAutofit/>
          </a:bodyPr>
          <a:lstStyle>
            <a:lvl1pPr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9pPr>
          </a:lstStyle>
          <a:p>
            <a:pPr algn="ctr" eaLnBrk="1" hangingPunct="1"/>
            <a:r>
              <a:rPr altLang="en-US" lang="zh-CN">
                <a:solidFill>
                  <a:schemeClr val="bg2"/>
                </a:solidFill>
                <a:latin typeface="+mn-lt"/>
                <a:ea typeface="+mn-ea"/>
                <a:sym charset="0" pitchFamily="34" typeface="Arial"/>
              </a:rPr>
              <a:t>请在此输入您的文本。请在此输入您的文本。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084315" y="4431829"/>
            <a:ext cx="3631813" cy="789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anchor="b" bIns="46990" lIns="90170" rIns="90170" tIns="46990" wrap="square">
            <a:normAutofit/>
          </a:bodyPr>
          <a:lstStyle>
            <a:lvl1pPr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9pPr>
          </a:lstStyle>
          <a:p>
            <a:pPr algn="ctr" eaLnBrk="1" hangingPunct="1"/>
            <a:r>
              <a:rPr altLang="en-US" lang="zh-CN" sz="2400">
                <a:solidFill>
                  <a:schemeClr val="tx2"/>
                </a:solidFill>
                <a:latin typeface="+mj-lt"/>
                <a:ea typeface="+mj-ea"/>
                <a:cs typeface="+mj-cs"/>
                <a:sym charset="0" pitchFamily="34" typeface="Arial"/>
              </a:rPr>
              <a:t>请在此输入您的标题</a:t>
            </a:r>
          </a:p>
        </p:txBody>
      </p:sp>
      <p:grpSp>
        <p:nvGrpSpPr>
          <p:cNvPr id="14349" name="Group 13"/>
          <p:cNvGrpSpPr/>
          <p:nvPr>
            <p:custDataLst>
              <p:tags r:id="rId11"/>
            </p:custDataLst>
          </p:nvPr>
        </p:nvGrpSpPr>
        <p:grpSpPr>
          <a:xfrm>
            <a:off x="6309494" y="1681164"/>
            <a:ext cx="4663306" cy="2273909"/>
            <a:chExt cx="4861" cy="3051"/>
          </a:xfrm>
        </p:grpSpPr>
        <p:sp>
          <p:nvSpPr>
            <p:cNvPr id="14350" name="Rectangle 14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 flipH="1">
              <a:off x="19" y="0"/>
              <a:ext cx="4842" cy="3017"/>
            </a:xfrm>
            <a:prstGeom prst="rect">
              <a:avLst/>
            </a:prstGeom>
            <a:noFill/>
            <a:ln cmpd="sng" w="19050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bIns="46990" lIns="90170" rIns="90170" tIns="46990" wrap="square">
              <a:norm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9pPr>
            </a:lstStyle>
            <a:p>
              <a:pPr eaLnBrk="1" hangingPunct="1"/>
              <a:endParaRPr altLang="en-US" lang="zh-CN"/>
            </a:p>
          </p:txBody>
        </p:sp>
        <p:sp>
          <p:nvSpPr>
            <p:cNvPr id="14351" name="Rectangle 15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 flipH="1">
              <a:off x="19" y="2204"/>
              <a:ext cx="810" cy="81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bIns="46990" lIns="90170" rIns="90170" tIns="46990" wrap="square">
              <a:norm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9pPr>
            </a:lstStyle>
            <a:p>
              <a:pPr algn="ctr" eaLnBrk="1" hangingPunct="1"/>
              <a:endParaRPr altLang="en-US" lang="zh-CN">
                <a:ea charset="-122" panose="02010600030101010101" pitchFamily="2" typeface="宋体"/>
              </a:endParaRPr>
            </a:p>
          </p:txBody>
        </p:sp>
        <p:sp>
          <p:nvSpPr>
            <p:cNvPr id="14352" name="Text Box 16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371" y="2187"/>
              <a:ext cx="484" cy="5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 anchorCtr="1" bIns="46990" lIns="90170" rIns="90170" tIns="46990" wrap="square">
              <a:norm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9pPr>
            </a:lstStyle>
            <a:p>
              <a:pPr eaLnBrk="1" hangingPunct="1"/>
              <a:r>
                <a:rPr altLang="en-US" lang="zh-CN">
                  <a:solidFill>
                    <a:schemeClr val="bg1"/>
                  </a:solidFill>
                  <a:ea charset="-122" panose="02010600030101010101" pitchFamily="2" typeface="宋体"/>
                </a:rPr>
                <a:t>2</a:t>
              </a:r>
            </a:p>
          </p:txBody>
        </p:sp>
        <p:sp>
          <p:nvSpPr>
            <p:cNvPr id="14353" name="AutoShape 17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0" y="2241"/>
              <a:ext cx="810" cy="810"/>
            </a:xfrm>
            <a:prstGeom prst="rtTriangle">
              <a:avLst/>
            </a:prstGeom>
            <a:solidFill>
              <a:schemeClr val="bg1"/>
            </a:solidFill>
            <a:ln cmpd="sng" w="9525">
              <a:solidFill>
                <a:schemeClr val="bg1"/>
              </a:solidFill>
              <a:miter lim="800000"/>
            </a:ln>
            <a:effectLst/>
            <a:extLs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wrap="square">
              <a:norm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9pPr>
            </a:lstStyle>
            <a:p>
              <a:pPr eaLnBrk="1" hangingPunct="1"/>
              <a:endParaRPr altLang="en-US" lang="zh-CN"/>
            </a:p>
          </p:txBody>
        </p:sp>
      </p:grpSp>
      <p:grpSp>
        <p:nvGrpSpPr>
          <p:cNvPr id="14354" name="Group 18"/>
          <p:cNvGrpSpPr/>
          <p:nvPr>
            <p:custDataLst>
              <p:tags r:id="rId16"/>
            </p:custDataLst>
          </p:nvPr>
        </p:nvGrpSpPr>
        <p:grpSpPr>
          <a:xfrm>
            <a:off x="1219200" y="1681163"/>
            <a:ext cx="4670503" cy="2270184"/>
            <a:chExt cx="4867" cy="3048"/>
          </a:xfrm>
        </p:grpSpPr>
        <p:sp>
          <p:nvSpPr>
            <p:cNvPr id="14355" name="Rectangle 19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0" y="0"/>
              <a:ext cx="4843" cy="3017"/>
            </a:xfrm>
            <a:prstGeom prst="rect">
              <a:avLst/>
            </a:prstGeom>
            <a:noFill/>
            <a:ln cmpd="sng" w="19050">
              <a:solidFill>
                <a:srgbClr val="E6795A"/>
              </a:solidFill>
              <a:miter lim="800000"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bIns="46990" lIns="90170" rIns="90170" tIns="46990" wrap="square">
              <a:norm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9pPr>
            </a:lstStyle>
            <a:p>
              <a:pPr eaLnBrk="1" hangingPunct="1"/>
              <a:endParaRPr altLang="en-US" lang="zh-CN"/>
            </a:p>
          </p:txBody>
        </p:sp>
        <p:sp>
          <p:nvSpPr>
            <p:cNvPr id="14356" name="Rectangle 20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4053" y="2204"/>
              <a:ext cx="810" cy="813"/>
            </a:xfrm>
            <a:prstGeom prst="rect">
              <a:avLst/>
            </a:prstGeom>
            <a:solidFill>
              <a:srgbClr val="E6795A"/>
            </a:soli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bIns="46990" lIns="90170" rIns="90170" tIns="46990" wrap="square">
              <a:norm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9pPr>
            </a:lstStyle>
            <a:p>
              <a:pPr algn="ctr" eaLnBrk="1" hangingPunct="1"/>
              <a:endParaRPr altLang="en-US" lang="zh-CN">
                <a:ea charset="-122" panose="02010600030101010101" pitchFamily="2" typeface="宋体"/>
              </a:endParaRPr>
            </a:p>
          </p:txBody>
        </p:sp>
        <p:sp>
          <p:nvSpPr>
            <p:cNvPr id="14357" name="Text Box 21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4010" y="2200"/>
              <a:ext cx="484" cy="5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 anchorCtr="1" bIns="46990" lIns="90170" rIns="90170" tIns="46990" wrap="square">
              <a:norm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9pPr>
            </a:lstStyle>
            <a:p>
              <a:pPr eaLnBrk="1" hangingPunct="1"/>
              <a:r>
                <a:rPr altLang="en-US" lang="zh-CN">
                  <a:solidFill>
                    <a:schemeClr val="bg1"/>
                  </a:solidFill>
                  <a:ea charset="-122" panose="02010600030101010101" pitchFamily="2" typeface="宋体"/>
                </a:rPr>
                <a:t>1</a:t>
              </a:r>
            </a:p>
          </p:txBody>
        </p:sp>
        <p:sp>
          <p:nvSpPr>
            <p:cNvPr id="14358" name="AutoShape 22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 rot="16200000">
              <a:off x="4057" y="2238"/>
              <a:ext cx="810" cy="810"/>
            </a:xfrm>
            <a:prstGeom prst="rtTriangle">
              <a:avLst/>
            </a:prstGeom>
            <a:solidFill>
              <a:schemeClr val="bg1"/>
            </a:solidFill>
            <a:ln cmpd="sng" w="9525">
              <a:solidFill>
                <a:schemeClr val="bg1"/>
              </a:solidFill>
              <a:miter lim="800000"/>
            </a:ln>
            <a:effectLst/>
            <a:extLs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wrap="square">
              <a:norm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9pPr>
            </a:lstStyle>
            <a:p>
              <a:pPr eaLnBrk="1" hangingPunct="1"/>
              <a:endParaRPr altLang="en-US" lang="zh-CN"/>
            </a:p>
          </p:txBody>
        </p:sp>
      </p:grpSp>
      <p:grpSp>
        <p:nvGrpSpPr>
          <p:cNvPr id="14359" name="Group 23"/>
          <p:cNvGrpSpPr/>
          <p:nvPr>
            <p:custDataLst>
              <p:tags r:id="rId21"/>
            </p:custDataLst>
          </p:nvPr>
        </p:nvGrpSpPr>
        <p:grpSpPr>
          <a:xfrm>
            <a:off x="1219200" y="4279119"/>
            <a:ext cx="4670503" cy="2256031"/>
            <a:chExt cx="4868" cy="3029"/>
          </a:xfrm>
        </p:grpSpPr>
        <p:sp>
          <p:nvSpPr>
            <p:cNvPr id="14360" name="Rectangle 24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 flipV="1">
              <a:off x="0" y="12"/>
              <a:ext cx="4843" cy="3017"/>
            </a:xfrm>
            <a:prstGeom prst="rect">
              <a:avLst/>
            </a:prstGeom>
            <a:noFill/>
            <a:ln cmpd="sng" w="19050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bIns="46990" lIns="90170" rIns="90170" tIns="46990" wrap="square">
              <a:norm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9pPr>
            </a:lstStyle>
            <a:p>
              <a:pPr eaLnBrk="1" hangingPunct="1"/>
              <a:endParaRPr altLang="en-US" lang="zh-CN"/>
            </a:p>
          </p:txBody>
        </p:sp>
        <p:sp>
          <p:nvSpPr>
            <p:cNvPr id="14361" name="Rectangle 25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 flipV="1">
              <a:off x="4053" y="12"/>
              <a:ext cx="810" cy="81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bIns="46990" lIns="90170" rIns="90170" tIns="46990" wrap="square">
              <a:norm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9pPr>
            </a:lstStyle>
            <a:p>
              <a:pPr algn="ctr" eaLnBrk="1" hangingPunct="1"/>
              <a:r>
                <a:rPr altLang="en-US" lang="zh-CN">
                  <a:ea charset="-122" panose="02010600030101010101" pitchFamily="2" typeface="宋体"/>
                </a:rPr>
                <a:t>1</a:t>
              </a:r>
            </a:p>
          </p:txBody>
        </p:sp>
        <p:sp>
          <p:nvSpPr>
            <p:cNvPr id="14362" name="Text Box 26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4025" y="248"/>
              <a:ext cx="484" cy="5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 anchorCtr="1" bIns="46990" lIns="90170" rIns="90170" tIns="46990" wrap="square">
              <a:norm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9pPr>
            </a:lstStyle>
            <a:p>
              <a:pPr eaLnBrk="1" hangingPunct="1"/>
              <a:r>
                <a:rPr altLang="en-US" lang="zh-CN">
                  <a:solidFill>
                    <a:schemeClr val="bg1"/>
                  </a:solidFill>
                  <a:ea charset="-122" panose="02010600030101010101" pitchFamily="2" typeface="宋体"/>
                </a:rPr>
                <a:t>3</a:t>
              </a:r>
            </a:p>
          </p:txBody>
        </p:sp>
        <p:sp>
          <p:nvSpPr>
            <p:cNvPr id="14363" name="AutoShape 27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 rot="10800000">
              <a:off x="4058" y="0"/>
              <a:ext cx="810" cy="810"/>
            </a:xfrm>
            <a:prstGeom prst="rtTriangle">
              <a:avLst/>
            </a:prstGeom>
            <a:solidFill>
              <a:schemeClr val="bg1"/>
            </a:solidFill>
            <a:ln cmpd="sng" w="9525">
              <a:solidFill>
                <a:schemeClr val="bg1"/>
              </a:solidFill>
              <a:miter lim="800000"/>
            </a:ln>
            <a:effectLst/>
            <a:extLs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wrap="square">
              <a:norm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9pPr>
            </a:lstStyle>
            <a:p>
              <a:pPr eaLnBrk="1" hangingPunct="1"/>
              <a:endParaRPr altLang="en-US" lang="zh-CN"/>
            </a:p>
          </p:txBody>
        </p:sp>
      </p:grpSp>
      <p:grpSp>
        <p:nvGrpSpPr>
          <p:cNvPr id="14364" name="Group 28"/>
          <p:cNvGrpSpPr/>
          <p:nvPr>
            <p:custDataLst>
              <p:tags r:id="rId26"/>
            </p:custDataLst>
          </p:nvPr>
        </p:nvGrpSpPr>
        <p:grpSpPr>
          <a:xfrm>
            <a:off x="6309494" y="4266082"/>
            <a:ext cx="4663306" cy="2257148"/>
            <a:chExt cx="4861" cy="3031"/>
          </a:xfrm>
        </p:grpSpPr>
        <p:sp>
          <p:nvSpPr>
            <p:cNvPr id="14365" name="Rectangle 29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 flipH="1" flipV="1">
              <a:off x="19" y="13"/>
              <a:ext cx="4842" cy="3018"/>
            </a:xfrm>
            <a:prstGeom prst="rect">
              <a:avLst/>
            </a:prstGeom>
            <a:noFill/>
            <a:ln cmpd="sng" w="19050">
              <a:solidFill>
                <a:srgbClr val="E6795A"/>
              </a:solidFill>
              <a:miter lim="800000"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bIns="46990" lIns="90170" rIns="90170" tIns="46990" wrap="square">
              <a:norm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9pPr>
            </a:lstStyle>
            <a:p>
              <a:pPr eaLnBrk="1" hangingPunct="1"/>
              <a:endParaRPr altLang="en-US" lang="zh-CN"/>
            </a:p>
          </p:txBody>
        </p:sp>
        <p:sp>
          <p:nvSpPr>
            <p:cNvPr id="14366" name="Rectangle 30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 flipH="1" flipV="1">
              <a:off x="19" y="13"/>
              <a:ext cx="810" cy="813"/>
            </a:xfrm>
            <a:prstGeom prst="rect">
              <a:avLst/>
            </a:prstGeom>
            <a:solidFill>
              <a:srgbClr val="E6795A"/>
            </a:soli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bIns="46990" lIns="90170" rIns="90170" tIns="46990" wrap="square">
              <a:norm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9pPr>
            </a:lstStyle>
            <a:p>
              <a:pPr algn="ctr" eaLnBrk="1" hangingPunct="1"/>
              <a:endParaRPr altLang="en-US" lang="zh-CN">
                <a:ea charset="-122" panose="02010600030101010101" pitchFamily="2" typeface="宋体"/>
              </a:endParaRPr>
            </a:p>
          </p:txBody>
        </p:sp>
        <p:sp>
          <p:nvSpPr>
            <p:cNvPr id="14367" name="Text Box 31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319" y="236"/>
              <a:ext cx="484" cy="5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 anchorCtr="1" bIns="46990" lIns="90170" rIns="90170" tIns="46990" wrap="square">
              <a:norm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9pPr>
            </a:lstStyle>
            <a:p>
              <a:pPr eaLnBrk="1" hangingPunct="1"/>
              <a:r>
                <a:rPr altLang="en-US" lang="zh-CN">
                  <a:solidFill>
                    <a:schemeClr val="bg1"/>
                  </a:solidFill>
                  <a:ea charset="-122" panose="02010600030101010101" pitchFamily="2" typeface="宋体"/>
                </a:rPr>
                <a:t>4</a:t>
              </a:r>
            </a:p>
          </p:txBody>
        </p:sp>
        <p:sp>
          <p:nvSpPr>
            <p:cNvPr id="14368" name="AutoShape 32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 rot="5400000">
              <a:off x="0" y="0"/>
              <a:ext cx="810" cy="810"/>
            </a:xfrm>
            <a:prstGeom prst="rtTriangle">
              <a:avLst/>
            </a:prstGeom>
            <a:solidFill>
              <a:schemeClr val="bg1"/>
            </a:solidFill>
            <a:ln cmpd="sng" w="9525">
              <a:solidFill>
                <a:schemeClr val="bg1"/>
              </a:solidFill>
              <a:miter lim="800000"/>
            </a:ln>
            <a:effectLst/>
            <a:extLs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wrap="square">
              <a:norm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9pPr>
            </a:lstStyle>
            <a:p>
              <a:pPr eaLnBrk="1" hangingPunct="1"/>
              <a:endParaRPr altLang="en-US" lang="zh-CN"/>
            </a:p>
          </p:txBody>
        </p:sp>
      </p:grpSp>
      <p:sp>
        <p:nvSpPr>
          <p:cNvPr id="2" name="文本框 1"/>
          <p:cNvSpPr txBox="1"/>
          <p:nvPr>
            <p:custDataLst>
              <p:tags r:id="rId31"/>
            </p:custDataLst>
          </p:nvPr>
        </p:nvSpPr>
        <p:spPr>
          <a:xfrm>
            <a:off x="1473200" y="125049"/>
            <a:ext cx="8737600" cy="589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 bIns="45720" compatLnSpc="1" lIns="91440" numCol="1" rIns="91440" tIns="45720" vert="horz" wrap="square">
            <a:normAutofit/>
          </a:bodyPr>
          <a:lstStyle>
            <a:lvl1pPr eaLnBrk="1" hangingPunct="1"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  <a:sym charset="0" pitchFamily="34" typeface="Arial"/>
              </a:defRPr>
            </a:lvl1pPr>
            <a:lvl2pPr>
              <a:defRPr sz="2800">
                <a:solidFill>
                  <a:srgbClr val="E6795A"/>
                </a:solidFill>
              </a:defRPr>
            </a:lvl2pPr>
            <a:lvl3pPr>
              <a:defRPr sz="2800">
                <a:solidFill>
                  <a:srgbClr val="E6795A"/>
                </a:solidFill>
              </a:defRPr>
            </a:lvl3pPr>
            <a:lvl4pPr>
              <a:defRPr sz="2800">
                <a:solidFill>
                  <a:srgbClr val="E6795A"/>
                </a:solidFill>
              </a:defRPr>
            </a:lvl4pPr>
            <a:lvl5pPr>
              <a:defRPr sz="2800">
                <a:solidFill>
                  <a:srgbClr val="E6795A"/>
                </a:solidFill>
              </a:defRPr>
            </a:lvl5pPr>
            <a:lvl6pPr eaLnBrk="0" fontAlgn="base" hangingPunct="0" marL="457200">
              <a:spcBef>
                <a:spcPct val="0"/>
              </a:spcBef>
              <a:spcAft>
                <a:spcPct val="0"/>
              </a:spcAft>
              <a:defRPr sz="2800">
                <a:solidFill>
                  <a:srgbClr val="E6795A"/>
                </a:solidFill>
              </a:defRPr>
            </a:lvl6pPr>
            <a:lvl7pPr eaLnBrk="0" fontAlgn="base" hangingPunct="0" marL="914400">
              <a:spcBef>
                <a:spcPct val="0"/>
              </a:spcBef>
              <a:spcAft>
                <a:spcPct val="0"/>
              </a:spcAft>
              <a:defRPr sz="2800">
                <a:solidFill>
                  <a:srgbClr val="E6795A"/>
                </a:solidFill>
              </a:defRPr>
            </a:lvl7pPr>
            <a:lvl8pPr eaLnBrk="0" fontAlgn="base" hangingPunct="0" marL="1371600">
              <a:spcBef>
                <a:spcPct val="0"/>
              </a:spcBef>
              <a:spcAft>
                <a:spcPct val="0"/>
              </a:spcAft>
              <a:defRPr sz="2800">
                <a:solidFill>
                  <a:srgbClr val="E6795A"/>
                </a:solidFill>
              </a:defRPr>
            </a:lvl8pPr>
            <a:lvl9pPr eaLnBrk="0" fontAlgn="base" hangingPunct="0" marL="1828800">
              <a:spcBef>
                <a:spcPct val="0"/>
              </a:spcBef>
              <a:spcAft>
                <a:spcPct val="0"/>
              </a:spcAft>
              <a:defRPr sz="2800">
                <a:solidFill>
                  <a:srgbClr val="E6795A"/>
                </a:solidFill>
              </a:defRPr>
            </a:lvl9pPr>
          </a:lstStyle>
          <a:p>
            <a:r>
              <a:rPr altLang="en-US" lang="zh-CN"/>
              <a:t>请在此输入您的标题</a:t>
            </a:r>
          </a:p>
        </p:txBody>
      </p:sp>
      <p:sp>
        <p:nvSpPr>
          <p:cNvPr id="3" name="文本框 2"/>
          <p:cNvSpPr txBox="1"/>
          <p:nvPr>
            <p:custDataLst>
              <p:tags r:id="rId32"/>
            </p:custDataLst>
          </p:nvPr>
        </p:nvSpPr>
        <p:spPr>
          <a:xfrm>
            <a:off x="1490018" y="715965"/>
            <a:ext cx="8720782" cy="493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anchor="t" anchorCtr="0" bIns="45720" compatLnSpc="1" lIns="91440" numCol="1" rIns="91440" tIns="45720" vert="horz" wrap="square">
            <a:normAutofit/>
          </a:bodyPr>
          <a:lstStyle>
            <a:lvl1pPr eaLnBrk="1" hangingPunct="1" indent="0" marL="0">
              <a:lnSpc>
                <a:spcPct val="90000"/>
              </a:lnSpc>
              <a:buFontTx/>
              <a:buNone/>
              <a:defRPr sz="1800">
                <a:solidFill>
                  <a:schemeClr val="bg2"/>
                </a:solidFill>
                <a:latin typeface="+mn-lt"/>
                <a:ea typeface="+mn-ea"/>
                <a:sym charset="0" pitchFamily="34" typeface="Arial"/>
              </a:defRPr>
            </a:lvl1pPr>
            <a:lvl2pPr indent="-285750" marL="742950">
              <a:spcBef>
                <a:spcPct val="20000"/>
              </a:spcBef>
              <a:buChar char="–"/>
              <a:defRPr>
                <a:solidFill>
                  <a:schemeClr val="bg2"/>
                </a:solidFill>
                <a:sym charset="0" pitchFamily="34" typeface="Arial"/>
              </a:defRPr>
            </a:lvl2pPr>
            <a:lvl3pPr indent="-228600" marL="1143000">
              <a:spcBef>
                <a:spcPct val="20000"/>
              </a:spcBef>
              <a:buChar char="•"/>
              <a:defRPr sz="1600">
                <a:solidFill>
                  <a:schemeClr val="bg2"/>
                </a:solidFill>
                <a:sym charset="0" pitchFamily="34" typeface="Arial"/>
              </a:defRPr>
            </a:lvl3pPr>
            <a:lvl4pPr indent="-228600" marL="1600200">
              <a:spcBef>
                <a:spcPct val="20000"/>
              </a:spcBef>
              <a:buChar char="–"/>
              <a:defRPr sz="1400">
                <a:solidFill>
                  <a:schemeClr val="bg2"/>
                </a:solidFill>
                <a:sym charset="0" pitchFamily="34" typeface="Arial"/>
              </a:defRPr>
            </a:lvl4pPr>
            <a:lvl5pPr indent="-228600" marL="2057400">
              <a:spcBef>
                <a:spcPct val="20000"/>
              </a:spcBef>
              <a:buChar char="»"/>
              <a:defRPr sz="1400">
                <a:solidFill>
                  <a:schemeClr val="bg2"/>
                </a:solidFill>
                <a:sym charset="0" pitchFamily="34" typeface="Arial"/>
              </a:defRPr>
            </a:lvl5pPr>
            <a:lvl6pPr indent="-228600" marL="25146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1800">
                <a:latin typeface="+mn-lt"/>
                <a:ea typeface="+mn-ea"/>
              </a:defRPr>
            </a:lvl6pPr>
            <a:lvl7pPr indent="-228600" marL="29718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1800">
                <a:latin typeface="+mn-lt"/>
                <a:ea typeface="+mn-ea"/>
              </a:defRPr>
            </a:lvl7pPr>
            <a:lvl8pPr indent="-228600" marL="34290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1800">
                <a:latin typeface="+mn-lt"/>
                <a:ea typeface="+mn-ea"/>
              </a:defRPr>
            </a:lvl8pPr>
            <a:lvl9pPr indent="-228600" marL="38862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1800">
                <a:latin typeface="+mn-lt"/>
                <a:ea typeface="+mn-ea"/>
              </a:defRPr>
            </a:lvl9pPr>
          </a:lstStyle>
          <a:p>
            <a:r>
              <a:rPr altLang="en-US" lang="zh-CN"/>
              <a:t>请在此输入您的副标题</a:t>
            </a:r>
          </a:p>
        </p:txBody>
      </p:sp>
    </p:spTree>
    <p:custDataLst>
      <p:tags r:id="rId33"/>
    </p:custDataLst>
  </p:cSld>
  <p:clrMapOvr>
    <a:masterClrMapping/>
  </p:clrMapOvr>
  <p:transition/>
  <p:timing/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365" name="AutoShap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 rot="2700000">
            <a:off x="5079207" y="2988468"/>
            <a:ext cx="1187450" cy="693737"/>
          </a:xfrm>
          <a:prstGeom prst="flowChartDecision">
            <a:avLst/>
          </a:pr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 bIns="46990" lIns="90170" rIns="90170" rot="10800000" tIns="46990" vert="eaVert" wrap="square">
            <a:normAutofit/>
          </a:bodyPr>
          <a:lstStyle>
            <a:lvl1pPr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9pPr>
          </a:lstStyle>
          <a:p>
            <a:pPr algn="ctr" eaLnBrk="1" hangingPunct="1"/>
            <a:endParaRPr altLang="en-US" lang="zh-CN">
              <a:solidFill>
                <a:schemeClr val="bg1"/>
              </a:solidFill>
              <a:latin typeface="+mn-lt"/>
              <a:ea typeface="+mn-ea"/>
              <a:sym charset="0" pitchFamily="34" typeface="Arial"/>
            </a:endParaRPr>
          </a:p>
        </p:txBody>
      </p:sp>
      <p:sp>
        <p:nvSpPr>
          <p:cNvPr id="15366" name="AutoShap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 rot="2700000">
            <a:off x="5911850" y="3813173"/>
            <a:ext cx="1187450" cy="692150"/>
          </a:xfrm>
          <a:prstGeom prst="flowChartDecision">
            <a:avLst/>
          </a:pr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 bIns="46990" lIns="90170" rIns="90170" rot="10800000" tIns="46990" vert="eaVert" wrap="square">
            <a:normAutofit/>
          </a:bodyPr>
          <a:lstStyle>
            <a:lvl1pPr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9pPr>
          </a:lstStyle>
          <a:p>
            <a:pPr algn="ctr" eaLnBrk="1" hangingPunct="1"/>
            <a:endParaRPr altLang="en-US" lang="zh-CN">
              <a:solidFill>
                <a:schemeClr val="bg1"/>
              </a:solidFill>
              <a:latin typeface="+mn-lt"/>
              <a:ea typeface="+mn-ea"/>
              <a:sym charset="0" pitchFamily="34" typeface="Arial"/>
            </a:endParaRPr>
          </a:p>
        </p:txBody>
      </p:sp>
      <p:sp>
        <p:nvSpPr>
          <p:cNvPr id="15367" name="AutoShape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 rot="8100000">
            <a:off x="5919788" y="2979737"/>
            <a:ext cx="1187450" cy="693737"/>
          </a:xfrm>
          <a:prstGeom prst="flowChartDecision">
            <a:avLst/>
          </a:prstGeom>
          <a:solidFill>
            <a:srgbClr val="E6795A"/>
          </a:solidFill>
          <a:ln>
            <a:noFill/>
          </a:ln>
          <a:effectLst/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 bIns="46990" lIns="90170" rIns="90170" rot="10800000" tIns="46990" wrap="square">
            <a:normAutofit/>
          </a:bodyPr>
          <a:lstStyle>
            <a:lvl1pPr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9pPr>
          </a:lstStyle>
          <a:p>
            <a:pPr algn="ctr" eaLnBrk="1" hangingPunct="1"/>
            <a:endParaRPr altLang="en-US" lang="zh-CN">
              <a:solidFill>
                <a:schemeClr val="bg1"/>
              </a:solidFill>
              <a:latin typeface="+mn-lt"/>
              <a:ea typeface="+mn-ea"/>
              <a:sym charset="0" pitchFamily="34" typeface="Arial"/>
            </a:endParaRPr>
          </a:p>
        </p:txBody>
      </p:sp>
      <p:sp>
        <p:nvSpPr>
          <p:cNvPr id="15368" name="AutoShape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 rot="8100000">
            <a:off x="5084763" y="3813173"/>
            <a:ext cx="1187450" cy="693738"/>
          </a:xfrm>
          <a:prstGeom prst="flowChartDecision">
            <a:avLst/>
          </a:prstGeom>
          <a:solidFill>
            <a:srgbClr val="E6795A"/>
          </a:solidFill>
          <a:ln>
            <a:noFill/>
          </a:ln>
          <a:effectLst/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 bIns="46990" lIns="90170" rIns="90170" rot="10800000" tIns="46990" wrap="square">
            <a:normAutofit/>
          </a:bodyPr>
          <a:lstStyle>
            <a:lvl1pPr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9pPr>
          </a:lstStyle>
          <a:p>
            <a:pPr algn="ctr" eaLnBrk="1" hangingPunct="1"/>
            <a:endParaRPr altLang="en-US" lang="zh-CN">
              <a:solidFill>
                <a:schemeClr val="bg1"/>
              </a:solidFill>
              <a:latin typeface="+mn-lt"/>
              <a:ea typeface="+mn-ea"/>
              <a:sym charset="0" pitchFamily="34" typeface="Arial"/>
            </a:endParaRPr>
          </a:p>
        </p:txBody>
      </p:sp>
      <p:sp>
        <p:nvSpPr>
          <p:cNvPr id="15369" name="Text Box 9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76609" y="4398226"/>
            <a:ext cx="4560566" cy="554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9pPr>
          </a:lstStyle>
          <a:p>
            <a:pPr algn="ctr" eaLnBrk="1" hangingPunct="1"/>
            <a:r>
              <a:rPr altLang="en-US" lang="zh-CN" sz="2400">
                <a:solidFill>
                  <a:schemeClr val="tx2"/>
                </a:solidFill>
                <a:latin typeface="+mj-lt"/>
                <a:ea typeface="+mj-ea"/>
                <a:cs typeface="+mj-cs"/>
                <a:sym charset="0" pitchFamily="34" typeface="Arial"/>
              </a:rPr>
              <a:t>请在此输入您的标题</a:t>
            </a:r>
          </a:p>
        </p:txBody>
      </p:sp>
      <p:sp>
        <p:nvSpPr>
          <p:cNvPr id="15370" name="Text Box 10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78933" y="4952998"/>
            <a:ext cx="4558243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9pPr>
          </a:lstStyle>
          <a:p>
            <a:pPr algn="ctr" eaLnBrk="1" hangingPunct="1"/>
            <a:r>
              <a:rPr altLang="en-US" lang="zh-CN">
                <a:latin typeface="+mn-lt"/>
                <a:ea typeface="+mn-ea"/>
                <a:sym charset="0" pitchFamily="34" typeface="Arial"/>
              </a:rPr>
              <a:t>请在此输入您的文本。请在此输入您的文本。</a:t>
            </a:r>
          </a:p>
        </p:txBody>
      </p:sp>
      <p:sp>
        <p:nvSpPr>
          <p:cNvPr id="15371" name="Text Box 1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856413" y="1796314"/>
            <a:ext cx="4591270" cy="554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9pPr>
          </a:lstStyle>
          <a:p>
            <a:pPr algn="ctr" eaLnBrk="1" hangingPunct="1"/>
            <a:r>
              <a:rPr altLang="en-US" lang="zh-CN" sz="2400">
                <a:solidFill>
                  <a:schemeClr val="tx2"/>
                </a:solidFill>
                <a:latin typeface="+mj-lt"/>
                <a:ea typeface="+mj-ea"/>
                <a:cs typeface="+mj-cs"/>
                <a:sym charset="0" pitchFamily="34" typeface="Arial"/>
              </a:rPr>
              <a:t>请在此输入您的标题</a:t>
            </a:r>
          </a:p>
        </p:txBody>
      </p:sp>
      <p:sp>
        <p:nvSpPr>
          <p:cNvPr id="15372" name="Text Box 12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858001" y="2351086"/>
            <a:ext cx="4588932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9pPr>
          </a:lstStyle>
          <a:p>
            <a:pPr algn="ctr" eaLnBrk="1" hangingPunct="1"/>
            <a:r>
              <a:rPr altLang="en-US" lang="zh-CN">
                <a:latin typeface="+mn-lt"/>
                <a:ea typeface="+mn-ea"/>
                <a:sym charset="0" pitchFamily="34" typeface="Arial"/>
              </a:rPr>
              <a:t>请在此输入您的文本。请在此输入您的文本。</a:t>
            </a:r>
          </a:p>
        </p:txBody>
      </p:sp>
      <p:sp>
        <p:nvSpPr>
          <p:cNvPr id="15373" name="Text Box 13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856413" y="4398226"/>
            <a:ext cx="4591270" cy="554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9pPr>
          </a:lstStyle>
          <a:p>
            <a:pPr algn="ctr" eaLnBrk="1" hangingPunct="1"/>
            <a:r>
              <a:rPr altLang="en-US" lang="zh-CN" sz="2400">
                <a:solidFill>
                  <a:schemeClr val="tx2"/>
                </a:solidFill>
                <a:latin typeface="+mj-lt"/>
                <a:ea typeface="+mj-ea"/>
                <a:cs typeface="+mj-cs"/>
                <a:sym charset="0" pitchFamily="34" typeface="Arial"/>
              </a:rPr>
              <a:t>请在此输入您的标题</a:t>
            </a:r>
          </a:p>
        </p:txBody>
      </p:sp>
      <p:sp>
        <p:nvSpPr>
          <p:cNvPr id="15374" name="Text Box 14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858001" y="4952998"/>
            <a:ext cx="4588932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9pPr>
          </a:lstStyle>
          <a:p>
            <a:pPr algn="ctr" eaLnBrk="1" hangingPunct="1"/>
            <a:r>
              <a:rPr altLang="en-US" lang="zh-CN">
                <a:latin typeface="+mn-lt"/>
                <a:ea typeface="+mn-ea"/>
                <a:sym charset="0" pitchFamily="34" typeface="Arial"/>
              </a:rPr>
              <a:t>请在此输入您的文本。请在此输入您的文本。</a:t>
            </a:r>
          </a:p>
        </p:txBody>
      </p:sp>
      <p:sp>
        <p:nvSpPr>
          <p:cNvPr id="15375" name="Text Box 15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76609" y="1796314"/>
            <a:ext cx="4560566" cy="554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9pPr>
          </a:lstStyle>
          <a:p>
            <a:pPr algn="ctr" eaLnBrk="1" hangingPunct="1"/>
            <a:r>
              <a:rPr altLang="en-US" lang="zh-CN" sz="2400">
                <a:solidFill>
                  <a:schemeClr val="tx2"/>
                </a:solidFill>
                <a:latin typeface="+mj-lt"/>
                <a:ea typeface="+mj-ea"/>
                <a:cs typeface="+mj-cs"/>
                <a:sym charset="0" pitchFamily="34" typeface="Arial"/>
              </a:rPr>
              <a:t>请在此输入您的标题</a:t>
            </a:r>
          </a:p>
        </p:txBody>
      </p:sp>
      <p:sp>
        <p:nvSpPr>
          <p:cNvPr id="15376" name="Text Box 16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78933" y="2351086"/>
            <a:ext cx="4558243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9pPr>
          </a:lstStyle>
          <a:p>
            <a:pPr algn="ctr" eaLnBrk="1" hangingPunct="1"/>
            <a:r>
              <a:rPr altLang="en-US" lang="zh-CN">
                <a:latin typeface="+mn-lt"/>
                <a:ea typeface="+mn-ea"/>
                <a:sym charset="0" pitchFamily="34" typeface="Arial"/>
              </a:rPr>
              <a:t>请在此输入您的文本。请在此输入您的文本。</a:t>
            </a:r>
          </a:p>
        </p:txBody>
      </p:sp>
      <p:sp>
        <p:nvSpPr>
          <p:cNvPr id="16" name="文本框 15"/>
          <p:cNvSpPr txBox="1"/>
          <p:nvPr>
            <p:custDataLst>
              <p:tags r:id="rId15"/>
            </p:custDataLst>
          </p:nvPr>
        </p:nvSpPr>
        <p:spPr>
          <a:xfrm>
            <a:off x="1473200" y="125049"/>
            <a:ext cx="8737600" cy="589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 bIns="45720" compatLnSpc="1" lIns="91440" numCol="1" rIns="91440" tIns="45720" vert="horz" wrap="square">
            <a:normAutofit/>
          </a:bodyPr>
          <a:lstStyle>
            <a:lvl1pPr eaLnBrk="1" hangingPunct="1"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  <a:sym charset="0" pitchFamily="34" typeface="Arial"/>
              </a:defRPr>
            </a:lvl1pPr>
            <a:lvl2pPr>
              <a:defRPr sz="2800">
                <a:solidFill>
                  <a:srgbClr val="E6795A"/>
                </a:solidFill>
              </a:defRPr>
            </a:lvl2pPr>
            <a:lvl3pPr>
              <a:defRPr sz="2800">
                <a:solidFill>
                  <a:srgbClr val="E6795A"/>
                </a:solidFill>
              </a:defRPr>
            </a:lvl3pPr>
            <a:lvl4pPr>
              <a:defRPr sz="2800">
                <a:solidFill>
                  <a:srgbClr val="E6795A"/>
                </a:solidFill>
              </a:defRPr>
            </a:lvl4pPr>
            <a:lvl5pPr>
              <a:defRPr sz="2800">
                <a:solidFill>
                  <a:srgbClr val="E6795A"/>
                </a:solidFill>
              </a:defRPr>
            </a:lvl5pPr>
            <a:lvl6pPr eaLnBrk="0" fontAlgn="base" hangingPunct="0" marL="457200">
              <a:spcBef>
                <a:spcPct val="0"/>
              </a:spcBef>
              <a:spcAft>
                <a:spcPct val="0"/>
              </a:spcAft>
              <a:defRPr sz="2800">
                <a:solidFill>
                  <a:srgbClr val="E6795A"/>
                </a:solidFill>
              </a:defRPr>
            </a:lvl6pPr>
            <a:lvl7pPr eaLnBrk="0" fontAlgn="base" hangingPunct="0" marL="914400">
              <a:spcBef>
                <a:spcPct val="0"/>
              </a:spcBef>
              <a:spcAft>
                <a:spcPct val="0"/>
              </a:spcAft>
              <a:defRPr sz="2800">
                <a:solidFill>
                  <a:srgbClr val="E6795A"/>
                </a:solidFill>
              </a:defRPr>
            </a:lvl7pPr>
            <a:lvl8pPr eaLnBrk="0" fontAlgn="base" hangingPunct="0" marL="1371600">
              <a:spcBef>
                <a:spcPct val="0"/>
              </a:spcBef>
              <a:spcAft>
                <a:spcPct val="0"/>
              </a:spcAft>
              <a:defRPr sz="2800">
                <a:solidFill>
                  <a:srgbClr val="E6795A"/>
                </a:solidFill>
              </a:defRPr>
            </a:lvl8pPr>
            <a:lvl9pPr eaLnBrk="0" fontAlgn="base" hangingPunct="0" marL="1828800">
              <a:spcBef>
                <a:spcPct val="0"/>
              </a:spcBef>
              <a:spcAft>
                <a:spcPct val="0"/>
              </a:spcAft>
              <a:defRPr sz="2800">
                <a:solidFill>
                  <a:srgbClr val="E6795A"/>
                </a:solidFill>
              </a:defRPr>
            </a:lvl9pPr>
          </a:lstStyle>
          <a:p>
            <a:r>
              <a:rPr altLang="en-US" lang="zh-CN"/>
              <a:t>请在此输入您的标题</a:t>
            </a:r>
          </a:p>
        </p:txBody>
      </p:sp>
      <p:sp>
        <p:nvSpPr>
          <p:cNvPr id="17" name="文本框 16"/>
          <p:cNvSpPr txBox="1"/>
          <p:nvPr>
            <p:custDataLst>
              <p:tags r:id="rId16"/>
            </p:custDataLst>
          </p:nvPr>
        </p:nvSpPr>
        <p:spPr>
          <a:xfrm>
            <a:off x="1490018" y="715965"/>
            <a:ext cx="8720782" cy="493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anchor="t" anchorCtr="0" bIns="45720" compatLnSpc="1" lIns="91440" numCol="1" rIns="91440" tIns="45720" vert="horz" wrap="square">
            <a:normAutofit/>
          </a:bodyPr>
          <a:lstStyle>
            <a:lvl1pPr eaLnBrk="1" hangingPunct="1" indent="0" marL="0">
              <a:lnSpc>
                <a:spcPct val="90000"/>
              </a:lnSpc>
              <a:buFontTx/>
              <a:buNone/>
              <a:defRPr sz="1800">
                <a:solidFill>
                  <a:schemeClr val="bg2"/>
                </a:solidFill>
                <a:latin typeface="+mn-lt"/>
                <a:ea typeface="+mn-ea"/>
                <a:sym charset="0" pitchFamily="34" typeface="Arial"/>
              </a:defRPr>
            </a:lvl1pPr>
            <a:lvl2pPr indent="-285750" marL="742950">
              <a:spcBef>
                <a:spcPct val="20000"/>
              </a:spcBef>
              <a:buChar char="–"/>
              <a:defRPr>
                <a:solidFill>
                  <a:schemeClr val="bg2"/>
                </a:solidFill>
                <a:sym charset="0" pitchFamily="34" typeface="Arial"/>
              </a:defRPr>
            </a:lvl2pPr>
            <a:lvl3pPr indent="-228600" marL="1143000">
              <a:spcBef>
                <a:spcPct val="20000"/>
              </a:spcBef>
              <a:buChar char="•"/>
              <a:defRPr sz="1600">
                <a:solidFill>
                  <a:schemeClr val="bg2"/>
                </a:solidFill>
                <a:sym charset="0" pitchFamily="34" typeface="Arial"/>
              </a:defRPr>
            </a:lvl3pPr>
            <a:lvl4pPr indent="-228600" marL="1600200">
              <a:spcBef>
                <a:spcPct val="20000"/>
              </a:spcBef>
              <a:buChar char="–"/>
              <a:defRPr sz="1400">
                <a:solidFill>
                  <a:schemeClr val="bg2"/>
                </a:solidFill>
                <a:sym charset="0" pitchFamily="34" typeface="Arial"/>
              </a:defRPr>
            </a:lvl4pPr>
            <a:lvl5pPr indent="-228600" marL="2057400">
              <a:spcBef>
                <a:spcPct val="20000"/>
              </a:spcBef>
              <a:buChar char="»"/>
              <a:defRPr sz="1400">
                <a:solidFill>
                  <a:schemeClr val="bg2"/>
                </a:solidFill>
                <a:sym charset="0" pitchFamily="34" typeface="Arial"/>
              </a:defRPr>
            </a:lvl5pPr>
            <a:lvl6pPr indent="-228600" marL="25146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1800">
                <a:latin typeface="+mn-lt"/>
                <a:ea typeface="+mn-ea"/>
              </a:defRPr>
            </a:lvl6pPr>
            <a:lvl7pPr indent="-228600" marL="29718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1800">
                <a:latin typeface="+mn-lt"/>
                <a:ea typeface="+mn-ea"/>
              </a:defRPr>
            </a:lvl7pPr>
            <a:lvl8pPr indent="-228600" marL="34290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1800">
                <a:latin typeface="+mn-lt"/>
                <a:ea typeface="+mn-ea"/>
              </a:defRPr>
            </a:lvl8pPr>
            <a:lvl9pPr indent="-228600" marL="38862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1800">
                <a:latin typeface="+mn-lt"/>
                <a:ea typeface="+mn-ea"/>
              </a:defRPr>
            </a:lvl9pPr>
          </a:lstStyle>
          <a:p>
            <a:r>
              <a:rPr altLang="en-US" lang="zh-CN"/>
              <a:t>请在此输入您的副标题</a:t>
            </a:r>
          </a:p>
        </p:txBody>
      </p:sp>
    </p:spTree>
    <p:custDataLst>
      <p:tags r:id="rId17"/>
    </p:custDataLst>
  </p:cSld>
  <p:clrMapOvr>
    <a:masterClrMapping/>
  </p:clrMapOvr>
  <p:transition/>
  <p:timing/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6389" name="Group 5"/>
          <p:cNvGrpSpPr/>
          <p:nvPr>
            <p:custDataLst>
              <p:tags r:id="rId3"/>
            </p:custDataLst>
          </p:nvPr>
        </p:nvGrpSpPr>
        <p:grpSpPr>
          <a:xfrm>
            <a:off x="6250189" y="1910290"/>
            <a:ext cx="2503913" cy="2501742"/>
            <a:chExt cx="2882" cy="2880"/>
          </a:xfrm>
        </p:grpSpPr>
        <p:sp>
          <p:nvSpPr>
            <p:cNvPr id="16390" name="Oval 6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0" y="0"/>
              <a:ext cx="2882" cy="2880"/>
            </a:xfrm>
            <a:prstGeom prst="ellipse">
              <a:avLst/>
            </a:prstGeom>
            <a:noFill/>
            <a:ln cap="rnd" cmpd="sng" w="28575">
              <a:solidFill>
                <a:srgbClr val="333333"/>
              </a:solidFill>
              <a:prstDash val="sysDot"/>
              <a:round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bIns="46990" lIns="90170" rIns="90170" tIns="46990" wrap="square">
              <a:norm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9pPr>
            </a:lstStyle>
            <a:p>
              <a:pPr algn="ctr" eaLnBrk="1" hangingPunct="1"/>
              <a:r>
                <a:rPr altLang="en-US" lang="zh-CN">
                  <a:latin typeface="+mn-lt"/>
                  <a:ea typeface="+mn-ea"/>
                  <a:sym charset="0" pitchFamily="34" typeface="Arial"/>
                </a:rPr>
                <a:t>请在此输入您的文本</a:t>
              </a:r>
            </a:p>
          </p:txBody>
        </p:sp>
        <p:sp>
          <p:nvSpPr>
            <p:cNvPr id="16391" name="Oval 7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197" y="183"/>
              <a:ext cx="388" cy="390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bIns="46990" lIns="90170" rIns="90170" rot="10800000" tIns="46990" vert="eaVert" wrap="square">
              <a:normAutofit fontScale="22500" lnSpcReduction="20000"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9pPr>
            </a:lstStyle>
            <a:p>
              <a:pPr algn="ctr" eaLnBrk="1" hangingPunct="1"/>
              <a:endParaRPr altLang="en-US" lang="zh-CN">
                <a:latin typeface="+mn-lt"/>
                <a:ea typeface="+mn-ea"/>
                <a:sym charset="0" pitchFamily="34" typeface="Arial"/>
              </a:endParaRPr>
            </a:p>
          </p:txBody>
        </p:sp>
      </p:grpSp>
      <p:grpSp>
        <p:nvGrpSpPr>
          <p:cNvPr id="16392" name="Group 8"/>
          <p:cNvGrpSpPr/>
          <p:nvPr>
            <p:custDataLst>
              <p:tags r:id="rId6"/>
            </p:custDataLst>
          </p:nvPr>
        </p:nvGrpSpPr>
        <p:grpSpPr>
          <a:xfrm>
            <a:off x="1361800" y="1910290"/>
            <a:ext cx="2501742" cy="2501742"/>
            <a:chExt cx="2880" cy="2880"/>
          </a:xfrm>
        </p:grpSpPr>
        <p:sp>
          <p:nvSpPr>
            <p:cNvPr id="16393" name="Oval 9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0" y="0"/>
              <a:ext cx="2880" cy="2880"/>
            </a:xfrm>
            <a:prstGeom prst="ellipse">
              <a:avLst/>
            </a:prstGeom>
            <a:noFill/>
            <a:ln cap="rnd" cmpd="sng" w="28575">
              <a:solidFill>
                <a:srgbClr val="333333"/>
              </a:solidFill>
              <a:prstDash val="sysDot"/>
              <a:round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bIns="46990" lIns="90170" rIns="90170" tIns="46990" wrap="square">
              <a:norm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9pPr>
            </a:lstStyle>
            <a:p>
              <a:pPr algn="ctr" eaLnBrk="1" hangingPunct="1"/>
              <a:r>
                <a:rPr altLang="en-US" lang="zh-CN">
                  <a:latin typeface="+mn-lt"/>
                  <a:ea typeface="+mn-ea"/>
                  <a:sym charset="0" pitchFamily="34" typeface="Arial"/>
                </a:rPr>
                <a:t>请在此输入您的文本</a:t>
              </a:r>
            </a:p>
          </p:txBody>
        </p:sp>
        <p:sp>
          <p:nvSpPr>
            <p:cNvPr id="16394" name="Oval 10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193" y="183"/>
              <a:ext cx="387" cy="390"/>
            </a:xfrm>
            <a:prstGeom prst="ellipse">
              <a:avLst/>
            </a:prstGeom>
            <a:solidFill>
              <a:srgbClr val="E6795A"/>
            </a:soli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bIns="46990" lIns="90170" rIns="90170" tIns="46990" wrap="square">
              <a:norm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9pPr>
            </a:lstStyle>
            <a:p>
              <a:pPr algn="ctr" eaLnBrk="1" hangingPunct="1"/>
              <a:endParaRPr altLang="en-US" lang="zh-CN">
                <a:latin typeface="+mn-lt"/>
                <a:ea typeface="+mn-ea"/>
              </a:endParaRPr>
            </a:p>
          </p:txBody>
        </p:sp>
      </p:grpSp>
      <p:grpSp>
        <p:nvGrpSpPr>
          <p:cNvPr id="16395" name="Group 11"/>
          <p:cNvGrpSpPr/>
          <p:nvPr>
            <p:custDataLst>
              <p:tags r:id="rId9"/>
            </p:custDataLst>
          </p:nvPr>
        </p:nvGrpSpPr>
        <p:grpSpPr>
          <a:xfrm>
            <a:off x="3029628" y="3387013"/>
            <a:ext cx="2912185" cy="2912185"/>
            <a:chExt cx="3352" cy="3352"/>
          </a:xfrm>
        </p:grpSpPr>
        <p:sp>
          <p:nvSpPr>
            <p:cNvPr id="16396" name="Oval 12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0" y="0"/>
              <a:ext cx="3353" cy="335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bIns="46990" lIns="90170" rIns="90170" tIns="46990" wrap="square">
              <a:norm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9pPr>
            </a:lstStyle>
            <a:p>
              <a:pPr algn="ctr" eaLnBrk="1" hangingPunct="1"/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16397" name="Oval 13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253" y="240"/>
              <a:ext cx="2880" cy="2880"/>
            </a:xfrm>
            <a:prstGeom prst="ellipse">
              <a:avLst/>
            </a:prstGeom>
            <a:noFill/>
            <a:ln cap="rnd" cmpd="sng" w="28575">
              <a:solidFill>
                <a:srgbClr val="333333"/>
              </a:solidFill>
              <a:prstDash val="sysDot"/>
              <a:round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bIns="46990" lIns="90170" rIns="90170" tIns="46990" wrap="square">
              <a:norm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9pPr>
            </a:lstStyle>
            <a:p>
              <a:pPr algn="ctr" eaLnBrk="1" hangingPunct="1"/>
              <a:r>
                <a:rPr altLang="en-US" lang="zh-CN">
                  <a:latin typeface="+mn-lt"/>
                  <a:ea typeface="+mn-ea"/>
                  <a:sym charset="0" pitchFamily="34" typeface="Arial"/>
                </a:rPr>
                <a:t>请在此输入您的文本</a:t>
              </a:r>
            </a:p>
          </p:txBody>
        </p:sp>
        <p:sp>
          <p:nvSpPr>
            <p:cNvPr id="16398" name="Oval 14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570" y="2560"/>
              <a:ext cx="390" cy="390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bIns="46990" lIns="90170" rIns="90170" rot="10800000" tIns="46990" vert="eaVert" wrap="square">
              <a:normAutofit fontScale="22500" lnSpcReduction="20000"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9pPr>
            </a:lstStyle>
            <a:p>
              <a:pPr algn="ctr" eaLnBrk="1" hangingPunct="1"/>
              <a:endParaRPr altLang="en-US" lang="zh-CN">
                <a:latin typeface="+mn-lt"/>
                <a:ea typeface="+mn-ea"/>
                <a:sym charset="0" pitchFamily="34" typeface="Arial"/>
              </a:endParaRPr>
            </a:p>
          </p:txBody>
        </p:sp>
      </p:grpSp>
      <p:grpSp>
        <p:nvGrpSpPr>
          <p:cNvPr id="16399" name="Group 15"/>
          <p:cNvGrpSpPr/>
          <p:nvPr>
            <p:custDataLst>
              <p:tags r:id="rId13"/>
            </p:custDataLst>
          </p:nvPr>
        </p:nvGrpSpPr>
        <p:grpSpPr>
          <a:xfrm>
            <a:off x="7918017" y="3387013"/>
            <a:ext cx="2912184" cy="2912185"/>
            <a:chExt cx="3352" cy="3352"/>
          </a:xfrm>
        </p:grpSpPr>
        <p:sp>
          <p:nvSpPr>
            <p:cNvPr id="16400" name="Oval 16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0" y="0"/>
              <a:ext cx="3352" cy="335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bIns="46990" lIns="90170" rIns="90170" tIns="46990" wrap="square">
              <a:norm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9pPr>
            </a:lstStyle>
            <a:p>
              <a:pPr algn="ctr" eaLnBrk="1" hangingPunct="1"/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16401" name="Oval 17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52" y="240"/>
              <a:ext cx="2880" cy="2880"/>
            </a:xfrm>
            <a:prstGeom prst="ellipse">
              <a:avLst/>
            </a:prstGeom>
            <a:noFill/>
            <a:ln cap="rnd" cmpd="sng" w="28575">
              <a:solidFill>
                <a:srgbClr val="333333"/>
              </a:solidFill>
              <a:prstDash val="sysDot"/>
              <a:round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bIns="46990" lIns="90170" rIns="90170" tIns="46990" wrap="square">
              <a:norm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9pPr>
            </a:lstStyle>
            <a:p>
              <a:pPr algn="ctr" eaLnBrk="1" hangingPunct="1"/>
              <a:r>
                <a:rPr altLang="en-US" lang="zh-CN">
                  <a:latin typeface="+mn-lt"/>
                  <a:ea typeface="+mn-ea"/>
                  <a:sym charset="0" pitchFamily="34" typeface="Arial"/>
                </a:rPr>
                <a:t>请在此输入您的文本</a:t>
              </a:r>
            </a:p>
          </p:txBody>
        </p:sp>
        <p:sp>
          <p:nvSpPr>
            <p:cNvPr id="16402" name="Oval 18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572" y="2560"/>
              <a:ext cx="390" cy="390"/>
            </a:xfrm>
            <a:prstGeom prst="ellipse">
              <a:avLst/>
            </a:prstGeom>
            <a:solidFill>
              <a:srgbClr val="E6795A"/>
            </a:soli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bIns="46990" lIns="90170" rIns="90170" tIns="46990" wrap="square">
              <a:norm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9pPr>
            </a:lstStyle>
            <a:p>
              <a:pPr algn="ctr" eaLnBrk="1" hangingPunct="1"/>
              <a:endParaRPr altLang="en-US" lang="zh-CN">
                <a:latin typeface="+mn-lt"/>
                <a:ea typeface="+mn-ea"/>
              </a:endParaRPr>
            </a:p>
          </p:txBody>
        </p:sp>
      </p:grpSp>
      <p:sp>
        <p:nvSpPr>
          <p:cNvPr id="18" name="文本框 17"/>
          <p:cNvSpPr txBox="1"/>
          <p:nvPr>
            <p:custDataLst>
              <p:tags r:id="rId17"/>
            </p:custDataLst>
          </p:nvPr>
        </p:nvSpPr>
        <p:spPr>
          <a:xfrm>
            <a:off x="1473200" y="125049"/>
            <a:ext cx="8737600" cy="589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 bIns="45720" compatLnSpc="1" lIns="91440" numCol="1" rIns="91440" tIns="45720" vert="horz" wrap="square">
            <a:normAutofit/>
          </a:bodyPr>
          <a:lstStyle>
            <a:lvl1pPr eaLnBrk="1" hangingPunct="1"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  <a:sym charset="0" pitchFamily="34" typeface="Arial"/>
              </a:defRPr>
            </a:lvl1pPr>
            <a:lvl2pPr>
              <a:defRPr sz="2800">
                <a:solidFill>
                  <a:srgbClr val="E6795A"/>
                </a:solidFill>
              </a:defRPr>
            </a:lvl2pPr>
            <a:lvl3pPr>
              <a:defRPr sz="2800">
                <a:solidFill>
                  <a:srgbClr val="E6795A"/>
                </a:solidFill>
              </a:defRPr>
            </a:lvl3pPr>
            <a:lvl4pPr>
              <a:defRPr sz="2800">
                <a:solidFill>
                  <a:srgbClr val="E6795A"/>
                </a:solidFill>
              </a:defRPr>
            </a:lvl4pPr>
            <a:lvl5pPr>
              <a:defRPr sz="2800">
                <a:solidFill>
                  <a:srgbClr val="E6795A"/>
                </a:solidFill>
              </a:defRPr>
            </a:lvl5pPr>
            <a:lvl6pPr eaLnBrk="0" fontAlgn="base" hangingPunct="0" marL="457200">
              <a:spcBef>
                <a:spcPct val="0"/>
              </a:spcBef>
              <a:spcAft>
                <a:spcPct val="0"/>
              </a:spcAft>
              <a:defRPr sz="2800">
                <a:solidFill>
                  <a:srgbClr val="E6795A"/>
                </a:solidFill>
              </a:defRPr>
            </a:lvl6pPr>
            <a:lvl7pPr eaLnBrk="0" fontAlgn="base" hangingPunct="0" marL="914400">
              <a:spcBef>
                <a:spcPct val="0"/>
              </a:spcBef>
              <a:spcAft>
                <a:spcPct val="0"/>
              </a:spcAft>
              <a:defRPr sz="2800">
                <a:solidFill>
                  <a:srgbClr val="E6795A"/>
                </a:solidFill>
              </a:defRPr>
            </a:lvl7pPr>
            <a:lvl8pPr eaLnBrk="0" fontAlgn="base" hangingPunct="0" marL="1371600">
              <a:spcBef>
                <a:spcPct val="0"/>
              </a:spcBef>
              <a:spcAft>
                <a:spcPct val="0"/>
              </a:spcAft>
              <a:defRPr sz="2800">
                <a:solidFill>
                  <a:srgbClr val="E6795A"/>
                </a:solidFill>
              </a:defRPr>
            </a:lvl8pPr>
            <a:lvl9pPr eaLnBrk="0" fontAlgn="base" hangingPunct="0" marL="1828800">
              <a:spcBef>
                <a:spcPct val="0"/>
              </a:spcBef>
              <a:spcAft>
                <a:spcPct val="0"/>
              </a:spcAft>
              <a:defRPr sz="2800">
                <a:solidFill>
                  <a:srgbClr val="E6795A"/>
                </a:solidFill>
              </a:defRPr>
            </a:lvl9pPr>
          </a:lstStyle>
          <a:p>
            <a:r>
              <a:rPr altLang="en-US" lang="zh-CN"/>
              <a:t>请在此输入您的标题</a:t>
            </a:r>
          </a:p>
        </p:txBody>
      </p:sp>
      <p:sp>
        <p:nvSpPr>
          <p:cNvPr id="19" name="文本框 18"/>
          <p:cNvSpPr txBox="1"/>
          <p:nvPr>
            <p:custDataLst>
              <p:tags r:id="rId18"/>
            </p:custDataLst>
          </p:nvPr>
        </p:nvSpPr>
        <p:spPr>
          <a:xfrm>
            <a:off x="1490018" y="715965"/>
            <a:ext cx="8720782" cy="493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anchor="t" anchorCtr="0" bIns="45720" compatLnSpc="1" lIns="91440" numCol="1" rIns="91440" tIns="45720" vert="horz" wrap="square">
            <a:normAutofit/>
          </a:bodyPr>
          <a:lstStyle>
            <a:lvl1pPr eaLnBrk="1" hangingPunct="1" indent="0" marL="0">
              <a:lnSpc>
                <a:spcPct val="90000"/>
              </a:lnSpc>
              <a:buFontTx/>
              <a:buNone/>
              <a:defRPr sz="1800">
                <a:solidFill>
                  <a:schemeClr val="bg2"/>
                </a:solidFill>
                <a:latin typeface="+mn-lt"/>
                <a:ea typeface="+mn-ea"/>
                <a:sym charset="0" pitchFamily="34" typeface="Arial"/>
              </a:defRPr>
            </a:lvl1pPr>
            <a:lvl2pPr indent="-285750" marL="742950">
              <a:spcBef>
                <a:spcPct val="20000"/>
              </a:spcBef>
              <a:buChar char="–"/>
              <a:defRPr>
                <a:solidFill>
                  <a:schemeClr val="bg2"/>
                </a:solidFill>
                <a:sym charset="0" pitchFamily="34" typeface="Arial"/>
              </a:defRPr>
            </a:lvl2pPr>
            <a:lvl3pPr indent="-228600" marL="1143000">
              <a:spcBef>
                <a:spcPct val="20000"/>
              </a:spcBef>
              <a:buChar char="•"/>
              <a:defRPr sz="1600">
                <a:solidFill>
                  <a:schemeClr val="bg2"/>
                </a:solidFill>
                <a:sym charset="0" pitchFamily="34" typeface="Arial"/>
              </a:defRPr>
            </a:lvl3pPr>
            <a:lvl4pPr indent="-228600" marL="1600200">
              <a:spcBef>
                <a:spcPct val="20000"/>
              </a:spcBef>
              <a:buChar char="–"/>
              <a:defRPr sz="1400">
                <a:solidFill>
                  <a:schemeClr val="bg2"/>
                </a:solidFill>
                <a:sym charset="0" pitchFamily="34" typeface="Arial"/>
              </a:defRPr>
            </a:lvl4pPr>
            <a:lvl5pPr indent="-228600" marL="2057400">
              <a:spcBef>
                <a:spcPct val="20000"/>
              </a:spcBef>
              <a:buChar char="»"/>
              <a:defRPr sz="1400">
                <a:solidFill>
                  <a:schemeClr val="bg2"/>
                </a:solidFill>
                <a:sym charset="0" pitchFamily="34" typeface="Arial"/>
              </a:defRPr>
            </a:lvl5pPr>
            <a:lvl6pPr indent="-228600" marL="25146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1800">
                <a:latin typeface="+mn-lt"/>
                <a:ea typeface="+mn-ea"/>
              </a:defRPr>
            </a:lvl6pPr>
            <a:lvl7pPr indent="-228600" marL="29718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1800">
                <a:latin typeface="+mn-lt"/>
                <a:ea typeface="+mn-ea"/>
              </a:defRPr>
            </a:lvl7pPr>
            <a:lvl8pPr indent="-228600" marL="34290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1800">
                <a:latin typeface="+mn-lt"/>
                <a:ea typeface="+mn-ea"/>
              </a:defRPr>
            </a:lvl8pPr>
            <a:lvl9pPr indent="-228600" marL="38862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1800">
                <a:latin typeface="+mn-lt"/>
                <a:ea typeface="+mn-ea"/>
              </a:defRPr>
            </a:lvl9pPr>
          </a:lstStyle>
          <a:p>
            <a:r>
              <a:rPr altLang="en-US" lang="zh-CN"/>
              <a:t>请在此输入您的副标题</a:t>
            </a:r>
          </a:p>
        </p:txBody>
      </p:sp>
    </p:spTree>
    <p:custDataLst>
      <p:tags r:id="rId19"/>
    </p:custDataLst>
  </p:cSld>
  <p:clrMapOvr>
    <a:masterClrMapping/>
  </p:clrMapOvr>
  <p:transition/>
  <p:timing/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413" name="箭头 222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1865428" y="4092737"/>
            <a:ext cx="7552897" cy="2494"/>
          </a:xfrm>
          <a:prstGeom prst="line">
            <a:avLst/>
          </a:prstGeom>
          <a:noFill/>
          <a:ln cmpd="sng" w="38100">
            <a:solidFill>
              <a:schemeClr val="tx1"/>
            </a:solidFill>
            <a:prstDash val="dash"/>
            <a:round/>
            <a:tailEnd len="med" type="arrow" w="med"/>
          </a:ln>
          <a:effectLst/>
          <a:extLst>
            <a:ext uri="{909E8E84-426E-40DD-AFC4-6F175D3DCCD1}">
              <a14:hiddenFill>
                <a:noFill/>
              </a14:hiddenFill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 fontScale="22500" lnSpcReduction="20000"/>
          </a:bodyPr>
          <a:lstStyle/>
          <a:p>
            <a:endParaRPr altLang="en-US" lang="zh-CN"/>
          </a:p>
        </p:txBody>
      </p:sp>
      <p:sp>
        <p:nvSpPr>
          <p:cNvPr id="17414" name="Text 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250251" y="2281239"/>
            <a:ext cx="3787677" cy="1492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anchor="ctr" bIns="46990" lIns="90170" rIns="90170" tIns="46990" wrap="square">
            <a:normAutofit/>
          </a:bodyPr>
          <a:lstStyle>
            <a:lvl1pPr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9pPr>
          </a:lstStyle>
          <a:p>
            <a:pPr eaLnBrk="1" hangingPunct="1"/>
            <a:r>
              <a:rPr altLang="en-US" lang="zh-CN">
                <a:latin typeface="+mn-lt"/>
                <a:ea typeface="+mn-ea"/>
                <a:sym charset="0" pitchFamily="34" typeface="Arial"/>
              </a:rPr>
              <a:t>请在此输入您的文本。</a:t>
            </a:r>
          </a:p>
        </p:txBody>
      </p:sp>
      <p:grpSp>
        <p:nvGrpSpPr>
          <p:cNvPr id="17415" name="Group 7"/>
          <p:cNvGrpSpPr/>
          <p:nvPr>
            <p:custDataLst>
              <p:tags r:id="rId5"/>
            </p:custDataLst>
          </p:nvPr>
        </p:nvGrpSpPr>
        <p:grpSpPr>
          <a:xfrm>
            <a:off x="1673300" y="2378550"/>
            <a:ext cx="1282521" cy="1394804"/>
            <a:chExt cx="1006" cy="1099"/>
          </a:xfrm>
        </p:grpSpPr>
        <p:sp>
          <p:nvSpPr>
            <p:cNvPr id="17416" name="Oval 8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0" y="0"/>
              <a:ext cx="1006" cy="1006"/>
            </a:xfrm>
            <a:prstGeom prst="ellipse">
              <a:avLst/>
            </a:prstGeom>
            <a:solidFill>
              <a:srgbClr val="E6795A"/>
            </a:soli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bIns="46990" lIns="90170" rIns="90170" tIns="46990" wrap="square">
              <a:norm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9pPr>
            </a:lstStyle>
            <a:p>
              <a:pPr algn="ctr" eaLnBrk="1" hangingPunct="1"/>
              <a:r>
                <a:rPr altLang="en-US" lang="zh-CN" sz="2400">
                  <a:solidFill>
                    <a:schemeClr val="bg1"/>
                  </a:solidFill>
                  <a:latin typeface="+mn-lt"/>
                  <a:ea typeface="+mn-ea"/>
                  <a:sym charset="0" pitchFamily="34" typeface="Arial"/>
                </a:rPr>
                <a:t>1</a:t>
              </a:r>
            </a:p>
          </p:txBody>
        </p:sp>
        <p:sp>
          <p:nvSpPr>
            <p:cNvPr id="17417" name="AutoShape 9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17" y="913"/>
              <a:ext cx="589" cy="186"/>
            </a:xfrm>
            <a:prstGeom prst="flowChartMerge">
              <a:avLst/>
            </a:prstGeom>
            <a:solidFill>
              <a:srgbClr val="E6795A"/>
            </a:soli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bIns="46990" lIns="90170" rIns="90170" tIns="46990" wrap="square">
              <a:no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9pPr>
            </a:lstStyle>
            <a:p>
              <a:pPr eaLnBrk="1" hangingPunct="1"/>
              <a:endParaRPr altLang="en-US" lang="zh-CN" sz="700">
                <a:latin typeface="+mn-lt"/>
                <a:ea typeface="+mn-ea"/>
                <a:sym charset="0" pitchFamily="34" typeface="Arial"/>
              </a:endParaRPr>
            </a:p>
          </p:txBody>
        </p:sp>
      </p:grpSp>
      <p:sp>
        <p:nvSpPr>
          <p:cNvPr id="17418" name="Text Box 10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728527" y="4671618"/>
            <a:ext cx="3790173" cy="1492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anchor="ctr" bIns="46990" lIns="90170" rIns="90170" tIns="46990" wrap="square">
            <a:normAutofit/>
          </a:bodyPr>
          <a:lstStyle>
            <a:lvl1pPr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9pPr>
          </a:lstStyle>
          <a:p>
            <a:pPr eaLnBrk="1" hangingPunct="1"/>
            <a:r>
              <a:rPr altLang="en-US" lang="zh-CN">
                <a:latin typeface="+mn-lt"/>
                <a:ea typeface="+mn-ea"/>
                <a:sym charset="0" pitchFamily="34" typeface="Arial"/>
              </a:rPr>
              <a:t>请在此输入您的文本。</a:t>
            </a:r>
          </a:p>
        </p:txBody>
      </p:sp>
      <p:grpSp>
        <p:nvGrpSpPr>
          <p:cNvPr id="17419" name="Group 11"/>
          <p:cNvGrpSpPr/>
          <p:nvPr>
            <p:custDataLst>
              <p:tags r:id="rId9"/>
            </p:custDataLst>
          </p:nvPr>
        </p:nvGrpSpPr>
        <p:grpSpPr>
          <a:xfrm rot="10800000">
            <a:off x="5211458" y="4626703"/>
            <a:ext cx="1277530" cy="1394803"/>
            <a:chExt cx="1006" cy="1099"/>
          </a:xfrm>
        </p:grpSpPr>
        <p:sp>
          <p:nvSpPr>
            <p:cNvPr id="17420" name="Oval 12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flipV="1">
              <a:off x="0" y="0"/>
              <a:ext cx="1006" cy="1006"/>
            </a:xfrm>
            <a:prstGeom prst="ellipse">
              <a:avLst/>
            </a:prstGeom>
            <a:solidFill>
              <a:srgbClr val="E6795A"/>
            </a:soli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bIns="46990" lIns="90170" rIns="90170" tIns="46990" wrap="square">
              <a:norm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9pPr>
            </a:lstStyle>
            <a:p>
              <a:pPr algn="ctr" eaLnBrk="1" hangingPunct="1"/>
              <a:r>
                <a:rPr altLang="en-US" lang="zh-CN" sz="2400">
                  <a:solidFill>
                    <a:schemeClr val="bg1"/>
                  </a:solidFill>
                  <a:latin typeface="+mn-lt"/>
                  <a:ea typeface="+mn-ea"/>
                  <a:sym charset="0" pitchFamily="34" typeface="Arial"/>
                </a:rPr>
                <a:t>2</a:t>
              </a:r>
            </a:p>
          </p:txBody>
        </p:sp>
        <p:sp>
          <p:nvSpPr>
            <p:cNvPr id="17421" name="AutoShape 13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217" y="913"/>
              <a:ext cx="589" cy="186"/>
            </a:xfrm>
            <a:prstGeom prst="flowChartMerge">
              <a:avLst/>
            </a:prstGeom>
            <a:solidFill>
              <a:srgbClr val="E6795A"/>
            </a:soli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bIns="46990" lIns="90170" rIns="90170" tIns="46990" wrap="square">
              <a:no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9pPr>
            </a:lstStyle>
            <a:p>
              <a:pPr eaLnBrk="1" hangingPunct="1"/>
              <a:endParaRPr altLang="en-US" lang="zh-CN" sz="700">
                <a:latin typeface="+mn-lt"/>
                <a:ea typeface="+mn-ea"/>
                <a:sym charset="0" pitchFamily="34" typeface="Arial"/>
              </a:endParaRPr>
            </a:p>
          </p:txBody>
        </p:sp>
      </p:grpSp>
      <p:sp>
        <p:nvSpPr>
          <p:cNvPr id="16" name="文本框 15"/>
          <p:cNvSpPr txBox="1"/>
          <p:nvPr>
            <p:custDataLst>
              <p:tags r:id="rId12"/>
            </p:custDataLst>
          </p:nvPr>
        </p:nvSpPr>
        <p:spPr>
          <a:xfrm>
            <a:off x="1473200" y="125049"/>
            <a:ext cx="8737600" cy="589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 bIns="45720" compatLnSpc="1" lIns="91440" numCol="1" rIns="91440" tIns="45720" vert="horz" wrap="square">
            <a:normAutofit/>
          </a:bodyPr>
          <a:lstStyle>
            <a:lvl1pPr eaLnBrk="1" hangingPunct="1"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  <a:sym charset="0" pitchFamily="34" typeface="Arial"/>
              </a:defRPr>
            </a:lvl1pPr>
            <a:lvl2pPr>
              <a:defRPr sz="2800">
                <a:solidFill>
                  <a:srgbClr val="E6795A"/>
                </a:solidFill>
              </a:defRPr>
            </a:lvl2pPr>
            <a:lvl3pPr>
              <a:defRPr sz="2800">
                <a:solidFill>
                  <a:srgbClr val="E6795A"/>
                </a:solidFill>
              </a:defRPr>
            </a:lvl3pPr>
            <a:lvl4pPr>
              <a:defRPr sz="2800">
                <a:solidFill>
                  <a:srgbClr val="E6795A"/>
                </a:solidFill>
              </a:defRPr>
            </a:lvl4pPr>
            <a:lvl5pPr>
              <a:defRPr sz="2800">
                <a:solidFill>
                  <a:srgbClr val="E6795A"/>
                </a:solidFill>
              </a:defRPr>
            </a:lvl5pPr>
            <a:lvl6pPr eaLnBrk="0" fontAlgn="base" hangingPunct="0" marL="457200">
              <a:spcBef>
                <a:spcPct val="0"/>
              </a:spcBef>
              <a:spcAft>
                <a:spcPct val="0"/>
              </a:spcAft>
              <a:defRPr sz="2800">
                <a:solidFill>
                  <a:srgbClr val="E6795A"/>
                </a:solidFill>
              </a:defRPr>
            </a:lvl6pPr>
            <a:lvl7pPr eaLnBrk="0" fontAlgn="base" hangingPunct="0" marL="914400">
              <a:spcBef>
                <a:spcPct val="0"/>
              </a:spcBef>
              <a:spcAft>
                <a:spcPct val="0"/>
              </a:spcAft>
              <a:defRPr sz="2800">
                <a:solidFill>
                  <a:srgbClr val="E6795A"/>
                </a:solidFill>
              </a:defRPr>
            </a:lvl7pPr>
            <a:lvl8pPr eaLnBrk="0" fontAlgn="base" hangingPunct="0" marL="1371600">
              <a:spcBef>
                <a:spcPct val="0"/>
              </a:spcBef>
              <a:spcAft>
                <a:spcPct val="0"/>
              </a:spcAft>
              <a:defRPr sz="2800">
                <a:solidFill>
                  <a:srgbClr val="E6795A"/>
                </a:solidFill>
              </a:defRPr>
            </a:lvl8pPr>
            <a:lvl9pPr eaLnBrk="0" fontAlgn="base" hangingPunct="0" marL="1828800">
              <a:spcBef>
                <a:spcPct val="0"/>
              </a:spcBef>
              <a:spcAft>
                <a:spcPct val="0"/>
              </a:spcAft>
              <a:defRPr sz="2800">
                <a:solidFill>
                  <a:srgbClr val="E6795A"/>
                </a:solidFill>
              </a:defRPr>
            </a:lvl9pPr>
          </a:lstStyle>
          <a:p>
            <a:r>
              <a:rPr altLang="en-US" lang="zh-CN"/>
              <a:t>请在此输入您的标题</a:t>
            </a:r>
          </a:p>
        </p:txBody>
      </p:sp>
      <p:sp>
        <p:nvSpPr>
          <p:cNvPr id="17" name="文本框 16"/>
          <p:cNvSpPr txBox="1"/>
          <p:nvPr>
            <p:custDataLst>
              <p:tags r:id="rId13"/>
            </p:custDataLst>
          </p:nvPr>
        </p:nvSpPr>
        <p:spPr>
          <a:xfrm>
            <a:off x="1490018" y="715965"/>
            <a:ext cx="8720782" cy="493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anchor="t" anchorCtr="0" bIns="45720" compatLnSpc="1" lIns="91440" numCol="1" rIns="91440" tIns="45720" vert="horz" wrap="square">
            <a:normAutofit/>
          </a:bodyPr>
          <a:lstStyle>
            <a:lvl1pPr eaLnBrk="1" hangingPunct="1" indent="0" marL="0">
              <a:lnSpc>
                <a:spcPct val="90000"/>
              </a:lnSpc>
              <a:buFontTx/>
              <a:buNone/>
              <a:defRPr sz="1800">
                <a:solidFill>
                  <a:schemeClr val="bg2"/>
                </a:solidFill>
                <a:latin typeface="+mn-lt"/>
                <a:ea typeface="+mn-ea"/>
                <a:sym charset="0" pitchFamily="34" typeface="Arial"/>
              </a:defRPr>
            </a:lvl1pPr>
            <a:lvl2pPr indent="-285750" marL="742950">
              <a:spcBef>
                <a:spcPct val="20000"/>
              </a:spcBef>
              <a:buChar char="–"/>
              <a:defRPr>
                <a:solidFill>
                  <a:schemeClr val="bg2"/>
                </a:solidFill>
                <a:sym charset="0" pitchFamily="34" typeface="Arial"/>
              </a:defRPr>
            </a:lvl2pPr>
            <a:lvl3pPr indent="-228600" marL="1143000">
              <a:spcBef>
                <a:spcPct val="20000"/>
              </a:spcBef>
              <a:buChar char="•"/>
              <a:defRPr sz="1600">
                <a:solidFill>
                  <a:schemeClr val="bg2"/>
                </a:solidFill>
                <a:sym charset="0" pitchFamily="34" typeface="Arial"/>
              </a:defRPr>
            </a:lvl3pPr>
            <a:lvl4pPr indent="-228600" marL="1600200">
              <a:spcBef>
                <a:spcPct val="20000"/>
              </a:spcBef>
              <a:buChar char="–"/>
              <a:defRPr sz="1400">
                <a:solidFill>
                  <a:schemeClr val="bg2"/>
                </a:solidFill>
                <a:sym charset="0" pitchFamily="34" typeface="Arial"/>
              </a:defRPr>
            </a:lvl4pPr>
            <a:lvl5pPr indent="-228600" marL="2057400">
              <a:spcBef>
                <a:spcPct val="20000"/>
              </a:spcBef>
              <a:buChar char="»"/>
              <a:defRPr sz="1400">
                <a:solidFill>
                  <a:schemeClr val="bg2"/>
                </a:solidFill>
                <a:sym charset="0" pitchFamily="34" typeface="Arial"/>
              </a:defRPr>
            </a:lvl5pPr>
            <a:lvl6pPr indent="-228600" marL="25146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1800">
                <a:latin typeface="+mn-lt"/>
                <a:ea typeface="+mn-ea"/>
              </a:defRPr>
            </a:lvl6pPr>
            <a:lvl7pPr indent="-228600" marL="29718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1800">
                <a:latin typeface="+mn-lt"/>
                <a:ea typeface="+mn-ea"/>
              </a:defRPr>
            </a:lvl7pPr>
            <a:lvl8pPr indent="-228600" marL="34290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1800">
                <a:latin typeface="+mn-lt"/>
                <a:ea typeface="+mn-ea"/>
              </a:defRPr>
            </a:lvl8pPr>
            <a:lvl9pPr indent="-228600" marL="38862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1800">
                <a:latin typeface="+mn-lt"/>
                <a:ea typeface="+mn-ea"/>
              </a:defRPr>
            </a:lvl9pPr>
          </a:lstStyle>
          <a:p>
            <a:r>
              <a:rPr altLang="en-US" lang="zh-CN"/>
              <a:t>请在此输入您的副标题</a:t>
            </a:r>
          </a:p>
        </p:txBody>
      </p:sp>
    </p:spTree>
    <p:custDataLst>
      <p:tags r:id="rId14"/>
    </p:custDataLst>
  </p:cSld>
  <p:clrMapOvr>
    <a:masterClrMapping/>
  </p:clrMapOvr>
  <p:transition/>
  <p:timing/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437" name="箭头 222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1602949" y="4193018"/>
            <a:ext cx="8510075" cy="2164"/>
          </a:xfrm>
          <a:prstGeom prst="line">
            <a:avLst/>
          </a:prstGeom>
          <a:noFill/>
          <a:ln cmpd="sng" w="38100">
            <a:solidFill>
              <a:schemeClr val="tx1"/>
            </a:solidFill>
            <a:prstDash val="dash"/>
            <a:round/>
            <a:tailEnd len="med" type="arrow" w="med"/>
          </a:ln>
          <a:effectLst/>
          <a:extLst>
            <a:ext uri="{909E8E84-426E-40DD-AFC4-6F175D3DCCD1}">
              <a14:hiddenFill>
                <a:noFill/>
              </a14:hiddenFill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 fontScale="22500" lnSpcReduction="20000"/>
          </a:bodyPr>
          <a:lstStyle/>
          <a:p>
            <a:endParaRPr altLang="en-US" lang="zh-CN"/>
          </a:p>
        </p:txBody>
      </p:sp>
      <p:sp>
        <p:nvSpPr>
          <p:cNvPr id="18438" name="Text 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442489" y="2544233"/>
            <a:ext cx="2843183" cy="1293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anchor="b" bIns="46990" lIns="90170" rIns="90170" tIns="46990" wrap="square">
            <a:normAutofit/>
          </a:bodyPr>
          <a:lstStyle>
            <a:lvl1pPr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9pPr>
          </a:lstStyle>
          <a:p>
            <a:pPr eaLnBrk="1" hangingPunct="1"/>
            <a:r>
              <a:rPr altLang="en-US" lang="zh-CN">
                <a:latin typeface="+mn-lt"/>
                <a:ea typeface="+mn-ea"/>
                <a:sym charset="0" pitchFamily="34" typeface="Arial"/>
              </a:rPr>
              <a:t>请在此输入您的文本。</a:t>
            </a:r>
          </a:p>
        </p:txBody>
      </p:sp>
      <p:grpSp>
        <p:nvGrpSpPr>
          <p:cNvPr id="18439" name="Group 7"/>
          <p:cNvGrpSpPr/>
          <p:nvPr>
            <p:custDataLst>
              <p:tags r:id="rId5"/>
            </p:custDataLst>
          </p:nvPr>
        </p:nvGrpSpPr>
        <p:grpSpPr>
          <a:xfrm>
            <a:off x="1496925" y="2771427"/>
            <a:ext cx="871995" cy="949891"/>
            <a:chExt cx="1006" cy="1099"/>
          </a:xfrm>
        </p:grpSpPr>
        <p:sp>
          <p:nvSpPr>
            <p:cNvPr id="18440" name="Oval 8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0" y="0"/>
              <a:ext cx="1006" cy="1006"/>
            </a:xfrm>
            <a:prstGeom prst="ellipse">
              <a:avLst/>
            </a:prstGeom>
            <a:solidFill>
              <a:srgbClr val="E6795A"/>
            </a:soli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bIns="46990" lIns="90170" rIns="90170" tIns="46990" wrap="square">
              <a:norm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9pPr>
            </a:lstStyle>
            <a:p>
              <a:pPr algn="ctr" eaLnBrk="1" hangingPunct="1"/>
              <a:r>
                <a:rPr altLang="en-US" lang="zh-CN" sz="2400">
                  <a:solidFill>
                    <a:schemeClr val="bg1"/>
                  </a:solidFill>
                  <a:latin typeface="+mn-lt"/>
                  <a:ea typeface="+mn-ea"/>
                  <a:sym charset="0" pitchFamily="34" typeface="Arial"/>
                </a:rPr>
                <a:t>1</a:t>
              </a:r>
            </a:p>
          </p:txBody>
        </p:sp>
        <p:sp>
          <p:nvSpPr>
            <p:cNvPr id="18441" name="AutoShape 9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17" y="913"/>
              <a:ext cx="589" cy="186"/>
            </a:xfrm>
            <a:prstGeom prst="flowChartMerge">
              <a:avLst/>
            </a:prstGeom>
            <a:solidFill>
              <a:srgbClr val="E6795A"/>
            </a:soli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bIns="46990" lIns="90170" rIns="90170" tIns="46990" wrap="square">
              <a:no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9pPr>
            </a:lstStyle>
            <a:p>
              <a:pPr eaLnBrk="1" hangingPunct="1"/>
              <a:endParaRPr altLang="en-US" lang="zh-CN" sz="700">
                <a:latin typeface="+mn-lt"/>
                <a:ea typeface="+mn-ea"/>
                <a:sym charset="0" pitchFamily="34" typeface="Arial"/>
              </a:endParaRPr>
            </a:p>
          </p:txBody>
        </p:sp>
      </p:grpSp>
      <p:sp>
        <p:nvSpPr>
          <p:cNvPr id="18442" name="Text Box 10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851893" y="2544233"/>
            <a:ext cx="2843183" cy="1293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anchor="b" bIns="46990" lIns="90170" rIns="90170" tIns="46990" wrap="square">
            <a:normAutofit/>
          </a:bodyPr>
          <a:lstStyle>
            <a:lvl1pPr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9pPr>
          </a:lstStyle>
          <a:p>
            <a:pPr eaLnBrk="1" hangingPunct="1"/>
            <a:r>
              <a:rPr altLang="en-US" lang="zh-CN">
                <a:latin typeface="+mn-lt"/>
                <a:ea typeface="+mn-ea"/>
                <a:sym charset="0" pitchFamily="34" typeface="Arial"/>
              </a:rPr>
              <a:t>请在此输入您的文本。</a:t>
            </a:r>
          </a:p>
        </p:txBody>
      </p:sp>
      <p:grpSp>
        <p:nvGrpSpPr>
          <p:cNvPr id="18443" name="Group 11"/>
          <p:cNvGrpSpPr/>
          <p:nvPr>
            <p:custDataLst>
              <p:tags r:id="rId9"/>
            </p:custDataLst>
          </p:nvPr>
        </p:nvGrpSpPr>
        <p:grpSpPr>
          <a:xfrm>
            <a:off x="6884691" y="2771427"/>
            <a:ext cx="871995" cy="949891"/>
            <a:chExt cx="1006" cy="1099"/>
          </a:xfrm>
        </p:grpSpPr>
        <p:sp>
          <p:nvSpPr>
            <p:cNvPr id="18444" name="Oval 12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0" y="0"/>
              <a:ext cx="1006" cy="1006"/>
            </a:xfrm>
            <a:prstGeom prst="ellipse">
              <a:avLst/>
            </a:prstGeom>
            <a:solidFill>
              <a:srgbClr val="E6795A"/>
            </a:soli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bIns="46990" lIns="90170" rIns="90170" tIns="46990" wrap="square">
              <a:norm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9pPr>
            </a:lstStyle>
            <a:p>
              <a:pPr algn="ctr" eaLnBrk="1" hangingPunct="1"/>
              <a:r>
                <a:rPr altLang="en-US" lang="zh-CN" sz="2400">
                  <a:solidFill>
                    <a:schemeClr val="bg1"/>
                  </a:solidFill>
                  <a:latin typeface="+mn-lt"/>
                  <a:ea typeface="+mn-ea"/>
                  <a:sym charset="0" pitchFamily="34" typeface="Arial"/>
                </a:rPr>
                <a:t>3</a:t>
              </a:r>
            </a:p>
          </p:txBody>
        </p:sp>
        <p:sp>
          <p:nvSpPr>
            <p:cNvPr id="18445" name="AutoShape 13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217" y="913"/>
              <a:ext cx="589" cy="186"/>
            </a:xfrm>
            <a:prstGeom prst="flowChartMerge">
              <a:avLst/>
            </a:prstGeom>
            <a:solidFill>
              <a:srgbClr val="E6795A"/>
            </a:soli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bIns="46990" lIns="90170" rIns="90170" tIns="46990" wrap="square">
              <a:no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9pPr>
            </a:lstStyle>
            <a:p>
              <a:pPr eaLnBrk="1" hangingPunct="1"/>
              <a:endParaRPr altLang="en-US" lang="zh-CN" sz="700">
                <a:latin typeface="+mn-lt"/>
                <a:ea typeface="+mn-ea"/>
                <a:sym charset="0" pitchFamily="34" typeface="Arial"/>
              </a:endParaRPr>
            </a:p>
          </p:txBody>
        </p:sp>
      </p:grpSp>
      <p:sp>
        <p:nvSpPr>
          <p:cNvPr id="18446" name="Text Box 14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913505" y="4751270"/>
            <a:ext cx="2845347" cy="1293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bIns="46990" lIns="90170" rIns="90170" tIns="46990" wrap="square">
            <a:normAutofit/>
          </a:bodyPr>
          <a:lstStyle>
            <a:lvl1pPr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9pPr>
          </a:lstStyle>
          <a:p>
            <a:pPr eaLnBrk="1" hangingPunct="1"/>
            <a:r>
              <a:rPr altLang="en-US" lang="zh-CN">
                <a:latin typeface="+mn-lt"/>
                <a:ea typeface="+mn-ea"/>
                <a:sym charset="0" pitchFamily="34" typeface="Arial"/>
              </a:rPr>
              <a:t>请在此输入您的文本。</a:t>
            </a:r>
          </a:p>
        </p:txBody>
      </p:sp>
      <p:grpSp>
        <p:nvGrpSpPr>
          <p:cNvPr id="18447" name="Group 15"/>
          <p:cNvGrpSpPr/>
          <p:nvPr>
            <p:custDataLst>
              <p:tags r:id="rId13"/>
            </p:custDataLst>
          </p:nvPr>
        </p:nvGrpSpPr>
        <p:grpSpPr>
          <a:xfrm rot="10800000">
            <a:off x="3864081" y="4723140"/>
            <a:ext cx="869832" cy="949891"/>
            <a:chExt cx="1006" cy="1099"/>
          </a:xfrm>
        </p:grpSpPr>
        <p:sp>
          <p:nvSpPr>
            <p:cNvPr id="18448" name="Oval 16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 flipV="1">
              <a:off x="0" y="0"/>
              <a:ext cx="1006" cy="1006"/>
            </a:xfrm>
            <a:prstGeom prst="ellipse">
              <a:avLst/>
            </a:prstGeom>
            <a:solidFill>
              <a:srgbClr val="E6795A"/>
            </a:soli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bIns="46990" lIns="90170" rIns="90170" tIns="46990" wrap="square">
              <a:norm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9pPr>
            </a:lstStyle>
            <a:p>
              <a:pPr algn="ctr" eaLnBrk="1" hangingPunct="1"/>
              <a:r>
                <a:rPr altLang="en-US" lang="zh-CN" sz="2400">
                  <a:solidFill>
                    <a:schemeClr val="bg1"/>
                  </a:solidFill>
                  <a:latin typeface="+mn-lt"/>
                  <a:ea typeface="+mn-ea"/>
                  <a:sym charset="0" pitchFamily="34" typeface="Arial"/>
                </a:rPr>
                <a:t>2</a:t>
              </a:r>
            </a:p>
          </p:txBody>
        </p:sp>
        <p:sp>
          <p:nvSpPr>
            <p:cNvPr id="18449" name="AutoShape 17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17" y="913"/>
              <a:ext cx="589" cy="186"/>
            </a:xfrm>
            <a:prstGeom prst="flowChartMerge">
              <a:avLst/>
            </a:prstGeom>
            <a:solidFill>
              <a:srgbClr val="E6795A"/>
            </a:soli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bIns="46990" lIns="90170" rIns="90170" tIns="46990" wrap="square">
              <a:no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9pPr>
            </a:lstStyle>
            <a:p>
              <a:pPr eaLnBrk="1" hangingPunct="1"/>
              <a:endParaRPr altLang="en-US" lang="zh-CN" sz="700">
                <a:latin typeface="+mn-lt"/>
                <a:ea typeface="+mn-ea"/>
                <a:sym charset="0" pitchFamily="34" typeface="Arial"/>
              </a:endParaRPr>
            </a:p>
          </p:txBody>
        </p:sp>
      </p:grpSp>
      <p:sp>
        <p:nvSpPr>
          <p:cNvPr id="17" name="文本框 16"/>
          <p:cNvSpPr txBox="1"/>
          <p:nvPr>
            <p:custDataLst>
              <p:tags r:id="rId16"/>
            </p:custDataLst>
          </p:nvPr>
        </p:nvSpPr>
        <p:spPr>
          <a:xfrm>
            <a:off x="1473200" y="125049"/>
            <a:ext cx="8737600" cy="589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 bIns="45720" compatLnSpc="1" lIns="91440" numCol="1" rIns="91440" tIns="45720" vert="horz" wrap="square">
            <a:normAutofit/>
          </a:bodyPr>
          <a:lstStyle>
            <a:lvl1pPr eaLnBrk="1" hangingPunct="1"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  <a:sym charset="0" pitchFamily="34" typeface="Arial"/>
              </a:defRPr>
            </a:lvl1pPr>
            <a:lvl2pPr>
              <a:defRPr sz="2800">
                <a:solidFill>
                  <a:srgbClr val="E6795A"/>
                </a:solidFill>
              </a:defRPr>
            </a:lvl2pPr>
            <a:lvl3pPr>
              <a:defRPr sz="2800">
                <a:solidFill>
                  <a:srgbClr val="E6795A"/>
                </a:solidFill>
              </a:defRPr>
            </a:lvl3pPr>
            <a:lvl4pPr>
              <a:defRPr sz="2800">
                <a:solidFill>
                  <a:srgbClr val="E6795A"/>
                </a:solidFill>
              </a:defRPr>
            </a:lvl4pPr>
            <a:lvl5pPr>
              <a:defRPr sz="2800">
                <a:solidFill>
                  <a:srgbClr val="E6795A"/>
                </a:solidFill>
              </a:defRPr>
            </a:lvl5pPr>
            <a:lvl6pPr eaLnBrk="0" fontAlgn="base" hangingPunct="0" marL="457200">
              <a:spcBef>
                <a:spcPct val="0"/>
              </a:spcBef>
              <a:spcAft>
                <a:spcPct val="0"/>
              </a:spcAft>
              <a:defRPr sz="2800">
                <a:solidFill>
                  <a:srgbClr val="E6795A"/>
                </a:solidFill>
              </a:defRPr>
            </a:lvl6pPr>
            <a:lvl7pPr eaLnBrk="0" fontAlgn="base" hangingPunct="0" marL="914400">
              <a:spcBef>
                <a:spcPct val="0"/>
              </a:spcBef>
              <a:spcAft>
                <a:spcPct val="0"/>
              </a:spcAft>
              <a:defRPr sz="2800">
                <a:solidFill>
                  <a:srgbClr val="E6795A"/>
                </a:solidFill>
              </a:defRPr>
            </a:lvl7pPr>
            <a:lvl8pPr eaLnBrk="0" fontAlgn="base" hangingPunct="0" marL="1371600">
              <a:spcBef>
                <a:spcPct val="0"/>
              </a:spcBef>
              <a:spcAft>
                <a:spcPct val="0"/>
              </a:spcAft>
              <a:defRPr sz="2800">
                <a:solidFill>
                  <a:srgbClr val="E6795A"/>
                </a:solidFill>
              </a:defRPr>
            </a:lvl8pPr>
            <a:lvl9pPr eaLnBrk="0" fontAlgn="base" hangingPunct="0" marL="1828800">
              <a:spcBef>
                <a:spcPct val="0"/>
              </a:spcBef>
              <a:spcAft>
                <a:spcPct val="0"/>
              </a:spcAft>
              <a:defRPr sz="2800">
                <a:solidFill>
                  <a:srgbClr val="E6795A"/>
                </a:solidFill>
              </a:defRPr>
            </a:lvl9pPr>
          </a:lstStyle>
          <a:p>
            <a:r>
              <a:rPr altLang="en-US" lang="zh-CN"/>
              <a:t>请在此输入您的标题</a:t>
            </a:r>
          </a:p>
        </p:txBody>
      </p:sp>
      <p:sp>
        <p:nvSpPr>
          <p:cNvPr id="18" name="文本框 17"/>
          <p:cNvSpPr txBox="1"/>
          <p:nvPr>
            <p:custDataLst>
              <p:tags r:id="rId17"/>
            </p:custDataLst>
          </p:nvPr>
        </p:nvSpPr>
        <p:spPr>
          <a:xfrm>
            <a:off x="1490018" y="715965"/>
            <a:ext cx="8720782" cy="493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anchor="t" anchorCtr="0" bIns="45720" compatLnSpc="1" lIns="91440" numCol="1" rIns="91440" tIns="45720" vert="horz" wrap="square">
            <a:normAutofit/>
          </a:bodyPr>
          <a:lstStyle>
            <a:lvl1pPr eaLnBrk="1" hangingPunct="1" indent="0" marL="0">
              <a:lnSpc>
                <a:spcPct val="90000"/>
              </a:lnSpc>
              <a:buFontTx/>
              <a:buNone/>
              <a:defRPr sz="1800">
                <a:solidFill>
                  <a:schemeClr val="bg2"/>
                </a:solidFill>
                <a:latin typeface="+mn-lt"/>
                <a:ea typeface="+mn-ea"/>
                <a:sym charset="0" pitchFamily="34" typeface="Arial"/>
              </a:defRPr>
            </a:lvl1pPr>
            <a:lvl2pPr indent="-285750" marL="742950">
              <a:spcBef>
                <a:spcPct val="20000"/>
              </a:spcBef>
              <a:buChar char="–"/>
              <a:defRPr>
                <a:solidFill>
                  <a:schemeClr val="bg2"/>
                </a:solidFill>
                <a:sym charset="0" pitchFamily="34" typeface="Arial"/>
              </a:defRPr>
            </a:lvl2pPr>
            <a:lvl3pPr indent="-228600" marL="1143000">
              <a:spcBef>
                <a:spcPct val="20000"/>
              </a:spcBef>
              <a:buChar char="•"/>
              <a:defRPr sz="1600">
                <a:solidFill>
                  <a:schemeClr val="bg2"/>
                </a:solidFill>
                <a:sym charset="0" pitchFamily="34" typeface="Arial"/>
              </a:defRPr>
            </a:lvl3pPr>
            <a:lvl4pPr indent="-228600" marL="1600200">
              <a:spcBef>
                <a:spcPct val="20000"/>
              </a:spcBef>
              <a:buChar char="–"/>
              <a:defRPr sz="1400">
                <a:solidFill>
                  <a:schemeClr val="bg2"/>
                </a:solidFill>
                <a:sym charset="0" pitchFamily="34" typeface="Arial"/>
              </a:defRPr>
            </a:lvl4pPr>
            <a:lvl5pPr indent="-228600" marL="2057400">
              <a:spcBef>
                <a:spcPct val="20000"/>
              </a:spcBef>
              <a:buChar char="»"/>
              <a:defRPr sz="1400">
                <a:solidFill>
                  <a:schemeClr val="bg2"/>
                </a:solidFill>
                <a:sym charset="0" pitchFamily="34" typeface="Arial"/>
              </a:defRPr>
            </a:lvl5pPr>
            <a:lvl6pPr indent="-228600" marL="25146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1800">
                <a:latin typeface="+mn-lt"/>
                <a:ea typeface="+mn-ea"/>
              </a:defRPr>
            </a:lvl6pPr>
            <a:lvl7pPr indent="-228600" marL="29718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1800">
                <a:latin typeface="+mn-lt"/>
                <a:ea typeface="+mn-ea"/>
              </a:defRPr>
            </a:lvl7pPr>
            <a:lvl8pPr indent="-228600" marL="34290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1800">
                <a:latin typeface="+mn-lt"/>
                <a:ea typeface="+mn-ea"/>
              </a:defRPr>
            </a:lvl8pPr>
            <a:lvl9pPr indent="-228600" marL="38862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1800">
                <a:latin typeface="+mn-lt"/>
                <a:ea typeface="+mn-ea"/>
              </a:defRPr>
            </a:lvl9pPr>
          </a:lstStyle>
          <a:p>
            <a:r>
              <a:rPr altLang="en-US" lang="zh-CN"/>
              <a:t>请在此输入您的副标题</a:t>
            </a:r>
          </a:p>
        </p:txBody>
      </p:sp>
    </p:spTree>
    <p:custDataLst>
      <p:tags r:id="rId18"/>
    </p:custDataLst>
  </p:cSld>
  <p:clrMapOvr>
    <a:masterClrMapping/>
  </p:clrMapOvr>
  <p:transition/>
  <p:timing/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9461" name="箭头 222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1495603" y="4238627"/>
            <a:ext cx="8426598" cy="0"/>
          </a:xfrm>
          <a:prstGeom prst="line">
            <a:avLst/>
          </a:prstGeom>
          <a:noFill/>
          <a:ln cmpd="sng" w="38100">
            <a:solidFill>
              <a:schemeClr val="tx1"/>
            </a:solidFill>
            <a:prstDash val="dash"/>
            <a:round/>
            <a:tailEnd len="med" type="arrow" w="med"/>
          </a:ln>
          <a:effectLst/>
          <a:extLst>
            <a:ext uri="{909E8E84-426E-40DD-AFC4-6F175D3DCCD1}">
              <a14:hiddenFill>
                <a:noFill/>
              </a14:hiddenFill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 fontScale="22500" lnSpcReduction="20000"/>
          </a:bodyPr>
          <a:lstStyle/>
          <a:p>
            <a:endParaRPr altLang="en-US" lang="zh-CN"/>
          </a:p>
        </p:txBody>
      </p:sp>
      <p:sp>
        <p:nvSpPr>
          <p:cNvPr id="19462" name="Text 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981217" y="2933043"/>
            <a:ext cx="2615151" cy="800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bIns="46990" lIns="90170" rIns="90170" tIns="46990" wrap="square">
            <a:normAutofit/>
          </a:bodyPr>
          <a:lstStyle>
            <a:lvl1pPr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9pPr>
          </a:lstStyle>
          <a:p>
            <a:pPr eaLnBrk="1" hangingPunct="1"/>
            <a:r>
              <a:rPr altLang="en-US" lang="zh-CN">
                <a:latin typeface="+mn-lt"/>
                <a:ea typeface="+mn-ea"/>
                <a:sym charset="0" pitchFamily="34" typeface="Arial"/>
              </a:rPr>
              <a:t>请在此输入您的文本。</a:t>
            </a:r>
          </a:p>
        </p:txBody>
      </p:sp>
      <p:grpSp>
        <p:nvGrpSpPr>
          <p:cNvPr id="19463" name="Group 7"/>
          <p:cNvGrpSpPr/>
          <p:nvPr>
            <p:custDataLst>
              <p:tags r:id="rId5"/>
            </p:custDataLst>
          </p:nvPr>
        </p:nvGrpSpPr>
        <p:grpSpPr>
          <a:xfrm>
            <a:off x="1089597" y="2931052"/>
            <a:ext cx="804049" cy="873707"/>
            <a:chExt cx="1006" cy="1099"/>
          </a:xfrm>
        </p:grpSpPr>
        <p:sp>
          <p:nvSpPr>
            <p:cNvPr id="19464" name="Oval 8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0" y="0"/>
              <a:ext cx="1006" cy="1006"/>
            </a:xfrm>
            <a:prstGeom prst="ellipse">
              <a:avLst/>
            </a:prstGeom>
            <a:solidFill>
              <a:srgbClr val="E6795A"/>
            </a:soli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bIns="46990" lIns="90170" rIns="90170" tIns="46990" wrap="square">
              <a:norm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9pPr>
            </a:lstStyle>
            <a:p>
              <a:pPr algn="ctr" eaLnBrk="1" hangingPunct="1"/>
              <a:r>
                <a:rPr altLang="en-US" lang="zh-CN" sz="2400">
                  <a:solidFill>
                    <a:schemeClr val="bg1"/>
                  </a:solidFill>
                  <a:latin typeface="+mn-lt"/>
                  <a:ea typeface="+mn-ea"/>
                  <a:sym charset="0" pitchFamily="34" typeface="Arial"/>
                </a:rPr>
                <a:t>1</a:t>
              </a:r>
            </a:p>
          </p:txBody>
        </p:sp>
        <p:sp>
          <p:nvSpPr>
            <p:cNvPr id="19465" name="AutoShape 9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17" y="913"/>
              <a:ext cx="589" cy="186"/>
            </a:xfrm>
            <a:prstGeom prst="flowChartMerge">
              <a:avLst/>
            </a:prstGeom>
            <a:solidFill>
              <a:srgbClr val="E6795A"/>
            </a:soli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bIns="46990" lIns="90170" rIns="90170" tIns="46990" wrap="square">
              <a:no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9pPr>
            </a:lstStyle>
            <a:p>
              <a:pPr eaLnBrk="1" hangingPunct="1"/>
              <a:endParaRPr altLang="en-US" lang="zh-CN" sz="700">
                <a:latin typeface="+mn-lt"/>
                <a:ea typeface="+mn-ea"/>
                <a:sym charset="0" pitchFamily="34" typeface="Arial"/>
              </a:endParaRPr>
            </a:p>
          </p:txBody>
        </p:sp>
      </p:grpSp>
      <p:sp>
        <p:nvSpPr>
          <p:cNvPr id="19466" name="Text Box 10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359705" y="2933043"/>
            <a:ext cx="2615151" cy="800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bIns="46990" lIns="90170" rIns="90170" tIns="46990" wrap="square">
            <a:normAutofit/>
          </a:bodyPr>
          <a:lstStyle>
            <a:lvl1pPr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9pPr>
          </a:lstStyle>
          <a:p>
            <a:pPr eaLnBrk="1" hangingPunct="1"/>
            <a:r>
              <a:rPr altLang="en-US" lang="zh-CN">
                <a:latin typeface="+mn-lt"/>
                <a:ea typeface="+mn-ea"/>
                <a:sym charset="0" pitchFamily="34" typeface="Arial"/>
              </a:rPr>
              <a:t>请在此输入您的文本。</a:t>
            </a:r>
          </a:p>
        </p:txBody>
      </p:sp>
      <p:grpSp>
        <p:nvGrpSpPr>
          <p:cNvPr id="19467" name="Group 11"/>
          <p:cNvGrpSpPr/>
          <p:nvPr>
            <p:custDataLst>
              <p:tags r:id="rId9"/>
            </p:custDataLst>
          </p:nvPr>
        </p:nvGrpSpPr>
        <p:grpSpPr>
          <a:xfrm>
            <a:off x="5448182" y="2931052"/>
            <a:ext cx="804049" cy="873707"/>
            <a:chExt cx="1006" cy="1099"/>
          </a:xfrm>
        </p:grpSpPr>
        <p:sp>
          <p:nvSpPr>
            <p:cNvPr id="19468" name="Oval 12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0" y="0"/>
              <a:ext cx="1006" cy="1006"/>
            </a:xfrm>
            <a:prstGeom prst="ellipse">
              <a:avLst/>
            </a:prstGeom>
            <a:solidFill>
              <a:srgbClr val="E6795A"/>
            </a:soli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bIns="46990" lIns="90170" rIns="90170" tIns="46990" wrap="square">
              <a:norm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9pPr>
            </a:lstStyle>
            <a:p>
              <a:pPr algn="ctr" eaLnBrk="1" hangingPunct="1"/>
              <a:r>
                <a:rPr altLang="en-US" lang="zh-CN" sz="2400">
                  <a:solidFill>
                    <a:schemeClr val="bg1"/>
                  </a:solidFill>
                  <a:latin typeface="+mn-lt"/>
                  <a:ea typeface="+mn-ea"/>
                  <a:sym charset="0" pitchFamily="34" typeface="Arial"/>
                </a:rPr>
                <a:t>3</a:t>
              </a:r>
            </a:p>
          </p:txBody>
        </p:sp>
        <p:sp>
          <p:nvSpPr>
            <p:cNvPr id="19469" name="AutoShape 13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217" y="913"/>
              <a:ext cx="589" cy="186"/>
            </a:xfrm>
            <a:prstGeom prst="flowChartMerge">
              <a:avLst/>
            </a:prstGeom>
            <a:solidFill>
              <a:srgbClr val="E6795A"/>
            </a:soli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bIns="46990" lIns="90170" rIns="90170" tIns="46990" wrap="square">
              <a:no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9pPr>
            </a:lstStyle>
            <a:p>
              <a:pPr eaLnBrk="1" hangingPunct="1"/>
              <a:endParaRPr altLang="en-US" lang="zh-CN" sz="700">
                <a:latin typeface="+mn-lt"/>
                <a:ea typeface="+mn-ea"/>
                <a:sym charset="0" pitchFamily="34" typeface="Arial"/>
              </a:endParaRPr>
            </a:p>
          </p:txBody>
        </p:sp>
      </p:grpSp>
      <p:grpSp>
        <p:nvGrpSpPr>
          <p:cNvPr id="19470" name="Group 14"/>
          <p:cNvGrpSpPr/>
          <p:nvPr>
            <p:custDataLst>
              <p:tags r:id="rId12"/>
            </p:custDataLst>
          </p:nvPr>
        </p:nvGrpSpPr>
        <p:grpSpPr>
          <a:xfrm rot="10800000">
            <a:off x="7520003" y="4714290"/>
            <a:ext cx="802059" cy="873707"/>
            <a:chExt cx="1006" cy="1099"/>
          </a:xfrm>
        </p:grpSpPr>
        <p:sp>
          <p:nvSpPr>
            <p:cNvPr id="19471" name="Oval 15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 flipV="1">
              <a:off x="0" y="0"/>
              <a:ext cx="1006" cy="1006"/>
            </a:xfrm>
            <a:prstGeom prst="ellipse">
              <a:avLst/>
            </a:prstGeom>
            <a:solidFill>
              <a:srgbClr val="E6795A"/>
            </a:soli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bIns="46990" lIns="90170" rIns="90170" tIns="46990" wrap="square">
              <a:norm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9pPr>
            </a:lstStyle>
            <a:p>
              <a:pPr algn="ctr" eaLnBrk="1" hangingPunct="1"/>
              <a:r>
                <a:rPr altLang="en-US" lang="zh-CN" sz="2400">
                  <a:solidFill>
                    <a:schemeClr val="bg1"/>
                  </a:solidFill>
                  <a:latin typeface="+mn-lt"/>
                  <a:ea typeface="+mn-ea"/>
                  <a:sym charset="0" pitchFamily="34" typeface="Arial"/>
                </a:rPr>
                <a:t>4</a:t>
              </a:r>
            </a:p>
          </p:txBody>
        </p:sp>
        <p:sp>
          <p:nvSpPr>
            <p:cNvPr id="19472" name="AutoShape 16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17" y="913"/>
              <a:ext cx="589" cy="186"/>
            </a:xfrm>
            <a:prstGeom prst="flowChartMerge">
              <a:avLst/>
            </a:prstGeom>
            <a:solidFill>
              <a:srgbClr val="E6795A"/>
            </a:soli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bIns="46990" lIns="90170" rIns="90170" tIns="46990" wrap="square">
              <a:no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9pPr>
            </a:lstStyle>
            <a:p>
              <a:pPr eaLnBrk="1" hangingPunct="1"/>
              <a:endParaRPr altLang="en-US" lang="zh-CN" sz="700">
                <a:latin typeface="+mn-lt"/>
                <a:ea typeface="+mn-ea"/>
                <a:sym charset="0" pitchFamily="34" typeface="Arial"/>
              </a:endParaRPr>
            </a:p>
          </p:txBody>
        </p:sp>
      </p:grpSp>
      <p:sp>
        <p:nvSpPr>
          <p:cNvPr id="19473" name="Text Box 17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8485261" y="4716281"/>
            <a:ext cx="2617142" cy="802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bIns="46990" lIns="90170" rIns="90170" tIns="46990" wrap="square">
            <a:normAutofit/>
          </a:bodyPr>
          <a:lstStyle>
            <a:lvl1pPr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9pPr>
          </a:lstStyle>
          <a:p>
            <a:pPr eaLnBrk="1" hangingPunct="1"/>
            <a:r>
              <a:rPr altLang="en-US" lang="zh-CN">
                <a:latin typeface="+mn-lt"/>
                <a:ea typeface="+mn-ea"/>
                <a:sym charset="0" pitchFamily="34" typeface="Arial"/>
              </a:rPr>
              <a:t>请在此输入您的文本。</a:t>
            </a:r>
          </a:p>
        </p:txBody>
      </p:sp>
      <p:sp>
        <p:nvSpPr>
          <p:cNvPr id="19474" name="Text Box 18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885859" y="4716281"/>
            <a:ext cx="2617141" cy="800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bIns="46990" lIns="90170" rIns="90170" tIns="46990" wrap="square">
            <a:normAutofit/>
          </a:bodyPr>
          <a:lstStyle>
            <a:lvl1pPr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9pPr>
          </a:lstStyle>
          <a:p>
            <a:pPr eaLnBrk="1" hangingPunct="1"/>
            <a:r>
              <a:rPr altLang="en-US" lang="zh-CN">
                <a:latin typeface="+mn-lt"/>
                <a:ea typeface="+mn-ea"/>
                <a:sym charset="0" pitchFamily="34" typeface="Arial"/>
              </a:rPr>
              <a:t>请在此输入您的文本。</a:t>
            </a:r>
          </a:p>
        </p:txBody>
      </p:sp>
      <p:grpSp>
        <p:nvGrpSpPr>
          <p:cNvPr id="19475" name="Group 19"/>
          <p:cNvGrpSpPr/>
          <p:nvPr>
            <p:custDataLst>
              <p:tags r:id="rId17"/>
            </p:custDataLst>
          </p:nvPr>
        </p:nvGrpSpPr>
        <p:grpSpPr>
          <a:xfrm rot="10800000">
            <a:off x="2920602" y="4714290"/>
            <a:ext cx="800069" cy="873707"/>
            <a:chExt cx="1006" cy="1099"/>
          </a:xfrm>
        </p:grpSpPr>
        <p:sp>
          <p:nvSpPr>
            <p:cNvPr id="19476" name="Oval 20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 flipV="1">
              <a:off x="0" y="0"/>
              <a:ext cx="1006" cy="1006"/>
            </a:xfrm>
            <a:prstGeom prst="ellipse">
              <a:avLst/>
            </a:prstGeom>
            <a:solidFill>
              <a:srgbClr val="E6795A"/>
            </a:soli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bIns="46990" lIns="90170" rIns="90170" tIns="46990" wrap="square">
              <a:norm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9pPr>
            </a:lstStyle>
            <a:p>
              <a:pPr algn="ctr" eaLnBrk="1" hangingPunct="1"/>
              <a:r>
                <a:rPr altLang="en-US" lang="zh-CN" sz="2400">
                  <a:solidFill>
                    <a:schemeClr val="bg1"/>
                  </a:solidFill>
                  <a:latin typeface="+mn-lt"/>
                  <a:ea typeface="+mn-ea"/>
                  <a:sym charset="0" pitchFamily="34" typeface="Arial"/>
                </a:rPr>
                <a:t>2</a:t>
              </a:r>
            </a:p>
          </p:txBody>
        </p:sp>
        <p:sp>
          <p:nvSpPr>
            <p:cNvPr id="19477" name="AutoShape 21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217" y="913"/>
              <a:ext cx="589" cy="186"/>
            </a:xfrm>
            <a:prstGeom prst="flowChartMerge">
              <a:avLst/>
            </a:prstGeom>
            <a:solidFill>
              <a:srgbClr val="E6795A"/>
            </a:soli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bIns="46990" lIns="90170" rIns="90170" tIns="46990" wrap="square">
              <a:no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9pPr>
            </a:lstStyle>
            <a:p>
              <a:pPr eaLnBrk="1" hangingPunct="1"/>
              <a:endParaRPr altLang="en-US" lang="zh-CN" sz="700">
                <a:latin typeface="+mn-lt"/>
                <a:ea typeface="+mn-ea"/>
                <a:sym charset="0" pitchFamily="34" typeface="Arial"/>
              </a:endParaRPr>
            </a:p>
          </p:txBody>
        </p:sp>
      </p:grpSp>
      <p:sp>
        <p:nvSpPr>
          <p:cNvPr id="21" name="文本框 20"/>
          <p:cNvSpPr txBox="1"/>
          <p:nvPr>
            <p:custDataLst>
              <p:tags r:id="rId20"/>
            </p:custDataLst>
          </p:nvPr>
        </p:nvSpPr>
        <p:spPr>
          <a:xfrm>
            <a:off x="1473200" y="125049"/>
            <a:ext cx="8737600" cy="589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 bIns="45720" compatLnSpc="1" lIns="91440" numCol="1" rIns="91440" tIns="45720" vert="horz" wrap="square">
            <a:normAutofit/>
          </a:bodyPr>
          <a:lstStyle>
            <a:lvl1pPr eaLnBrk="1" hangingPunct="1"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  <a:sym charset="0" pitchFamily="34" typeface="Arial"/>
              </a:defRPr>
            </a:lvl1pPr>
            <a:lvl2pPr>
              <a:defRPr sz="2800">
                <a:solidFill>
                  <a:srgbClr val="E6795A"/>
                </a:solidFill>
              </a:defRPr>
            </a:lvl2pPr>
            <a:lvl3pPr>
              <a:defRPr sz="2800">
                <a:solidFill>
                  <a:srgbClr val="E6795A"/>
                </a:solidFill>
              </a:defRPr>
            </a:lvl3pPr>
            <a:lvl4pPr>
              <a:defRPr sz="2800">
                <a:solidFill>
                  <a:srgbClr val="E6795A"/>
                </a:solidFill>
              </a:defRPr>
            </a:lvl4pPr>
            <a:lvl5pPr>
              <a:defRPr sz="2800">
                <a:solidFill>
                  <a:srgbClr val="E6795A"/>
                </a:solidFill>
              </a:defRPr>
            </a:lvl5pPr>
            <a:lvl6pPr eaLnBrk="0" fontAlgn="base" hangingPunct="0" marL="457200">
              <a:spcBef>
                <a:spcPct val="0"/>
              </a:spcBef>
              <a:spcAft>
                <a:spcPct val="0"/>
              </a:spcAft>
              <a:defRPr sz="2800">
                <a:solidFill>
                  <a:srgbClr val="E6795A"/>
                </a:solidFill>
              </a:defRPr>
            </a:lvl6pPr>
            <a:lvl7pPr eaLnBrk="0" fontAlgn="base" hangingPunct="0" marL="914400">
              <a:spcBef>
                <a:spcPct val="0"/>
              </a:spcBef>
              <a:spcAft>
                <a:spcPct val="0"/>
              </a:spcAft>
              <a:defRPr sz="2800">
                <a:solidFill>
                  <a:srgbClr val="E6795A"/>
                </a:solidFill>
              </a:defRPr>
            </a:lvl7pPr>
            <a:lvl8pPr eaLnBrk="0" fontAlgn="base" hangingPunct="0" marL="1371600">
              <a:spcBef>
                <a:spcPct val="0"/>
              </a:spcBef>
              <a:spcAft>
                <a:spcPct val="0"/>
              </a:spcAft>
              <a:defRPr sz="2800">
                <a:solidFill>
                  <a:srgbClr val="E6795A"/>
                </a:solidFill>
              </a:defRPr>
            </a:lvl8pPr>
            <a:lvl9pPr eaLnBrk="0" fontAlgn="base" hangingPunct="0" marL="1828800">
              <a:spcBef>
                <a:spcPct val="0"/>
              </a:spcBef>
              <a:spcAft>
                <a:spcPct val="0"/>
              </a:spcAft>
              <a:defRPr sz="2800">
                <a:solidFill>
                  <a:srgbClr val="E6795A"/>
                </a:solidFill>
              </a:defRPr>
            </a:lvl9pPr>
          </a:lstStyle>
          <a:p>
            <a:r>
              <a:rPr altLang="en-US" lang="zh-CN"/>
              <a:t>请在此输入您的标题</a:t>
            </a:r>
          </a:p>
        </p:txBody>
      </p:sp>
      <p:sp>
        <p:nvSpPr>
          <p:cNvPr id="22" name="文本框 21"/>
          <p:cNvSpPr txBox="1"/>
          <p:nvPr>
            <p:custDataLst>
              <p:tags r:id="rId21"/>
            </p:custDataLst>
          </p:nvPr>
        </p:nvSpPr>
        <p:spPr>
          <a:xfrm>
            <a:off x="1490018" y="715965"/>
            <a:ext cx="8720782" cy="493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anchor="t" anchorCtr="0" bIns="45720" compatLnSpc="1" lIns="91440" numCol="1" rIns="91440" tIns="45720" vert="horz" wrap="square">
            <a:normAutofit/>
          </a:bodyPr>
          <a:lstStyle>
            <a:lvl1pPr eaLnBrk="1" hangingPunct="1" indent="0" marL="0">
              <a:lnSpc>
                <a:spcPct val="90000"/>
              </a:lnSpc>
              <a:buFontTx/>
              <a:buNone/>
              <a:defRPr sz="1800">
                <a:solidFill>
                  <a:schemeClr val="bg2"/>
                </a:solidFill>
                <a:latin typeface="+mn-lt"/>
                <a:ea typeface="+mn-ea"/>
                <a:sym charset="0" pitchFamily="34" typeface="Arial"/>
              </a:defRPr>
            </a:lvl1pPr>
            <a:lvl2pPr indent="-285750" marL="742950">
              <a:spcBef>
                <a:spcPct val="20000"/>
              </a:spcBef>
              <a:buChar char="–"/>
              <a:defRPr>
                <a:solidFill>
                  <a:schemeClr val="bg2"/>
                </a:solidFill>
                <a:sym charset="0" pitchFamily="34" typeface="Arial"/>
              </a:defRPr>
            </a:lvl2pPr>
            <a:lvl3pPr indent="-228600" marL="1143000">
              <a:spcBef>
                <a:spcPct val="20000"/>
              </a:spcBef>
              <a:buChar char="•"/>
              <a:defRPr sz="1600">
                <a:solidFill>
                  <a:schemeClr val="bg2"/>
                </a:solidFill>
                <a:sym charset="0" pitchFamily="34" typeface="Arial"/>
              </a:defRPr>
            </a:lvl3pPr>
            <a:lvl4pPr indent="-228600" marL="1600200">
              <a:spcBef>
                <a:spcPct val="20000"/>
              </a:spcBef>
              <a:buChar char="–"/>
              <a:defRPr sz="1400">
                <a:solidFill>
                  <a:schemeClr val="bg2"/>
                </a:solidFill>
                <a:sym charset="0" pitchFamily="34" typeface="Arial"/>
              </a:defRPr>
            </a:lvl4pPr>
            <a:lvl5pPr indent="-228600" marL="2057400">
              <a:spcBef>
                <a:spcPct val="20000"/>
              </a:spcBef>
              <a:buChar char="»"/>
              <a:defRPr sz="1400">
                <a:solidFill>
                  <a:schemeClr val="bg2"/>
                </a:solidFill>
                <a:sym charset="0" pitchFamily="34" typeface="Arial"/>
              </a:defRPr>
            </a:lvl5pPr>
            <a:lvl6pPr indent="-228600" marL="25146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1800">
                <a:latin typeface="+mn-lt"/>
                <a:ea typeface="+mn-ea"/>
              </a:defRPr>
            </a:lvl6pPr>
            <a:lvl7pPr indent="-228600" marL="29718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1800">
                <a:latin typeface="+mn-lt"/>
                <a:ea typeface="+mn-ea"/>
              </a:defRPr>
            </a:lvl7pPr>
            <a:lvl8pPr indent="-228600" marL="34290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1800">
                <a:latin typeface="+mn-lt"/>
                <a:ea typeface="+mn-ea"/>
              </a:defRPr>
            </a:lvl8pPr>
            <a:lvl9pPr indent="-228600" marL="38862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1800">
                <a:latin typeface="+mn-lt"/>
                <a:ea typeface="+mn-ea"/>
              </a:defRPr>
            </a:lvl9pPr>
          </a:lstStyle>
          <a:p>
            <a:r>
              <a:rPr altLang="en-US" lang="zh-CN"/>
              <a:t>请在此输入您的副标题</a:t>
            </a:r>
          </a:p>
        </p:txBody>
      </p:sp>
    </p:spTree>
    <p:custDataLst>
      <p:tags r:id="rId22"/>
    </p:custDataLst>
  </p:cSld>
  <p:clrMapOvr>
    <a:masterClrMapping/>
  </p:clrMapOvr>
  <p:transition/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3" name="Picture 3"/>
          <p:cNvPicPr>
            <a:picLocks noChangeArrowheads="1" noChangeAspect="1"/>
          </p:cNvPicPr>
          <p:nvPr>
            <p:custDataLst>
              <p:tags r:id="rId4"/>
            </p:custDataLst>
          </p:nvPr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607174" y="1589"/>
            <a:ext cx="5584825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579781" y="876301"/>
            <a:ext cx="260350" cy="417513"/>
          </a:xfrm>
          <a:prstGeom prst="rect">
            <a:avLst/>
          </a:prstGeom>
          <a:solidFill>
            <a:srgbClr val="E6795A"/>
          </a:solidFill>
          <a:ln>
            <a:noFill/>
          </a:ln>
          <a:effectLst/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 wrap="square">
            <a:normAutofit/>
          </a:bodyPr>
          <a:lstStyle>
            <a:lvl1pPr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9pPr>
          </a:lstStyle>
          <a:p>
            <a:pPr eaLnBrk="1" hangingPunct="1"/>
            <a:endParaRPr altLang="en-US" lang="zh-CN"/>
          </a:p>
        </p:txBody>
      </p:sp>
      <p:sp>
        <p:nvSpPr>
          <p:cNvPr id="5126" name="Rectangl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0989731" y="876301"/>
            <a:ext cx="261938" cy="417513"/>
          </a:xfrm>
          <a:prstGeom prst="rect">
            <a:avLst/>
          </a:prstGeom>
          <a:solidFill>
            <a:srgbClr val="E6795A"/>
          </a:solidFill>
          <a:ln>
            <a:noFill/>
          </a:ln>
          <a:effectLst/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 wrap="square">
            <a:normAutofit/>
          </a:bodyPr>
          <a:lstStyle>
            <a:lvl1pPr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9pPr>
          </a:lstStyle>
          <a:p>
            <a:pPr eaLnBrk="1" hangingPunct="1"/>
            <a:endParaRPr altLang="en-US" lang="zh-CN"/>
          </a:p>
        </p:txBody>
      </p:sp>
      <p:sp>
        <p:nvSpPr>
          <p:cNvPr id="5127" name="Rectangle 7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117600" y="2000250"/>
            <a:ext cx="4673600" cy="679450"/>
          </a:xfrm>
          <a:prstGeom prst="rect">
            <a:avLst/>
          </a:prstGeom>
          <a:solidFill>
            <a:srgbClr val="E6795A"/>
          </a:solidFill>
          <a:ln>
            <a:noFill/>
          </a:ln>
          <a:effectLst/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 wrap="square">
            <a:normAutofit/>
          </a:bodyPr>
          <a:lstStyle>
            <a:lvl1pPr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9pPr>
          </a:lstStyle>
          <a:p>
            <a:pPr algn="ctr" eaLnBrk="1" hangingPunct="1"/>
            <a:r>
              <a:rPr altLang="en-US" lang="zh-CN" smtClean="0" sz="2000">
                <a:solidFill>
                  <a:schemeClr val="bg1"/>
                </a:solidFill>
                <a:latin typeface="+mn-lt"/>
                <a:ea typeface="+mn-ea"/>
                <a:sym charset="0" pitchFamily="34" typeface="Arial"/>
              </a:rPr>
              <a:t>在此编辑文本</a:t>
            </a:r>
          </a:p>
        </p:txBody>
      </p:sp>
      <p:sp>
        <p:nvSpPr>
          <p:cNvPr id="5128" name="Rectangle 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117600" y="3354388"/>
            <a:ext cx="4673600" cy="679450"/>
          </a:xfrm>
          <a:prstGeom prst="rect">
            <a:avLst/>
          </a:prstGeom>
          <a:solidFill>
            <a:schemeClr val="bg1"/>
          </a:solidFill>
          <a:ln cmpd="sng" w="9525">
            <a:solidFill>
              <a:srgbClr val="E6795A"/>
            </a:solidFill>
            <a:miter lim="800000"/>
          </a:ln>
          <a:effectLst/>
          <a:extLs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 bIns="46990" lIns="90170" rIns="90170" tIns="46990" wrap="square">
            <a:normAutofit/>
          </a:bodyPr>
          <a:lstStyle>
            <a:lvl1pPr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9pPr>
          </a:lstStyle>
          <a:p>
            <a:pPr algn="ctr" eaLnBrk="1" hangingPunct="1"/>
            <a:r>
              <a:rPr altLang="en-US" lang="zh-CN" smtClean="0" sz="2000">
                <a:latin typeface="+mn-lt"/>
                <a:ea typeface="+mn-ea"/>
                <a:sym charset="0" pitchFamily="34" typeface="Arial"/>
              </a:rPr>
              <a:t>在此编辑文本</a:t>
            </a:r>
          </a:p>
        </p:txBody>
      </p:sp>
      <p:sp>
        <p:nvSpPr>
          <p:cNvPr id="3" name="文本框 2"/>
          <p:cNvSpPr txBox="1"/>
          <p:nvPr>
            <p:custDataLst>
              <p:tags r:id="rId9"/>
            </p:custDataLst>
          </p:nvPr>
        </p:nvSpPr>
        <p:spPr>
          <a:xfrm>
            <a:off x="7840131" y="744539"/>
            <a:ext cx="31496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 bIns="45720" compatLnSpc="1" lIns="91440" numCol="1" rIns="91440" tIns="45720" vert="horz" wrap="square">
            <a:normAutofit/>
          </a:bodyPr>
          <a:lstStyle>
            <a:lvl1pPr eaLnBrk="1" hangingPunct="1">
              <a:defRPr sz="3600">
                <a:solidFill>
                  <a:schemeClr val="bg1"/>
                </a:solidFill>
                <a:latin typeface="+mj-lt"/>
                <a:ea typeface="+mj-ea"/>
                <a:cs typeface="+mj-cs"/>
                <a:sym charset="0" pitchFamily="34" typeface="Arial"/>
              </a:defRPr>
            </a:lvl1pPr>
            <a:lvl2pPr>
              <a:defRPr sz="2800">
                <a:solidFill>
                  <a:srgbClr val="E6795A"/>
                </a:solidFill>
              </a:defRPr>
            </a:lvl2pPr>
            <a:lvl3pPr>
              <a:defRPr sz="2800">
                <a:solidFill>
                  <a:srgbClr val="E6795A"/>
                </a:solidFill>
              </a:defRPr>
            </a:lvl3pPr>
            <a:lvl4pPr>
              <a:defRPr sz="2800">
                <a:solidFill>
                  <a:srgbClr val="E6795A"/>
                </a:solidFill>
              </a:defRPr>
            </a:lvl4pPr>
            <a:lvl5pPr>
              <a:defRPr sz="2800">
                <a:solidFill>
                  <a:srgbClr val="E6795A"/>
                </a:solidFill>
              </a:defRPr>
            </a:lvl5pPr>
            <a:lvl6pPr eaLnBrk="0" fontAlgn="base" hangingPunct="0" marL="457200">
              <a:spcBef>
                <a:spcPct val="0"/>
              </a:spcBef>
              <a:spcAft>
                <a:spcPct val="0"/>
              </a:spcAft>
              <a:defRPr sz="2800">
                <a:solidFill>
                  <a:srgbClr val="E6795A"/>
                </a:solidFill>
              </a:defRPr>
            </a:lvl6pPr>
            <a:lvl7pPr eaLnBrk="0" fontAlgn="base" hangingPunct="0" marL="914400">
              <a:spcBef>
                <a:spcPct val="0"/>
              </a:spcBef>
              <a:spcAft>
                <a:spcPct val="0"/>
              </a:spcAft>
              <a:defRPr sz="2800">
                <a:solidFill>
                  <a:srgbClr val="E6795A"/>
                </a:solidFill>
              </a:defRPr>
            </a:lvl7pPr>
            <a:lvl8pPr eaLnBrk="0" fontAlgn="base" hangingPunct="0" marL="1371600">
              <a:spcBef>
                <a:spcPct val="0"/>
              </a:spcBef>
              <a:spcAft>
                <a:spcPct val="0"/>
              </a:spcAft>
              <a:defRPr sz="2800">
                <a:solidFill>
                  <a:srgbClr val="E6795A"/>
                </a:solidFill>
              </a:defRPr>
            </a:lvl8pPr>
            <a:lvl9pPr eaLnBrk="0" fontAlgn="base" hangingPunct="0" marL="1828800">
              <a:spcBef>
                <a:spcPct val="0"/>
              </a:spcBef>
              <a:spcAft>
                <a:spcPct val="0"/>
              </a:spcAft>
              <a:defRPr sz="2800">
                <a:solidFill>
                  <a:srgbClr val="E6795A"/>
                </a:solidFill>
              </a:defRPr>
            </a:lvl9pPr>
          </a:lstStyle>
          <a:p>
            <a:r>
              <a:rPr altLang="zh-CN" lang="en-US" smtClean="0"/>
              <a:t>CONTENTS</a:t>
            </a:r>
          </a:p>
        </p:txBody>
      </p:sp>
    </p:spTree>
    <p:custDataLst>
      <p:tags r:id="rId10"/>
    </p:custDataLst>
  </p:cSld>
  <p:clrMapOvr>
    <a:masterClrMapping/>
  </p:clrMapOvr>
  <p:transition/>
  <p:timing/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485" name="箭头 222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1327677" y="4197941"/>
            <a:ext cx="9755139" cy="2024"/>
          </a:xfrm>
          <a:prstGeom prst="line">
            <a:avLst/>
          </a:prstGeom>
          <a:noFill/>
          <a:ln cmpd="sng" w="38100">
            <a:solidFill>
              <a:schemeClr val="tx1"/>
            </a:solidFill>
            <a:prstDash val="dash"/>
            <a:round/>
            <a:tailEnd len="med" type="arrow" w="med"/>
          </a:ln>
          <a:effectLst/>
          <a:extLst>
            <a:ext uri="{909E8E84-426E-40DD-AFC4-6F175D3DCCD1}">
              <a14:hiddenFill>
                <a:noFill/>
              </a14:hiddenFill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 fontScale="22500" lnSpcReduction="20000"/>
          </a:bodyPr>
          <a:lstStyle/>
          <a:p>
            <a:endParaRPr altLang="en-US" lang="zh-CN"/>
          </a:p>
        </p:txBody>
      </p:sp>
      <p:sp>
        <p:nvSpPr>
          <p:cNvPr id="20486" name="Text 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821301" y="2872845"/>
            <a:ext cx="1994726" cy="81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bIns="46990" lIns="90170" rIns="90170" tIns="46990" wrap="square">
            <a:normAutofit/>
          </a:bodyPr>
          <a:lstStyle>
            <a:lvl1pPr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9pPr>
          </a:lstStyle>
          <a:p>
            <a:pPr eaLnBrk="1" hangingPunct="1"/>
            <a:r>
              <a:rPr altLang="en-US" lang="zh-CN">
                <a:latin typeface="+mn-lt"/>
                <a:ea typeface="+mn-ea"/>
                <a:sym charset="0" pitchFamily="34" typeface="Arial"/>
              </a:rPr>
              <a:t>请在此输入您的文本。</a:t>
            </a:r>
          </a:p>
        </p:txBody>
      </p:sp>
      <p:grpSp>
        <p:nvGrpSpPr>
          <p:cNvPr id="20487" name="Group 7"/>
          <p:cNvGrpSpPr/>
          <p:nvPr>
            <p:custDataLst>
              <p:tags r:id="rId5"/>
            </p:custDataLst>
          </p:nvPr>
        </p:nvGrpSpPr>
        <p:grpSpPr>
          <a:xfrm>
            <a:off x="914974" y="2872845"/>
            <a:ext cx="817311" cy="888118"/>
            <a:chExt cx="1006" cy="1099"/>
          </a:xfrm>
        </p:grpSpPr>
        <p:sp>
          <p:nvSpPr>
            <p:cNvPr id="20488" name="Oval 8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0" y="0"/>
              <a:ext cx="1006" cy="1006"/>
            </a:xfrm>
            <a:prstGeom prst="ellipse">
              <a:avLst/>
            </a:prstGeom>
            <a:solidFill>
              <a:srgbClr val="E6795A"/>
            </a:soli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bIns="46990" lIns="90170" rIns="90170" tIns="46990" wrap="square">
              <a:norm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9pPr>
            </a:lstStyle>
            <a:p>
              <a:pPr algn="ctr" eaLnBrk="1" hangingPunct="1"/>
              <a:r>
                <a:rPr altLang="en-US" lang="zh-CN" sz="2400">
                  <a:solidFill>
                    <a:schemeClr val="bg1"/>
                  </a:solidFill>
                  <a:latin typeface="+mn-lt"/>
                  <a:ea typeface="+mn-ea"/>
                </a:rPr>
                <a:t>1</a:t>
              </a:r>
            </a:p>
          </p:txBody>
        </p:sp>
        <p:sp>
          <p:nvSpPr>
            <p:cNvPr id="20489" name="AutoShape 9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17" y="913"/>
              <a:ext cx="589" cy="186"/>
            </a:xfrm>
            <a:prstGeom prst="flowChartMerge">
              <a:avLst/>
            </a:prstGeom>
            <a:solidFill>
              <a:srgbClr val="E6795A"/>
            </a:soli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bIns="46990" lIns="90170" rIns="90170" tIns="46990" wrap="square">
              <a:no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9pPr>
            </a:lstStyle>
            <a:p>
              <a:pPr eaLnBrk="1" hangingPunct="1"/>
              <a:endParaRPr altLang="en-US" lang="zh-CN" sz="700">
                <a:latin typeface="+mn-lt"/>
                <a:ea typeface="+mn-ea"/>
              </a:endParaRPr>
            </a:p>
          </p:txBody>
        </p:sp>
      </p:grpSp>
      <p:sp>
        <p:nvSpPr>
          <p:cNvPr id="20490" name="Text Box 10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539664" y="2872845"/>
            <a:ext cx="1996749" cy="81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bIns="46990" lIns="90170" rIns="90170" tIns="46990" wrap="square">
            <a:normAutofit/>
          </a:bodyPr>
          <a:lstStyle>
            <a:lvl1pPr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9pPr>
          </a:lstStyle>
          <a:p>
            <a:pPr eaLnBrk="1" hangingPunct="1"/>
            <a:r>
              <a:rPr altLang="en-US" lang="zh-CN">
                <a:latin typeface="+mn-lt"/>
                <a:ea typeface="+mn-ea"/>
                <a:sym charset="0" pitchFamily="34" typeface="Arial"/>
              </a:rPr>
              <a:t>请在此输入您的文本。</a:t>
            </a:r>
          </a:p>
        </p:txBody>
      </p:sp>
      <p:grpSp>
        <p:nvGrpSpPr>
          <p:cNvPr id="20491" name="Group 11"/>
          <p:cNvGrpSpPr/>
          <p:nvPr>
            <p:custDataLst>
              <p:tags r:id="rId9"/>
            </p:custDataLst>
          </p:nvPr>
        </p:nvGrpSpPr>
        <p:grpSpPr>
          <a:xfrm>
            <a:off x="4615130" y="2872845"/>
            <a:ext cx="815288" cy="888118"/>
            <a:chExt cx="1006" cy="1099"/>
          </a:xfrm>
        </p:grpSpPr>
        <p:sp>
          <p:nvSpPr>
            <p:cNvPr id="20492" name="Oval 12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0" y="0"/>
              <a:ext cx="1006" cy="1006"/>
            </a:xfrm>
            <a:prstGeom prst="ellipse">
              <a:avLst/>
            </a:prstGeom>
            <a:solidFill>
              <a:srgbClr val="E6795A"/>
            </a:soli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bIns="46990" lIns="90170" rIns="90170" tIns="46990" wrap="square">
              <a:norm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9pPr>
            </a:lstStyle>
            <a:p>
              <a:pPr algn="ctr" eaLnBrk="1" hangingPunct="1"/>
              <a:r>
                <a:rPr altLang="en-US" lang="zh-CN" sz="2400">
                  <a:solidFill>
                    <a:schemeClr val="bg1"/>
                  </a:solidFill>
                  <a:latin typeface="+mn-lt"/>
                  <a:ea typeface="+mn-ea"/>
                </a:rPr>
                <a:t>3</a:t>
              </a:r>
            </a:p>
          </p:txBody>
        </p:sp>
        <p:sp>
          <p:nvSpPr>
            <p:cNvPr id="20493" name="AutoShape 13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217" y="913"/>
              <a:ext cx="589" cy="186"/>
            </a:xfrm>
            <a:prstGeom prst="flowChartMerge">
              <a:avLst/>
            </a:prstGeom>
            <a:solidFill>
              <a:srgbClr val="E6795A"/>
            </a:soli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bIns="46990" lIns="90170" rIns="90170" tIns="46990" wrap="square">
              <a:no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9pPr>
            </a:lstStyle>
            <a:p>
              <a:pPr eaLnBrk="1" hangingPunct="1"/>
              <a:endParaRPr altLang="en-US" lang="zh-CN" sz="700">
                <a:latin typeface="+mn-lt"/>
                <a:ea typeface="+mn-ea"/>
              </a:endParaRPr>
            </a:p>
          </p:txBody>
        </p:sp>
      </p:grpSp>
      <p:sp>
        <p:nvSpPr>
          <p:cNvPr id="20494" name="Text Box 14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9280279" y="2872845"/>
            <a:ext cx="1996748" cy="81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bIns="46990" lIns="90170" rIns="90170" tIns="46990" wrap="square">
            <a:normAutofit/>
          </a:bodyPr>
          <a:lstStyle>
            <a:lvl1pPr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9pPr>
          </a:lstStyle>
          <a:p>
            <a:pPr eaLnBrk="1" hangingPunct="1"/>
            <a:r>
              <a:rPr altLang="en-US" lang="zh-CN">
                <a:latin typeface="+mn-lt"/>
                <a:ea typeface="+mn-ea"/>
                <a:sym charset="0" pitchFamily="34" typeface="Arial"/>
              </a:rPr>
              <a:t>请在此输入您的文本。</a:t>
            </a:r>
          </a:p>
        </p:txBody>
      </p:sp>
      <p:grpSp>
        <p:nvGrpSpPr>
          <p:cNvPr id="20495" name="Group 15"/>
          <p:cNvGrpSpPr/>
          <p:nvPr>
            <p:custDataLst>
              <p:tags r:id="rId13"/>
            </p:custDataLst>
          </p:nvPr>
        </p:nvGrpSpPr>
        <p:grpSpPr>
          <a:xfrm>
            <a:off x="8321355" y="2872845"/>
            <a:ext cx="813265" cy="888118"/>
            <a:chExt cx="1006" cy="1099"/>
          </a:xfrm>
        </p:grpSpPr>
        <p:sp>
          <p:nvSpPr>
            <p:cNvPr id="20496" name="Oval 16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0" y="0"/>
              <a:ext cx="1006" cy="1006"/>
            </a:xfrm>
            <a:prstGeom prst="ellipse">
              <a:avLst/>
            </a:prstGeom>
            <a:solidFill>
              <a:srgbClr val="E6795A"/>
            </a:soli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bIns="46990" lIns="90170" rIns="90170" tIns="46990" wrap="square">
              <a:norm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9pPr>
            </a:lstStyle>
            <a:p>
              <a:pPr algn="ctr" eaLnBrk="1" hangingPunct="1"/>
              <a:r>
                <a:rPr altLang="en-US" lang="zh-CN" sz="2400">
                  <a:solidFill>
                    <a:schemeClr val="bg1"/>
                  </a:solidFill>
                  <a:latin typeface="+mn-lt"/>
                  <a:ea typeface="+mn-ea"/>
                </a:rPr>
                <a:t>5</a:t>
              </a:r>
            </a:p>
          </p:txBody>
        </p:sp>
        <p:sp>
          <p:nvSpPr>
            <p:cNvPr id="20497" name="AutoShape 17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17" y="913"/>
              <a:ext cx="589" cy="186"/>
            </a:xfrm>
            <a:prstGeom prst="flowChartMerge">
              <a:avLst/>
            </a:prstGeom>
            <a:solidFill>
              <a:srgbClr val="E6795A"/>
            </a:soli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bIns="46990" lIns="90170" rIns="90170" tIns="46990" wrap="square">
              <a:no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9pPr>
            </a:lstStyle>
            <a:p>
              <a:pPr eaLnBrk="1" hangingPunct="1"/>
              <a:endParaRPr altLang="en-US" lang="zh-CN" sz="700">
                <a:latin typeface="+mn-lt"/>
                <a:ea typeface="+mn-ea"/>
              </a:endParaRPr>
            </a:p>
          </p:txBody>
        </p:sp>
      </p:grpSp>
      <p:grpSp>
        <p:nvGrpSpPr>
          <p:cNvPr id="20498" name="Group 18"/>
          <p:cNvGrpSpPr/>
          <p:nvPr>
            <p:custDataLst>
              <p:tags r:id="rId16"/>
            </p:custDataLst>
          </p:nvPr>
        </p:nvGrpSpPr>
        <p:grpSpPr>
          <a:xfrm rot="10800000">
            <a:off x="6081839" y="4649081"/>
            <a:ext cx="817311" cy="888118"/>
            <a:chExt cx="1006" cy="1099"/>
          </a:xfrm>
        </p:grpSpPr>
        <p:sp>
          <p:nvSpPr>
            <p:cNvPr id="20499" name="Oval 19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 flipV="1">
              <a:off x="0" y="0"/>
              <a:ext cx="1006" cy="1006"/>
            </a:xfrm>
            <a:prstGeom prst="ellipse">
              <a:avLst/>
            </a:prstGeom>
            <a:solidFill>
              <a:srgbClr val="E6795A"/>
            </a:soli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bIns="46990" lIns="90170" rIns="90170" tIns="46990" wrap="square">
              <a:norm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9pPr>
            </a:lstStyle>
            <a:p>
              <a:pPr algn="ctr" eaLnBrk="1" hangingPunct="1"/>
              <a:r>
                <a:rPr altLang="en-US" lang="zh-CN" sz="2400">
                  <a:solidFill>
                    <a:schemeClr val="bg1"/>
                  </a:solidFill>
                  <a:latin typeface="+mn-lt"/>
                  <a:ea typeface="+mn-ea"/>
                </a:rPr>
                <a:t>4</a:t>
              </a:r>
            </a:p>
          </p:txBody>
        </p:sp>
        <p:sp>
          <p:nvSpPr>
            <p:cNvPr id="20500" name="AutoShape 20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217" y="913"/>
              <a:ext cx="589" cy="186"/>
            </a:xfrm>
            <a:prstGeom prst="flowChartMerge">
              <a:avLst/>
            </a:prstGeom>
            <a:solidFill>
              <a:srgbClr val="E6795A"/>
            </a:soli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bIns="46990" lIns="90170" rIns="90170" tIns="46990" wrap="square">
              <a:no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9pPr>
            </a:lstStyle>
            <a:p>
              <a:pPr eaLnBrk="1" hangingPunct="1"/>
              <a:endParaRPr altLang="en-US" lang="zh-CN" sz="700">
                <a:latin typeface="+mn-lt"/>
                <a:ea typeface="+mn-ea"/>
              </a:endParaRPr>
            </a:p>
          </p:txBody>
        </p:sp>
      </p:grpSp>
      <p:sp>
        <p:nvSpPr>
          <p:cNvPr id="20501" name="Text Box 21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060995" y="4649081"/>
            <a:ext cx="1998772" cy="81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bIns="46990" lIns="90170" rIns="90170" tIns="46990" wrap="square">
            <a:normAutofit/>
          </a:bodyPr>
          <a:lstStyle>
            <a:lvl1pPr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9pPr>
          </a:lstStyle>
          <a:p>
            <a:pPr eaLnBrk="1" hangingPunct="1"/>
            <a:r>
              <a:rPr altLang="en-US" lang="zh-CN">
                <a:latin typeface="+mn-lt"/>
                <a:ea typeface="+mn-ea"/>
                <a:sym charset="0" pitchFamily="34" typeface="Arial"/>
              </a:rPr>
              <a:t>请在此输入您的文本。</a:t>
            </a:r>
          </a:p>
        </p:txBody>
      </p:sp>
      <p:sp>
        <p:nvSpPr>
          <p:cNvPr id="20502" name="Text Box 22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016922" y="4649081"/>
            <a:ext cx="1996748" cy="81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bIns="46990" lIns="90170" rIns="90170" tIns="46990" wrap="square">
            <a:normAutofit/>
          </a:bodyPr>
          <a:lstStyle>
            <a:lvl1pPr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9pPr>
          </a:lstStyle>
          <a:p>
            <a:pPr eaLnBrk="1" hangingPunct="1"/>
            <a:r>
              <a:rPr altLang="en-US" lang="zh-CN">
                <a:latin typeface="+mn-lt"/>
                <a:ea typeface="+mn-ea"/>
                <a:sym charset="0" pitchFamily="34" typeface="Arial"/>
              </a:rPr>
              <a:t>请在此输入您的文本。</a:t>
            </a:r>
          </a:p>
        </p:txBody>
      </p:sp>
      <p:grpSp>
        <p:nvGrpSpPr>
          <p:cNvPr id="20503" name="Group 23"/>
          <p:cNvGrpSpPr/>
          <p:nvPr>
            <p:custDataLst>
              <p:tags r:id="rId21"/>
            </p:custDataLst>
          </p:nvPr>
        </p:nvGrpSpPr>
        <p:grpSpPr>
          <a:xfrm rot="10800000">
            <a:off x="2035744" y="4649081"/>
            <a:ext cx="813265" cy="888118"/>
            <a:chExt cx="1006" cy="1099"/>
          </a:xfrm>
        </p:grpSpPr>
        <p:sp>
          <p:nvSpPr>
            <p:cNvPr id="20504" name="Oval 24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 flipV="1">
              <a:off x="0" y="0"/>
              <a:ext cx="1006" cy="1006"/>
            </a:xfrm>
            <a:prstGeom prst="ellipse">
              <a:avLst/>
            </a:prstGeom>
            <a:solidFill>
              <a:srgbClr val="E6795A"/>
            </a:soli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bIns="46990" lIns="90170" rIns="90170" tIns="46990" wrap="square">
              <a:norm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9pPr>
            </a:lstStyle>
            <a:p>
              <a:pPr algn="ctr" eaLnBrk="1" hangingPunct="1"/>
              <a:r>
                <a:rPr altLang="en-US" lang="zh-CN" sz="2400">
                  <a:solidFill>
                    <a:schemeClr val="bg1"/>
                  </a:solidFill>
                  <a:latin typeface="+mn-lt"/>
                  <a:ea typeface="+mn-ea"/>
                </a:rPr>
                <a:t>2</a:t>
              </a:r>
            </a:p>
          </p:txBody>
        </p:sp>
        <p:sp>
          <p:nvSpPr>
            <p:cNvPr id="20505" name="AutoShape 25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217" y="913"/>
              <a:ext cx="589" cy="186"/>
            </a:xfrm>
            <a:prstGeom prst="flowChartMerge">
              <a:avLst/>
            </a:prstGeom>
            <a:solidFill>
              <a:srgbClr val="E6795A"/>
            </a:soli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bIns="46990" lIns="90170" rIns="90170" tIns="46990" wrap="square">
              <a:no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9pPr>
            </a:lstStyle>
            <a:p>
              <a:pPr eaLnBrk="1" hangingPunct="1"/>
              <a:endParaRPr altLang="en-US" lang="zh-CN" sz="700">
                <a:latin typeface="+mn-lt"/>
                <a:ea typeface="+mn-ea"/>
              </a:endParaRPr>
            </a:p>
          </p:txBody>
        </p:sp>
      </p:grpSp>
      <p:sp>
        <p:nvSpPr>
          <p:cNvPr id="25" name="文本框 24"/>
          <p:cNvSpPr txBox="1"/>
          <p:nvPr>
            <p:custDataLst>
              <p:tags r:id="rId24"/>
            </p:custDataLst>
          </p:nvPr>
        </p:nvSpPr>
        <p:spPr>
          <a:xfrm>
            <a:off x="1473200" y="125049"/>
            <a:ext cx="8737600" cy="589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 bIns="45720" compatLnSpc="1" lIns="91440" numCol="1" rIns="91440" tIns="45720" vert="horz" wrap="square">
            <a:normAutofit/>
          </a:bodyPr>
          <a:lstStyle>
            <a:lvl1pPr eaLnBrk="1" hangingPunct="1"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  <a:sym charset="0" pitchFamily="34" typeface="Arial"/>
              </a:defRPr>
            </a:lvl1pPr>
            <a:lvl2pPr>
              <a:defRPr sz="2800">
                <a:solidFill>
                  <a:srgbClr val="E6795A"/>
                </a:solidFill>
              </a:defRPr>
            </a:lvl2pPr>
            <a:lvl3pPr>
              <a:defRPr sz="2800">
                <a:solidFill>
                  <a:srgbClr val="E6795A"/>
                </a:solidFill>
              </a:defRPr>
            </a:lvl3pPr>
            <a:lvl4pPr>
              <a:defRPr sz="2800">
                <a:solidFill>
                  <a:srgbClr val="E6795A"/>
                </a:solidFill>
              </a:defRPr>
            </a:lvl4pPr>
            <a:lvl5pPr>
              <a:defRPr sz="2800">
                <a:solidFill>
                  <a:srgbClr val="E6795A"/>
                </a:solidFill>
              </a:defRPr>
            </a:lvl5pPr>
            <a:lvl6pPr eaLnBrk="0" fontAlgn="base" hangingPunct="0" marL="457200">
              <a:spcBef>
                <a:spcPct val="0"/>
              </a:spcBef>
              <a:spcAft>
                <a:spcPct val="0"/>
              </a:spcAft>
              <a:defRPr sz="2800">
                <a:solidFill>
                  <a:srgbClr val="E6795A"/>
                </a:solidFill>
              </a:defRPr>
            </a:lvl6pPr>
            <a:lvl7pPr eaLnBrk="0" fontAlgn="base" hangingPunct="0" marL="914400">
              <a:spcBef>
                <a:spcPct val="0"/>
              </a:spcBef>
              <a:spcAft>
                <a:spcPct val="0"/>
              </a:spcAft>
              <a:defRPr sz="2800">
                <a:solidFill>
                  <a:srgbClr val="E6795A"/>
                </a:solidFill>
              </a:defRPr>
            </a:lvl7pPr>
            <a:lvl8pPr eaLnBrk="0" fontAlgn="base" hangingPunct="0" marL="1371600">
              <a:spcBef>
                <a:spcPct val="0"/>
              </a:spcBef>
              <a:spcAft>
                <a:spcPct val="0"/>
              </a:spcAft>
              <a:defRPr sz="2800">
                <a:solidFill>
                  <a:srgbClr val="E6795A"/>
                </a:solidFill>
              </a:defRPr>
            </a:lvl8pPr>
            <a:lvl9pPr eaLnBrk="0" fontAlgn="base" hangingPunct="0" marL="1828800">
              <a:spcBef>
                <a:spcPct val="0"/>
              </a:spcBef>
              <a:spcAft>
                <a:spcPct val="0"/>
              </a:spcAft>
              <a:defRPr sz="2800">
                <a:solidFill>
                  <a:srgbClr val="E6795A"/>
                </a:solidFill>
              </a:defRPr>
            </a:lvl9pPr>
          </a:lstStyle>
          <a:p>
            <a:r>
              <a:rPr altLang="en-US" lang="zh-CN"/>
              <a:t>请在此输入您的标题</a:t>
            </a:r>
          </a:p>
        </p:txBody>
      </p:sp>
      <p:sp>
        <p:nvSpPr>
          <p:cNvPr id="26" name="文本框 25"/>
          <p:cNvSpPr txBox="1"/>
          <p:nvPr>
            <p:custDataLst>
              <p:tags r:id="rId25"/>
            </p:custDataLst>
          </p:nvPr>
        </p:nvSpPr>
        <p:spPr>
          <a:xfrm>
            <a:off x="1490018" y="715965"/>
            <a:ext cx="8720782" cy="493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anchor="t" anchorCtr="0" bIns="45720" compatLnSpc="1" lIns="91440" numCol="1" rIns="91440" tIns="45720" vert="horz" wrap="square">
            <a:normAutofit/>
          </a:bodyPr>
          <a:lstStyle>
            <a:lvl1pPr eaLnBrk="1" hangingPunct="1" indent="0" marL="0">
              <a:lnSpc>
                <a:spcPct val="90000"/>
              </a:lnSpc>
              <a:buFontTx/>
              <a:buNone/>
              <a:defRPr sz="1800">
                <a:solidFill>
                  <a:schemeClr val="bg2"/>
                </a:solidFill>
                <a:latin typeface="+mn-lt"/>
                <a:ea typeface="+mn-ea"/>
                <a:sym charset="0" pitchFamily="34" typeface="Arial"/>
              </a:defRPr>
            </a:lvl1pPr>
            <a:lvl2pPr indent="-285750" marL="742950">
              <a:spcBef>
                <a:spcPct val="20000"/>
              </a:spcBef>
              <a:buChar char="–"/>
              <a:defRPr>
                <a:solidFill>
                  <a:schemeClr val="bg2"/>
                </a:solidFill>
                <a:sym charset="0" pitchFamily="34" typeface="Arial"/>
              </a:defRPr>
            </a:lvl2pPr>
            <a:lvl3pPr indent="-228600" marL="1143000">
              <a:spcBef>
                <a:spcPct val="20000"/>
              </a:spcBef>
              <a:buChar char="•"/>
              <a:defRPr sz="1600">
                <a:solidFill>
                  <a:schemeClr val="bg2"/>
                </a:solidFill>
                <a:sym charset="0" pitchFamily="34" typeface="Arial"/>
              </a:defRPr>
            </a:lvl3pPr>
            <a:lvl4pPr indent="-228600" marL="1600200">
              <a:spcBef>
                <a:spcPct val="20000"/>
              </a:spcBef>
              <a:buChar char="–"/>
              <a:defRPr sz="1400">
                <a:solidFill>
                  <a:schemeClr val="bg2"/>
                </a:solidFill>
                <a:sym charset="0" pitchFamily="34" typeface="Arial"/>
              </a:defRPr>
            </a:lvl4pPr>
            <a:lvl5pPr indent="-228600" marL="2057400">
              <a:spcBef>
                <a:spcPct val="20000"/>
              </a:spcBef>
              <a:buChar char="»"/>
              <a:defRPr sz="1400">
                <a:solidFill>
                  <a:schemeClr val="bg2"/>
                </a:solidFill>
                <a:sym charset="0" pitchFamily="34" typeface="Arial"/>
              </a:defRPr>
            </a:lvl5pPr>
            <a:lvl6pPr indent="-228600" marL="25146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1800">
                <a:latin typeface="+mn-lt"/>
                <a:ea typeface="+mn-ea"/>
              </a:defRPr>
            </a:lvl6pPr>
            <a:lvl7pPr indent="-228600" marL="29718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1800">
                <a:latin typeface="+mn-lt"/>
                <a:ea typeface="+mn-ea"/>
              </a:defRPr>
            </a:lvl7pPr>
            <a:lvl8pPr indent="-228600" marL="34290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1800">
                <a:latin typeface="+mn-lt"/>
                <a:ea typeface="+mn-ea"/>
              </a:defRPr>
            </a:lvl8pPr>
            <a:lvl9pPr indent="-228600" marL="38862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1800">
                <a:latin typeface="+mn-lt"/>
                <a:ea typeface="+mn-ea"/>
              </a:defRPr>
            </a:lvl9pPr>
          </a:lstStyle>
          <a:p>
            <a:r>
              <a:rPr altLang="en-US" lang="zh-CN"/>
              <a:t>请在此输入您的副标题</a:t>
            </a:r>
          </a:p>
        </p:txBody>
      </p:sp>
    </p:spTree>
    <p:custDataLst>
      <p:tags r:id="rId26"/>
    </p:custDataLst>
  </p:cSld>
  <p:clrMapOvr>
    <a:masterClrMapping/>
  </p:clrMapOvr>
  <p:transition/>
  <p:timing/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1509" name="箭头 222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1175745" y="4317835"/>
            <a:ext cx="9624638" cy="0"/>
          </a:xfrm>
          <a:prstGeom prst="line">
            <a:avLst/>
          </a:prstGeom>
          <a:noFill/>
          <a:ln cmpd="sng" w="38100">
            <a:solidFill>
              <a:schemeClr val="tx1"/>
            </a:solidFill>
            <a:prstDash val="dash"/>
            <a:round/>
            <a:tailEnd len="med" type="arrow" w="med"/>
          </a:ln>
          <a:effectLst/>
          <a:extLst>
            <a:ext uri="{909E8E84-426E-40DD-AFC4-6F175D3DCCD1}">
              <a14:hiddenFill>
                <a:noFill/>
              </a14:hiddenFill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 fontScale="22500" lnSpcReduction="20000"/>
          </a:bodyPr>
          <a:lstStyle/>
          <a:p>
            <a:endParaRPr altLang="en-US" lang="zh-CN"/>
          </a:p>
        </p:txBody>
      </p:sp>
      <p:sp>
        <p:nvSpPr>
          <p:cNvPr id="21510" name="Text 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643794" y="3066518"/>
            <a:ext cx="1883663" cy="769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bIns="46990" lIns="90170" rIns="90170" tIns="46990" wrap="square">
            <a:normAutofit/>
          </a:bodyPr>
          <a:lstStyle>
            <a:lvl1pPr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9pPr>
          </a:lstStyle>
          <a:p>
            <a:pPr eaLnBrk="1" hangingPunct="1"/>
            <a:r>
              <a:rPr altLang="en-US" lang="zh-CN">
                <a:latin typeface="+mn-lt"/>
                <a:ea typeface="+mn-ea"/>
                <a:sym charset="0" pitchFamily="34" typeface="Arial"/>
              </a:rPr>
              <a:t>请在此输入您的文本。</a:t>
            </a:r>
          </a:p>
        </p:txBody>
      </p:sp>
      <p:grpSp>
        <p:nvGrpSpPr>
          <p:cNvPr id="21511" name="Group 7"/>
          <p:cNvGrpSpPr/>
          <p:nvPr>
            <p:custDataLst>
              <p:tags r:id="rId5"/>
            </p:custDataLst>
          </p:nvPr>
        </p:nvGrpSpPr>
        <p:grpSpPr>
          <a:xfrm>
            <a:off x="787930" y="3066518"/>
            <a:ext cx="771805" cy="838669"/>
            <a:chExt cx="1006" cy="1099"/>
          </a:xfrm>
        </p:grpSpPr>
        <p:sp>
          <p:nvSpPr>
            <p:cNvPr id="21512" name="Oval 8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0" y="0"/>
              <a:ext cx="1006" cy="1006"/>
            </a:xfrm>
            <a:prstGeom prst="ellipse">
              <a:avLst/>
            </a:prstGeom>
            <a:solidFill>
              <a:srgbClr val="E6795A"/>
            </a:soli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bIns="46990" lIns="90170" rIns="90170" tIns="46990" wrap="square">
              <a:norm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9pPr>
            </a:lstStyle>
            <a:p>
              <a:pPr algn="ctr" eaLnBrk="1" hangingPunct="1"/>
              <a:r>
                <a:rPr altLang="en-US" lang="zh-CN" sz="2400">
                  <a:solidFill>
                    <a:schemeClr val="bg1"/>
                  </a:solidFill>
                  <a:latin typeface="+mn-lt"/>
                  <a:ea typeface="+mn-ea"/>
                  <a:sym charset="0" pitchFamily="34" typeface="Arial"/>
                </a:rPr>
                <a:t>1</a:t>
              </a:r>
            </a:p>
          </p:txBody>
        </p:sp>
        <p:sp>
          <p:nvSpPr>
            <p:cNvPr id="21513" name="AutoShape 9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17" y="913"/>
              <a:ext cx="589" cy="186"/>
            </a:xfrm>
            <a:prstGeom prst="flowChartMerge">
              <a:avLst/>
            </a:prstGeom>
            <a:solidFill>
              <a:srgbClr val="E6795A"/>
            </a:soli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bIns="46990" lIns="90170" rIns="90170" tIns="46990" wrap="square">
              <a:no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9pPr>
            </a:lstStyle>
            <a:p>
              <a:pPr eaLnBrk="1" hangingPunct="1"/>
              <a:endParaRPr altLang="en-US" lang="zh-CN" sz="700">
                <a:latin typeface="+mn-lt"/>
                <a:ea typeface="+mn-ea"/>
                <a:sym charset="0" pitchFamily="34" typeface="Arial"/>
              </a:endParaRPr>
            </a:p>
          </p:txBody>
        </p:sp>
      </p:grpSp>
      <p:sp>
        <p:nvSpPr>
          <p:cNvPr id="21514" name="Text Box 10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868564" y="3066518"/>
            <a:ext cx="1885574" cy="769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bIns="46990" lIns="90170" rIns="90170" tIns="46990" wrap="square">
            <a:normAutofit/>
          </a:bodyPr>
          <a:lstStyle>
            <a:lvl1pPr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9pPr>
          </a:lstStyle>
          <a:p>
            <a:pPr eaLnBrk="1" hangingPunct="1"/>
            <a:r>
              <a:rPr altLang="en-US" lang="zh-CN">
                <a:latin typeface="+mn-lt"/>
                <a:ea typeface="+mn-ea"/>
                <a:sym charset="0" pitchFamily="34" typeface="Arial"/>
              </a:rPr>
              <a:t>请在此输入您的文本。</a:t>
            </a:r>
          </a:p>
        </p:txBody>
      </p:sp>
      <p:grpSp>
        <p:nvGrpSpPr>
          <p:cNvPr id="21515" name="Group 11"/>
          <p:cNvGrpSpPr/>
          <p:nvPr>
            <p:custDataLst>
              <p:tags r:id="rId9"/>
            </p:custDataLst>
          </p:nvPr>
        </p:nvGrpSpPr>
        <p:grpSpPr>
          <a:xfrm>
            <a:off x="3995507" y="3066518"/>
            <a:ext cx="769894" cy="838669"/>
            <a:chExt cx="1006" cy="1099"/>
          </a:xfrm>
        </p:grpSpPr>
        <p:sp>
          <p:nvSpPr>
            <p:cNvPr id="21516" name="Oval 12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0" y="0"/>
              <a:ext cx="1006" cy="1006"/>
            </a:xfrm>
            <a:prstGeom prst="ellipse">
              <a:avLst/>
            </a:prstGeom>
            <a:solidFill>
              <a:srgbClr val="E6795A"/>
            </a:soli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bIns="46990" lIns="90170" rIns="90170" tIns="46990" wrap="square">
              <a:norm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9pPr>
            </a:lstStyle>
            <a:p>
              <a:pPr algn="ctr" eaLnBrk="1" hangingPunct="1"/>
              <a:r>
                <a:rPr altLang="en-US" lang="zh-CN" sz="2400">
                  <a:solidFill>
                    <a:schemeClr val="bg1"/>
                  </a:solidFill>
                  <a:latin typeface="+mn-lt"/>
                  <a:ea typeface="+mn-ea"/>
                  <a:sym charset="0" pitchFamily="34" typeface="Arial"/>
                </a:rPr>
                <a:t>3</a:t>
              </a:r>
            </a:p>
          </p:txBody>
        </p:sp>
        <p:sp>
          <p:nvSpPr>
            <p:cNvPr id="21517" name="AutoShape 13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217" y="913"/>
              <a:ext cx="589" cy="186"/>
            </a:xfrm>
            <a:prstGeom prst="flowChartMerge">
              <a:avLst/>
            </a:prstGeom>
            <a:solidFill>
              <a:srgbClr val="E6795A"/>
            </a:soli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bIns="46990" lIns="90170" rIns="90170" tIns="46990" wrap="square">
              <a:no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9pPr>
            </a:lstStyle>
            <a:p>
              <a:pPr eaLnBrk="1" hangingPunct="1"/>
              <a:endParaRPr altLang="en-US" lang="zh-CN" sz="700">
                <a:latin typeface="+mn-lt"/>
                <a:ea typeface="+mn-ea"/>
                <a:sym charset="0" pitchFamily="34" typeface="Arial"/>
              </a:endParaRPr>
            </a:p>
          </p:txBody>
        </p:sp>
      </p:grpSp>
      <p:sp>
        <p:nvSpPr>
          <p:cNvPr id="21518" name="Text Box 14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8125810" y="3066518"/>
            <a:ext cx="1885573" cy="769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bIns="46990" lIns="90170" rIns="90170" tIns="46990" wrap="square">
            <a:normAutofit/>
          </a:bodyPr>
          <a:lstStyle>
            <a:lvl1pPr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9pPr>
          </a:lstStyle>
          <a:p>
            <a:pPr eaLnBrk="1" hangingPunct="1"/>
            <a:r>
              <a:rPr altLang="en-US" lang="zh-CN">
                <a:latin typeface="+mn-lt"/>
                <a:ea typeface="+mn-ea"/>
                <a:sym charset="0" pitchFamily="34" typeface="Arial"/>
              </a:rPr>
              <a:t>请在此输入您的文本。</a:t>
            </a:r>
          </a:p>
        </p:txBody>
      </p:sp>
      <p:grpSp>
        <p:nvGrpSpPr>
          <p:cNvPr id="21519" name="Group 15"/>
          <p:cNvGrpSpPr/>
          <p:nvPr>
            <p:custDataLst>
              <p:tags r:id="rId13"/>
            </p:custDataLst>
          </p:nvPr>
        </p:nvGrpSpPr>
        <p:grpSpPr>
          <a:xfrm>
            <a:off x="7220277" y="3066518"/>
            <a:ext cx="767984" cy="838669"/>
            <a:chExt cx="1006" cy="1099"/>
          </a:xfrm>
        </p:grpSpPr>
        <p:sp>
          <p:nvSpPr>
            <p:cNvPr id="21520" name="Oval 16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0" y="0"/>
              <a:ext cx="1006" cy="1006"/>
            </a:xfrm>
            <a:prstGeom prst="ellipse">
              <a:avLst/>
            </a:prstGeom>
            <a:solidFill>
              <a:srgbClr val="E6795A"/>
            </a:soli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bIns="46990" lIns="90170" rIns="90170" tIns="46990" wrap="square">
              <a:norm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9pPr>
            </a:lstStyle>
            <a:p>
              <a:pPr algn="ctr" eaLnBrk="1" hangingPunct="1"/>
              <a:r>
                <a:rPr altLang="en-US" lang="zh-CN" sz="2400">
                  <a:solidFill>
                    <a:schemeClr val="bg1"/>
                  </a:solidFill>
                  <a:latin typeface="+mn-lt"/>
                  <a:ea typeface="+mn-ea"/>
                  <a:sym charset="0" pitchFamily="34" typeface="Arial"/>
                </a:rPr>
                <a:t>5</a:t>
              </a:r>
            </a:p>
          </p:txBody>
        </p:sp>
        <p:sp>
          <p:nvSpPr>
            <p:cNvPr id="21521" name="AutoShape 17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17" y="913"/>
              <a:ext cx="589" cy="186"/>
            </a:xfrm>
            <a:prstGeom prst="flowChartMerge">
              <a:avLst/>
            </a:prstGeom>
            <a:solidFill>
              <a:srgbClr val="E6795A"/>
            </a:soli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bIns="46990" lIns="90170" rIns="90170" tIns="46990" wrap="square">
              <a:no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9pPr>
            </a:lstStyle>
            <a:p>
              <a:pPr eaLnBrk="1" hangingPunct="1"/>
              <a:endParaRPr altLang="en-US" lang="zh-CN" sz="700">
                <a:latin typeface="+mn-lt"/>
                <a:ea typeface="+mn-ea"/>
                <a:sym charset="0" pitchFamily="34" typeface="Arial"/>
              </a:endParaRPr>
            </a:p>
          </p:txBody>
        </p:sp>
      </p:grpSp>
      <p:grpSp>
        <p:nvGrpSpPr>
          <p:cNvPr id="21522" name="Group 18"/>
          <p:cNvGrpSpPr/>
          <p:nvPr>
            <p:custDataLst>
              <p:tags r:id="rId16"/>
            </p:custDataLst>
          </p:nvPr>
        </p:nvGrpSpPr>
        <p:grpSpPr>
          <a:xfrm rot="10800000">
            <a:off x="5082528" y="4732394"/>
            <a:ext cx="771805" cy="838669"/>
            <a:chExt cx="1006" cy="1099"/>
          </a:xfrm>
        </p:grpSpPr>
        <p:sp>
          <p:nvSpPr>
            <p:cNvPr id="21523" name="Oval 19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 flipV="1">
              <a:off x="0" y="0"/>
              <a:ext cx="1006" cy="1006"/>
            </a:xfrm>
            <a:prstGeom prst="ellipse">
              <a:avLst/>
            </a:prstGeom>
            <a:solidFill>
              <a:srgbClr val="E6795A"/>
            </a:soli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bIns="46990" lIns="90170" rIns="90170" tIns="46990" wrap="square">
              <a:norm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9pPr>
            </a:lstStyle>
            <a:p>
              <a:pPr algn="ctr" eaLnBrk="1" hangingPunct="1"/>
              <a:r>
                <a:rPr altLang="en-US" lang="zh-CN" sz="2400">
                  <a:solidFill>
                    <a:schemeClr val="bg1"/>
                  </a:solidFill>
                  <a:latin typeface="+mn-lt"/>
                  <a:ea typeface="+mn-ea"/>
                  <a:sym charset="0" pitchFamily="34" typeface="Arial"/>
                </a:rPr>
                <a:t>4</a:t>
              </a:r>
            </a:p>
          </p:txBody>
        </p:sp>
        <p:sp>
          <p:nvSpPr>
            <p:cNvPr id="21524" name="AutoShape 20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217" y="913"/>
              <a:ext cx="589" cy="186"/>
            </a:xfrm>
            <a:prstGeom prst="flowChartMerge">
              <a:avLst/>
            </a:prstGeom>
            <a:solidFill>
              <a:srgbClr val="E6795A"/>
            </a:soli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bIns="46990" lIns="90170" rIns="90170" tIns="46990" wrap="square">
              <a:no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9pPr>
            </a:lstStyle>
            <a:p>
              <a:pPr eaLnBrk="1" hangingPunct="1"/>
              <a:endParaRPr altLang="en-US" lang="zh-CN" sz="700">
                <a:latin typeface="+mn-lt"/>
                <a:ea typeface="+mn-ea"/>
                <a:sym charset="0" pitchFamily="34" typeface="Arial"/>
              </a:endParaRPr>
            </a:p>
          </p:txBody>
        </p:sp>
      </p:grpSp>
      <p:sp>
        <p:nvSpPr>
          <p:cNvPr id="21525" name="Text Box 21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007166" y="4732394"/>
            <a:ext cx="1887484" cy="769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bIns="46990" lIns="90170" rIns="90170" tIns="46990" wrap="square">
            <a:normAutofit/>
          </a:bodyPr>
          <a:lstStyle>
            <a:lvl1pPr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9pPr>
          </a:lstStyle>
          <a:p>
            <a:pPr eaLnBrk="1" hangingPunct="1"/>
            <a:r>
              <a:rPr altLang="en-US" lang="zh-CN">
                <a:latin typeface="+mn-lt"/>
                <a:ea typeface="+mn-ea"/>
                <a:sym charset="0" pitchFamily="34" typeface="Arial"/>
              </a:rPr>
              <a:t>请在此输入您的文本。</a:t>
            </a:r>
          </a:p>
        </p:txBody>
      </p:sp>
      <p:sp>
        <p:nvSpPr>
          <p:cNvPr id="21526" name="Text Box 22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486284" y="4732394"/>
            <a:ext cx="1885573" cy="769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bIns="46990" lIns="90170" rIns="90170" tIns="46990" wrap="square">
            <a:normAutofit/>
          </a:bodyPr>
          <a:lstStyle>
            <a:lvl1pPr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9pPr>
          </a:lstStyle>
          <a:p>
            <a:pPr eaLnBrk="1" hangingPunct="1"/>
            <a:r>
              <a:rPr altLang="en-US" lang="zh-CN">
                <a:latin typeface="+mn-lt"/>
                <a:ea typeface="+mn-ea"/>
                <a:sym charset="0" pitchFamily="34" typeface="Arial"/>
              </a:rPr>
              <a:t>请在此输入您的文本。</a:t>
            </a:r>
          </a:p>
        </p:txBody>
      </p:sp>
      <p:grpSp>
        <p:nvGrpSpPr>
          <p:cNvPr id="21527" name="Group 23"/>
          <p:cNvGrpSpPr/>
          <p:nvPr>
            <p:custDataLst>
              <p:tags r:id="rId21"/>
            </p:custDataLst>
          </p:nvPr>
        </p:nvGrpSpPr>
        <p:grpSpPr>
          <a:xfrm rot="10800000">
            <a:off x="1559736" y="4732394"/>
            <a:ext cx="767984" cy="838669"/>
            <a:chExt cx="1006" cy="1099"/>
          </a:xfrm>
        </p:grpSpPr>
        <p:sp>
          <p:nvSpPr>
            <p:cNvPr id="21528" name="Oval 24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 flipV="1">
              <a:off x="0" y="0"/>
              <a:ext cx="1006" cy="1006"/>
            </a:xfrm>
            <a:prstGeom prst="ellipse">
              <a:avLst/>
            </a:prstGeom>
            <a:solidFill>
              <a:srgbClr val="E6795A"/>
            </a:soli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bIns="46990" lIns="90170" rIns="90170" tIns="46990" wrap="square">
              <a:norm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9pPr>
            </a:lstStyle>
            <a:p>
              <a:pPr algn="ctr" eaLnBrk="1" hangingPunct="1"/>
              <a:r>
                <a:rPr altLang="en-US" lang="zh-CN" sz="2400">
                  <a:solidFill>
                    <a:schemeClr val="bg1"/>
                  </a:solidFill>
                  <a:latin typeface="+mn-lt"/>
                  <a:ea typeface="+mn-ea"/>
                  <a:sym charset="0" pitchFamily="34" typeface="Arial"/>
                </a:rPr>
                <a:t>2</a:t>
              </a:r>
            </a:p>
          </p:txBody>
        </p:sp>
        <p:sp>
          <p:nvSpPr>
            <p:cNvPr id="21529" name="AutoShape 25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217" y="913"/>
              <a:ext cx="589" cy="186"/>
            </a:xfrm>
            <a:prstGeom prst="flowChartMerge">
              <a:avLst/>
            </a:prstGeom>
            <a:solidFill>
              <a:srgbClr val="E6795A"/>
            </a:soli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bIns="46990" lIns="90170" rIns="90170" tIns="46990" wrap="square">
              <a:no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9pPr>
            </a:lstStyle>
            <a:p>
              <a:pPr eaLnBrk="1" hangingPunct="1"/>
              <a:endParaRPr altLang="en-US" lang="zh-CN" sz="700">
                <a:latin typeface="+mn-lt"/>
                <a:ea typeface="+mn-ea"/>
                <a:sym charset="0" pitchFamily="34" typeface="Arial"/>
              </a:endParaRPr>
            </a:p>
          </p:txBody>
        </p:sp>
      </p:grpSp>
      <p:grpSp>
        <p:nvGrpSpPr>
          <p:cNvPr id="21530" name="Group 26"/>
          <p:cNvGrpSpPr/>
          <p:nvPr>
            <p:custDataLst>
              <p:tags r:id="rId24"/>
            </p:custDataLst>
          </p:nvPr>
        </p:nvGrpSpPr>
        <p:grpSpPr>
          <a:xfrm rot="10800000">
            <a:off x="8605323" y="4732394"/>
            <a:ext cx="767984" cy="838669"/>
            <a:chExt cx="1006" cy="1099"/>
          </a:xfrm>
        </p:grpSpPr>
        <p:sp>
          <p:nvSpPr>
            <p:cNvPr id="21531" name="Oval 27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 flipV="1">
              <a:off x="0" y="0"/>
              <a:ext cx="1006" cy="1006"/>
            </a:xfrm>
            <a:prstGeom prst="ellipse">
              <a:avLst/>
            </a:prstGeom>
            <a:solidFill>
              <a:srgbClr val="E6795A"/>
            </a:soli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bIns="46990" lIns="90170" rIns="90170" tIns="46990" wrap="square">
              <a:norm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9pPr>
            </a:lstStyle>
            <a:p>
              <a:pPr algn="ctr" eaLnBrk="1" hangingPunct="1"/>
              <a:r>
                <a:rPr altLang="en-US" lang="zh-CN" sz="2400">
                  <a:solidFill>
                    <a:schemeClr val="bg1"/>
                  </a:solidFill>
                  <a:latin typeface="+mn-lt"/>
                  <a:ea typeface="+mn-ea"/>
                  <a:sym charset="0" pitchFamily="34" typeface="Arial"/>
                </a:rPr>
                <a:t>6</a:t>
              </a:r>
            </a:p>
          </p:txBody>
        </p:sp>
        <p:sp>
          <p:nvSpPr>
            <p:cNvPr id="21532" name="AutoShape 28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217" y="913"/>
              <a:ext cx="589" cy="186"/>
            </a:xfrm>
            <a:prstGeom prst="flowChartMerge">
              <a:avLst/>
            </a:prstGeom>
            <a:solidFill>
              <a:srgbClr val="E6795A"/>
            </a:soli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bIns="46990" lIns="90170" rIns="90170" tIns="46990" wrap="square">
              <a:no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9pPr>
            </a:lstStyle>
            <a:p>
              <a:pPr eaLnBrk="1" hangingPunct="1"/>
              <a:endParaRPr altLang="en-US" lang="zh-CN" sz="700">
                <a:latin typeface="+mn-lt"/>
                <a:ea typeface="+mn-ea"/>
                <a:sym charset="0" pitchFamily="34" typeface="Arial"/>
              </a:endParaRPr>
            </a:p>
          </p:txBody>
        </p:sp>
      </p:grpSp>
      <p:sp>
        <p:nvSpPr>
          <p:cNvPr id="21533" name="Text Box 29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9516587" y="4732394"/>
            <a:ext cx="1887484" cy="769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bIns="46990" lIns="90170" rIns="90170" tIns="46990" wrap="square">
            <a:normAutofit/>
          </a:bodyPr>
          <a:lstStyle>
            <a:lvl1pPr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9pPr>
          </a:lstStyle>
          <a:p>
            <a:pPr eaLnBrk="1" hangingPunct="1"/>
            <a:r>
              <a:rPr altLang="en-US" lang="zh-CN">
                <a:latin typeface="+mn-lt"/>
                <a:ea typeface="+mn-ea"/>
                <a:sym charset="0" pitchFamily="34" typeface="Arial"/>
              </a:rPr>
              <a:t>请在此输入您的文本。</a:t>
            </a:r>
          </a:p>
        </p:txBody>
      </p:sp>
      <p:sp>
        <p:nvSpPr>
          <p:cNvPr id="29" name="文本框 28"/>
          <p:cNvSpPr txBox="1"/>
          <p:nvPr>
            <p:custDataLst>
              <p:tags r:id="rId28"/>
            </p:custDataLst>
          </p:nvPr>
        </p:nvSpPr>
        <p:spPr>
          <a:xfrm>
            <a:off x="1473200" y="125049"/>
            <a:ext cx="8737600" cy="589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 bIns="45720" compatLnSpc="1" lIns="91440" numCol="1" rIns="91440" tIns="45720" vert="horz" wrap="square">
            <a:normAutofit/>
          </a:bodyPr>
          <a:lstStyle>
            <a:lvl1pPr eaLnBrk="1" hangingPunct="1"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  <a:sym charset="0" pitchFamily="34" typeface="Arial"/>
              </a:defRPr>
            </a:lvl1pPr>
            <a:lvl2pPr>
              <a:defRPr sz="2800">
                <a:solidFill>
                  <a:srgbClr val="E6795A"/>
                </a:solidFill>
              </a:defRPr>
            </a:lvl2pPr>
            <a:lvl3pPr>
              <a:defRPr sz="2800">
                <a:solidFill>
                  <a:srgbClr val="E6795A"/>
                </a:solidFill>
              </a:defRPr>
            </a:lvl3pPr>
            <a:lvl4pPr>
              <a:defRPr sz="2800">
                <a:solidFill>
                  <a:srgbClr val="E6795A"/>
                </a:solidFill>
              </a:defRPr>
            </a:lvl4pPr>
            <a:lvl5pPr>
              <a:defRPr sz="2800">
                <a:solidFill>
                  <a:srgbClr val="E6795A"/>
                </a:solidFill>
              </a:defRPr>
            </a:lvl5pPr>
            <a:lvl6pPr eaLnBrk="0" fontAlgn="base" hangingPunct="0" marL="457200">
              <a:spcBef>
                <a:spcPct val="0"/>
              </a:spcBef>
              <a:spcAft>
                <a:spcPct val="0"/>
              </a:spcAft>
              <a:defRPr sz="2800">
                <a:solidFill>
                  <a:srgbClr val="E6795A"/>
                </a:solidFill>
              </a:defRPr>
            </a:lvl6pPr>
            <a:lvl7pPr eaLnBrk="0" fontAlgn="base" hangingPunct="0" marL="914400">
              <a:spcBef>
                <a:spcPct val="0"/>
              </a:spcBef>
              <a:spcAft>
                <a:spcPct val="0"/>
              </a:spcAft>
              <a:defRPr sz="2800">
                <a:solidFill>
                  <a:srgbClr val="E6795A"/>
                </a:solidFill>
              </a:defRPr>
            </a:lvl7pPr>
            <a:lvl8pPr eaLnBrk="0" fontAlgn="base" hangingPunct="0" marL="1371600">
              <a:spcBef>
                <a:spcPct val="0"/>
              </a:spcBef>
              <a:spcAft>
                <a:spcPct val="0"/>
              </a:spcAft>
              <a:defRPr sz="2800">
                <a:solidFill>
                  <a:srgbClr val="E6795A"/>
                </a:solidFill>
              </a:defRPr>
            </a:lvl8pPr>
            <a:lvl9pPr eaLnBrk="0" fontAlgn="base" hangingPunct="0" marL="1828800">
              <a:spcBef>
                <a:spcPct val="0"/>
              </a:spcBef>
              <a:spcAft>
                <a:spcPct val="0"/>
              </a:spcAft>
              <a:defRPr sz="2800">
                <a:solidFill>
                  <a:srgbClr val="E6795A"/>
                </a:solidFill>
              </a:defRPr>
            </a:lvl9pPr>
          </a:lstStyle>
          <a:p>
            <a:r>
              <a:rPr altLang="en-US" lang="zh-CN"/>
              <a:t>请在此输入您的标题</a:t>
            </a:r>
          </a:p>
        </p:txBody>
      </p:sp>
      <p:sp>
        <p:nvSpPr>
          <p:cNvPr id="30" name="文本框 29"/>
          <p:cNvSpPr txBox="1"/>
          <p:nvPr>
            <p:custDataLst>
              <p:tags r:id="rId29"/>
            </p:custDataLst>
          </p:nvPr>
        </p:nvSpPr>
        <p:spPr>
          <a:xfrm>
            <a:off x="1490018" y="715965"/>
            <a:ext cx="8720782" cy="493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anchor="t" anchorCtr="0" bIns="45720" compatLnSpc="1" lIns="91440" numCol="1" rIns="91440" tIns="45720" vert="horz" wrap="square">
            <a:normAutofit/>
          </a:bodyPr>
          <a:lstStyle>
            <a:lvl1pPr eaLnBrk="1" hangingPunct="1" indent="0" marL="0">
              <a:lnSpc>
                <a:spcPct val="90000"/>
              </a:lnSpc>
              <a:buFontTx/>
              <a:buNone/>
              <a:defRPr sz="1800">
                <a:solidFill>
                  <a:schemeClr val="bg2"/>
                </a:solidFill>
                <a:latin typeface="+mn-lt"/>
                <a:ea typeface="+mn-ea"/>
                <a:sym charset="0" pitchFamily="34" typeface="Arial"/>
              </a:defRPr>
            </a:lvl1pPr>
            <a:lvl2pPr indent="-285750" marL="742950">
              <a:spcBef>
                <a:spcPct val="20000"/>
              </a:spcBef>
              <a:buChar char="–"/>
              <a:defRPr>
                <a:solidFill>
                  <a:schemeClr val="bg2"/>
                </a:solidFill>
                <a:sym charset="0" pitchFamily="34" typeface="Arial"/>
              </a:defRPr>
            </a:lvl2pPr>
            <a:lvl3pPr indent="-228600" marL="1143000">
              <a:spcBef>
                <a:spcPct val="20000"/>
              </a:spcBef>
              <a:buChar char="•"/>
              <a:defRPr sz="1600">
                <a:solidFill>
                  <a:schemeClr val="bg2"/>
                </a:solidFill>
                <a:sym charset="0" pitchFamily="34" typeface="Arial"/>
              </a:defRPr>
            </a:lvl3pPr>
            <a:lvl4pPr indent="-228600" marL="1600200">
              <a:spcBef>
                <a:spcPct val="20000"/>
              </a:spcBef>
              <a:buChar char="–"/>
              <a:defRPr sz="1400">
                <a:solidFill>
                  <a:schemeClr val="bg2"/>
                </a:solidFill>
                <a:sym charset="0" pitchFamily="34" typeface="Arial"/>
              </a:defRPr>
            </a:lvl4pPr>
            <a:lvl5pPr indent="-228600" marL="2057400">
              <a:spcBef>
                <a:spcPct val="20000"/>
              </a:spcBef>
              <a:buChar char="»"/>
              <a:defRPr sz="1400">
                <a:solidFill>
                  <a:schemeClr val="bg2"/>
                </a:solidFill>
                <a:sym charset="0" pitchFamily="34" typeface="Arial"/>
              </a:defRPr>
            </a:lvl5pPr>
            <a:lvl6pPr indent="-228600" marL="25146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1800">
                <a:latin typeface="+mn-lt"/>
                <a:ea typeface="+mn-ea"/>
              </a:defRPr>
            </a:lvl6pPr>
            <a:lvl7pPr indent="-228600" marL="29718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1800">
                <a:latin typeface="+mn-lt"/>
                <a:ea typeface="+mn-ea"/>
              </a:defRPr>
            </a:lvl7pPr>
            <a:lvl8pPr indent="-228600" marL="34290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1800">
                <a:latin typeface="+mn-lt"/>
                <a:ea typeface="+mn-ea"/>
              </a:defRPr>
            </a:lvl8pPr>
            <a:lvl9pPr indent="-228600" marL="38862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1800">
                <a:latin typeface="+mn-lt"/>
                <a:ea typeface="+mn-ea"/>
              </a:defRPr>
            </a:lvl9pPr>
          </a:lstStyle>
          <a:p>
            <a:r>
              <a:rPr altLang="en-US" lang="zh-CN"/>
              <a:t>请在此输入您的副标题</a:t>
            </a:r>
          </a:p>
        </p:txBody>
      </p:sp>
    </p:spTree>
    <p:custDataLst>
      <p:tags r:id="rId30"/>
    </p:custDataLst>
  </p:cSld>
  <p:clrMapOvr>
    <a:masterClrMapping/>
  </p:clrMapOvr>
  <p:transition/>
  <p:timing/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2532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275822" y="1510243"/>
            <a:ext cx="3143778" cy="669925"/>
          </a:xfrm>
          <a:prstGeom prst="rect">
            <a:avLst/>
          </a:prstGeom>
          <a:solidFill>
            <a:srgbClr val="E6795A"/>
          </a:solidFill>
          <a:ln>
            <a:noFill/>
          </a:ln>
          <a:effectLst/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 bIns="46990" lIns="90170" rIns="90170" tIns="46990" wrap="square">
            <a:normAutofit/>
          </a:bodyPr>
          <a:lstStyle>
            <a:lvl1pPr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9pPr>
          </a:lstStyle>
          <a:p>
            <a:pPr algn="ctr" eaLnBrk="1" hangingPunct="1"/>
            <a:r>
              <a:rPr altLang="en-US" lang="zh-CN" smtClean="0" sz="2000">
                <a:solidFill>
                  <a:schemeClr val="bg1"/>
                </a:solidFill>
                <a:latin typeface="+mj-lt"/>
                <a:ea typeface="+mj-ea"/>
                <a:cs typeface="+mj-cs"/>
                <a:sym charset="0" pitchFamily="34" typeface="Arial"/>
              </a:rPr>
              <a:t>在此编辑标题</a:t>
            </a:r>
          </a:p>
        </p:txBody>
      </p:sp>
      <p:sp>
        <p:nvSpPr>
          <p:cNvPr id="22533" name="Rectangle 5"/>
          <p:cNvSpPr>
            <a:spLocks noChangeArrowheads="1" noGrp="1"/>
          </p:cNvSpPr>
          <p:nvPr>
            <p:custDataLst>
              <p:tags r:id="rId4"/>
            </p:custDataLst>
          </p:nvPr>
        </p:nvSpPr>
        <p:spPr bwMode="auto">
          <a:xfrm>
            <a:off x="1274234" y="2176993"/>
            <a:ext cx="6261099" cy="152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bIns="46990" lIns="90170" rIns="90170" tIns="46990" wrap="square">
            <a:normAutofit/>
          </a:bodyPr>
          <a:lstStyle>
            <a:lvl1pPr indent="-3175" marL="3175">
              <a:spcBef>
                <a:spcPct val="20000"/>
              </a:spcBef>
              <a:buChar char="•"/>
              <a:defRPr sz="2000">
                <a:solidFill>
                  <a:schemeClr val="bg2"/>
                </a:solidFill>
                <a:latin charset="0" pitchFamily="34" typeface="Arial"/>
                <a:ea charset="-122" pitchFamily="49" typeface="黑体"/>
              </a:defRPr>
            </a:lvl1pPr>
            <a:lvl2pPr indent="-285750" marL="742950">
              <a:spcBef>
                <a:spcPct val="20000"/>
              </a:spcBef>
              <a:buChar char="–"/>
              <a:defRPr>
                <a:solidFill>
                  <a:schemeClr val="bg2"/>
                </a:solidFill>
                <a:latin charset="0" pitchFamily="34" typeface="Arial"/>
                <a:ea charset="-122" pitchFamily="49" typeface="黑体"/>
              </a:defRPr>
            </a:lvl2pPr>
            <a:lvl3pPr indent="-228600" marL="1143000">
              <a:spcBef>
                <a:spcPct val="20000"/>
              </a:spcBef>
              <a:buChar char="•"/>
              <a:defRPr sz="1600">
                <a:solidFill>
                  <a:schemeClr val="bg2"/>
                </a:solidFill>
                <a:latin charset="0" pitchFamily="34" typeface="Arial"/>
                <a:ea charset="-122" pitchFamily="49" typeface="黑体"/>
              </a:defRPr>
            </a:lvl3pPr>
            <a:lvl4pPr indent="-228600" marL="1600200">
              <a:spcBef>
                <a:spcPct val="20000"/>
              </a:spcBef>
              <a:buChar char="–"/>
              <a:defRPr sz="1400">
                <a:solidFill>
                  <a:schemeClr val="bg2"/>
                </a:solidFill>
                <a:latin charset="0" pitchFamily="34" typeface="Arial"/>
                <a:ea charset="-122" pitchFamily="49" typeface="黑体"/>
              </a:defRPr>
            </a:lvl4pPr>
            <a:lvl5pPr indent="-228600" marL="2057400">
              <a:spcBef>
                <a:spcPct val="20000"/>
              </a:spcBef>
              <a:buChar char="»"/>
              <a:defRPr sz="1400">
                <a:solidFill>
                  <a:schemeClr val="bg2"/>
                </a:solidFill>
                <a:latin charset="0" pitchFamily="34" typeface="Arial"/>
                <a:ea charset="-122" pitchFamily="49" typeface="黑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2"/>
                </a:solidFill>
                <a:latin charset="0" pitchFamily="34" typeface="Arial"/>
                <a:ea charset="-122" pitchFamily="49" typeface="黑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2"/>
                </a:solidFill>
                <a:latin charset="0" pitchFamily="34" typeface="Arial"/>
                <a:ea charset="-122" pitchFamily="49" typeface="黑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2"/>
                </a:solidFill>
                <a:latin charset="0" pitchFamily="34" typeface="Arial"/>
                <a:ea charset="-122" pitchFamily="49" typeface="黑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2"/>
                </a:solidFill>
                <a:latin charset="0" pitchFamily="34" typeface="Arial"/>
                <a:ea charset="-122" pitchFamily="49" typeface="黑体"/>
              </a:defRPr>
            </a:lvl9pPr>
          </a:lstStyle>
          <a:p>
            <a:pPr eaLnBrk="1" hangingPunct="1">
              <a:buFontTx/>
              <a:buNone/>
            </a:pPr>
            <a:r>
              <a:rPr altLang="en-US" lang="zh-CN" sz="1800">
                <a:latin typeface="+mn-lt"/>
                <a:ea typeface="+mn-ea"/>
                <a:sym charset="0" pitchFamily="34" typeface="Arial"/>
              </a:rPr>
              <a:t>请在此输入您的文本。请在此输入您的文本。请在此输入您的文本。</a:t>
            </a:r>
          </a:p>
        </p:txBody>
      </p:sp>
      <p:sp>
        <p:nvSpPr>
          <p:cNvPr id="22534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275822" y="4005793"/>
            <a:ext cx="3143778" cy="669925"/>
          </a:xfrm>
          <a:prstGeom prst="rect">
            <a:avLst/>
          </a:prstGeom>
          <a:solidFill>
            <a:srgbClr val="E6795A"/>
          </a:solidFill>
          <a:ln>
            <a:noFill/>
          </a:ln>
          <a:effectLst/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 bIns="46990" lIns="90170" rIns="90170" tIns="46990" wrap="square">
            <a:normAutofit/>
          </a:bodyPr>
          <a:lstStyle>
            <a:lvl1pPr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9pPr>
          </a:lstStyle>
          <a:p>
            <a:pPr algn="ctr" eaLnBrk="1" hangingPunct="1"/>
            <a:r>
              <a:rPr altLang="en-US" lang="zh-CN" smtClean="0" sz="2000">
                <a:solidFill>
                  <a:schemeClr val="bg1"/>
                </a:solidFill>
                <a:latin typeface="+mj-lt"/>
                <a:ea typeface="+mj-ea"/>
                <a:cs typeface="+mj-cs"/>
                <a:sym charset="0" pitchFamily="34" typeface="Arial"/>
              </a:rPr>
              <a:t>在此编辑标题</a:t>
            </a:r>
          </a:p>
        </p:txBody>
      </p:sp>
      <p:sp>
        <p:nvSpPr>
          <p:cNvPr id="22535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4731806" y="1846792"/>
            <a:ext cx="1778000" cy="0"/>
          </a:xfrm>
          <a:prstGeom prst="line">
            <a:avLst/>
          </a:prstGeom>
          <a:noFill/>
          <a:ln cap="rnd" cmpd="sng" w="19050">
            <a:solidFill>
              <a:srgbClr val="E6795A"/>
            </a:solidFill>
            <a:prstDash val="sysDot"/>
            <a:round/>
          </a:ln>
          <a:effectLst/>
          <a:extLst>
            <a:ext uri="{909E8E84-426E-40DD-AFC4-6F175D3DCCD1}">
              <a14:hiddenFill>
                <a:noFill/>
              </a14:hiddenFill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 fontScale="22500" lnSpcReduction="20000"/>
          </a:bodyPr>
          <a:lstStyle/>
          <a:p>
            <a:endParaRPr altLang="en-US" lang="zh-CN"/>
          </a:p>
        </p:txBody>
      </p:sp>
      <p:sp>
        <p:nvSpPr>
          <p:cNvPr id="22536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4731806" y="4339167"/>
            <a:ext cx="1778000" cy="1588"/>
          </a:xfrm>
          <a:prstGeom prst="line">
            <a:avLst/>
          </a:prstGeom>
          <a:noFill/>
          <a:ln cap="rnd" cmpd="sng" w="19050">
            <a:solidFill>
              <a:srgbClr val="E6795A"/>
            </a:solidFill>
            <a:prstDash val="sysDot"/>
            <a:round/>
          </a:ln>
          <a:effectLst/>
          <a:extLst>
            <a:ext uri="{909E8E84-426E-40DD-AFC4-6F175D3DCCD1}">
              <a14:hiddenFill>
                <a:noFill/>
              </a14:hiddenFill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 fontScale="22500" lnSpcReduction="20000"/>
          </a:bodyPr>
          <a:lstStyle/>
          <a:p>
            <a:endParaRPr altLang="en-US" lang="zh-CN"/>
          </a:p>
        </p:txBody>
      </p:sp>
      <p:pic>
        <p:nvPicPr>
          <p:cNvPr id="22537" name="Picture 9"/>
          <p:cNvPicPr>
            <a:picLocks noChangeArrowheads="1" noChangeAspect="1"/>
          </p:cNvPicPr>
          <p:nvPr>
            <p:custDataLst>
              <p:tags r:id="rId9"/>
            </p:custDataLst>
          </p:nvPr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8436947" y="1"/>
            <a:ext cx="3750815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538" name="Rectangle 10"/>
          <p:cNvSpPr>
            <a:spLocks noChangeArrowheads="1" noGrp="1"/>
          </p:cNvSpPr>
          <p:nvPr>
            <p:custDataLst>
              <p:tags r:id="rId10"/>
            </p:custDataLst>
          </p:nvPr>
        </p:nvSpPr>
        <p:spPr bwMode="auto">
          <a:xfrm>
            <a:off x="1271059" y="4674131"/>
            <a:ext cx="6261099" cy="152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bIns="46990" lIns="90170" rIns="90170" tIns="46990" wrap="square">
            <a:normAutofit/>
          </a:bodyPr>
          <a:lstStyle>
            <a:lvl1pPr indent="-3175" marL="3175">
              <a:spcBef>
                <a:spcPct val="20000"/>
              </a:spcBef>
              <a:buChar char="•"/>
              <a:defRPr sz="2000">
                <a:solidFill>
                  <a:schemeClr val="bg2"/>
                </a:solidFill>
                <a:latin charset="0" pitchFamily="34" typeface="Arial"/>
                <a:ea charset="-122" pitchFamily="49" typeface="黑体"/>
              </a:defRPr>
            </a:lvl1pPr>
            <a:lvl2pPr indent="-285750" marL="742950">
              <a:spcBef>
                <a:spcPct val="20000"/>
              </a:spcBef>
              <a:buChar char="–"/>
              <a:defRPr>
                <a:solidFill>
                  <a:schemeClr val="bg2"/>
                </a:solidFill>
                <a:latin charset="0" pitchFamily="34" typeface="Arial"/>
                <a:ea charset="-122" pitchFamily="49" typeface="黑体"/>
              </a:defRPr>
            </a:lvl2pPr>
            <a:lvl3pPr indent="-228600" marL="1143000">
              <a:spcBef>
                <a:spcPct val="20000"/>
              </a:spcBef>
              <a:buChar char="•"/>
              <a:defRPr sz="1600">
                <a:solidFill>
                  <a:schemeClr val="bg2"/>
                </a:solidFill>
                <a:latin charset="0" pitchFamily="34" typeface="Arial"/>
                <a:ea charset="-122" pitchFamily="49" typeface="黑体"/>
              </a:defRPr>
            </a:lvl3pPr>
            <a:lvl4pPr indent="-228600" marL="1600200">
              <a:spcBef>
                <a:spcPct val="20000"/>
              </a:spcBef>
              <a:buChar char="–"/>
              <a:defRPr sz="1400">
                <a:solidFill>
                  <a:schemeClr val="bg2"/>
                </a:solidFill>
                <a:latin charset="0" pitchFamily="34" typeface="Arial"/>
                <a:ea charset="-122" pitchFamily="49" typeface="黑体"/>
              </a:defRPr>
            </a:lvl4pPr>
            <a:lvl5pPr indent="-228600" marL="2057400">
              <a:spcBef>
                <a:spcPct val="20000"/>
              </a:spcBef>
              <a:buChar char="»"/>
              <a:defRPr sz="1400">
                <a:solidFill>
                  <a:schemeClr val="bg2"/>
                </a:solidFill>
                <a:latin charset="0" pitchFamily="34" typeface="Arial"/>
                <a:ea charset="-122" pitchFamily="49" typeface="黑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2"/>
                </a:solidFill>
                <a:latin charset="0" pitchFamily="34" typeface="Arial"/>
                <a:ea charset="-122" pitchFamily="49" typeface="黑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2"/>
                </a:solidFill>
                <a:latin charset="0" pitchFamily="34" typeface="Arial"/>
                <a:ea charset="-122" pitchFamily="49" typeface="黑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2"/>
                </a:solidFill>
                <a:latin charset="0" pitchFamily="34" typeface="Arial"/>
                <a:ea charset="-122" pitchFamily="49" typeface="黑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2"/>
                </a:solidFill>
                <a:latin charset="0" pitchFamily="34" typeface="Arial"/>
                <a:ea charset="-122" pitchFamily="49" typeface="黑体"/>
              </a:defRPr>
            </a:lvl9pPr>
          </a:lstStyle>
          <a:p>
            <a:pPr eaLnBrk="1" hangingPunct="1">
              <a:buFontTx/>
              <a:buNone/>
            </a:pPr>
            <a:r>
              <a:rPr altLang="en-US" lang="zh-CN" sz="1800">
                <a:latin typeface="+mn-lt"/>
                <a:ea typeface="+mn-ea"/>
                <a:sym charset="0" pitchFamily="34" typeface="Arial"/>
              </a:rPr>
              <a:t>请在此输入您的文本。请在此输入您的文本。请在此输入您的文本。</a:t>
            </a:r>
          </a:p>
        </p:txBody>
      </p:sp>
      <p:sp>
        <p:nvSpPr>
          <p:cNvPr id="10" name="文本框 9"/>
          <p:cNvSpPr txBox="1"/>
          <p:nvPr>
            <p:custDataLst>
              <p:tags r:id="rId11"/>
            </p:custDataLst>
          </p:nvPr>
        </p:nvSpPr>
        <p:spPr>
          <a:xfrm>
            <a:off x="1527176" y="106895"/>
            <a:ext cx="5872691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 bIns="45720" compatLnSpc="1" lIns="91440" numCol="1" rIns="91440" tIns="45720" vert="horz" wrap="square">
            <a:normAutofit/>
          </a:bodyPr>
          <a:lstStyle>
            <a:lvl1pPr eaLnBrk="1" hangingPunct="1"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  <a:sym charset="0" pitchFamily="34" typeface="Arial"/>
              </a:defRPr>
            </a:lvl1pPr>
            <a:lvl2pPr>
              <a:defRPr sz="2800">
                <a:solidFill>
                  <a:srgbClr val="E6795A"/>
                </a:solidFill>
              </a:defRPr>
            </a:lvl2pPr>
            <a:lvl3pPr>
              <a:defRPr sz="2800">
                <a:solidFill>
                  <a:srgbClr val="E6795A"/>
                </a:solidFill>
              </a:defRPr>
            </a:lvl3pPr>
            <a:lvl4pPr>
              <a:defRPr sz="2800">
                <a:solidFill>
                  <a:srgbClr val="E6795A"/>
                </a:solidFill>
              </a:defRPr>
            </a:lvl4pPr>
            <a:lvl5pPr>
              <a:defRPr sz="2800">
                <a:solidFill>
                  <a:srgbClr val="E6795A"/>
                </a:solidFill>
              </a:defRPr>
            </a:lvl5pPr>
            <a:lvl6pPr eaLnBrk="0" fontAlgn="base" hangingPunct="0" marL="457200">
              <a:spcBef>
                <a:spcPct val="0"/>
              </a:spcBef>
              <a:spcAft>
                <a:spcPct val="0"/>
              </a:spcAft>
              <a:defRPr sz="2800">
                <a:solidFill>
                  <a:srgbClr val="E6795A"/>
                </a:solidFill>
              </a:defRPr>
            </a:lvl6pPr>
            <a:lvl7pPr eaLnBrk="0" fontAlgn="base" hangingPunct="0" marL="914400">
              <a:spcBef>
                <a:spcPct val="0"/>
              </a:spcBef>
              <a:spcAft>
                <a:spcPct val="0"/>
              </a:spcAft>
              <a:defRPr sz="2800">
                <a:solidFill>
                  <a:srgbClr val="E6795A"/>
                </a:solidFill>
              </a:defRPr>
            </a:lvl7pPr>
            <a:lvl8pPr eaLnBrk="0" fontAlgn="base" hangingPunct="0" marL="1371600">
              <a:spcBef>
                <a:spcPct val="0"/>
              </a:spcBef>
              <a:spcAft>
                <a:spcPct val="0"/>
              </a:spcAft>
              <a:defRPr sz="2800">
                <a:solidFill>
                  <a:srgbClr val="E6795A"/>
                </a:solidFill>
              </a:defRPr>
            </a:lvl8pPr>
            <a:lvl9pPr eaLnBrk="0" fontAlgn="base" hangingPunct="0" marL="1828800">
              <a:spcBef>
                <a:spcPct val="0"/>
              </a:spcBef>
              <a:spcAft>
                <a:spcPct val="0"/>
              </a:spcAft>
              <a:defRPr sz="2800">
                <a:solidFill>
                  <a:srgbClr val="E6795A"/>
                </a:solidFill>
              </a:defRPr>
            </a:lvl9pPr>
          </a:lstStyle>
          <a:p>
            <a:r>
              <a:rPr altLang="en-US" lang="zh-CN"/>
              <a:t>请在此输入您的标题</a:t>
            </a:r>
          </a:p>
        </p:txBody>
      </p:sp>
    </p:spTree>
    <p:custDataLst>
      <p:tags r:id="rId12"/>
    </p:custDataLst>
  </p:cSld>
  <p:clrMapOvr>
    <a:masterClrMapping/>
  </p:clrMapOvr>
  <p:transition/>
  <p:timing/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3559" name="Picture 7"/>
          <p:cNvPicPr>
            <a:picLocks noChangeArrowheads="1" noChangeAspect="1"/>
          </p:cNvPicPr>
          <p:nvPr>
            <p:custDataLst>
              <p:tags r:id="rId4"/>
            </p:custDataLst>
          </p:nvPr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017475" y="4016393"/>
            <a:ext cx="2816851" cy="1944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60" name="Picture 8"/>
          <p:cNvPicPr>
            <a:picLocks noChangeArrowheads="1" noChangeAspect="1"/>
          </p:cNvPicPr>
          <p:nvPr>
            <p:custDataLst>
              <p:tags r:id="rId6"/>
            </p:custDataLst>
          </p:nvPr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684502" y="4016393"/>
            <a:ext cx="2814802" cy="1944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61" name="Picture 9"/>
          <p:cNvPicPr>
            <a:picLocks noChangeArrowheads="1" noChangeAspect="1"/>
          </p:cNvPicPr>
          <p:nvPr>
            <p:custDataLst>
              <p:tags r:id="rId8"/>
            </p:custDataLst>
          </p:nvPr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8349481" y="4016393"/>
            <a:ext cx="2816850" cy="1944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562" name="Text Box 10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49107" y="1879600"/>
            <a:ext cx="3372026" cy="676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bIns="46990" lIns="90170" rIns="90170" tIns="46990" wrap="square">
            <a:normAutofit/>
          </a:bodyPr>
          <a:lstStyle>
            <a:lvl1pPr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9pPr>
          </a:lstStyle>
          <a:p>
            <a:pPr algn="ctr" eaLnBrk="1" hangingPunct="1"/>
            <a:r>
              <a:rPr altLang="en-US" lang="zh-CN" sz="2400">
                <a:solidFill>
                  <a:schemeClr val="tx2"/>
                </a:solidFill>
                <a:latin typeface="+mj-lt"/>
                <a:ea typeface="+mj-ea"/>
                <a:cs typeface="+mj-cs"/>
                <a:sym charset="0" pitchFamily="34" typeface="Arial"/>
              </a:rPr>
              <a:t>请在此输入您的标题</a:t>
            </a:r>
          </a:p>
        </p:txBody>
      </p:sp>
      <p:sp>
        <p:nvSpPr>
          <p:cNvPr id="23563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47056" y="2553681"/>
            <a:ext cx="3376124" cy="1300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bIns="46990" lIns="90170" rIns="90170" tIns="46990" wrap="square">
            <a:normAutofit/>
          </a:bodyPr>
          <a:lstStyle>
            <a:lvl1pPr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9pPr>
          </a:lstStyle>
          <a:p>
            <a:pPr algn="ctr" eaLnBrk="1" hangingPunct="1"/>
            <a:r>
              <a:rPr altLang="en-US" lang="zh-CN" sz="2000">
                <a:latin typeface="+mn-lt"/>
                <a:ea typeface="+mn-ea"/>
                <a:sym charset="0" pitchFamily="34" typeface="Arial"/>
              </a:rPr>
              <a:t>请在此输入您的文本。请在此输入您的文本。</a:t>
            </a:r>
          </a:p>
        </p:txBody>
      </p:sp>
      <p:sp>
        <p:nvSpPr>
          <p:cNvPr id="23564" name="Text Box 12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414085" y="1879600"/>
            <a:ext cx="3372026" cy="676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bIns="46990" lIns="90170" rIns="90170" tIns="46990" wrap="square">
            <a:normAutofit/>
          </a:bodyPr>
          <a:lstStyle>
            <a:lvl1pPr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9pPr>
          </a:lstStyle>
          <a:p>
            <a:pPr algn="ctr" eaLnBrk="1" hangingPunct="1"/>
            <a:r>
              <a:rPr altLang="en-US" lang="zh-CN" sz="2400">
                <a:solidFill>
                  <a:schemeClr val="tx2"/>
                </a:solidFill>
                <a:latin typeface="+mj-lt"/>
                <a:ea typeface="+mj-ea"/>
                <a:cs typeface="+mj-cs"/>
                <a:sym charset="0" pitchFamily="34" typeface="Arial"/>
              </a:rPr>
              <a:t>请在此输入您的标题</a:t>
            </a:r>
          </a:p>
        </p:txBody>
      </p:sp>
      <p:sp>
        <p:nvSpPr>
          <p:cNvPr id="23565" name="Text Box 1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414085" y="2553681"/>
            <a:ext cx="3374076" cy="1300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bIns="46990" lIns="90170" rIns="90170" tIns="46990" wrap="square">
            <a:normAutofit/>
          </a:bodyPr>
          <a:lstStyle>
            <a:lvl1pPr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9pPr>
          </a:lstStyle>
          <a:p>
            <a:pPr algn="ctr" eaLnBrk="1" hangingPunct="1"/>
            <a:r>
              <a:rPr altLang="en-US" lang="zh-CN" sz="2000">
                <a:latin typeface="+mn-lt"/>
                <a:ea typeface="+mn-ea"/>
                <a:sym charset="0" pitchFamily="34" typeface="Arial"/>
              </a:rPr>
              <a:t>请在此输入您的文本。请在此输入您的文本。</a:t>
            </a:r>
          </a:p>
        </p:txBody>
      </p:sp>
      <p:sp>
        <p:nvSpPr>
          <p:cNvPr id="23566" name="Text Box 14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8072918" y="1879600"/>
            <a:ext cx="3372026" cy="676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bIns="46990" lIns="90170" rIns="90170" tIns="46990" wrap="square">
            <a:normAutofit/>
          </a:bodyPr>
          <a:lstStyle>
            <a:lvl1pPr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9pPr>
          </a:lstStyle>
          <a:p>
            <a:pPr algn="ctr" eaLnBrk="1" hangingPunct="1"/>
            <a:r>
              <a:rPr altLang="en-US" lang="zh-CN" sz="2400">
                <a:solidFill>
                  <a:schemeClr val="tx2"/>
                </a:solidFill>
                <a:latin typeface="+mj-lt"/>
                <a:ea typeface="+mj-ea"/>
                <a:cs typeface="+mj-cs"/>
                <a:sym charset="0" pitchFamily="34" typeface="Arial"/>
              </a:rPr>
              <a:t>请在此输入您的标题</a:t>
            </a:r>
          </a:p>
        </p:txBody>
      </p:sp>
      <p:sp>
        <p:nvSpPr>
          <p:cNvPr id="23567" name="Text Box 15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8070868" y="2553681"/>
            <a:ext cx="3374074" cy="1300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bIns="46990" lIns="90170" rIns="90170" tIns="46990" wrap="square">
            <a:normAutofit/>
          </a:bodyPr>
          <a:lstStyle>
            <a:lvl1pPr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9pPr>
          </a:lstStyle>
          <a:p>
            <a:pPr algn="ctr" eaLnBrk="1" hangingPunct="1"/>
            <a:r>
              <a:rPr altLang="en-US" lang="zh-CN" sz="2000">
                <a:latin typeface="+mn-lt"/>
                <a:ea typeface="+mn-ea"/>
                <a:sym charset="0" pitchFamily="34" typeface="Arial"/>
              </a:rPr>
              <a:t>请在此输入您的文本。请在此输入您的文本。</a:t>
            </a:r>
          </a:p>
        </p:txBody>
      </p:sp>
      <p:sp>
        <p:nvSpPr>
          <p:cNvPr id="13" name="文本框 12"/>
          <p:cNvSpPr txBox="1"/>
          <p:nvPr>
            <p:custDataLst>
              <p:tags r:id="rId15"/>
            </p:custDataLst>
          </p:nvPr>
        </p:nvSpPr>
        <p:spPr>
          <a:xfrm>
            <a:off x="1473200" y="125049"/>
            <a:ext cx="8737600" cy="589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 bIns="45720" compatLnSpc="1" lIns="91440" numCol="1" rIns="91440" tIns="45720" vert="horz" wrap="square">
            <a:normAutofit/>
          </a:bodyPr>
          <a:lstStyle>
            <a:lvl1pPr eaLnBrk="1" hangingPunct="1"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  <a:sym charset="0" pitchFamily="34" typeface="Arial"/>
              </a:defRPr>
            </a:lvl1pPr>
            <a:lvl2pPr>
              <a:defRPr sz="2800">
                <a:solidFill>
                  <a:srgbClr val="E6795A"/>
                </a:solidFill>
              </a:defRPr>
            </a:lvl2pPr>
            <a:lvl3pPr>
              <a:defRPr sz="2800">
                <a:solidFill>
                  <a:srgbClr val="E6795A"/>
                </a:solidFill>
              </a:defRPr>
            </a:lvl3pPr>
            <a:lvl4pPr>
              <a:defRPr sz="2800">
                <a:solidFill>
                  <a:srgbClr val="E6795A"/>
                </a:solidFill>
              </a:defRPr>
            </a:lvl4pPr>
            <a:lvl5pPr>
              <a:defRPr sz="2800">
                <a:solidFill>
                  <a:srgbClr val="E6795A"/>
                </a:solidFill>
              </a:defRPr>
            </a:lvl5pPr>
            <a:lvl6pPr eaLnBrk="0" fontAlgn="base" hangingPunct="0" marL="457200">
              <a:spcBef>
                <a:spcPct val="0"/>
              </a:spcBef>
              <a:spcAft>
                <a:spcPct val="0"/>
              </a:spcAft>
              <a:defRPr sz="2800">
                <a:solidFill>
                  <a:srgbClr val="E6795A"/>
                </a:solidFill>
              </a:defRPr>
            </a:lvl6pPr>
            <a:lvl7pPr eaLnBrk="0" fontAlgn="base" hangingPunct="0" marL="914400">
              <a:spcBef>
                <a:spcPct val="0"/>
              </a:spcBef>
              <a:spcAft>
                <a:spcPct val="0"/>
              </a:spcAft>
              <a:defRPr sz="2800">
                <a:solidFill>
                  <a:srgbClr val="E6795A"/>
                </a:solidFill>
              </a:defRPr>
            </a:lvl7pPr>
            <a:lvl8pPr eaLnBrk="0" fontAlgn="base" hangingPunct="0" marL="1371600">
              <a:spcBef>
                <a:spcPct val="0"/>
              </a:spcBef>
              <a:spcAft>
                <a:spcPct val="0"/>
              </a:spcAft>
              <a:defRPr sz="2800">
                <a:solidFill>
                  <a:srgbClr val="E6795A"/>
                </a:solidFill>
              </a:defRPr>
            </a:lvl8pPr>
            <a:lvl9pPr eaLnBrk="0" fontAlgn="base" hangingPunct="0" marL="1828800">
              <a:spcBef>
                <a:spcPct val="0"/>
              </a:spcBef>
              <a:spcAft>
                <a:spcPct val="0"/>
              </a:spcAft>
              <a:defRPr sz="2800">
                <a:solidFill>
                  <a:srgbClr val="E6795A"/>
                </a:solidFill>
              </a:defRPr>
            </a:lvl9pPr>
          </a:lstStyle>
          <a:p>
            <a:r>
              <a:rPr altLang="en-US" lang="zh-CN"/>
              <a:t>请在此输入您的标题</a:t>
            </a:r>
          </a:p>
        </p:txBody>
      </p:sp>
      <p:sp>
        <p:nvSpPr>
          <p:cNvPr id="14" name="文本框 13"/>
          <p:cNvSpPr txBox="1"/>
          <p:nvPr>
            <p:custDataLst>
              <p:tags r:id="rId16"/>
            </p:custDataLst>
          </p:nvPr>
        </p:nvSpPr>
        <p:spPr>
          <a:xfrm>
            <a:off x="1490018" y="715965"/>
            <a:ext cx="8720782" cy="493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anchor="t" anchorCtr="0" bIns="45720" compatLnSpc="1" lIns="91440" numCol="1" rIns="91440" tIns="45720" vert="horz" wrap="square">
            <a:normAutofit/>
          </a:bodyPr>
          <a:lstStyle>
            <a:lvl1pPr eaLnBrk="1" hangingPunct="1" indent="0" marL="0">
              <a:lnSpc>
                <a:spcPct val="90000"/>
              </a:lnSpc>
              <a:buFontTx/>
              <a:buNone/>
              <a:defRPr sz="1800">
                <a:solidFill>
                  <a:schemeClr val="bg2"/>
                </a:solidFill>
                <a:latin typeface="+mn-lt"/>
                <a:ea typeface="+mn-ea"/>
                <a:sym charset="0" pitchFamily="34" typeface="Arial"/>
              </a:defRPr>
            </a:lvl1pPr>
            <a:lvl2pPr indent="-285750" marL="742950">
              <a:spcBef>
                <a:spcPct val="20000"/>
              </a:spcBef>
              <a:buChar char="–"/>
              <a:defRPr>
                <a:solidFill>
                  <a:schemeClr val="bg2"/>
                </a:solidFill>
                <a:sym charset="0" pitchFamily="34" typeface="Arial"/>
              </a:defRPr>
            </a:lvl2pPr>
            <a:lvl3pPr indent="-228600" marL="1143000">
              <a:spcBef>
                <a:spcPct val="20000"/>
              </a:spcBef>
              <a:buChar char="•"/>
              <a:defRPr sz="1600">
                <a:solidFill>
                  <a:schemeClr val="bg2"/>
                </a:solidFill>
                <a:sym charset="0" pitchFamily="34" typeface="Arial"/>
              </a:defRPr>
            </a:lvl3pPr>
            <a:lvl4pPr indent="-228600" marL="1600200">
              <a:spcBef>
                <a:spcPct val="20000"/>
              </a:spcBef>
              <a:buChar char="–"/>
              <a:defRPr sz="1400">
                <a:solidFill>
                  <a:schemeClr val="bg2"/>
                </a:solidFill>
                <a:sym charset="0" pitchFamily="34" typeface="Arial"/>
              </a:defRPr>
            </a:lvl4pPr>
            <a:lvl5pPr indent="-228600" marL="2057400">
              <a:spcBef>
                <a:spcPct val="20000"/>
              </a:spcBef>
              <a:buChar char="»"/>
              <a:defRPr sz="1400">
                <a:solidFill>
                  <a:schemeClr val="bg2"/>
                </a:solidFill>
                <a:sym charset="0" pitchFamily="34" typeface="Arial"/>
              </a:defRPr>
            </a:lvl5pPr>
            <a:lvl6pPr indent="-228600" marL="25146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1800">
                <a:latin typeface="+mn-lt"/>
                <a:ea typeface="+mn-ea"/>
              </a:defRPr>
            </a:lvl6pPr>
            <a:lvl7pPr indent="-228600" marL="29718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1800">
                <a:latin typeface="+mn-lt"/>
                <a:ea typeface="+mn-ea"/>
              </a:defRPr>
            </a:lvl7pPr>
            <a:lvl8pPr indent="-228600" marL="34290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1800">
                <a:latin typeface="+mn-lt"/>
                <a:ea typeface="+mn-ea"/>
              </a:defRPr>
            </a:lvl8pPr>
            <a:lvl9pPr indent="-228600" marL="38862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1800">
                <a:latin typeface="+mn-lt"/>
                <a:ea typeface="+mn-ea"/>
              </a:defRPr>
            </a:lvl9pPr>
          </a:lstStyle>
          <a:p>
            <a:r>
              <a:rPr altLang="en-US" lang="zh-CN"/>
              <a:t>请在此输入您的副标题</a:t>
            </a:r>
          </a:p>
        </p:txBody>
      </p:sp>
    </p:spTree>
    <p:custDataLst>
      <p:tags r:id="rId17"/>
    </p:custDataLst>
  </p:cSld>
  <p:clrMapOvr>
    <a:masterClrMapping/>
  </p:clrMapOvr>
  <p:transition/>
  <p:timing/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4581" name="Picture 5"/>
          <p:cNvPicPr>
            <a:picLocks noChangeArrowheads="1" noChangeAspect="1"/>
          </p:cNvPicPr>
          <p:nvPr>
            <p:custDataLst>
              <p:tags r:id="rId4"/>
            </p:custDataLst>
          </p:nvPr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279526" y="1414352"/>
            <a:ext cx="2905236" cy="200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82" name="Picture 6"/>
          <p:cNvPicPr>
            <a:picLocks noChangeArrowheads="1" noChangeAspect="1"/>
          </p:cNvPicPr>
          <p:nvPr>
            <p:custDataLst>
              <p:tags r:id="rId6"/>
            </p:custDataLst>
          </p:nvPr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637618" y="2375113"/>
            <a:ext cx="2905236" cy="2006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83" name="Picture 7"/>
          <p:cNvPicPr>
            <a:picLocks noChangeArrowheads="1" noChangeAspect="1"/>
          </p:cNvPicPr>
          <p:nvPr>
            <p:custDataLst>
              <p:tags r:id="rId8"/>
            </p:custDataLst>
          </p:nvPr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7995710" y="3335874"/>
            <a:ext cx="2905236" cy="2006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584" name="Text Box 8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279525" y="3420952"/>
            <a:ext cx="2908411" cy="5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bIns="46990" lIns="90170" rIns="90170" tIns="46990" wrap="square">
            <a:normAutofit/>
          </a:bodyPr>
          <a:lstStyle>
            <a:lvl1pPr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9pPr>
          </a:lstStyle>
          <a:p>
            <a:pPr eaLnBrk="1" hangingPunct="1"/>
            <a:r>
              <a:rPr altLang="en-US" lang="zh-CN" smtClean="0" sz="2400">
                <a:solidFill>
                  <a:schemeClr val="tx2"/>
                </a:solidFill>
                <a:latin typeface="+mj-lt"/>
                <a:ea typeface="+mj-ea"/>
                <a:cs typeface="+mj-cs"/>
                <a:sym charset="0" pitchFamily="34" typeface="Arial"/>
              </a:rPr>
              <a:t>在此编辑标题</a:t>
            </a:r>
          </a:p>
        </p:txBody>
      </p:sp>
      <p:sp>
        <p:nvSpPr>
          <p:cNvPr id="24585" name="Text Box 9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279525" y="4030876"/>
            <a:ext cx="2908411" cy="81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bIns="46990" lIns="90170" rIns="90170" tIns="46990" wrap="square">
            <a:normAutofit/>
          </a:bodyPr>
          <a:lstStyle>
            <a:lvl1pPr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9pPr>
          </a:lstStyle>
          <a:p>
            <a:pPr eaLnBrk="1" hangingPunct="1"/>
            <a:r>
              <a:rPr altLang="en-US" lang="zh-CN" sz="2000">
                <a:latin typeface="+mn-lt"/>
                <a:ea typeface="+mn-ea"/>
                <a:sym charset="0" pitchFamily="34" typeface="Arial"/>
              </a:rPr>
              <a:t>请在此输入您的文本。</a:t>
            </a:r>
          </a:p>
        </p:txBody>
      </p:sp>
      <p:sp>
        <p:nvSpPr>
          <p:cNvPr id="24586" name="Line 10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>
            <a:off x="1279526" y="3403813"/>
            <a:ext cx="0" cy="1440000"/>
          </a:xfrm>
          <a:prstGeom prst="line">
            <a:avLst/>
          </a:prstGeom>
          <a:noFill/>
          <a:ln cmpd="sng" w="57150">
            <a:solidFill>
              <a:srgbClr val="E6795A"/>
            </a:solidFill>
            <a:round/>
          </a:ln>
          <a:effectLst/>
          <a:extLst>
            <a:ext uri="{909E8E84-426E-40DD-AFC4-6F175D3DCCD1}">
              <a14:hiddenFill>
                <a:noFill/>
              </a14:hiddenFill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/>
          <a:p>
            <a:endParaRPr altLang="en-US" lang="zh-CN"/>
          </a:p>
        </p:txBody>
      </p:sp>
      <p:sp>
        <p:nvSpPr>
          <p:cNvPr id="24587" name="Text Box 1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638410" y="4381714"/>
            <a:ext cx="2908411" cy="5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bIns="46990" lIns="90170" rIns="90170" tIns="46990" wrap="square">
            <a:normAutofit/>
          </a:bodyPr>
          <a:lstStyle>
            <a:lvl1pPr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9pPr>
          </a:lstStyle>
          <a:p>
            <a:pPr eaLnBrk="1" hangingPunct="1"/>
            <a:r>
              <a:rPr altLang="en-US" lang="zh-CN" smtClean="0" sz="2400">
                <a:solidFill>
                  <a:schemeClr val="tx2"/>
                </a:solidFill>
                <a:latin typeface="+mj-lt"/>
                <a:ea typeface="+mj-ea"/>
                <a:cs typeface="+mj-cs"/>
                <a:sym charset="0" pitchFamily="34" typeface="Arial"/>
              </a:rPr>
              <a:t>在此编辑标题</a:t>
            </a:r>
          </a:p>
        </p:txBody>
      </p:sp>
      <p:sp>
        <p:nvSpPr>
          <p:cNvPr id="24588" name="Text Box 12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636823" y="4991637"/>
            <a:ext cx="2908411" cy="811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bIns="46990" lIns="90170" rIns="90170" tIns="46990" wrap="square">
            <a:normAutofit/>
          </a:bodyPr>
          <a:lstStyle>
            <a:lvl1pPr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9pPr>
          </a:lstStyle>
          <a:p>
            <a:pPr eaLnBrk="1" hangingPunct="1"/>
            <a:r>
              <a:rPr altLang="en-US" lang="zh-CN" sz="2000">
                <a:latin typeface="+mn-lt"/>
                <a:ea typeface="+mn-ea"/>
                <a:sym charset="0" pitchFamily="34" typeface="Arial"/>
              </a:rPr>
              <a:t>请在此输入您的文本。</a:t>
            </a:r>
          </a:p>
        </p:txBody>
      </p:sp>
      <p:sp>
        <p:nvSpPr>
          <p:cNvPr id="24589" name="Line 13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H="1">
            <a:off x="4636824" y="4364575"/>
            <a:ext cx="0" cy="1440000"/>
          </a:xfrm>
          <a:prstGeom prst="line">
            <a:avLst/>
          </a:prstGeom>
          <a:noFill/>
          <a:ln cmpd="sng" w="57150">
            <a:solidFill>
              <a:srgbClr val="E6795A"/>
            </a:solidFill>
            <a:round/>
          </a:ln>
          <a:effectLst/>
          <a:extLst>
            <a:ext uri="{909E8E84-426E-40DD-AFC4-6F175D3DCCD1}">
              <a14:hiddenFill>
                <a:noFill/>
              </a14:hiddenFill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/>
          <a:p>
            <a:endParaRPr altLang="en-US" lang="zh-CN"/>
          </a:p>
        </p:txBody>
      </p:sp>
      <p:sp>
        <p:nvSpPr>
          <p:cNvPr id="24590" name="Text Box 14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994121" y="5342475"/>
            <a:ext cx="2908411" cy="5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bIns="46990" lIns="90170" rIns="90170" tIns="46990" wrap="square">
            <a:normAutofit/>
          </a:bodyPr>
          <a:lstStyle>
            <a:lvl1pPr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9pPr>
          </a:lstStyle>
          <a:p>
            <a:pPr eaLnBrk="1" hangingPunct="1"/>
            <a:r>
              <a:rPr altLang="en-US" lang="zh-CN" smtClean="0" sz="2400">
                <a:solidFill>
                  <a:schemeClr val="tx2"/>
                </a:solidFill>
                <a:latin typeface="+mj-lt"/>
                <a:ea typeface="+mj-ea"/>
                <a:cs typeface="+mj-cs"/>
                <a:sym charset="0" pitchFamily="34" typeface="Arial"/>
              </a:rPr>
              <a:t>在此编辑标题</a:t>
            </a:r>
          </a:p>
        </p:txBody>
      </p:sp>
      <p:sp>
        <p:nvSpPr>
          <p:cNvPr id="24591" name="Text Box 15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992534" y="5952399"/>
            <a:ext cx="2908411" cy="81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bIns="46990" lIns="90170" rIns="90170" tIns="46990" wrap="square">
            <a:normAutofit/>
          </a:bodyPr>
          <a:lstStyle>
            <a:lvl1pPr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9pPr>
          </a:lstStyle>
          <a:p>
            <a:pPr eaLnBrk="1" hangingPunct="1"/>
            <a:r>
              <a:rPr altLang="en-US" lang="zh-CN" sz="2000">
                <a:latin typeface="+mn-lt"/>
                <a:ea typeface="+mn-ea"/>
                <a:sym charset="0" pitchFamily="34" typeface="Arial"/>
              </a:rPr>
              <a:t>请在此输入您的文本。</a:t>
            </a:r>
          </a:p>
        </p:txBody>
      </p:sp>
      <p:sp>
        <p:nvSpPr>
          <p:cNvPr id="24592" name="Line 16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H="1">
            <a:off x="7992535" y="5325336"/>
            <a:ext cx="0" cy="1440000"/>
          </a:xfrm>
          <a:prstGeom prst="line">
            <a:avLst/>
          </a:prstGeom>
          <a:noFill/>
          <a:ln cmpd="sng" w="57150">
            <a:solidFill>
              <a:srgbClr val="E6795A"/>
            </a:solidFill>
            <a:round/>
          </a:ln>
          <a:effectLst/>
          <a:extLst>
            <a:ext uri="{909E8E84-426E-40DD-AFC4-6F175D3DCCD1}">
              <a14:hiddenFill>
                <a:noFill/>
              </a14:hiddenFill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/>
          <a:p>
            <a:endParaRPr altLang="en-US" lang="zh-CN"/>
          </a:p>
        </p:txBody>
      </p:sp>
      <p:sp>
        <p:nvSpPr>
          <p:cNvPr id="16" name="文本框 15"/>
          <p:cNvSpPr txBox="1"/>
          <p:nvPr>
            <p:custDataLst>
              <p:tags r:id="rId18"/>
            </p:custDataLst>
          </p:nvPr>
        </p:nvSpPr>
        <p:spPr>
          <a:xfrm>
            <a:off x="1473200" y="125049"/>
            <a:ext cx="8737600" cy="589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 bIns="45720" compatLnSpc="1" lIns="91440" numCol="1" rIns="91440" tIns="45720" vert="horz" wrap="square">
            <a:normAutofit/>
          </a:bodyPr>
          <a:lstStyle>
            <a:lvl1pPr eaLnBrk="1" hangingPunct="1"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  <a:sym charset="0" pitchFamily="34" typeface="Arial"/>
              </a:defRPr>
            </a:lvl1pPr>
            <a:lvl2pPr>
              <a:defRPr sz="2800">
                <a:solidFill>
                  <a:srgbClr val="E6795A"/>
                </a:solidFill>
              </a:defRPr>
            </a:lvl2pPr>
            <a:lvl3pPr>
              <a:defRPr sz="2800">
                <a:solidFill>
                  <a:srgbClr val="E6795A"/>
                </a:solidFill>
              </a:defRPr>
            </a:lvl3pPr>
            <a:lvl4pPr>
              <a:defRPr sz="2800">
                <a:solidFill>
                  <a:srgbClr val="E6795A"/>
                </a:solidFill>
              </a:defRPr>
            </a:lvl4pPr>
            <a:lvl5pPr>
              <a:defRPr sz="2800">
                <a:solidFill>
                  <a:srgbClr val="E6795A"/>
                </a:solidFill>
              </a:defRPr>
            </a:lvl5pPr>
            <a:lvl6pPr eaLnBrk="0" fontAlgn="base" hangingPunct="0" marL="457200">
              <a:spcBef>
                <a:spcPct val="0"/>
              </a:spcBef>
              <a:spcAft>
                <a:spcPct val="0"/>
              </a:spcAft>
              <a:defRPr sz="2800">
                <a:solidFill>
                  <a:srgbClr val="E6795A"/>
                </a:solidFill>
              </a:defRPr>
            </a:lvl6pPr>
            <a:lvl7pPr eaLnBrk="0" fontAlgn="base" hangingPunct="0" marL="914400">
              <a:spcBef>
                <a:spcPct val="0"/>
              </a:spcBef>
              <a:spcAft>
                <a:spcPct val="0"/>
              </a:spcAft>
              <a:defRPr sz="2800">
                <a:solidFill>
                  <a:srgbClr val="E6795A"/>
                </a:solidFill>
              </a:defRPr>
            </a:lvl7pPr>
            <a:lvl8pPr eaLnBrk="0" fontAlgn="base" hangingPunct="0" marL="1371600">
              <a:spcBef>
                <a:spcPct val="0"/>
              </a:spcBef>
              <a:spcAft>
                <a:spcPct val="0"/>
              </a:spcAft>
              <a:defRPr sz="2800">
                <a:solidFill>
                  <a:srgbClr val="E6795A"/>
                </a:solidFill>
              </a:defRPr>
            </a:lvl8pPr>
            <a:lvl9pPr eaLnBrk="0" fontAlgn="base" hangingPunct="0" marL="1828800">
              <a:spcBef>
                <a:spcPct val="0"/>
              </a:spcBef>
              <a:spcAft>
                <a:spcPct val="0"/>
              </a:spcAft>
              <a:defRPr sz="2800">
                <a:solidFill>
                  <a:srgbClr val="E6795A"/>
                </a:solidFill>
              </a:defRPr>
            </a:lvl9pPr>
          </a:lstStyle>
          <a:p>
            <a:r>
              <a:rPr altLang="en-US" lang="zh-CN"/>
              <a:t>请在此输入您的标题</a:t>
            </a:r>
          </a:p>
        </p:txBody>
      </p:sp>
      <p:sp>
        <p:nvSpPr>
          <p:cNvPr id="17" name="文本框 16"/>
          <p:cNvSpPr txBox="1"/>
          <p:nvPr>
            <p:custDataLst>
              <p:tags r:id="rId19"/>
            </p:custDataLst>
          </p:nvPr>
        </p:nvSpPr>
        <p:spPr>
          <a:xfrm>
            <a:off x="1490018" y="715965"/>
            <a:ext cx="8720782" cy="493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anchor="t" anchorCtr="0" bIns="45720" compatLnSpc="1" lIns="91440" numCol="1" rIns="91440" tIns="45720" vert="horz" wrap="square">
            <a:normAutofit/>
          </a:bodyPr>
          <a:lstStyle>
            <a:lvl1pPr eaLnBrk="1" hangingPunct="1" indent="0" marL="0">
              <a:lnSpc>
                <a:spcPct val="90000"/>
              </a:lnSpc>
              <a:buFontTx/>
              <a:buNone/>
              <a:defRPr sz="1800">
                <a:solidFill>
                  <a:schemeClr val="bg2"/>
                </a:solidFill>
                <a:latin typeface="+mn-lt"/>
                <a:ea typeface="+mn-ea"/>
                <a:sym charset="0" pitchFamily="34" typeface="Arial"/>
              </a:defRPr>
            </a:lvl1pPr>
            <a:lvl2pPr indent="-285750" marL="742950">
              <a:spcBef>
                <a:spcPct val="20000"/>
              </a:spcBef>
              <a:buChar char="–"/>
              <a:defRPr>
                <a:solidFill>
                  <a:schemeClr val="bg2"/>
                </a:solidFill>
                <a:sym charset="0" pitchFamily="34" typeface="Arial"/>
              </a:defRPr>
            </a:lvl2pPr>
            <a:lvl3pPr indent="-228600" marL="1143000">
              <a:spcBef>
                <a:spcPct val="20000"/>
              </a:spcBef>
              <a:buChar char="•"/>
              <a:defRPr sz="1600">
                <a:solidFill>
                  <a:schemeClr val="bg2"/>
                </a:solidFill>
                <a:sym charset="0" pitchFamily="34" typeface="Arial"/>
              </a:defRPr>
            </a:lvl3pPr>
            <a:lvl4pPr indent="-228600" marL="1600200">
              <a:spcBef>
                <a:spcPct val="20000"/>
              </a:spcBef>
              <a:buChar char="–"/>
              <a:defRPr sz="1400">
                <a:solidFill>
                  <a:schemeClr val="bg2"/>
                </a:solidFill>
                <a:sym charset="0" pitchFamily="34" typeface="Arial"/>
              </a:defRPr>
            </a:lvl4pPr>
            <a:lvl5pPr indent="-228600" marL="2057400">
              <a:spcBef>
                <a:spcPct val="20000"/>
              </a:spcBef>
              <a:buChar char="»"/>
              <a:defRPr sz="1400">
                <a:solidFill>
                  <a:schemeClr val="bg2"/>
                </a:solidFill>
                <a:sym charset="0" pitchFamily="34" typeface="Arial"/>
              </a:defRPr>
            </a:lvl5pPr>
            <a:lvl6pPr indent="-228600" marL="25146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1800">
                <a:latin typeface="+mn-lt"/>
                <a:ea typeface="+mn-ea"/>
              </a:defRPr>
            </a:lvl6pPr>
            <a:lvl7pPr indent="-228600" marL="29718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1800">
                <a:latin typeface="+mn-lt"/>
                <a:ea typeface="+mn-ea"/>
              </a:defRPr>
            </a:lvl7pPr>
            <a:lvl8pPr indent="-228600" marL="34290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1800">
                <a:latin typeface="+mn-lt"/>
                <a:ea typeface="+mn-ea"/>
              </a:defRPr>
            </a:lvl8pPr>
            <a:lvl9pPr indent="-228600" marL="38862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1800">
                <a:latin typeface="+mn-lt"/>
                <a:ea typeface="+mn-ea"/>
              </a:defRPr>
            </a:lvl9pPr>
          </a:lstStyle>
          <a:p>
            <a:r>
              <a:rPr altLang="en-US" lang="zh-CN"/>
              <a:t>请在此输入您的副标题</a:t>
            </a:r>
          </a:p>
        </p:txBody>
      </p:sp>
    </p:spTree>
    <p:custDataLst>
      <p:tags r:id="rId20"/>
    </p:custDataLst>
  </p:cSld>
  <p:clrMapOvr>
    <a:masterClrMapping/>
  </p:clrMapOvr>
  <p:transition/>
  <p:timing/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5605" name="Picture 5"/>
          <p:cNvPicPr>
            <a:picLocks noChangeArrowheads="1" noChangeAspect="1"/>
          </p:cNvPicPr>
          <p:nvPr>
            <p:custDataLst>
              <p:tags r:id="rId4"/>
            </p:custDataLst>
          </p:nvPr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959481" y="757572"/>
            <a:ext cx="3302825" cy="2257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06" name="Picture 6"/>
          <p:cNvPicPr>
            <a:picLocks noChangeArrowheads="1" noChangeAspect="1"/>
          </p:cNvPicPr>
          <p:nvPr>
            <p:custDataLst>
              <p:tags r:id="rId6"/>
            </p:custDataLst>
          </p:nvPr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451747" y="757572"/>
            <a:ext cx="3312371" cy="2281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07" name="Picture 7"/>
          <p:cNvPicPr>
            <a:picLocks noChangeArrowheads="1" noChangeAspect="1"/>
          </p:cNvPicPr>
          <p:nvPr>
            <p:custDataLst>
              <p:tags r:id="rId8"/>
            </p:custDataLst>
          </p:nvPr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7953559" y="774277"/>
            <a:ext cx="3278961" cy="2264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文本框 2"/>
          <p:cNvSpPr txBox="1"/>
          <p:nvPr>
            <p:custDataLst>
              <p:tags r:id="rId9"/>
            </p:custDataLst>
          </p:nvPr>
        </p:nvSpPr>
        <p:spPr>
          <a:xfrm>
            <a:off x="959481" y="3248026"/>
            <a:ext cx="10273039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0" bIns="46990" compatLnSpc="1" lIns="90170" numCol="1" rIns="90170" tIns="46990" vert="horz" wrap="square">
            <a:normAutofit/>
          </a:bodyPr>
          <a:lstStyle>
            <a:lvl1pPr eaLnBrk="1" hangingPunct="1"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  <a:sym charset="0" pitchFamily="34" typeface="Arial"/>
              </a:defRPr>
            </a:lvl1pPr>
            <a:lvl2pPr>
              <a:defRPr sz="2800">
                <a:solidFill>
                  <a:srgbClr val="E6795A"/>
                </a:solidFill>
              </a:defRPr>
            </a:lvl2pPr>
            <a:lvl3pPr>
              <a:defRPr sz="2800">
                <a:solidFill>
                  <a:srgbClr val="E6795A"/>
                </a:solidFill>
              </a:defRPr>
            </a:lvl3pPr>
            <a:lvl4pPr>
              <a:defRPr sz="2800">
                <a:solidFill>
                  <a:srgbClr val="E6795A"/>
                </a:solidFill>
              </a:defRPr>
            </a:lvl4pPr>
            <a:lvl5pPr>
              <a:defRPr sz="2800">
                <a:solidFill>
                  <a:srgbClr val="E6795A"/>
                </a:solidFill>
              </a:defRPr>
            </a:lvl5pPr>
            <a:lvl6pPr eaLnBrk="0" fontAlgn="base" hangingPunct="0" marL="457200">
              <a:spcBef>
                <a:spcPct val="0"/>
              </a:spcBef>
              <a:spcAft>
                <a:spcPct val="0"/>
              </a:spcAft>
              <a:defRPr sz="2800">
                <a:solidFill>
                  <a:srgbClr val="E6795A"/>
                </a:solidFill>
              </a:defRPr>
            </a:lvl6pPr>
            <a:lvl7pPr eaLnBrk="0" fontAlgn="base" hangingPunct="0" marL="914400">
              <a:spcBef>
                <a:spcPct val="0"/>
              </a:spcBef>
              <a:spcAft>
                <a:spcPct val="0"/>
              </a:spcAft>
              <a:defRPr sz="2800">
                <a:solidFill>
                  <a:srgbClr val="E6795A"/>
                </a:solidFill>
              </a:defRPr>
            </a:lvl7pPr>
            <a:lvl8pPr eaLnBrk="0" fontAlgn="base" hangingPunct="0" marL="1371600">
              <a:spcBef>
                <a:spcPct val="0"/>
              </a:spcBef>
              <a:spcAft>
                <a:spcPct val="0"/>
              </a:spcAft>
              <a:defRPr sz="2800">
                <a:solidFill>
                  <a:srgbClr val="E6795A"/>
                </a:solidFill>
              </a:defRPr>
            </a:lvl8pPr>
            <a:lvl9pPr eaLnBrk="0" fontAlgn="base" hangingPunct="0" marL="1828800">
              <a:spcBef>
                <a:spcPct val="0"/>
              </a:spcBef>
              <a:spcAft>
                <a:spcPct val="0"/>
              </a:spcAft>
              <a:defRPr sz="2800">
                <a:solidFill>
                  <a:srgbClr val="E6795A"/>
                </a:solidFill>
              </a:defRPr>
            </a:lvl9pPr>
          </a:lstStyle>
          <a:p>
            <a:r>
              <a:rPr altLang="en-US" lang="zh-CN"/>
              <a:t>请在此输入您的标题</a:t>
            </a:r>
          </a:p>
        </p:txBody>
      </p:sp>
      <p:sp>
        <p:nvSpPr>
          <p:cNvPr id="4" name="文本框 3"/>
          <p:cNvSpPr txBox="1"/>
          <p:nvPr>
            <p:custDataLst>
              <p:tags r:id="rId10"/>
            </p:custDataLst>
          </p:nvPr>
        </p:nvSpPr>
        <p:spPr>
          <a:xfrm>
            <a:off x="959481" y="4095751"/>
            <a:ext cx="10273039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 bIns="46990" compatLnSpc="1" lIns="90170" numCol="1" rIns="90170" tIns="46990" vert="horz" wrap="square">
            <a:normAutofit/>
          </a:bodyPr>
          <a:lstStyle>
            <a:lvl1pPr eaLnBrk="1" hangingPunct="1" indent="-3175" marL="3175">
              <a:lnSpc>
                <a:spcPct val="150000"/>
              </a:lnSpc>
              <a:spcBef>
                <a:spcPct val="20000"/>
              </a:spcBef>
              <a:buFontTx/>
              <a:buNone/>
              <a:defRPr sz="2000">
                <a:latin typeface="+mn-lt"/>
                <a:ea typeface="+mn-ea"/>
                <a:sym charset="0" pitchFamily="34" typeface="Arial"/>
              </a:defRPr>
            </a:lvl1pPr>
            <a:lvl2pPr indent="-285750" marL="742950">
              <a:spcBef>
                <a:spcPct val="20000"/>
              </a:spcBef>
              <a:buChar char="–"/>
              <a:defRPr>
                <a:solidFill>
                  <a:schemeClr val="bg2"/>
                </a:solidFill>
                <a:sym charset="0" pitchFamily="34" typeface="Arial"/>
              </a:defRPr>
            </a:lvl2pPr>
            <a:lvl3pPr indent="-228600" marL="1143000">
              <a:spcBef>
                <a:spcPct val="20000"/>
              </a:spcBef>
              <a:buChar char="•"/>
              <a:defRPr sz="1600">
                <a:solidFill>
                  <a:schemeClr val="bg2"/>
                </a:solidFill>
                <a:sym charset="0" pitchFamily="34" typeface="Arial"/>
              </a:defRPr>
            </a:lvl3pPr>
            <a:lvl4pPr indent="-228600" marL="1600200">
              <a:spcBef>
                <a:spcPct val="20000"/>
              </a:spcBef>
              <a:buChar char="–"/>
              <a:defRPr sz="1400">
                <a:solidFill>
                  <a:schemeClr val="bg2"/>
                </a:solidFill>
                <a:sym charset="0" pitchFamily="34" typeface="Arial"/>
              </a:defRPr>
            </a:lvl4pPr>
            <a:lvl5pPr indent="-228600" marL="2057400">
              <a:spcBef>
                <a:spcPct val="20000"/>
              </a:spcBef>
              <a:buChar char="»"/>
              <a:defRPr sz="1400">
                <a:solidFill>
                  <a:schemeClr val="bg2"/>
                </a:solidFill>
                <a:sym charset="0" pitchFamily="34" typeface="Arial"/>
              </a:defRPr>
            </a:lvl5pPr>
            <a:lvl6pPr indent="-228600" marL="25146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1800">
                <a:latin typeface="+mn-lt"/>
                <a:ea typeface="+mn-ea"/>
              </a:defRPr>
            </a:lvl6pPr>
            <a:lvl7pPr indent="-228600" marL="29718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1800">
                <a:latin typeface="+mn-lt"/>
                <a:ea typeface="+mn-ea"/>
              </a:defRPr>
            </a:lvl7pPr>
            <a:lvl8pPr indent="-228600" marL="34290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1800">
                <a:latin typeface="+mn-lt"/>
                <a:ea typeface="+mn-ea"/>
              </a:defRPr>
            </a:lvl8pPr>
            <a:lvl9pPr indent="-228600" marL="38862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1800">
                <a:latin typeface="+mn-lt"/>
                <a:ea typeface="+mn-ea"/>
              </a:defRPr>
            </a:lvl9pPr>
          </a:lstStyle>
          <a:p>
            <a:r>
              <a:rPr altLang="en-US" lang="zh-CN"/>
              <a:t>请在此输入您的文本。请在此输入您的文本。请在此输入您的文本。请在此输入您的文本。请在此输入您的文本。请在此输入您的文本。</a:t>
            </a:r>
          </a:p>
        </p:txBody>
      </p:sp>
    </p:spTree>
    <p:custDataLst>
      <p:tags r:id="rId11"/>
    </p:custDataLst>
  </p:cSld>
  <p:clrMapOvr>
    <a:masterClrMapping/>
  </p:clrMapOvr>
  <p:transition/>
  <p:timing/>
</p:sld>
</file>

<file path=ppt/slides/slide2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6629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290063" y="1820863"/>
            <a:ext cx="2846958" cy="1840393"/>
          </a:xfrm>
          <a:prstGeom prst="rect">
            <a:avLst/>
          </a:prstGeom>
          <a:solidFill>
            <a:srgbClr val="E6795A"/>
          </a:solidFill>
          <a:ln>
            <a:noFill/>
          </a:ln>
          <a:effectLst/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 bIns="46990" lIns="90170" rIns="90170" tIns="46990" wrap="square">
            <a:normAutofit/>
          </a:bodyPr>
          <a:lstStyle>
            <a:lvl1pPr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9pPr>
          </a:lstStyle>
          <a:p>
            <a:pPr algn="ctr" eaLnBrk="1" hangingPunct="1"/>
            <a:r>
              <a:rPr altLang="en-US" lang="zh-CN" sz="2000">
                <a:solidFill>
                  <a:schemeClr val="bg1"/>
                </a:solidFill>
                <a:latin typeface="+mn-lt"/>
                <a:ea typeface="+mn-ea"/>
                <a:sym charset="0" pitchFamily="34" typeface="Arial"/>
              </a:rPr>
              <a:t>请在此输入您的文本</a:t>
            </a:r>
          </a:p>
        </p:txBody>
      </p:sp>
      <p:sp>
        <p:nvSpPr>
          <p:cNvPr id="26630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054979" y="4005315"/>
            <a:ext cx="2846959" cy="1840394"/>
          </a:xfrm>
          <a:prstGeom prst="rect">
            <a:avLst/>
          </a:prstGeom>
          <a:solidFill>
            <a:srgbClr val="E6795A"/>
          </a:solidFill>
          <a:ln>
            <a:noFill/>
          </a:ln>
          <a:effectLst/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 bIns="46990" lIns="90170" rIns="90170" tIns="46990" wrap="square">
            <a:normAutofit/>
          </a:bodyPr>
          <a:lstStyle>
            <a:lvl1pPr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9pPr>
          </a:lstStyle>
          <a:p>
            <a:pPr algn="ctr" eaLnBrk="1" hangingPunct="1"/>
            <a:r>
              <a:rPr altLang="en-US" lang="zh-CN" sz="2000">
                <a:solidFill>
                  <a:schemeClr val="bg1"/>
                </a:solidFill>
                <a:latin typeface="+mn-lt"/>
                <a:ea typeface="+mn-ea"/>
                <a:sym charset="0" pitchFamily="34" typeface="Arial"/>
              </a:rPr>
              <a:t>请在此输入您的文本</a:t>
            </a:r>
          </a:p>
        </p:txBody>
      </p:sp>
      <p:sp>
        <p:nvSpPr>
          <p:cNvPr id="26631" name="Rectangle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054979" y="1822996"/>
            <a:ext cx="2846959" cy="1838261"/>
          </a:xfrm>
          <a:prstGeom prst="rect">
            <a:avLst/>
          </a:pr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 bIns="46990" lIns="90170" rIns="90170" tIns="46990" wrap="square">
            <a:normAutofit/>
          </a:bodyPr>
          <a:lstStyle>
            <a:lvl1pPr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9pPr>
          </a:lstStyle>
          <a:p>
            <a:pPr algn="ctr" eaLnBrk="1" hangingPunct="1"/>
            <a:r>
              <a:rPr altLang="en-US" lang="zh-CN" sz="2000">
                <a:solidFill>
                  <a:schemeClr val="bg1"/>
                </a:solidFill>
                <a:latin typeface="+mn-lt"/>
                <a:ea typeface="+mn-ea"/>
                <a:sym charset="0" pitchFamily="34" typeface="Arial"/>
              </a:rPr>
              <a:t>请在此输入您的文本</a:t>
            </a:r>
          </a:p>
        </p:txBody>
      </p:sp>
      <p:sp>
        <p:nvSpPr>
          <p:cNvPr id="26632" name="Rectangle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290063" y="4005315"/>
            <a:ext cx="2846958" cy="1840394"/>
          </a:xfrm>
          <a:prstGeom prst="rect">
            <a:avLst/>
          </a:pr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 bIns="46990" lIns="90170" rIns="90170" tIns="46990" wrap="square">
            <a:normAutofit/>
          </a:bodyPr>
          <a:lstStyle>
            <a:lvl1pPr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9pPr>
          </a:lstStyle>
          <a:p>
            <a:pPr algn="ctr" eaLnBrk="1" hangingPunct="1"/>
            <a:r>
              <a:rPr altLang="en-US" lang="zh-CN" sz="2000">
                <a:solidFill>
                  <a:schemeClr val="bg1"/>
                </a:solidFill>
                <a:latin typeface="+mn-lt"/>
                <a:ea typeface="+mn-ea"/>
                <a:sym charset="0" pitchFamily="34" typeface="Arial"/>
              </a:rPr>
              <a:t>请在此输入您的文本</a:t>
            </a:r>
          </a:p>
        </p:txBody>
      </p:sp>
      <p:grpSp>
        <p:nvGrpSpPr>
          <p:cNvPr id="26633" name="Group 9"/>
          <p:cNvGrpSpPr/>
          <p:nvPr>
            <p:custDataLst>
              <p:tags r:id="rId7"/>
            </p:custDataLst>
          </p:nvPr>
        </p:nvGrpSpPr>
        <p:grpSpPr>
          <a:xfrm>
            <a:off x="9137021" y="1492346"/>
            <a:ext cx="1028700" cy="1028700"/>
            <a:chExt cx="1620" cy="1620"/>
          </a:xfrm>
        </p:grpSpPr>
        <p:sp>
          <p:nvSpPr>
            <p:cNvPr id="26634" name="Rectangle 10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0" y="532"/>
              <a:ext cx="1088" cy="1088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wrap="square">
              <a:norm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9pPr>
            </a:lstStyle>
            <a:p>
              <a:pPr eaLnBrk="1" hangingPunct="1"/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26635" name="Rectangle 11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1088" y="0"/>
              <a:ext cx="532" cy="532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wrap="square">
              <a:norm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9pPr>
            </a:lstStyle>
            <a:p>
              <a:pPr eaLnBrk="1" hangingPunct="1"/>
              <a:endParaRPr altLang="en-US" lang="zh-CN">
                <a:latin typeface="+mn-lt"/>
                <a:ea typeface="+mn-ea"/>
              </a:endParaRPr>
            </a:p>
          </p:txBody>
        </p:sp>
      </p:grpSp>
      <p:grpSp>
        <p:nvGrpSpPr>
          <p:cNvPr id="26636" name="Group 12"/>
          <p:cNvGrpSpPr/>
          <p:nvPr>
            <p:custDataLst>
              <p:tags r:id="rId10"/>
            </p:custDataLst>
          </p:nvPr>
        </p:nvGrpSpPr>
        <p:grpSpPr>
          <a:xfrm>
            <a:off x="2026279" y="5144134"/>
            <a:ext cx="1028700" cy="1028700"/>
            <a:chExt cx="1620" cy="1620"/>
          </a:xfrm>
        </p:grpSpPr>
        <p:sp>
          <p:nvSpPr>
            <p:cNvPr id="26637" name="Rectangle 13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532" y="0"/>
              <a:ext cx="1088" cy="1088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wrap="square">
              <a:norm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9pPr>
            </a:lstStyle>
            <a:p>
              <a:pPr eaLnBrk="1" hangingPunct="1"/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26638" name="Rectangle 14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0" y="1088"/>
              <a:ext cx="532" cy="532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wrap="square">
              <a:norm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9pPr>
            </a:lstStyle>
            <a:p>
              <a:pPr eaLnBrk="1" hangingPunct="1"/>
              <a:endParaRPr altLang="en-US" lang="zh-CN">
                <a:latin typeface="+mn-lt"/>
                <a:ea typeface="+mn-ea"/>
              </a:endParaRPr>
            </a:p>
          </p:txBody>
        </p:sp>
      </p:grpSp>
      <p:sp>
        <p:nvSpPr>
          <p:cNvPr id="14" name="文本框 13"/>
          <p:cNvSpPr txBox="1"/>
          <p:nvPr>
            <p:custDataLst>
              <p:tags r:id="rId13"/>
            </p:custDataLst>
          </p:nvPr>
        </p:nvSpPr>
        <p:spPr>
          <a:xfrm>
            <a:off x="1473200" y="125049"/>
            <a:ext cx="8737600" cy="589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 bIns="45720" compatLnSpc="1" lIns="91440" numCol="1" rIns="91440" tIns="45720" vert="horz" wrap="square">
            <a:normAutofit/>
          </a:bodyPr>
          <a:lstStyle>
            <a:lvl1pPr eaLnBrk="1" hangingPunct="1"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  <a:sym charset="0" pitchFamily="34" typeface="Arial"/>
              </a:defRPr>
            </a:lvl1pPr>
            <a:lvl2pPr>
              <a:defRPr sz="2800">
                <a:solidFill>
                  <a:srgbClr val="E6795A"/>
                </a:solidFill>
              </a:defRPr>
            </a:lvl2pPr>
            <a:lvl3pPr>
              <a:defRPr sz="2800">
                <a:solidFill>
                  <a:srgbClr val="E6795A"/>
                </a:solidFill>
              </a:defRPr>
            </a:lvl3pPr>
            <a:lvl4pPr>
              <a:defRPr sz="2800">
                <a:solidFill>
                  <a:srgbClr val="E6795A"/>
                </a:solidFill>
              </a:defRPr>
            </a:lvl4pPr>
            <a:lvl5pPr>
              <a:defRPr sz="2800">
                <a:solidFill>
                  <a:srgbClr val="E6795A"/>
                </a:solidFill>
              </a:defRPr>
            </a:lvl5pPr>
            <a:lvl6pPr eaLnBrk="0" fontAlgn="base" hangingPunct="0" marL="457200">
              <a:spcBef>
                <a:spcPct val="0"/>
              </a:spcBef>
              <a:spcAft>
                <a:spcPct val="0"/>
              </a:spcAft>
              <a:defRPr sz="2800">
                <a:solidFill>
                  <a:srgbClr val="E6795A"/>
                </a:solidFill>
              </a:defRPr>
            </a:lvl6pPr>
            <a:lvl7pPr eaLnBrk="0" fontAlgn="base" hangingPunct="0" marL="914400">
              <a:spcBef>
                <a:spcPct val="0"/>
              </a:spcBef>
              <a:spcAft>
                <a:spcPct val="0"/>
              </a:spcAft>
              <a:defRPr sz="2800">
                <a:solidFill>
                  <a:srgbClr val="E6795A"/>
                </a:solidFill>
              </a:defRPr>
            </a:lvl7pPr>
            <a:lvl8pPr eaLnBrk="0" fontAlgn="base" hangingPunct="0" marL="1371600">
              <a:spcBef>
                <a:spcPct val="0"/>
              </a:spcBef>
              <a:spcAft>
                <a:spcPct val="0"/>
              </a:spcAft>
              <a:defRPr sz="2800">
                <a:solidFill>
                  <a:srgbClr val="E6795A"/>
                </a:solidFill>
              </a:defRPr>
            </a:lvl8pPr>
            <a:lvl9pPr eaLnBrk="0" fontAlgn="base" hangingPunct="0" marL="1828800">
              <a:spcBef>
                <a:spcPct val="0"/>
              </a:spcBef>
              <a:spcAft>
                <a:spcPct val="0"/>
              </a:spcAft>
              <a:defRPr sz="2800">
                <a:solidFill>
                  <a:srgbClr val="E6795A"/>
                </a:solidFill>
              </a:defRPr>
            </a:lvl9pPr>
          </a:lstStyle>
          <a:p>
            <a:r>
              <a:rPr altLang="en-US" lang="zh-CN"/>
              <a:t>请在此输入您的标题</a:t>
            </a:r>
          </a:p>
        </p:txBody>
      </p:sp>
      <p:sp>
        <p:nvSpPr>
          <p:cNvPr id="15" name="文本框 14"/>
          <p:cNvSpPr txBox="1"/>
          <p:nvPr>
            <p:custDataLst>
              <p:tags r:id="rId14"/>
            </p:custDataLst>
          </p:nvPr>
        </p:nvSpPr>
        <p:spPr>
          <a:xfrm>
            <a:off x="1490018" y="715965"/>
            <a:ext cx="8720782" cy="493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anchor="t" anchorCtr="0" bIns="45720" compatLnSpc="1" lIns="91440" numCol="1" rIns="91440" tIns="45720" vert="horz" wrap="square">
            <a:normAutofit/>
          </a:bodyPr>
          <a:lstStyle>
            <a:lvl1pPr eaLnBrk="1" hangingPunct="1" indent="0" marL="0">
              <a:lnSpc>
                <a:spcPct val="90000"/>
              </a:lnSpc>
              <a:buFontTx/>
              <a:buNone/>
              <a:defRPr sz="1800">
                <a:solidFill>
                  <a:schemeClr val="bg2"/>
                </a:solidFill>
                <a:latin typeface="+mn-lt"/>
                <a:ea typeface="+mn-ea"/>
                <a:sym charset="0" pitchFamily="34" typeface="Arial"/>
              </a:defRPr>
            </a:lvl1pPr>
            <a:lvl2pPr indent="-285750" marL="742950">
              <a:spcBef>
                <a:spcPct val="20000"/>
              </a:spcBef>
              <a:buChar char="–"/>
              <a:defRPr>
                <a:solidFill>
                  <a:schemeClr val="bg2"/>
                </a:solidFill>
                <a:sym charset="0" pitchFamily="34" typeface="Arial"/>
              </a:defRPr>
            </a:lvl2pPr>
            <a:lvl3pPr indent="-228600" marL="1143000">
              <a:spcBef>
                <a:spcPct val="20000"/>
              </a:spcBef>
              <a:buChar char="•"/>
              <a:defRPr sz="1600">
                <a:solidFill>
                  <a:schemeClr val="bg2"/>
                </a:solidFill>
                <a:sym charset="0" pitchFamily="34" typeface="Arial"/>
              </a:defRPr>
            </a:lvl3pPr>
            <a:lvl4pPr indent="-228600" marL="1600200">
              <a:spcBef>
                <a:spcPct val="20000"/>
              </a:spcBef>
              <a:buChar char="–"/>
              <a:defRPr sz="1400">
                <a:solidFill>
                  <a:schemeClr val="bg2"/>
                </a:solidFill>
                <a:sym charset="0" pitchFamily="34" typeface="Arial"/>
              </a:defRPr>
            </a:lvl4pPr>
            <a:lvl5pPr indent="-228600" marL="2057400">
              <a:spcBef>
                <a:spcPct val="20000"/>
              </a:spcBef>
              <a:buChar char="»"/>
              <a:defRPr sz="1400">
                <a:solidFill>
                  <a:schemeClr val="bg2"/>
                </a:solidFill>
                <a:sym charset="0" pitchFamily="34" typeface="Arial"/>
              </a:defRPr>
            </a:lvl5pPr>
            <a:lvl6pPr indent="-228600" marL="25146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1800">
                <a:latin typeface="+mn-lt"/>
                <a:ea typeface="+mn-ea"/>
              </a:defRPr>
            </a:lvl6pPr>
            <a:lvl7pPr indent="-228600" marL="29718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1800">
                <a:latin typeface="+mn-lt"/>
                <a:ea typeface="+mn-ea"/>
              </a:defRPr>
            </a:lvl7pPr>
            <a:lvl8pPr indent="-228600" marL="34290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1800">
                <a:latin typeface="+mn-lt"/>
                <a:ea typeface="+mn-ea"/>
              </a:defRPr>
            </a:lvl8pPr>
            <a:lvl9pPr indent="-228600" marL="38862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1800">
                <a:latin typeface="+mn-lt"/>
                <a:ea typeface="+mn-ea"/>
              </a:defRPr>
            </a:lvl9pPr>
          </a:lstStyle>
          <a:p>
            <a:r>
              <a:rPr altLang="en-US" lang="zh-CN"/>
              <a:t>请在此输入您的副标题</a:t>
            </a:r>
          </a:p>
        </p:txBody>
      </p:sp>
    </p:spTree>
    <p:custDataLst>
      <p:tags r:id="rId15"/>
    </p:custDataLst>
  </p:cSld>
  <p:clrMapOvr>
    <a:masterClrMapping/>
  </p:clrMapOvr>
  <p:transition/>
  <p:timing/>
</p:sld>
</file>

<file path=ppt/slides/slide2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7653" name="Text 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184128" y="3244980"/>
            <a:ext cx="3440874" cy="902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anchor="ctr" bIns="46990" lIns="90170" rIns="90170" tIns="46990" wrap="square">
            <a:normAutofit/>
          </a:bodyPr>
          <a:lstStyle>
            <a:lvl1pPr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9pPr>
          </a:lstStyle>
          <a:p>
            <a:pPr eaLnBrk="1" hangingPunct="1"/>
            <a:r>
              <a:rPr altLang="en-US" lang="zh-CN" sz="2000">
                <a:solidFill>
                  <a:schemeClr val="tx2"/>
                </a:solidFill>
                <a:latin typeface="+mj-lt"/>
                <a:ea typeface="+mj-ea"/>
                <a:cs typeface="+mj-cs"/>
                <a:sym charset="0" pitchFamily="34" typeface="Arial"/>
              </a:rPr>
              <a:t>请在此输入您的标题</a:t>
            </a:r>
          </a:p>
        </p:txBody>
      </p:sp>
      <p:sp>
        <p:nvSpPr>
          <p:cNvPr id="27654" name="Text 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184128" y="4147640"/>
            <a:ext cx="3440874" cy="2507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bIns="46990" lIns="90170" rIns="90170" tIns="46990" wrap="square">
            <a:normAutofit/>
          </a:bodyPr>
          <a:lstStyle>
            <a:lvl1pPr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9pPr>
          </a:lstStyle>
          <a:p>
            <a:pPr eaLnBrk="1" hangingPunct="1"/>
            <a:r>
              <a:rPr altLang="en-US" lang="zh-CN" sz="2000">
                <a:latin typeface="+mn-lt"/>
                <a:ea typeface="+mn-ea"/>
                <a:sym charset="0" pitchFamily="34" typeface="Arial"/>
              </a:rPr>
              <a:t>请在此输入您的文本。请在此输入您的文本。</a:t>
            </a:r>
          </a:p>
        </p:txBody>
      </p:sp>
      <p:sp>
        <p:nvSpPr>
          <p:cNvPr id="27655" name="Text 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569069" y="3244980"/>
            <a:ext cx="3440874" cy="902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anchor="ctr" bIns="46990" lIns="90170" rIns="90170" tIns="46990" wrap="square">
            <a:normAutofit/>
          </a:bodyPr>
          <a:lstStyle>
            <a:lvl1pPr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9pPr>
          </a:lstStyle>
          <a:p>
            <a:pPr eaLnBrk="1" hangingPunct="1"/>
            <a:r>
              <a:rPr altLang="en-US" lang="zh-CN" sz="2000">
                <a:solidFill>
                  <a:schemeClr val="tx2"/>
                </a:solidFill>
                <a:latin typeface="+mj-lt"/>
                <a:ea typeface="+mj-ea"/>
                <a:cs typeface="+mj-cs"/>
                <a:sym charset="0" pitchFamily="34" typeface="Arial"/>
              </a:rPr>
              <a:t>请在此输入您的标题</a:t>
            </a:r>
          </a:p>
        </p:txBody>
      </p:sp>
      <p:sp>
        <p:nvSpPr>
          <p:cNvPr id="27656" name="Text Box 8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569069" y="4147640"/>
            <a:ext cx="3440874" cy="2507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bIns="46990" lIns="90170" rIns="90170" tIns="46990" wrap="square">
            <a:normAutofit/>
          </a:bodyPr>
          <a:lstStyle>
            <a:lvl1pPr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9pPr>
          </a:lstStyle>
          <a:p>
            <a:pPr eaLnBrk="1" hangingPunct="1"/>
            <a:r>
              <a:rPr altLang="en-US" lang="zh-CN" sz="2000">
                <a:latin typeface="+mn-lt"/>
                <a:ea typeface="+mn-ea"/>
                <a:sym charset="0" pitchFamily="34" typeface="Arial"/>
              </a:rPr>
              <a:t>请在此输入您的文本。请在此输入您的文本。</a:t>
            </a:r>
          </a:p>
        </p:txBody>
      </p:sp>
      <p:sp>
        <p:nvSpPr>
          <p:cNvPr id="27657" name="Line 9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182058" y="2344390"/>
            <a:ext cx="2070" cy="4306269"/>
          </a:xfrm>
          <a:prstGeom prst="line">
            <a:avLst/>
          </a:prstGeom>
          <a:noFill/>
          <a:ln cmpd="sng" w="9525">
            <a:solidFill>
              <a:srgbClr val="E6795A"/>
            </a:solidFill>
            <a:round/>
          </a:ln>
          <a:effectLst/>
          <a:extLst>
            <a:ext uri="{909E8E84-426E-40DD-AFC4-6F175D3DCCD1}">
              <a14:hiddenFill>
                <a:noFill/>
              </a14:hiddenFill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/>
          <a:p>
            <a:endParaRPr altLang="en-US" lang="zh-CN"/>
          </a:p>
        </p:txBody>
      </p:sp>
      <p:sp>
        <p:nvSpPr>
          <p:cNvPr id="27658" name="Line 10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H="1">
            <a:off x="6566998" y="2344390"/>
            <a:ext cx="0" cy="4306269"/>
          </a:xfrm>
          <a:prstGeom prst="line">
            <a:avLst/>
          </a:prstGeom>
          <a:noFill/>
          <a:ln cmpd="sng" w="9525">
            <a:solidFill>
              <a:srgbClr val="E6795A"/>
            </a:solidFill>
            <a:round/>
          </a:ln>
          <a:effectLst/>
          <a:extLst>
            <a:ext uri="{909E8E84-426E-40DD-AFC4-6F175D3DCCD1}">
              <a14:hiddenFill>
                <a:noFill/>
              </a14:hiddenFill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/>
          <a:p>
            <a:endParaRPr altLang="en-US" lang="zh-CN"/>
          </a:p>
        </p:txBody>
      </p:sp>
      <p:grpSp>
        <p:nvGrpSpPr>
          <p:cNvPr id="27659" name="Group 11"/>
          <p:cNvGrpSpPr/>
          <p:nvPr>
            <p:custDataLst>
              <p:tags r:id="rId9"/>
            </p:custDataLst>
          </p:nvPr>
        </p:nvGrpSpPr>
        <p:grpSpPr>
          <a:xfrm>
            <a:off x="6566998" y="1903412"/>
            <a:ext cx="1341568" cy="1341568"/>
            <a:chExt cx="1620" cy="1620"/>
          </a:xfrm>
        </p:grpSpPr>
        <p:sp>
          <p:nvSpPr>
            <p:cNvPr id="27660" name="Rectangle 12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0" y="532"/>
              <a:ext cx="1088" cy="1088"/>
            </a:xfrm>
            <a:prstGeom prst="rect">
              <a:avLst/>
            </a:prstGeom>
            <a:solidFill>
              <a:srgbClr val="E6795A"/>
            </a:soli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wrap="square">
              <a:norm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9pPr>
            </a:lstStyle>
            <a:p>
              <a:pPr eaLnBrk="1" hangingPunct="1"/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27661" name="Rectangle 13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1088" y="0"/>
              <a:ext cx="532" cy="532"/>
            </a:xfrm>
            <a:prstGeom prst="rect">
              <a:avLst/>
            </a:prstGeom>
            <a:solidFill>
              <a:srgbClr val="E6795A"/>
            </a:soli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wrap="square">
              <a:norm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9pPr>
            </a:lstStyle>
            <a:p>
              <a:pPr eaLnBrk="1" hangingPunct="1"/>
              <a:endParaRPr altLang="en-US" lang="zh-CN">
                <a:latin typeface="+mn-lt"/>
                <a:ea typeface="+mn-ea"/>
              </a:endParaRPr>
            </a:p>
          </p:txBody>
        </p:sp>
      </p:grpSp>
      <p:grpSp>
        <p:nvGrpSpPr>
          <p:cNvPr id="27662" name="Group 14"/>
          <p:cNvGrpSpPr/>
          <p:nvPr>
            <p:custDataLst>
              <p:tags r:id="rId12"/>
            </p:custDataLst>
          </p:nvPr>
        </p:nvGrpSpPr>
        <p:grpSpPr>
          <a:xfrm>
            <a:off x="2182057" y="1903412"/>
            <a:ext cx="1341568" cy="1341568"/>
            <a:chExt cx="1620" cy="1620"/>
          </a:xfrm>
        </p:grpSpPr>
        <p:sp>
          <p:nvSpPr>
            <p:cNvPr id="27663" name="Rectangle 15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0" y="532"/>
              <a:ext cx="1088" cy="1088"/>
            </a:xfrm>
            <a:prstGeom prst="rect">
              <a:avLst/>
            </a:prstGeom>
            <a:solidFill>
              <a:srgbClr val="E6795A"/>
            </a:soli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wrap="square">
              <a:norm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9pPr>
            </a:lstStyle>
            <a:p>
              <a:pPr eaLnBrk="1" hangingPunct="1"/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27664" name="Rectangle 16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1088" y="0"/>
              <a:ext cx="532" cy="532"/>
            </a:xfrm>
            <a:prstGeom prst="rect">
              <a:avLst/>
            </a:prstGeom>
            <a:solidFill>
              <a:srgbClr val="E6795A"/>
            </a:soli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wrap="square">
              <a:norm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9pPr>
            </a:lstStyle>
            <a:p>
              <a:pPr eaLnBrk="1" hangingPunct="1"/>
              <a:endParaRPr altLang="en-US" lang="zh-CN">
                <a:latin typeface="+mn-lt"/>
                <a:ea typeface="+mn-ea"/>
              </a:endParaRPr>
            </a:p>
          </p:txBody>
        </p:sp>
      </p:grpSp>
      <p:sp>
        <p:nvSpPr>
          <p:cNvPr id="16" name="文本框 15"/>
          <p:cNvSpPr txBox="1"/>
          <p:nvPr>
            <p:custDataLst>
              <p:tags r:id="rId15"/>
            </p:custDataLst>
          </p:nvPr>
        </p:nvSpPr>
        <p:spPr>
          <a:xfrm>
            <a:off x="1473200" y="125049"/>
            <a:ext cx="8737600" cy="589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 bIns="45720" compatLnSpc="1" lIns="91440" numCol="1" rIns="91440" tIns="45720" vert="horz" wrap="square">
            <a:normAutofit/>
          </a:bodyPr>
          <a:lstStyle>
            <a:lvl1pPr eaLnBrk="1" hangingPunct="1"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  <a:sym charset="0" pitchFamily="34" typeface="Arial"/>
              </a:defRPr>
            </a:lvl1pPr>
            <a:lvl2pPr>
              <a:defRPr sz="2800">
                <a:solidFill>
                  <a:srgbClr val="E6795A"/>
                </a:solidFill>
              </a:defRPr>
            </a:lvl2pPr>
            <a:lvl3pPr>
              <a:defRPr sz="2800">
                <a:solidFill>
                  <a:srgbClr val="E6795A"/>
                </a:solidFill>
              </a:defRPr>
            </a:lvl3pPr>
            <a:lvl4pPr>
              <a:defRPr sz="2800">
                <a:solidFill>
                  <a:srgbClr val="E6795A"/>
                </a:solidFill>
              </a:defRPr>
            </a:lvl4pPr>
            <a:lvl5pPr>
              <a:defRPr sz="2800">
                <a:solidFill>
                  <a:srgbClr val="E6795A"/>
                </a:solidFill>
              </a:defRPr>
            </a:lvl5pPr>
            <a:lvl6pPr eaLnBrk="0" fontAlgn="base" hangingPunct="0" marL="457200">
              <a:spcBef>
                <a:spcPct val="0"/>
              </a:spcBef>
              <a:spcAft>
                <a:spcPct val="0"/>
              </a:spcAft>
              <a:defRPr sz="2800">
                <a:solidFill>
                  <a:srgbClr val="E6795A"/>
                </a:solidFill>
              </a:defRPr>
            </a:lvl6pPr>
            <a:lvl7pPr eaLnBrk="0" fontAlgn="base" hangingPunct="0" marL="914400">
              <a:spcBef>
                <a:spcPct val="0"/>
              </a:spcBef>
              <a:spcAft>
                <a:spcPct val="0"/>
              </a:spcAft>
              <a:defRPr sz="2800">
                <a:solidFill>
                  <a:srgbClr val="E6795A"/>
                </a:solidFill>
              </a:defRPr>
            </a:lvl7pPr>
            <a:lvl8pPr eaLnBrk="0" fontAlgn="base" hangingPunct="0" marL="1371600">
              <a:spcBef>
                <a:spcPct val="0"/>
              </a:spcBef>
              <a:spcAft>
                <a:spcPct val="0"/>
              </a:spcAft>
              <a:defRPr sz="2800">
                <a:solidFill>
                  <a:srgbClr val="E6795A"/>
                </a:solidFill>
              </a:defRPr>
            </a:lvl8pPr>
            <a:lvl9pPr eaLnBrk="0" fontAlgn="base" hangingPunct="0" marL="1828800">
              <a:spcBef>
                <a:spcPct val="0"/>
              </a:spcBef>
              <a:spcAft>
                <a:spcPct val="0"/>
              </a:spcAft>
              <a:defRPr sz="2800">
                <a:solidFill>
                  <a:srgbClr val="E6795A"/>
                </a:solidFill>
              </a:defRPr>
            </a:lvl9pPr>
          </a:lstStyle>
          <a:p>
            <a:r>
              <a:rPr altLang="en-US" lang="zh-CN"/>
              <a:t>请在此输入您的标题</a:t>
            </a:r>
          </a:p>
        </p:txBody>
      </p:sp>
      <p:sp>
        <p:nvSpPr>
          <p:cNvPr id="17" name="文本框 16"/>
          <p:cNvSpPr txBox="1"/>
          <p:nvPr>
            <p:custDataLst>
              <p:tags r:id="rId16"/>
            </p:custDataLst>
          </p:nvPr>
        </p:nvSpPr>
        <p:spPr>
          <a:xfrm>
            <a:off x="1490018" y="715965"/>
            <a:ext cx="8720782" cy="493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anchor="t" anchorCtr="0" bIns="45720" compatLnSpc="1" lIns="91440" numCol="1" rIns="91440" tIns="45720" vert="horz" wrap="square">
            <a:normAutofit/>
          </a:bodyPr>
          <a:lstStyle>
            <a:lvl1pPr eaLnBrk="1" hangingPunct="1" indent="0" marL="0">
              <a:lnSpc>
                <a:spcPct val="90000"/>
              </a:lnSpc>
              <a:buFontTx/>
              <a:buNone/>
              <a:defRPr sz="1800">
                <a:solidFill>
                  <a:schemeClr val="bg2"/>
                </a:solidFill>
                <a:latin typeface="+mn-lt"/>
                <a:ea typeface="+mn-ea"/>
                <a:sym charset="0" pitchFamily="34" typeface="Arial"/>
              </a:defRPr>
            </a:lvl1pPr>
            <a:lvl2pPr indent="-285750" marL="742950">
              <a:spcBef>
                <a:spcPct val="20000"/>
              </a:spcBef>
              <a:buChar char="–"/>
              <a:defRPr>
                <a:solidFill>
                  <a:schemeClr val="bg2"/>
                </a:solidFill>
                <a:sym charset="0" pitchFamily="34" typeface="Arial"/>
              </a:defRPr>
            </a:lvl2pPr>
            <a:lvl3pPr indent="-228600" marL="1143000">
              <a:spcBef>
                <a:spcPct val="20000"/>
              </a:spcBef>
              <a:buChar char="•"/>
              <a:defRPr sz="1600">
                <a:solidFill>
                  <a:schemeClr val="bg2"/>
                </a:solidFill>
                <a:sym charset="0" pitchFamily="34" typeface="Arial"/>
              </a:defRPr>
            </a:lvl3pPr>
            <a:lvl4pPr indent="-228600" marL="1600200">
              <a:spcBef>
                <a:spcPct val="20000"/>
              </a:spcBef>
              <a:buChar char="–"/>
              <a:defRPr sz="1400">
                <a:solidFill>
                  <a:schemeClr val="bg2"/>
                </a:solidFill>
                <a:sym charset="0" pitchFamily="34" typeface="Arial"/>
              </a:defRPr>
            </a:lvl4pPr>
            <a:lvl5pPr indent="-228600" marL="2057400">
              <a:spcBef>
                <a:spcPct val="20000"/>
              </a:spcBef>
              <a:buChar char="»"/>
              <a:defRPr sz="1400">
                <a:solidFill>
                  <a:schemeClr val="bg2"/>
                </a:solidFill>
                <a:sym charset="0" pitchFamily="34" typeface="Arial"/>
              </a:defRPr>
            </a:lvl5pPr>
            <a:lvl6pPr indent="-228600" marL="25146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1800">
                <a:latin typeface="+mn-lt"/>
                <a:ea typeface="+mn-ea"/>
              </a:defRPr>
            </a:lvl6pPr>
            <a:lvl7pPr indent="-228600" marL="29718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1800">
                <a:latin typeface="+mn-lt"/>
                <a:ea typeface="+mn-ea"/>
              </a:defRPr>
            </a:lvl7pPr>
            <a:lvl8pPr indent="-228600" marL="34290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1800">
                <a:latin typeface="+mn-lt"/>
                <a:ea typeface="+mn-ea"/>
              </a:defRPr>
            </a:lvl8pPr>
            <a:lvl9pPr indent="-228600" marL="38862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1800">
                <a:latin typeface="+mn-lt"/>
                <a:ea typeface="+mn-ea"/>
              </a:defRPr>
            </a:lvl9pPr>
          </a:lstStyle>
          <a:p>
            <a:r>
              <a:rPr altLang="en-US" lang="zh-CN"/>
              <a:t>请在此输入您的副标题</a:t>
            </a:r>
          </a:p>
        </p:txBody>
      </p:sp>
    </p:spTree>
    <p:custDataLst>
      <p:tags r:id="rId17"/>
    </p:custDataLst>
  </p:cSld>
  <p:clrMapOvr>
    <a:masterClrMapping/>
  </p:clrMapOvr>
  <p:transition/>
  <p:timing/>
</p:sld>
</file>

<file path=ppt/slides/slide2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8677" name="Text 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103585" y="3208786"/>
            <a:ext cx="2689685" cy="871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anchor="ctr" bIns="46990" lIns="90170" rIns="90170" tIns="46990" wrap="square">
            <a:normAutofit/>
          </a:bodyPr>
          <a:lstStyle>
            <a:lvl1pPr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9pPr>
          </a:lstStyle>
          <a:p>
            <a:pPr eaLnBrk="1" hangingPunct="1"/>
            <a:r>
              <a:rPr altLang="en-US" lang="zh-CN" smtClean="0" sz="2000">
                <a:solidFill>
                  <a:schemeClr val="tx2"/>
                </a:solidFill>
                <a:latin typeface="+mj-lt"/>
                <a:ea typeface="+mj-ea"/>
                <a:cs typeface="+mj-cs"/>
                <a:sym charset="0" pitchFamily="34" typeface="Arial"/>
              </a:rPr>
              <a:t>在此编辑标题</a:t>
            </a:r>
          </a:p>
        </p:txBody>
      </p:sp>
      <p:sp>
        <p:nvSpPr>
          <p:cNvPr id="28678" name="Text 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103585" y="4080684"/>
            <a:ext cx="2689685" cy="2421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bIns="46990" lIns="90170" rIns="90170" tIns="46990" wrap="square">
            <a:normAutofit/>
          </a:bodyPr>
          <a:lstStyle>
            <a:lvl1pPr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9pPr>
          </a:lstStyle>
          <a:p>
            <a:pPr eaLnBrk="1" hangingPunct="1"/>
            <a:r>
              <a:rPr altLang="en-US" lang="zh-CN">
                <a:latin typeface="+mn-lt"/>
                <a:ea typeface="+mn-ea"/>
                <a:sym charset="0" pitchFamily="34" typeface="Arial"/>
              </a:rPr>
              <a:t>请在此输入您的文本。请在此输入您的文本。</a:t>
            </a:r>
          </a:p>
        </p:txBody>
      </p:sp>
      <p:sp>
        <p:nvSpPr>
          <p:cNvPr id="28679" name="Text 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703164" y="3208786"/>
            <a:ext cx="2689685" cy="871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anchor="ctr" bIns="46990" lIns="90170" rIns="90170" tIns="46990" wrap="square">
            <a:normAutofit/>
          </a:bodyPr>
          <a:lstStyle>
            <a:lvl1pPr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9pPr>
          </a:lstStyle>
          <a:p>
            <a:pPr eaLnBrk="1" hangingPunct="1"/>
            <a:r>
              <a:rPr altLang="en-US" lang="zh-CN" smtClean="0" sz="2000">
                <a:solidFill>
                  <a:schemeClr val="tx2"/>
                </a:solidFill>
                <a:latin typeface="+mj-lt"/>
                <a:ea typeface="+mj-ea"/>
                <a:cs typeface="+mj-cs"/>
                <a:sym charset="0" pitchFamily="34" typeface="Arial"/>
              </a:rPr>
              <a:t>在此编辑标题</a:t>
            </a:r>
          </a:p>
        </p:txBody>
      </p:sp>
      <p:sp>
        <p:nvSpPr>
          <p:cNvPr id="28680" name="Text Box 8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703164" y="4080684"/>
            <a:ext cx="2689685" cy="2421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bIns="46990" lIns="90170" rIns="90170" tIns="46990" wrap="square">
            <a:normAutofit/>
          </a:bodyPr>
          <a:lstStyle>
            <a:lvl1pPr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9pPr>
          </a:lstStyle>
          <a:p>
            <a:pPr eaLnBrk="1" hangingPunct="1"/>
            <a:r>
              <a:rPr altLang="en-US" lang="zh-CN">
                <a:latin typeface="+mn-lt"/>
                <a:ea typeface="+mn-ea"/>
                <a:sym charset="0" pitchFamily="34" typeface="Arial"/>
              </a:rPr>
              <a:t>请在此输入您的文本。请在此输入您的文本。</a:t>
            </a:r>
          </a:p>
        </p:txBody>
      </p:sp>
      <p:sp>
        <p:nvSpPr>
          <p:cNvPr id="28681" name="Text Box 9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398731" y="3208786"/>
            <a:ext cx="2689685" cy="871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anchor="ctr" bIns="46990" lIns="90170" rIns="90170" tIns="46990" wrap="square">
            <a:normAutofit/>
          </a:bodyPr>
          <a:lstStyle>
            <a:lvl1pPr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9pPr>
          </a:lstStyle>
          <a:p>
            <a:pPr eaLnBrk="1" hangingPunct="1"/>
            <a:r>
              <a:rPr altLang="en-US" lang="zh-CN" smtClean="0" sz="2000">
                <a:solidFill>
                  <a:schemeClr val="tx2"/>
                </a:solidFill>
                <a:latin typeface="+mj-lt"/>
                <a:ea typeface="+mj-ea"/>
                <a:cs typeface="+mj-cs"/>
                <a:sym charset="0" pitchFamily="34" typeface="Arial"/>
              </a:rPr>
              <a:t>在此编辑标题</a:t>
            </a:r>
          </a:p>
        </p:txBody>
      </p:sp>
      <p:sp>
        <p:nvSpPr>
          <p:cNvPr id="28682" name="Text Box 10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8396731" y="4080684"/>
            <a:ext cx="2691685" cy="2421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bIns="46990" lIns="90170" rIns="90170" tIns="46990" wrap="square">
            <a:normAutofit/>
          </a:bodyPr>
          <a:lstStyle>
            <a:lvl1pPr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9pPr>
          </a:lstStyle>
          <a:p>
            <a:pPr eaLnBrk="1" hangingPunct="1"/>
            <a:r>
              <a:rPr altLang="en-US" lang="zh-CN">
                <a:latin typeface="+mn-lt"/>
                <a:ea typeface="+mn-ea"/>
                <a:sym charset="0" pitchFamily="34" typeface="Arial"/>
              </a:rPr>
              <a:t>请在此输入您的文本。请在此输入您的文本。</a:t>
            </a:r>
          </a:p>
        </p:txBody>
      </p:sp>
      <p:sp>
        <p:nvSpPr>
          <p:cNvPr id="28683" name="Line 11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1103585" y="2338887"/>
            <a:ext cx="1999" cy="4159513"/>
          </a:xfrm>
          <a:prstGeom prst="line">
            <a:avLst/>
          </a:prstGeom>
          <a:noFill/>
          <a:ln cmpd="sng" w="9525">
            <a:solidFill>
              <a:srgbClr val="E6795A"/>
            </a:solidFill>
            <a:round/>
          </a:ln>
          <a:effectLst/>
          <a:extLst>
            <a:ext uri="{909E8E84-426E-40DD-AFC4-6F175D3DCCD1}">
              <a14:hiddenFill>
                <a:noFill/>
              </a14:hiddenFill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/>
          <a:p>
            <a:endParaRPr altLang="en-US" lang="zh-CN"/>
          </a:p>
        </p:txBody>
      </p:sp>
      <p:sp>
        <p:nvSpPr>
          <p:cNvPr id="28684" name="Line 12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H="1">
            <a:off x="4703163" y="2338887"/>
            <a:ext cx="0" cy="4159513"/>
          </a:xfrm>
          <a:prstGeom prst="line">
            <a:avLst/>
          </a:prstGeom>
          <a:noFill/>
          <a:ln cmpd="sng" w="9525">
            <a:solidFill>
              <a:srgbClr val="E6795A"/>
            </a:solidFill>
            <a:round/>
          </a:ln>
          <a:effectLst/>
          <a:extLst>
            <a:ext uri="{909E8E84-426E-40DD-AFC4-6F175D3DCCD1}">
              <a14:hiddenFill>
                <a:noFill/>
              </a14:hiddenFill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/>
          <a:p>
            <a:endParaRPr altLang="en-US" lang="zh-CN"/>
          </a:p>
        </p:txBody>
      </p:sp>
      <p:sp>
        <p:nvSpPr>
          <p:cNvPr id="28685" name="Line 13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>
            <a:off x="8396730" y="2338887"/>
            <a:ext cx="0" cy="4159513"/>
          </a:xfrm>
          <a:prstGeom prst="line">
            <a:avLst/>
          </a:prstGeom>
          <a:noFill/>
          <a:ln cmpd="sng" w="9525">
            <a:solidFill>
              <a:srgbClr val="E6795A"/>
            </a:solidFill>
            <a:round/>
          </a:ln>
          <a:effectLst/>
          <a:extLst>
            <a:ext uri="{909E8E84-426E-40DD-AFC4-6F175D3DCCD1}">
              <a14:hiddenFill>
                <a:noFill/>
              </a14:hiddenFill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/>
          <a:p>
            <a:endParaRPr altLang="en-US" lang="zh-CN"/>
          </a:p>
        </p:txBody>
      </p:sp>
      <p:grpSp>
        <p:nvGrpSpPr>
          <p:cNvPr id="28686" name="Group 14"/>
          <p:cNvGrpSpPr/>
          <p:nvPr>
            <p:custDataLst>
              <p:tags r:id="rId12"/>
            </p:custDataLst>
          </p:nvPr>
        </p:nvGrpSpPr>
        <p:grpSpPr>
          <a:xfrm>
            <a:off x="8396730" y="1912938"/>
            <a:ext cx="1295848" cy="1295848"/>
            <a:chExt cx="1620" cy="1620"/>
          </a:xfrm>
        </p:grpSpPr>
        <p:sp>
          <p:nvSpPr>
            <p:cNvPr id="28687" name="Rectangle 15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0" y="532"/>
              <a:ext cx="1088" cy="1088"/>
            </a:xfrm>
            <a:prstGeom prst="rect">
              <a:avLst/>
            </a:prstGeom>
            <a:solidFill>
              <a:srgbClr val="E6795A"/>
            </a:soli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wrap="square">
              <a:norm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9pPr>
            </a:lstStyle>
            <a:p>
              <a:pPr eaLnBrk="1" hangingPunct="1"/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28688" name="Rectangle 16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1088" y="0"/>
              <a:ext cx="532" cy="532"/>
            </a:xfrm>
            <a:prstGeom prst="rect">
              <a:avLst/>
            </a:prstGeom>
            <a:solidFill>
              <a:srgbClr val="E6795A"/>
            </a:soli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wrap="square">
              <a:norm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9pPr>
            </a:lstStyle>
            <a:p>
              <a:pPr eaLnBrk="1" hangingPunct="1"/>
              <a:endParaRPr altLang="en-US" lang="zh-CN">
                <a:latin typeface="+mn-lt"/>
                <a:ea typeface="+mn-ea"/>
              </a:endParaRPr>
            </a:p>
          </p:txBody>
        </p:sp>
      </p:grpSp>
      <p:grpSp>
        <p:nvGrpSpPr>
          <p:cNvPr id="28689" name="Group 17"/>
          <p:cNvGrpSpPr/>
          <p:nvPr>
            <p:custDataLst>
              <p:tags r:id="rId15"/>
            </p:custDataLst>
          </p:nvPr>
        </p:nvGrpSpPr>
        <p:grpSpPr>
          <a:xfrm>
            <a:off x="4703163" y="1912938"/>
            <a:ext cx="1295848" cy="1295848"/>
            <a:chExt cx="1620" cy="1620"/>
          </a:xfrm>
        </p:grpSpPr>
        <p:sp>
          <p:nvSpPr>
            <p:cNvPr id="28690" name="Rectangle 18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0" y="532"/>
              <a:ext cx="1088" cy="1088"/>
            </a:xfrm>
            <a:prstGeom prst="rect">
              <a:avLst/>
            </a:prstGeom>
            <a:solidFill>
              <a:srgbClr val="E6795A"/>
            </a:soli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wrap="square">
              <a:norm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9pPr>
            </a:lstStyle>
            <a:p>
              <a:pPr eaLnBrk="1" hangingPunct="1"/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28691" name="Rectangle 19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1088" y="0"/>
              <a:ext cx="532" cy="532"/>
            </a:xfrm>
            <a:prstGeom prst="rect">
              <a:avLst/>
            </a:prstGeom>
            <a:solidFill>
              <a:srgbClr val="E6795A"/>
            </a:soli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wrap="square">
              <a:norm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9pPr>
            </a:lstStyle>
            <a:p>
              <a:pPr eaLnBrk="1" hangingPunct="1"/>
              <a:endParaRPr altLang="en-US" lang="zh-CN">
                <a:latin typeface="+mn-lt"/>
                <a:ea typeface="+mn-ea"/>
              </a:endParaRPr>
            </a:p>
          </p:txBody>
        </p:sp>
      </p:grpSp>
      <p:grpSp>
        <p:nvGrpSpPr>
          <p:cNvPr id="28692" name="Group 20"/>
          <p:cNvGrpSpPr/>
          <p:nvPr>
            <p:custDataLst>
              <p:tags r:id="rId18"/>
            </p:custDataLst>
          </p:nvPr>
        </p:nvGrpSpPr>
        <p:grpSpPr>
          <a:xfrm>
            <a:off x="1103584" y="1912938"/>
            <a:ext cx="1295848" cy="1295848"/>
            <a:chExt cx="1620" cy="1620"/>
          </a:xfrm>
        </p:grpSpPr>
        <p:sp>
          <p:nvSpPr>
            <p:cNvPr id="28693" name="Rectangle 21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0" y="532"/>
              <a:ext cx="1088" cy="1088"/>
            </a:xfrm>
            <a:prstGeom prst="rect">
              <a:avLst/>
            </a:prstGeom>
            <a:solidFill>
              <a:srgbClr val="E6795A"/>
            </a:soli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wrap="square">
              <a:norm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9pPr>
            </a:lstStyle>
            <a:p>
              <a:pPr eaLnBrk="1" hangingPunct="1"/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28694" name="Rectangle 22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1088" y="0"/>
              <a:ext cx="532" cy="532"/>
            </a:xfrm>
            <a:prstGeom prst="rect">
              <a:avLst/>
            </a:prstGeom>
            <a:solidFill>
              <a:srgbClr val="E6795A"/>
            </a:soli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wrap="square">
              <a:norm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9pPr>
            </a:lstStyle>
            <a:p>
              <a:pPr eaLnBrk="1" hangingPunct="1"/>
              <a:endParaRPr altLang="en-US" lang="zh-CN">
                <a:latin typeface="+mn-lt"/>
                <a:ea typeface="+mn-ea"/>
              </a:endParaRPr>
            </a:p>
          </p:txBody>
        </p:sp>
      </p:grpSp>
      <p:sp>
        <p:nvSpPr>
          <p:cNvPr id="22" name="文本框 21"/>
          <p:cNvSpPr txBox="1"/>
          <p:nvPr>
            <p:custDataLst>
              <p:tags r:id="rId21"/>
            </p:custDataLst>
          </p:nvPr>
        </p:nvSpPr>
        <p:spPr>
          <a:xfrm>
            <a:off x="1473200" y="125049"/>
            <a:ext cx="8737600" cy="589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 bIns="45720" compatLnSpc="1" lIns="91440" numCol="1" rIns="91440" tIns="45720" vert="horz" wrap="square">
            <a:normAutofit/>
          </a:bodyPr>
          <a:lstStyle>
            <a:lvl1pPr eaLnBrk="1" hangingPunct="1"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  <a:sym charset="0" pitchFamily="34" typeface="Arial"/>
              </a:defRPr>
            </a:lvl1pPr>
            <a:lvl2pPr>
              <a:defRPr sz="2800">
                <a:solidFill>
                  <a:srgbClr val="E6795A"/>
                </a:solidFill>
              </a:defRPr>
            </a:lvl2pPr>
            <a:lvl3pPr>
              <a:defRPr sz="2800">
                <a:solidFill>
                  <a:srgbClr val="E6795A"/>
                </a:solidFill>
              </a:defRPr>
            </a:lvl3pPr>
            <a:lvl4pPr>
              <a:defRPr sz="2800">
                <a:solidFill>
                  <a:srgbClr val="E6795A"/>
                </a:solidFill>
              </a:defRPr>
            </a:lvl4pPr>
            <a:lvl5pPr>
              <a:defRPr sz="2800">
                <a:solidFill>
                  <a:srgbClr val="E6795A"/>
                </a:solidFill>
              </a:defRPr>
            </a:lvl5pPr>
            <a:lvl6pPr eaLnBrk="0" fontAlgn="base" hangingPunct="0" marL="457200">
              <a:spcBef>
                <a:spcPct val="0"/>
              </a:spcBef>
              <a:spcAft>
                <a:spcPct val="0"/>
              </a:spcAft>
              <a:defRPr sz="2800">
                <a:solidFill>
                  <a:srgbClr val="E6795A"/>
                </a:solidFill>
              </a:defRPr>
            </a:lvl6pPr>
            <a:lvl7pPr eaLnBrk="0" fontAlgn="base" hangingPunct="0" marL="914400">
              <a:spcBef>
                <a:spcPct val="0"/>
              </a:spcBef>
              <a:spcAft>
                <a:spcPct val="0"/>
              </a:spcAft>
              <a:defRPr sz="2800">
                <a:solidFill>
                  <a:srgbClr val="E6795A"/>
                </a:solidFill>
              </a:defRPr>
            </a:lvl7pPr>
            <a:lvl8pPr eaLnBrk="0" fontAlgn="base" hangingPunct="0" marL="1371600">
              <a:spcBef>
                <a:spcPct val="0"/>
              </a:spcBef>
              <a:spcAft>
                <a:spcPct val="0"/>
              </a:spcAft>
              <a:defRPr sz="2800">
                <a:solidFill>
                  <a:srgbClr val="E6795A"/>
                </a:solidFill>
              </a:defRPr>
            </a:lvl8pPr>
            <a:lvl9pPr eaLnBrk="0" fontAlgn="base" hangingPunct="0" marL="1828800">
              <a:spcBef>
                <a:spcPct val="0"/>
              </a:spcBef>
              <a:spcAft>
                <a:spcPct val="0"/>
              </a:spcAft>
              <a:defRPr sz="2800">
                <a:solidFill>
                  <a:srgbClr val="E6795A"/>
                </a:solidFill>
              </a:defRPr>
            </a:lvl9pPr>
          </a:lstStyle>
          <a:p>
            <a:r>
              <a:rPr altLang="en-US" lang="zh-CN"/>
              <a:t>请在此输入您的标题</a:t>
            </a:r>
          </a:p>
        </p:txBody>
      </p:sp>
      <p:sp>
        <p:nvSpPr>
          <p:cNvPr id="23" name="文本框 22"/>
          <p:cNvSpPr txBox="1"/>
          <p:nvPr>
            <p:custDataLst>
              <p:tags r:id="rId22"/>
            </p:custDataLst>
          </p:nvPr>
        </p:nvSpPr>
        <p:spPr>
          <a:xfrm>
            <a:off x="1490018" y="715965"/>
            <a:ext cx="8720782" cy="493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anchor="t" anchorCtr="0" bIns="45720" compatLnSpc="1" lIns="91440" numCol="1" rIns="91440" tIns="45720" vert="horz" wrap="square">
            <a:normAutofit/>
          </a:bodyPr>
          <a:lstStyle>
            <a:lvl1pPr eaLnBrk="1" hangingPunct="1" indent="0" marL="0">
              <a:lnSpc>
                <a:spcPct val="90000"/>
              </a:lnSpc>
              <a:buFontTx/>
              <a:buNone/>
              <a:defRPr sz="1800">
                <a:solidFill>
                  <a:schemeClr val="bg2"/>
                </a:solidFill>
                <a:latin typeface="+mn-lt"/>
                <a:ea typeface="+mn-ea"/>
                <a:sym charset="0" pitchFamily="34" typeface="Arial"/>
              </a:defRPr>
            </a:lvl1pPr>
            <a:lvl2pPr indent="-285750" marL="742950">
              <a:spcBef>
                <a:spcPct val="20000"/>
              </a:spcBef>
              <a:buChar char="–"/>
              <a:defRPr>
                <a:solidFill>
                  <a:schemeClr val="bg2"/>
                </a:solidFill>
                <a:sym charset="0" pitchFamily="34" typeface="Arial"/>
              </a:defRPr>
            </a:lvl2pPr>
            <a:lvl3pPr indent="-228600" marL="1143000">
              <a:spcBef>
                <a:spcPct val="20000"/>
              </a:spcBef>
              <a:buChar char="•"/>
              <a:defRPr sz="1600">
                <a:solidFill>
                  <a:schemeClr val="bg2"/>
                </a:solidFill>
                <a:sym charset="0" pitchFamily="34" typeface="Arial"/>
              </a:defRPr>
            </a:lvl3pPr>
            <a:lvl4pPr indent="-228600" marL="1600200">
              <a:spcBef>
                <a:spcPct val="20000"/>
              </a:spcBef>
              <a:buChar char="–"/>
              <a:defRPr sz="1400">
                <a:solidFill>
                  <a:schemeClr val="bg2"/>
                </a:solidFill>
                <a:sym charset="0" pitchFamily="34" typeface="Arial"/>
              </a:defRPr>
            </a:lvl4pPr>
            <a:lvl5pPr indent="-228600" marL="2057400">
              <a:spcBef>
                <a:spcPct val="20000"/>
              </a:spcBef>
              <a:buChar char="»"/>
              <a:defRPr sz="1400">
                <a:solidFill>
                  <a:schemeClr val="bg2"/>
                </a:solidFill>
                <a:sym charset="0" pitchFamily="34" typeface="Arial"/>
              </a:defRPr>
            </a:lvl5pPr>
            <a:lvl6pPr indent="-228600" marL="25146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1800">
                <a:latin typeface="+mn-lt"/>
                <a:ea typeface="+mn-ea"/>
              </a:defRPr>
            </a:lvl6pPr>
            <a:lvl7pPr indent="-228600" marL="29718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1800">
                <a:latin typeface="+mn-lt"/>
                <a:ea typeface="+mn-ea"/>
              </a:defRPr>
            </a:lvl7pPr>
            <a:lvl8pPr indent="-228600" marL="34290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1800">
                <a:latin typeface="+mn-lt"/>
                <a:ea typeface="+mn-ea"/>
              </a:defRPr>
            </a:lvl8pPr>
            <a:lvl9pPr indent="-228600" marL="38862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1800">
                <a:latin typeface="+mn-lt"/>
                <a:ea typeface="+mn-ea"/>
              </a:defRPr>
            </a:lvl9pPr>
          </a:lstStyle>
          <a:p>
            <a:r>
              <a:rPr altLang="en-US" lang="zh-CN"/>
              <a:t>请在此输入您的副标题</a:t>
            </a:r>
          </a:p>
        </p:txBody>
      </p:sp>
    </p:spTree>
    <p:custDataLst>
      <p:tags r:id="rId23"/>
    </p:custDataLst>
  </p:cSld>
  <p:clrMapOvr>
    <a:masterClrMapping/>
  </p:clrMapOvr>
  <p:transition/>
  <p:timing/>
</p:sld>
</file>

<file path=ppt/slides/slide2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9701" name="Text 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620294" y="3165083"/>
            <a:ext cx="2353919" cy="82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anchor="ctr" bIns="46990" lIns="90170" rIns="90170" tIns="46990" wrap="square">
            <a:normAutofit/>
          </a:bodyPr>
          <a:lstStyle>
            <a:lvl1pPr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9pPr>
          </a:lstStyle>
          <a:p>
            <a:pPr eaLnBrk="1" hangingPunct="1"/>
            <a:r>
              <a:rPr altLang="en-US" lang="zh-CN" smtClean="0" sz="2000">
                <a:solidFill>
                  <a:schemeClr val="tx2"/>
                </a:solidFill>
                <a:latin typeface="+mj-lt"/>
                <a:ea typeface="+mj-ea"/>
                <a:cs typeface="+mj-cs"/>
                <a:sym charset="0" pitchFamily="34" typeface="Arial"/>
              </a:rPr>
              <a:t>在此编辑标题</a:t>
            </a:r>
          </a:p>
        </p:txBody>
      </p:sp>
      <p:sp>
        <p:nvSpPr>
          <p:cNvPr id="29702" name="Text 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620294" y="3994759"/>
            <a:ext cx="2353919" cy="2304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bIns="46990" lIns="90170" rIns="90170" tIns="46990" wrap="square">
            <a:normAutofit/>
          </a:bodyPr>
          <a:lstStyle>
            <a:lvl1pPr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9pPr>
          </a:lstStyle>
          <a:p>
            <a:pPr eaLnBrk="1" hangingPunct="1"/>
            <a:r>
              <a:rPr altLang="en-US" lang="zh-CN">
                <a:latin typeface="+mn-lt"/>
                <a:ea typeface="+mn-ea"/>
                <a:sym charset="0" pitchFamily="34" typeface="Arial"/>
              </a:rPr>
              <a:t>请在此输入您的文本。</a:t>
            </a:r>
          </a:p>
        </p:txBody>
      </p:sp>
      <p:sp>
        <p:nvSpPr>
          <p:cNvPr id="29703" name="Line 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>
            <a:off x="3620294" y="2337310"/>
            <a:ext cx="0" cy="3958084"/>
          </a:xfrm>
          <a:prstGeom prst="line">
            <a:avLst/>
          </a:prstGeom>
          <a:noFill/>
          <a:ln cmpd="sng" w="9525">
            <a:solidFill>
              <a:srgbClr val="E6795A"/>
            </a:solidFill>
            <a:round/>
          </a:ln>
          <a:effectLst/>
          <a:extLst>
            <a:ext uri="{909E8E84-426E-40DD-AFC4-6F175D3DCCD1}">
              <a14:hiddenFill>
                <a:noFill/>
              </a14:hiddenFill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/>
          <a:p>
            <a:endParaRPr altLang="en-US" lang="zh-CN"/>
          </a:p>
        </p:txBody>
      </p:sp>
      <p:grpSp>
        <p:nvGrpSpPr>
          <p:cNvPr id="29704" name="Group 8"/>
          <p:cNvGrpSpPr/>
          <p:nvPr>
            <p:custDataLst>
              <p:tags r:id="rId6"/>
            </p:custDataLst>
          </p:nvPr>
        </p:nvGrpSpPr>
        <p:grpSpPr>
          <a:xfrm>
            <a:off x="3620294" y="1931988"/>
            <a:ext cx="1233095" cy="1233095"/>
            <a:chExt cx="1620" cy="1620"/>
          </a:xfrm>
        </p:grpSpPr>
        <p:sp>
          <p:nvSpPr>
            <p:cNvPr id="29705" name="Rectangle 9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0" y="532"/>
              <a:ext cx="1088" cy="1088"/>
            </a:xfrm>
            <a:prstGeom prst="rect">
              <a:avLst/>
            </a:prstGeom>
            <a:solidFill>
              <a:srgbClr val="E6795A"/>
            </a:soli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wrap="square">
              <a:norm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9pPr>
            </a:lstStyle>
            <a:p>
              <a:pPr eaLnBrk="1" hangingPunct="1"/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29706" name="Rectangle 10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1088" y="0"/>
              <a:ext cx="532" cy="532"/>
            </a:xfrm>
            <a:prstGeom prst="rect">
              <a:avLst/>
            </a:prstGeom>
            <a:solidFill>
              <a:srgbClr val="E6795A"/>
            </a:soli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wrap="square">
              <a:norm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9pPr>
            </a:lstStyle>
            <a:p>
              <a:pPr eaLnBrk="1" hangingPunct="1"/>
              <a:endParaRPr altLang="en-US" lang="zh-CN">
                <a:latin typeface="+mn-lt"/>
                <a:ea typeface="+mn-ea"/>
              </a:endParaRPr>
            </a:p>
          </p:txBody>
        </p:sp>
      </p:grpSp>
      <p:sp>
        <p:nvSpPr>
          <p:cNvPr id="29707" name="Text Box 1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030415" y="3165083"/>
            <a:ext cx="2353917" cy="82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anchor="ctr" bIns="46990" lIns="90170" rIns="90170" tIns="46990" wrap="square">
            <a:normAutofit/>
          </a:bodyPr>
          <a:lstStyle>
            <a:lvl1pPr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9pPr>
          </a:lstStyle>
          <a:p>
            <a:pPr eaLnBrk="1" hangingPunct="1"/>
            <a:r>
              <a:rPr altLang="en-US" lang="zh-CN" smtClean="0" sz="2000">
                <a:solidFill>
                  <a:schemeClr val="tx2"/>
                </a:solidFill>
                <a:latin typeface="+mj-lt"/>
                <a:ea typeface="+mj-ea"/>
                <a:cs typeface="+mj-cs"/>
                <a:sym charset="0" pitchFamily="34" typeface="Arial"/>
              </a:rPr>
              <a:t>在此编辑标题</a:t>
            </a:r>
          </a:p>
        </p:txBody>
      </p:sp>
      <p:sp>
        <p:nvSpPr>
          <p:cNvPr id="29708" name="Text Box 12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030415" y="3994759"/>
            <a:ext cx="2353917" cy="2304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bIns="46990" lIns="90170" rIns="90170" tIns="46990" wrap="square">
            <a:normAutofit/>
          </a:bodyPr>
          <a:lstStyle>
            <a:lvl1pPr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9pPr>
          </a:lstStyle>
          <a:p>
            <a:pPr eaLnBrk="1" hangingPunct="1"/>
            <a:r>
              <a:rPr altLang="en-US" lang="zh-CN">
                <a:latin typeface="+mn-lt"/>
                <a:ea typeface="+mn-ea"/>
                <a:sym charset="0" pitchFamily="34" typeface="Arial"/>
              </a:rPr>
              <a:t>请在此输入您的文本。</a:t>
            </a:r>
          </a:p>
        </p:txBody>
      </p:sp>
      <p:sp>
        <p:nvSpPr>
          <p:cNvPr id="29709" name="Line 13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1030415" y="2337310"/>
            <a:ext cx="1902" cy="3958084"/>
          </a:xfrm>
          <a:prstGeom prst="line">
            <a:avLst/>
          </a:prstGeom>
          <a:noFill/>
          <a:ln cmpd="sng" w="9525">
            <a:solidFill>
              <a:srgbClr val="E6795A"/>
            </a:solidFill>
            <a:round/>
          </a:ln>
          <a:effectLst/>
          <a:extLst>
            <a:ext uri="{909E8E84-426E-40DD-AFC4-6F175D3DCCD1}">
              <a14:hiddenFill>
                <a:noFill/>
              </a14:hiddenFill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/>
          <a:p>
            <a:endParaRPr altLang="en-US" lang="zh-CN"/>
          </a:p>
        </p:txBody>
      </p:sp>
      <p:grpSp>
        <p:nvGrpSpPr>
          <p:cNvPr id="29710" name="Group 14"/>
          <p:cNvGrpSpPr/>
          <p:nvPr>
            <p:custDataLst>
              <p:tags r:id="rId12"/>
            </p:custDataLst>
          </p:nvPr>
        </p:nvGrpSpPr>
        <p:grpSpPr>
          <a:xfrm>
            <a:off x="1030414" y="1931988"/>
            <a:ext cx="1233095" cy="1233095"/>
            <a:chExt cx="1620" cy="1620"/>
          </a:xfrm>
        </p:grpSpPr>
        <p:sp>
          <p:nvSpPr>
            <p:cNvPr id="29711" name="Rectangle 15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0" y="532"/>
              <a:ext cx="1088" cy="1088"/>
            </a:xfrm>
            <a:prstGeom prst="rect">
              <a:avLst/>
            </a:prstGeom>
            <a:solidFill>
              <a:srgbClr val="E6795A"/>
            </a:soli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wrap="square">
              <a:norm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9pPr>
            </a:lstStyle>
            <a:p>
              <a:pPr eaLnBrk="1" hangingPunct="1"/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29712" name="Rectangle 16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1088" y="0"/>
              <a:ext cx="532" cy="532"/>
            </a:xfrm>
            <a:prstGeom prst="rect">
              <a:avLst/>
            </a:prstGeom>
            <a:solidFill>
              <a:srgbClr val="E6795A"/>
            </a:soli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wrap="square">
              <a:norm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9pPr>
            </a:lstStyle>
            <a:p>
              <a:pPr eaLnBrk="1" hangingPunct="1"/>
              <a:endParaRPr altLang="en-US" lang="zh-CN">
                <a:latin typeface="+mn-lt"/>
                <a:ea typeface="+mn-ea"/>
              </a:endParaRPr>
            </a:p>
          </p:txBody>
        </p:sp>
      </p:grpSp>
      <p:sp>
        <p:nvSpPr>
          <p:cNvPr id="29713" name="Text Box 17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213983" y="3165083"/>
            <a:ext cx="2353917" cy="82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anchor="ctr" bIns="46990" lIns="90170" rIns="90170" tIns="46990" wrap="square">
            <a:normAutofit/>
          </a:bodyPr>
          <a:lstStyle>
            <a:lvl1pPr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9pPr>
          </a:lstStyle>
          <a:p>
            <a:pPr eaLnBrk="1" hangingPunct="1"/>
            <a:r>
              <a:rPr altLang="en-US" lang="zh-CN" smtClean="0" sz="2000">
                <a:solidFill>
                  <a:schemeClr val="tx2"/>
                </a:solidFill>
                <a:latin typeface="+mj-lt"/>
                <a:ea typeface="+mj-ea"/>
                <a:cs typeface="+mj-cs"/>
                <a:sym charset="0" pitchFamily="34" typeface="Arial"/>
              </a:rPr>
              <a:t>在此编辑标题</a:t>
            </a:r>
          </a:p>
        </p:txBody>
      </p:sp>
      <p:sp>
        <p:nvSpPr>
          <p:cNvPr id="29714" name="Text Box 18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212078" y="3994759"/>
            <a:ext cx="2353919" cy="2304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bIns="46990" lIns="90170" rIns="90170" tIns="46990" wrap="square">
            <a:normAutofit/>
          </a:bodyPr>
          <a:lstStyle>
            <a:lvl1pPr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9pPr>
          </a:lstStyle>
          <a:p>
            <a:pPr eaLnBrk="1" hangingPunct="1"/>
            <a:r>
              <a:rPr altLang="en-US" lang="zh-CN">
                <a:latin typeface="+mn-lt"/>
                <a:ea typeface="+mn-ea"/>
                <a:sym charset="0" pitchFamily="34" typeface="Arial"/>
              </a:rPr>
              <a:t>请在此输入您的文本。</a:t>
            </a:r>
          </a:p>
        </p:txBody>
      </p:sp>
      <p:sp>
        <p:nvSpPr>
          <p:cNvPr id="29715" name="Line 19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H="1">
            <a:off x="6212078" y="2337310"/>
            <a:ext cx="0" cy="3958084"/>
          </a:xfrm>
          <a:prstGeom prst="line">
            <a:avLst/>
          </a:prstGeom>
          <a:noFill/>
          <a:ln cmpd="sng" w="9525">
            <a:solidFill>
              <a:srgbClr val="E6795A"/>
            </a:solidFill>
            <a:round/>
          </a:ln>
          <a:effectLst/>
          <a:extLst>
            <a:ext uri="{909E8E84-426E-40DD-AFC4-6F175D3DCCD1}">
              <a14:hiddenFill>
                <a:noFill/>
              </a14:hiddenFill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/>
          <a:p>
            <a:endParaRPr altLang="en-US" lang="zh-CN"/>
          </a:p>
        </p:txBody>
      </p:sp>
      <p:grpSp>
        <p:nvGrpSpPr>
          <p:cNvPr id="29716" name="Group 20"/>
          <p:cNvGrpSpPr/>
          <p:nvPr>
            <p:custDataLst>
              <p:tags r:id="rId18"/>
            </p:custDataLst>
          </p:nvPr>
        </p:nvGrpSpPr>
        <p:grpSpPr>
          <a:xfrm>
            <a:off x="6212078" y="1931988"/>
            <a:ext cx="1233095" cy="1233095"/>
            <a:chExt cx="1620" cy="1620"/>
          </a:xfrm>
        </p:grpSpPr>
        <p:sp>
          <p:nvSpPr>
            <p:cNvPr id="29717" name="Rectangle 21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0" y="532"/>
              <a:ext cx="1088" cy="1088"/>
            </a:xfrm>
            <a:prstGeom prst="rect">
              <a:avLst/>
            </a:prstGeom>
            <a:solidFill>
              <a:srgbClr val="E6795A"/>
            </a:soli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wrap="square">
              <a:norm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9pPr>
            </a:lstStyle>
            <a:p>
              <a:pPr eaLnBrk="1" hangingPunct="1"/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29718" name="Rectangle 22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1088" y="0"/>
              <a:ext cx="532" cy="532"/>
            </a:xfrm>
            <a:prstGeom prst="rect">
              <a:avLst/>
            </a:prstGeom>
            <a:solidFill>
              <a:srgbClr val="E6795A"/>
            </a:soli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wrap="square">
              <a:norm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9pPr>
            </a:lstStyle>
            <a:p>
              <a:pPr eaLnBrk="1" hangingPunct="1"/>
              <a:endParaRPr altLang="en-US" lang="zh-CN">
                <a:latin typeface="+mn-lt"/>
                <a:ea typeface="+mn-ea"/>
              </a:endParaRPr>
            </a:p>
          </p:txBody>
        </p:sp>
      </p:grpSp>
      <p:sp>
        <p:nvSpPr>
          <p:cNvPr id="29719" name="Line 23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H="1">
            <a:off x="8803861" y="2337310"/>
            <a:ext cx="0" cy="3958084"/>
          </a:xfrm>
          <a:prstGeom prst="line">
            <a:avLst/>
          </a:prstGeom>
          <a:noFill/>
          <a:ln cmpd="sng" w="9525">
            <a:solidFill>
              <a:srgbClr val="E6795A"/>
            </a:solidFill>
            <a:round/>
          </a:ln>
          <a:effectLst/>
          <a:extLst>
            <a:ext uri="{909E8E84-426E-40DD-AFC4-6F175D3DCCD1}">
              <a14:hiddenFill>
                <a:noFill/>
              </a14:hiddenFill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/>
          <a:p>
            <a:endParaRPr altLang="en-US" lang="zh-CN"/>
          </a:p>
        </p:txBody>
      </p:sp>
      <p:sp>
        <p:nvSpPr>
          <p:cNvPr id="29720" name="Text Box 24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8807667" y="3165083"/>
            <a:ext cx="2353919" cy="82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anchor="ctr" bIns="46990" lIns="90170" rIns="90170" tIns="46990" wrap="square">
            <a:normAutofit/>
          </a:bodyPr>
          <a:lstStyle>
            <a:lvl1pPr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9pPr>
          </a:lstStyle>
          <a:p>
            <a:pPr eaLnBrk="1" hangingPunct="1"/>
            <a:r>
              <a:rPr altLang="en-US" lang="zh-CN" smtClean="0" sz="2000">
                <a:solidFill>
                  <a:schemeClr val="tx2"/>
                </a:solidFill>
                <a:latin typeface="+mj-lt"/>
                <a:ea typeface="+mj-ea"/>
                <a:cs typeface="+mj-cs"/>
                <a:sym charset="0" pitchFamily="34" typeface="Arial"/>
              </a:rPr>
              <a:t>在此编辑标题</a:t>
            </a:r>
          </a:p>
        </p:txBody>
      </p:sp>
      <p:sp>
        <p:nvSpPr>
          <p:cNvPr id="29721" name="Text Box 25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8805766" y="3994759"/>
            <a:ext cx="2353917" cy="2304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bIns="46990" lIns="90170" rIns="90170" tIns="46990" wrap="square">
            <a:normAutofit/>
          </a:bodyPr>
          <a:lstStyle>
            <a:lvl1pPr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9pPr>
          </a:lstStyle>
          <a:p>
            <a:pPr eaLnBrk="1" hangingPunct="1"/>
            <a:r>
              <a:rPr altLang="en-US" lang="zh-CN">
                <a:latin typeface="+mn-lt"/>
                <a:ea typeface="+mn-ea"/>
                <a:sym charset="0" pitchFamily="34" typeface="Arial"/>
              </a:rPr>
              <a:t>请在此输入您的文本。</a:t>
            </a:r>
          </a:p>
        </p:txBody>
      </p:sp>
      <p:grpSp>
        <p:nvGrpSpPr>
          <p:cNvPr id="29722" name="Group 26"/>
          <p:cNvGrpSpPr/>
          <p:nvPr>
            <p:custDataLst>
              <p:tags r:id="rId24"/>
            </p:custDataLst>
          </p:nvPr>
        </p:nvGrpSpPr>
        <p:grpSpPr>
          <a:xfrm>
            <a:off x="8803861" y="1931988"/>
            <a:ext cx="1233095" cy="1233095"/>
            <a:chExt cx="1620" cy="1620"/>
          </a:xfrm>
        </p:grpSpPr>
        <p:sp>
          <p:nvSpPr>
            <p:cNvPr id="29723" name="Rectangle 27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0" y="532"/>
              <a:ext cx="1088" cy="1088"/>
            </a:xfrm>
            <a:prstGeom prst="rect">
              <a:avLst/>
            </a:prstGeom>
            <a:solidFill>
              <a:srgbClr val="E6795A"/>
            </a:soli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wrap="square">
              <a:norm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9pPr>
            </a:lstStyle>
            <a:p>
              <a:pPr eaLnBrk="1" hangingPunct="1"/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29724" name="Rectangle 28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1088" y="0"/>
              <a:ext cx="532" cy="532"/>
            </a:xfrm>
            <a:prstGeom prst="rect">
              <a:avLst/>
            </a:prstGeom>
            <a:solidFill>
              <a:srgbClr val="E6795A"/>
            </a:soli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wrap="square">
              <a:norm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9pPr>
            </a:lstStyle>
            <a:p>
              <a:pPr eaLnBrk="1" hangingPunct="1"/>
              <a:endParaRPr altLang="en-US" lang="zh-CN">
                <a:latin typeface="+mn-lt"/>
                <a:ea typeface="+mn-ea"/>
              </a:endParaRPr>
            </a:p>
          </p:txBody>
        </p:sp>
      </p:grpSp>
      <p:sp>
        <p:nvSpPr>
          <p:cNvPr id="28" name="文本框 27"/>
          <p:cNvSpPr txBox="1"/>
          <p:nvPr>
            <p:custDataLst>
              <p:tags r:id="rId27"/>
            </p:custDataLst>
          </p:nvPr>
        </p:nvSpPr>
        <p:spPr>
          <a:xfrm>
            <a:off x="1473200" y="125049"/>
            <a:ext cx="8737600" cy="589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 bIns="45720" compatLnSpc="1" lIns="91440" numCol="1" rIns="91440" tIns="45720" vert="horz" wrap="square">
            <a:normAutofit/>
          </a:bodyPr>
          <a:lstStyle>
            <a:lvl1pPr eaLnBrk="1" hangingPunct="1"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  <a:sym charset="0" pitchFamily="34" typeface="Arial"/>
              </a:defRPr>
            </a:lvl1pPr>
            <a:lvl2pPr>
              <a:defRPr sz="2800">
                <a:solidFill>
                  <a:srgbClr val="E6795A"/>
                </a:solidFill>
              </a:defRPr>
            </a:lvl2pPr>
            <a:lvl3pPr>
              <a:defRPr sz="2800">
                <a:solidFill>
                  <a:srgbClr val="E6795A"/>
                </a:solidFill>
              </a:defRPr>
            </a:lvl3pPr>
            <a:lvl4pPr>
              <a:defRPr sz="2800">
                <a:solidFill>
                  <a:srgbClr val="E6795A"/>
                </a:solidFill>
              </a:defRPr>
            </a:lvl4pPr>
            <a:lvl5pPr>
              <a:defRPr sz="2800">
                <a:solidFill>
                  <a:srgbClr val="E6795A"/>
                </a:solidFill>
              </a:defRPr>
            </a:lvl5pPr>
            <a:lvl6pPr eaLnBrk="0" fontAlgn="base" hangingPunct="0" marL="457200">
              <a:spcBef>
                <a:spcPct val="0"/>
              </a:spcBef>
              <a:spcAft>
                <a:spcPct val="0"/>
              </a:spcAft>
              <a:defRPr sz="2800">
                <a:solidFill>
                  <a:srgbClr val="E6795A"/>
                </a:solidFill>
              </a:defRPr>
            </a:lvl6pPr>
            <a:lvl7pPr eaLnBrk="0" fontAlgn="base" hangingPunct="0" marL="914400">
              <a:spcBef>
                <a:spcPct val="0"/>
              </a:spcBef>
              <a:spcAft>
                <a:spcPct val="0"/>
              </a:spcAft>
              <a:defRPr sz="2800">
                <a:solidFill>
                  <a:srgbClr val="E6795A"/>
                </a:solidFill>
              </a:defRPr>
            </a:lvl7pPr>
            <a:lvl8pPr eaLnBrk="0" fontAlgn="base" hangingPunct="0" marL="1371600">
              <a:spcBef>
                <a:spcPct val="0"/>
              </a:spcBef>
              <a:spcAft>
                <a:spcPct val="0"/>
              </a:spcAft>
              <a:defRPr sz="2800">
                <a:solidFill>
                  <a:srgbClr val="E6795A"/>
                </a:solidFill>
              </a:defRPr>
            </a:lvl8pPr>
            <a:lvl9pPr eaLnBrk="0" fontAlgn="base" hangingPunct="0" marL="1828800">
              <a:spcBef>
                <a:spcPct val="0"/>
              </a:spcBef>
              <a:spcAft>
                <a:spcPct val="0"/>
              </a:spcAft>
              <a:defRPr sz="2800">
                <a:solidFill>
                  <a:srgbClr val="E6795A"/>
                </a:solidFill>
              </a:defRPr>
            </a:lvl9pPr>
          </a:lstStyle>
          <a:p>
            <a:r>
              <a:rPr altLang="en-US" lang="zh-CN"/>
              <a:t>请在此输入您的标题</a:t>
            </a:r>
          </a:p>
        </p:txBody>
      </p:sp>
      <p:sp>
        <p:nvSpPr>
          <p:cNvPr id="29" name="文本框 28"/>
          <p:cNvSpPr txBox="1"/>
          <p:nvPr>
            <p:custDataLst>
              <p:tags r:id="rId28"/>
            </p:custDataLst>
          </p:nvPr>
        </p:nvSpPr>
        <p:spPr>
          <a:xfrm>
            <a:off x="1490018" y="715965"/>
            <a:ext cx="8720782" cy="493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anchor="t" anchorCtr="0" bIns="45720" compatLnSpc="1" lIns="91440" numCol="1" rIns="91440" tIns="45720" vert="horz" wrap="square">
            <a:normAutofit/>
          </a:bodyPr>
          <a:lstStyle>
            <a:lvl1pPr eaLnBrk="1" hangingPunct="1" indent="0" marL="0">
              <a:lnSpc>
                <a:spcPct val="90000"/>
              </a:lnSpc>
              <a:buFontTx/>
              <a:buNone/>
              <a:defRPr sz="1800">
                <a:solidFill>
                  <a:schemeClr val="bg2"/>
                </a:solidFill>
                <a:latin typeface="+mn-lt"/>
                <a:ea typeface="+mn-ea"/>
                <a:sym charset="0" pitchFamily="34" typeface="Arial"/>
              </a:defRPr>
            </a:lvl1pPr>
            <a:lvl2pPr indent="-285750" marL="742950">
              <a:spcBef>
                <a:spcPct val="20000"/>
              </a:spcBef>
              <a:buChar char="–"/>
              <a:defRPr>
                <a:solidFill>
                  <a:schemeClr val="bg2"/>
                </a:solidFill>
                <a:sym charset="0" pitchFamily="34" typeface="Arial"/>
              </a:defRPr>
            </a:lvl2pPr>
            <a:lvl3pPr indent="-228600" marL="1143000">
              <a:spcBef>
                <a:spcPct val="20000"/>
              </a:spcBef>
              <a:buChar char="•"/>
              <a:defRPr sz="1600">
                <a:solidFill>
                  <a:schemeClr val="bg2"/>
                </a:solidFill>
                <a:sym charset="0" pitchFamily="34" typeface="Arial"/>
              </a:defRPr>
            </a:lvl3pPr>
            <a:lvl4pPr indent="-228600" marL="1600200">
              <a:spcBef>
                <a:spcPct val="20000"/>
              </a:spcBef>
              <a:buChar char="–"/>
              <a:defRPr sz="1400">
                <a:solidFill>
                  <a:schemeClr val="bg2"/>
                </a:solidFill>
                <a:sym charset="0" pitchFamily="34" typeface="Arial"/>
              </a:defRPr>
            </a:lvl4pPr>
            <a:lvl5pPr indent="-228600" marL="2057400">
              <a:spcBef>
                <a:spcPct val="20000"/>
              </a:spcBef>
              <a:buChar char="»"/>
              <a:defRPr sz="1400">
                <a:solidFill>
                  <a:schemeClr val="bg2"/>
                </a:solidFill>
                <a:sym charset="0" pitchFamily="34" typeface="Arial"/>
              </a:defRPr>
            </a:lvl5pPr>
            <a:lvl6pPr indent="-228600" marL="25146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1800">
                <a:latin typeface="+mn-lt"/>
                <a:ea typeface="+mn-ea"/>
              </a:defRPr>
            </a:lvl6pPr>
            <a:lvl7pPr indent="-228600" marL="29718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1800">
                <a:latin typeface="+mn-lt"/>
                <a:ea typeface="+mn-ea"/>
              </a:defRPr>
            </a:lvl7pPr>
            <a:lvl8pPr indent="-228600" marL="34290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1800">
                <a:latin typeface="+mn-lt"/>
                <a:ea typeface="+mn-ea"/>
              </a:defRPr>
            </a:lvl8pPr>
            <a:lvl9pPr indent="-228600" marL="38862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1800">
                <a:latin typeface="+mn-lt"/>
                <a:ea typeface="+mn-ea"/>
              </a:defRPr>
            </a:lvl9pPr>
          </a:lstStyle>
          <a:p>
            <a:r>
              <a:rPr altLang="en-US" lang="zh-CN"/>
              <a:t>请在此输入您的副标题</a:t>
            </a:r>
          </a:p>
        </p:txBody>
      </p:sp>
    </p:spTree>
    <p:custDataLst>
      <p:tags r:id="rId29"/>
    </p:custDataLst>
  </p:cSld>
  <p:clrMapOvr>
    <a:masterClrMapping/>
  </p:clrMapOvr>
  <p:transition/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51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66799" y="1631950"/>
            <a:ext cx="4859867" cy="679450"/>
          </a:xfrm>
          <a:prstGeom prst="rect">
            <a:avLst/>
          </a:prstGeom>
          <a:solidFill>
            <a:srgbClr val="E6795A"/>
          </a:solidFill>
          <a:ln>
            <a:noFill/>
          </a:ln>
          <a:effectLst/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 wrap="square">
            <a:normAutofit/>
          </a:bodyPr>
          <a:lstStyle>
            <a:lvl1pPr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9pPr>
          </a:lstStyle>
          <a:p>
            <a:pPr algn="ctr" eaLnBrk="1" hangingPunct="1"/>
            <a:r>
              <a:rPr altLang="en-US" lang="zh-CN" smtClean="0" sz="2000">
                <a:solidFill>
                  <a:schemeClr val="bg1"/>
                </a:solidFill>
                <a:latin typeface="+mn-lt"/>
                <a:ea typeface="+mn-ea"/>
                <a:sym charset="0" pitchFamily="34" typeface="Arial"/>
              </a:rPr>
              <a:t>在此编辑文本</a:t>
            </a:r>
          </a:p>
        </p:txBody>
      </p:sp>
      <p:sp>
        <p:nvSpPr>
          <p:cNvPr id="6152" name="Rectangle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066799" y="2986088"/>
            <a:ext cx="4859867" cy="679450"/>
          </a:xfrm>
          <a:prstGeom prst="rect">
            <a:avLst/>
          </a:prstGeom>
          <a:solidFill>
            <a:schemeClr val="bg1"/>
          </a:solidFill>
          <a:ln cmpd="sng" w="9525">
            <a:solidFill>
              <a:srgbClr val="E6795A"/>
            </a:solidFill>
            <a:miter lim="800000"/>
          </a:ln>
          <a:effectLst/>
          <a:extLs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 bIns="46990" lIns="90170" rIns="90170" tIns="46990" wrap="square">
            <a:normAutofit/>
          </a:bodyPr>
          <a:lstStyle>
            <a:lvl1pPr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9pPr>
          </a:lstStyle>
          <a:p>
            <a:pPr algn="ctr" eaLnBrk="1" hangingPunct="1"/>
            <a:r>
              <a:rPr altLang="en-US" lang="zh-CN" smtClean="0" sz="2000">
                <a:latin typeface="+mn-lt"/>
                <a:ea typeface="+mn-ea"/>
                <a:sym charset="0" pitchFamily="34" typeface="Arial"/>
              </a:rPr>
              <a:t>在此编辑文本</a:t>
            </a:r>
          </a:p>
        </p:txBody>
      </p:sp>
      <p:sp>
        <p:nvSpPr>
          <p:cNvPr id="6153" name="Rectangle 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066799" y="4340225"/>
            <a:ext cx="4859867" cy="679450"/>
          </a:xfrm>
          <a:prstGeom prst="rect">
            <a:avLst/>
          </a:prstGeom>
          <a:solidFill>
            <a:srgbClr val="E6795A"/>
          </a:solidFill>
          <a:ln>
            <a:noFill/>
          </a:ln>
          <a:effectLst/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 wrap="square">
            <a:normAutofit/>
          </a:bodyPr>
          <a:lstStyle>
            <a:lvl1pPr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9pPr>
          </a:lstStyle>
          <a:p>
            <a:pPr algn="ctr" eaLnBrk="1" hangingPunct="1"/>
            <a:r>
              <a:rPr altLang="en-US" lang="zh-CN" smtClean="0" sz="2000">
                <a:solidFill>
                  <a:schemeClr val="bg1"/>
                </a:solidFill>
                <a:latin typeface="+mn-lt"/>
                <a:ea typeface="+mn-ea"/>
                <a:sym charset="0" pitchFamily="34" typeface="Arial"/>
              </a:rPr>
              <a:t>在此编辑文本</a:t>
            </a:r>
          </a:p>
        </p:txBody>
      </p:sp>
      <p:pic>
        <p:nvPicPr>
          <p:cNvPr id="9" name="Picture 3"/>
          <p:cNvPicPr>
            <a:picLocks noChangeArrowheads="1" noChangeAspect="1"/>
          </p:cNvPicPr>
          <p:nvPr>
            <p:custDataLst>
              <p:tags r:id="rId7"/>
            </p:custDataLst>
          </p:nvPr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607174" y="1589"/>
            <a:ext cx="5584825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5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579781" y="876301"/>
            <a:ext cx="260350" cy="417513"/>
          </a:xfrm>
          <a:prstGeom prst="rect">
            <a:avLst/>
          </a:prstGeom>
          <a:solidFill>
            <a:srgbClr val="E6795A"/>
          </a:solidFill>
          <a:ln>
            <a:noFill/>
          </a:ln>
          <a:effectLst/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 wrap="square">
            <a:normAutofit/>
          </a:bodyPr>
          <a:lstStyle>
            <a:lvl1pPr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9pPr>
          </a:lstStyle>
          <a:p>
            <a:pPr eaLnBrk="1" hangingPunct="1"/>
            <a:endParaRPr altLang="en-US" lang="zh-CN"/>
          </a:p>
        </p:txBody>
      </p:sp>
      <p:sp>
        <p:nvSpPr>
          <p:cNvPr id="12" name="Rectangle 6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0989731" y="876301"/>
            <a:ext cx="261938" cy="417513"/>
          </a:xfrm>
          <a:prstGeom prst="rect">
            <a:avLst/>
          </a:prstGeom>
          <a:solidFill>
            <a:srgbClr val="E6795A"/>
          </a:solidFill>
          <a:ln>
            <a:noFill/>
          </a:ln>
          <a:effectLst/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 wrap="square">
            <a:normAutofit/>
          </a:bodyPr>
          <a:lstStyle>
            <a:lvl1pPr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9pPr>
          </a:lstStyle>
          <a:p>
            <a:pPr eaLnBrk="1" hangingPunct="1"/>
            <a:endParaRPr altLang="en-US" lang="zh-CN"/>
          </a:p>
        </p:txBody>
      </p:sp>
      <p:sp>
        <p:nvSpPr>
          <p:cNvPr id="13" name="文本框 12"/>
          <p:cNvSpPr txBox="1"/>
          <p:nvPr>
            <p:custDataLst>
              <p:tags r:id="rId10"/>
            </p:custDataLst>
          </p:nvPr>
        </p:nvSpPr>
        <p:spPr>
          <a:xfrm>
            <a:off x="7840131" y="744539"/>
            <a:ext cx="31496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 bIns="45720" compatLnSpc="1" lIns="91440" numCol="1" rIns="91440" tIns="45720" vert="horz" wrap="square">
            <a:normAutofit/>
          </a:bodyPr>
          <a:lstStyle>
            <a:lvl1pPr eaLnBrk="1" hangingPunct="1">
              <a:defRPr sz="3600">
                <a:solidFill>
                  <a:schemeClr val="bg1"/>
                </a:solidFill>
                <a:latin typeface="+mj-lt"/>
                <a:ea typeface="+mj-ea"/>
                <a:cs typeface="+mj-cs"/>
                <a:sym charset="0" pitchFamily="34" typeface="Arial"/>
              </a:defRPr>
            </a:lvl1pPr>
            <a:lvl2pPr>
              <a:defRPr sz="2800">
                <a:solidFill>
                  <a:srgbClr val="E6795A"/>
                </a:solidFill>
              </a:defRPr>
            </a:lvl2pPr>
            <a:lvl3pPr>
              <a:defRPr sz="2800">
                <a:solidFill>
                  <a:srgbClr val="E6795A"/>
                </a:solidFill>
              </a:defRPr>
            </a:lvl3pPr>
            <a:lvl4pPr>
              <a:defRPr sz="2800">
                <a:solidFill>
                  <a:srgbClr val="E6795A"/>
                </a:solidFill>
              </a:defRPr>
            </a:lvl4pPr>
            <a:lvl5pPr>
              <a:defRPr sz="2800">
                <a:solidFill>
                  <a:srgbClr val="E6795A"/>
                </a:solidFill>
              </a:defRPr>
            </a:lvl5pPr>
            <a:lvl6pPr eaLnBrk="0" fontAlgn="base" hangingPunct="0" marL="457200">
              <a:spcBef>
                <a:spcPct val="0"/>
              </a:spcBef>
              <a:spcAft>
                <a:spcPct val="0"/>
              </a:spcAft>
              <a:defRPr sz="2800">
                <a:solidFill>
                  <a:srgbClr val="E6795A"/>
                </a:solidFill>
              </a:defRPr>
            </a:lvl6pPr>
            <a:lvl7pPr eaLnBrk="0" fontAlgn="base" hangingPunct="0" marL="914400">
              <a:spcBef>
                <a:spcPct val="0"/>
              </a:spcBef>
              <a:spcAft>
                <a:spcPct val="0"/>
              </a:spcAft>
              <a:defRPr sz="2800">
                <a:solidFill>
                  <a:srgbClr val="E6795A"/>
                </a:solidFill>
              </a:defRPr>
            </a:lvl7pPr>
            <a:lvl8pPr eaLnBrk="0" fontAlgn="base" hangingPunct="0" marL="1371600">
              <a:spcBef>
                <a:spcPct val="0"/>
              </a:spcBef>
              <a:spcAft>
                <a:spcPct val="0"/>
              </a:spcAft>
              <a:defRPr sz="2800">
                <a:solidFill>
                  <a:srgbClr val="E6795A"/>
                </a:solidFill>
              </a:defRPr>
            </a:lvl8pPr>
            <a:lvl9pPr eaLnBrk="0" fontAlgn="base" hangingPunct="0" marL="1828800">
              <a:spcBef>
                <a:spcPct val="0"/>
              </a:spcBef>
              <a:spcAft>
                <a:spcPct val="0"/>
              </a:spcAft>
              <a:defRPr sz="2800">
                <a:solidFill>
                  <a:srgbClr val="E6795A"/>
                </a:solidFill>
              </a:defRPr>
            </a:lvl9pPr>
          </a:lstStyle>
          <a:p>
            <a:r>
              <a:rPr altLang="zh-CN" lang="en-US" smtClean="0"/>
              <a:t>CONTENTS</a:t>
            </a:r>
          </a:p>
        </p:txBody>
      </p:sp>
    </p:spTree>
    <p:custDataLst>
      <p:tags r:id="rId11"/>
    </p:custDataLst>
  </p:cSld>
  <p:clrMapOvr>
    <a:masterClrMapping/>
  </p:clrMapOvr>
  <p:transition/>
  <p:timing/>
</p:sld>
</file>

<file path=ppt/slides/slide3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725" name="Text 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507209" y="1927000"/>
            <a:ext cx="2227006" cy="415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anchor="ctr" bIns="46990" lIns="90170" rIns="90170" tIns="46990" wrap="square">
            <a:normAutofit/>
          </a:bodyPr>
          <a:lstStyle>
            <a:lvl1pPr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9pPr>
          </a:lstStyle>
          <a:p>
            <a:pPr eaLnBrk="1" hangingPunct="1"/>
            <a:r>
              <a:rPr altLang="en-US" lang="zh-CN" smtClean="0" sz="2000">
                <a:solidFill>
                  <a:schemeClr val="tx2"/>
                </a:solidFill>
                <a:latin typeface="+mj-lt"/>
                <a:ea typeface="+mj-ea"/>
                <a:cs typeface="+mj-cs"/>
                <a:sym charset="0" pitchFamily="34" typeface="Arial"/>
              </a:rPr>
              <a:t>在此编辑标题</a:t>
            </a:r>
          </a:p>
        </p:txBody>
      </p:sp>
      <p:sp>
        <p:nvSpPr>
          <p:cNvPr id="30726" name="Text 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507210" y="2342597"/>
            <a:ext cx="2228661" cy="1511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bIns="46990" lIns="90170" rIns="90170" tIns="46990" wrap="square">
            <a:normAutofit/>
          </a:bodyPr>
          <a:lstStyle>
            <a:lvl1pPr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9pPr>
          </a:lstStyle>
          <a:p>
            <a:pPr eaLnBrk="1" hangingPunct="1"/>
            <a:r>
              <a:rPr altLang="en-US" lang="zh-CN">
                <a:solidFill>
                  <a:schemeClr val="bg2"/>
                </a:solidFill>
                <a:latin typeface="+mn-lt"/>
                <a:ea typeface="+mn-ea"/>
                <a:sym charset="0" pitchFamily="34" typeface="Arial"/>
              </a:rPr>
              <a:t>请在此输入您的文本。</a:t>
            </a:r>
          </a:p>
        </p:txBody>
      </p:sp>
      <p:sp>
        <p:nvSpPr>
          <p:cNvPr id="30727" name="Text 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158175" y="1927000"/>
            <a:ext cx="2227005" cy="415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anchor="ctr" bIns="46990" lIns="90170" rIns="90170" tIns="46990" wrap="square">
            <a:normAutofit/>
          </a:bodyPr>
          <a:lstStyle>
            <a:lvl1pPr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9pPr>
          </a:lstStyle>
          <a:p>
            <a:pPr eaLnBrk="1" hangingPunct="1"/>
            <a:r>
              <a:rPr altLang="en-US" lang="zh-CN" smtClean="0" sz="2000">
                <a:solidFill>
                  <a:schemeClr val="tx2"/>
                </a:solidFill>
                <a:latin typeface="+mj-lt"/>
                <a:ea typeface="+mj-ea"/>
                <a:cs typeface="+mj-cs"/>
                <a:sym charset="0" pitchFamily="34" typeface="Arial"/>
              </a:rPr>
              <a:t>在此编辑标题</a:t>
            </a:r>
          </a:p>
        </p:txBody>
      </p:sp>
      <p:sp>
        <p:nvSpPr>
          <p:cNvPr id="30728" name="Text Box 8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156518" y="2342597"/>
            <a:ext cx="2228661" cy="1511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bIns="46990" lIns="90170" rIns="90170" tIns="46990" wrap="square">
            <a:normAutofit/>
          </a:bodyPr>
          <a:lstStyle>
            <a:lvl1pPr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9pPr>
          </a:lstStyle>
          <a:p>
            <a:pPr eaLnBrk="1" hangingPunct="1"/>
            <a:r>
              <a:rPr altLang="en-US" lang="zh-CN">
                <a:solidFill>
                  <a:schemeClr val="bg2"/>
                </a:solidFill>
                <a:latin typeface="+mn-lt"/>
                <a:ea typeface="+mn-ea"/>
                <a:sym charset="0" pitchFamily="34" typeface="Arial"/>
              </a:rPr>
              <a:t>请在此输入您的文本。</a:t>
            </a:r>
          </a:p>
        </p:txBody>
      </p:sp>
      <p:sp>
        <p:nvSpPr>
          <p:cNvPr id="30729" name="Line 9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3507209" y="1561076"/>
            <a:ext cx="1656" cy="2294891"/>
          </a:xfrm>
          <a:prstGeom prst="line">
            <a:avLst/>
          </a:prstGeom>
          <a:noFill/>
          <a:ln cmpd="sng" w="9525">
            <a:solidFill>
              <a:srgbClr val="E6795A"/>
            </a:solidFill>
            <a:round/>
          </a:ln>
          <a:effectLst/>
          <a:extLst>
            <a:ext uri="{909E8E84-426E-40DD-AFC4-6F175D3DCCD1}">
              <a14:hiddenFill>
                <a:noFill/>
              </a14:hiddenFill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/>
          <a:p>
            <a:endParaRPr altLang="en-US" lang="zh-CN"/>
          </a:p>
        </p:txBody>
      </p:sp>
      <p:sp>
        <p:nvSpPr>
          <p:cNvPr id="30730" name="Line 10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H="1">
            <a:off x="7158174" y="1561076"/>
            <a:ext cx="0" cy="2294891"/>
          </a:xfrm>
          <a:prstGeom prst="line">
            <a:avLst/>
          </a:prstGeom>
          <a:noFill/>
          <a:ln cmpd="sng" w="9525">
            <a:solidFill>
              <a:srgbClr val="E6795A"/>
            </a:solidFill>
            <a:round/>
          </a:ln>
          <a:effectLst/>
          <a:extLst>
            <a:ext uri="{909E8E84-426E-40DD-AFC4-6F175D3DCCD1}">
              <a14:hiddenFill>
                <a:noFill/>
              </a14:hiddenFill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/>
          <a:p>
            <a:endParaRPr altLang="en-US" lang="zh-CN"/>
          </a:p>
        </p:txBody>
      </p:sp>
      <p:grpSp>
        <p:nvGrpSpPr>
          <p:cNvPr id="30731" name="Group 11"/>
          <p:cNvGrpSpPr/>
          <p:nvPr>
            <p:custDataLst>
              <p:tags r:id="rId9"/>
            </p:custDataLst>
          </p:nvPr>
        </p:nvGrpSpPr>
        <p:grpSpPr>
          <a:xfrm>
            <a:off x="7156517" y="1329268"/>
            <a:ext cx="536468" cy="538124"/>
            <a:chExt cx="1620" cy="1620"/>
          </a:xfrm>
        </p:grpSpPr>
        <p:sp>
          <p:nvSpPr>
            <p:cNvPr id="30732" name="Rectangle 12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0" y="532"/>
              <a:ext cx="1088" cy="1088"/>
            </a:xfrm>
            <a:prstGeom prst="rect">
              <a:avLst/>
            </a:prstGeom>
            <a:solidFill>
              <a:srgbClr val="E6795A"/>
            </a:soli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wrap="square">
              <a:norm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9pPr>
            </a:lstStyle>
            <a:p>
              <a:pPr eaLnBrk="1" hangingPunct="1"/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30733" name="Rectangle 13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1088" y="0"/>
              <a:ext cx="532" cy="532"/>
            </a:xfrm>
            <a:prstGeom prst="rect">
              <a:avLst/>
            </a:prstGeom>
            <a:solidFill>
              <a:srgbClr val="E6795A"/>
            </a:soli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wrap="square">
              <a:norm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9pPr>
            </a:lstStyle>
            <a:p>
              <a:pPr eaLnBrk="1" hangingPunct="1"/>
              <a:endParaRPr altLang="en-US" lang="zh-CN">
                <a:latin typeface="+mn-lt"/>
                <a:ea typeface="+mn-ea"/>
              </a:endParaRPr>
            </a:p>
          </p:txBody>
        </p:sp>
      </p:grpSp>
      <p:grpSp>
        <p:nvGrpSpPr>
          <p:cNvPr id="30734" name="Group 14"/>
          <p:cNvGrpSpPr/>
          <p:nvPr>
            <p:custDataLst>
              <p:tags r:id="rId12"/>
            </p:custDataLst>
          </p:nvPr>
        </p:nvGrpSpPr>
        <p:grpSpPr>
          <a:xfrm>
            <a:off x="3507209" y="1329268"/>
            <a:ext cx="536468" cy="538124"/>
            <a:chExt cx="1620" cy="1620"/>
          </a:xfrm>
        </p:grpSpPr>
        <p:sp>
          <p:nvSpPr>
            <p:cNvPr id="30735" name="Rectangle 15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0" y="532"/>
              <a:ext cx="1088" cy="1088"/>
            </a:xfrm>
            <a:prstGeom prst="rect">
              <a:avLst/>
            </a:prstGeom>
            <a:solidFill>
              <a:srgbClr val="E6795A"/>
            </a:soli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wrap="square">
              <a:norm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9pPr>
            </a:lstStyle>
            <a:p>
              <a:pPr eaLnBrk="1" hangingPunct="1"/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30736" name="Rectangle 16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1088" y="0"/>
              <a:ext cx="532" cy="532"/>
            </a:xfrm>
            <a:prstGeom prst="rect">
              <a:avLst/>
            </a:prstGeom>
            <a:solidFill>
              <a:srgbClr val="E6795A"/>
            </a:soli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wrap="square">
              <a:norm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9pPr>
            </a:lstStyle>
            <a:p>
              <a:pPr eaLnBrk="1" hangingPunct="1"/>
              <a:endParaRPr altLang="en-US" lang="zh-CN">
                <a:latin typeface="+mn-lt"/>
                <a:ea typeface="+mn-ea"/>
              </a:endParaRPr>
            </a:p>
          </p:txBody>
        </p:sp>
      </p:grpSp>
      <p:sp>
        <p:nvSpPr>
          <p:cNvPr id="30737" name="Text Box 17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886216" y="4758359"/>
            <a:ext cx="2227005" cy="415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anchor="ctr" bIns="46990" lIns="90170" rIns="90170" tIns="46990" wrap="square">
            <a:normAutofit/>
          </a:bodyPr>
          <a:lstStyle>
            <a:lvl1pPr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9pPr>
          </a:lstStyle>
          <a:p>
            <a:pPr eaLnBrk="1" hangingPunct="1"/>
            <a:r>
              <a:rPr altLang="en-US" lang="zh-CN" smtClean="0" sz="2000">
                <a:solidFill>
                  <a:schemeClr val="tx2"/>
                </a:solidFill>
                <a:latin typeface="+mj-lt"/>
                <a:ea typeface="+mj-ea"/>
                <a:cs typeface="+mj-cs"/>
                <a:sym charset="0" pitchFamily="34" typeface="Arial"/>
              </a:rPr>
              <a:t>在此编辑标题</a:t>
            </a:r>
          </a:p>
        </p:txBody>
      </p:sp>
      <p:sp>
        <p:nvSpPr>
          <p:cNvPr id="30738" name="Text Box 18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887871" y="5173956"/>
            <a:ext cx="2228661" cy="1511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bIns="46990" lIns="90170" rIns="90170" tIns="46990" wrap="square">
            <a:normAutofit/>
          </a:bodyPr>
          <a:lstStyle>
            <a:lvl1pPr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9pPr>
          </a:lstStyle>
          <a:p>
            <a:pPr eaLnBrk="1" hangingPunct="1"/>
            <a:r>
              <a:rPr altLang="en-US" lang="zh-CN">
                <a:solidFill>
                  <a:schemeClr val="bg2"/>
                </a:solidFill>
                <a:latin typeface="+mn-lt"/>
                <a:ea typeface="+mn-ea"/>
                <a:sym charset="0" pitchFamily="34" typeface="Arial"/>
              </a:rPr>
              <a:t>请在此输入您的文本。</a:t>
            </a:r>
          </a:p>
        </p:txBody>
      </p:sp>
      <p:sp>
        <p:nvSpPr>
          <p:cNvPr id="30739" name="Text Box 19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977530" y="4758359"/>
            <a:ext cx="2228661" cy="415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anchor="ctr" bIns="46990" lIns="90170" rIns="90170" tIns="46990" wrap="square">
            <a:normAutofit/>
          </a:bodyPr>
          <a:lstStyle>
            <a:lvl1pPr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9pPr>
          </a:lstStyle>
          <a:p>
            <a:pPr eaLnBrk="1" hangingPunct="1"/>
            <a:r>
              <a:rPr altLang="en-US" lang="zh-CN" smtClean="0" sz="2000">
                <a:solidFill>
                  <a:schemeClr val="tx2"/>
                </a:solidFill>
                <a:latin typeface="+mj-lt"/>
                <a:ea typeface="+mj-ea"/>
                <a:cs typeface="+mj-cs"/>
                <a:sym charset="0" pitchFamily="34" typeface="Arial"/>
              </a:rPr>
              <a:t>在此编辑标题</a:t>
            </a:r>
          </a:p>
        </p:txBody>
      </p:sp>
      <p:sp>
        <p:nvSpPr>
          <p:cNvPr id="30740" name="Text Box 20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979187" y="5173956"/>
            <a:ext cx="2228661" cy="1511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bIns="46990" lIns="90170" rIns="90170" tIns="46990" wrap="square">
            <a:normAutofit/>
          </a:bodyPr>
          <a:lstStyle>
            <a:lvl1pPr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9pPr>
          </a:lstStyle>
          <a:p>
            <a:pPr eaLnBrk="1" hangingPunct="1"/>
            <a:r>
              <a:rPr altLang="en-US" lang="zh-CN">
                <a:solidFill>
                  <a:schemeClr val="bg2"/>
                </a:solidFill>
                <a:latin typeface="+mn-lt"/>
                <a:ea typeface="+mn-ea"/>
                <a:sym charset="0" pitchFamily="34" typeface="Arial"/>
              </a:rPr>
              <a:t>请在此输入您的文本。</a:t>
            </a:r>
          </a:p>
        </p:txBody>
      </p:sp>
      <p:sp>
        <p:nvSpPr>
          <p:cNvPr id="30741" name="Text Box 21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8077124" y="4758359"/>
            <a:ext cx="2228661" cy="415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anchor="ctr" bIns="46990" lIns="90170" rIns="90170" tIns="46990" wrap="square">
            <a:normAutofit/>
          </a:bodyPr>
          <a:lstStyle>
            <a:lvl1pPr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9pPr>
          </a:lstStyle>
          <a:p>
            <a:pPr eaLnBrk="1" hangingPunct="1"/>
            <a:r>
              <a:rPr altLang="en-US" lang="zh-CN" smtClean="0" sz="2000">
                <a:solidFill>
                  <a:schemeClr val="tx2"/>
                </a:solidFill>
                <a:latin typeface="+mj-lt"/>
                <a:ea typeface="+mj-ea"/>
                <a:cs typeface="+mj-cs"/>
                <a:sym charset="0" pitchFamily="34" typeface="Arial"/>
              </a:rPr>
              <a:t>在此编辑标题</a:t>
            </a:r>
          </a:p>
        </p:txBody>
      </p:sp>
      <p:sp>
        <p:nvSpPr>
          <p:cNvPr id="30742" name="Text Box 22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8077124" y="5173956"/>
            <a:ext cx="2228661" cy="1511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bIns="46990" lIns="90170" rIns="90170" tIns="46990" wrap="square">
            <a:normAutofit/>
          </a:bodyPr>
          <a:lstStyle>
            <a:lvl1pPr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9pPr>
          </a:lstStyle>
          <a:p>
            <a:pPr eaLnBrk="1" hangingPunct="1"/>
            <a:r>
              <a:rPr altLang="en-US" lang="zh-CN">
                <a:solidFill>
                  <a:schemeClr val="bg2"/>
                </a:solidFill>
                <a:latin typeface="+mn-lt"/>
                <a:ea typeface="+mn-ea"/>
                <a:sym charset="0" pitchFamily="34" typeface="Arial"/>
              </a:rPr>
              <a:t>请在此输入您的文本。</a:t>
            </a:r>
          </a:p>
        </p:txBody>
      </p:sp>
      <p:sp>
        <p:nvSpPr>
          <p:cNvPr id="30743" name="Line 23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1886216" y="4392436"/>
            <a:ext cx="1655" cy="2294891"/>
          </a:xfrm>
          <a:prstGeom prst="line">
            <a:avLst/>
          </a:prstGeom>
          <a:noFill/>
          <a:ln cmpd="sng" w="9525">
            <a:solidFill>
              <a:srgbClr val="E6795A"/>
            </a:solidFill>
            <a:round/>
          </a:ln>
          <a:effectLst/>
          <a:extLst>
            <a:ext uri="{909E8E84-426E-40DD-AFC4-6F175D3DCCD1}">
              <a14:hiddenFill>
                <a:noFill/>
              </a14:hiddenFill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/>
          <a:p>
            <a:endParaRPr altLang="en-US" lang="zh-CN"/>
          </a:p>
        </p:txBody>
      </p:sp>
      <p:sp>
        <p:nvSpPr>
          <p:cNvPr id="30744" name="Line 24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4979187" y="4392436"/>
            <a:ext cx="1655" cy="2294891"/>
          </a:xfrm>
          <a:prstGeom prst="line">
            <a:avLst/>
          </a:prstGeom>
          <a:noFill/>
          <a:ln cmpd="sng" w="9525">
            <a:solidFill>
              <a:srgbClr val="E6795A"/>
            </a:solidFill>
            <a:round/>
          </a:ln>
          <a:effectLst/>
          <a:extLst>
            <a:ext uri="{909E8E84-426E-40DD-AFC4-6F175D3DCCD1}">
              <a14:hiddenFill>
                <a:noFill/>
              </a14:hiddenFill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/>
          <a:p>
            <a:endParaRPr altLang="en-US" lang="zh-CN"/>
          </a:p>
        </p:txBody>
      </p:sp>
      <p:sp>
        <p:nvSpPr>
          <p:cNvPr id="30745" name="Line 25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H="1">
            <a:off x="8077123" y="4392436"/>
            <a:ext cx="1656" cy="2294891"/>
          </a:xfrm>
          <a:prstGeom prst="line">
            <a:avLst/>
          </a:prstGeom>
          <a:noFill/>
          <a:ln cmpd="sng" w="9525">
            <a:solidFill>
              <a:srgbClr val="E6795A"/>
            </a:solidFill>
            <a:round/>
          </a:ln>
          <a:effectLst/>
          <a:extLst>
            <a:ext uri="{909E8E84-426E-40DD-AFC4-6F175D3DCCD1}">
              <a14:hiddenFill>
                <a:noFill/>
              </a14:hiddenFill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/>
          <a:p>
            <a:endParaRPr altLang="en-US" lang="zh-CN"/>
          </a:p>
        </p:txBody>
      </p:sp>
      <p:grpSp>
        <p:nvGrpSpPr>
          <p:cNvPr id="30746" name="Group 26"/>
          <p:cNvGrpSpPr/>
          <p:nvPr>
            <p:custDataLst>
              <p:tags r:id="rId24"/>
            </p:custDataLst>
          </p:nvPr>
        </p:nvGrpSpPr>
        <p:grpSpPr>
          <a:xfrm>
            <a:off x="8075469" y="4160627"/>
            <a:ext cx="538123" cy="538124"/>
            <a:chExt cx="1620" cy="1620"/>
          </a:xfrm>
        </p:grpSpPr>
        <p:sp>
          <p:nvSpPr>
            <p:cNvPr id="30747" name="Rectangle 27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0" y="532"/>
              <a:ext cx="1088" cy="1088"/>
            </a:xfrm>
            <a:prstGeom prst="rect">
              <a:avLst/>
            </a:prstGeom>
            <a:solidFill>
              <a:srgbClr val="E6795A"/>
            </a:soli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wrap="square">
              <a:norm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9pPr>
            </a:lstStyle>
            <a:p>
              <a:pPr eaLnBrk="1" hangingPunct="1"/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30748" name="Rectangle 28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1088" y="0"/>
              <a:ext cx="532" cy="532"/>
            </a:xfrm>
            <a:prstGeom prst="rect">
              <a:avLst/>
            </a:prstGeom>
            <a:solidFill>
              <a:srgbClr val="E6795A"/>
            </a:soli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wrap="square">
              <a:norm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9pPr>
            </a:lstStyle>
            <a:p>
              <a:pPr eaLnBrk="1" hangingPunct="1"/>
              <a:endParaRPr altLang="en-US" lang="zh-CN">
                <a:latin typeface="+mn-lt"/>
                <a:ea typeface="+mn-ea"/>
              </a:endParaRPr>
            </a:p>
          </p:txBody>
        </p:sp>
      </p:grpSp>
      <p:grpSp>
        <p:nvGrpSpPr>
          <p:cNvPr id="30749" name="Group 29"/>
          <p:cNvGrpSpPr/>
          <p:nvPr>
            <p:custDataLst>
              <p:tags r:id="rId27"/>
            </p:custDataLst>
          </p:nvPr>
        </p:nvGrpSpPr>
        <p:grpSpPr>
          <a:xfrm>
            <a:off x="4977529" y="4160627"/>
            <a:ext cx="538124" cy="538124"/>
            <a:chExt cx="1620" cy="1620"/>
          </a:xfrm>
        </p:grpSpPr>
        <p:sp>
          <p:nvSpPr>
            <p:cNvPr id="30750" name="Rectangle 30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0" y="532"/>
              <a:ext cx="1088" cy="1088"/>
            </a:xfrm>
            <a:prstGeom prst="rect">
              <a:avLst/>
            </a:prstGeom>
            <a:solidFill>
              <a:srgbClr val="E6795A"/>
            </a:soli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wrap="square">
              <a:norm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9pPr>
            </a:lstStyle>
            <a:p>
              <a:pPr eaLnBrk="1" hangingPunct="1"/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30751" name="Rectangle 31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1088" y="0"/>
              <a:ext cx="532" cy="532"/>
            </a:xfrm>
            <a:prstGeom prst="rect">
              <a:avLst/>
            </a:prstGeom>
            <a:solidFill>
              <a:srgbClr val="E6795A"/>
            </a:soli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wrap="square">
              <a:norm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9pPr>
            </a:lstStyle>
            <a:p>
              <a:pPr eaLnBrk="1" hangingPunct="1"/>
              <a:endParaRPr altLang="en-US" lang="zh-CN">
                <a:latin typeface="+mn-lt"/>
                <a:ea typeface="+mn-ea"/>
              </a:endParaRPr>
            </a:p>
          </p:txBody>
        </p:sp>
      </p:grpSp>
      <p:grpSp>
        <p:nvGrpSpPr>
          <p:cNvPr id="30752" name="Group 32"/>
          <p:cNvGrpSpPr/>
          <p:nvPr>
            <p:custDataLst>
              <p:tags r:id="rId30"/>
            </p:custDataLst>
          </p:nvPr>
        </p:nvGrpSpPr>
        <p:grpSpPr>
          <a:xfrm>
            <a:off x="1886216" y="4160627"/>
            <a:ext cx="538123" cy="538124"/>
            <a:chExt cx="1620" cy="1620"/>
          </a:xfrm>
        </p:grpSpPr>
        <p:sp>
          <p:nvSpPr>
            <p:cNvPr id="30753" name="Rectangle 33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0" y="532"/>
              <a:ext cx="1088" cy="1088"/>
            </a:xfrm>
            <a:prstGeom prst="rect">
              <a:avLst/>
            </a:prstGeom>
            <a:solidFill>
              <a:srgbClr val="E6795A"/>
            </a:soli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wrap="square">
              <a:norm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9pPr>
            </a:lstStyle>
            <a:p>
              <a:pPr eaLnBrk="1" hangingPunct="1"/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30754" name="Rectangle 34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1088" y="0"/>
              <a:ext cx="532" cy="532"/>
            </a:xfrm>
            <a:prstGeom prst="rect">
              <a:avLst/>
            </a:prstGeom>
            <a:solidFill>
              <a:srgbClr val="E6795A"/>
            </a:soli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wrap="square">
              <a:norm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9pPr>
            </a:lstStyle>
            <a:p>
              <a:pPr eaLnBrk="1" hangingPunct="1"/>
              <a:endParaRPr altLang="en-US" lang="zh-CN">
                <a:latin typeface="+mn-lt"/>
                <a:ea typeface="+mn-ea"/>
              </a:endParaRPr>
            </a:p>
          </p:txBody>
        </p:sp>
      </p:grpSp>
      <p:sp>
        <p:nvSpPr>
          <p:cNvPr id="34" name="文本框 33"/>
          <p:cNvSpPr txBox="1"/>
          <p:nvPr>
            <p:custDataLst>
              <p:tags r:id="rId33"/>
            </p:custDataLst>
          </p:nvPr>
        </p:nvSpPr>
        <p:spPr>
          <a:xfrm>
            <a:off x="1473200" y="125049"/>
            <a:ext cx="8737600" cy="589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 bIns="45720" compatLnSpc="1" lIns="91440" numCol="1" rIns="91440" tIns="45720" vert="horz" wrap="square">
            <a:normAutofit/>
          </a:bodyPr>
          <a:lstStyle>
            <a:lvl1pPr eaLnBrk="1" hangingPunct="1"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  <a:sym charset="0" pitchFamily="34" typeface="Arial"/>
              </a:defRPr>
            </a:lvl1pPr>
            <a:lvl2pPr>
              <a:defRPr sz="2800">
                <a:solidFill>
                  <a:srgbClr val="E6795A"/>
                </a:solidFill>
              </a:defRPr>
            </a:lvl2pPr>
            <a:lvl3pPr>
              <a:defRPr sz="2800">
                <a:solidFill>
                  <a:srgbClr val="E6795A"/>
                </a:solidFill>
              </a:defRPr>
            </a:lvl3pPr>
            <a:lvl4pPr>
              <a:defRPr sz="2800">
                <a:solidFill>
                  <a:srgbClr val="E6795A"/>
                </a:solidFill>
              </a:defRPr>
            </a:lvl4pPr>
            <a:lvl5pPr>
              <a:defRPr sz="2800">
                <a:solidFill>
                  <a:srgbClr val="E6795A"/>
                </a:solidFill>
              </a:defRPr>
            </a:lvl5pPr>
            <a:lvl6pPr eaLnBrk="0" fontAlgn="base" hangingPunct="0" marL="457200">
              <a:spcBef>
                <a:spcPct val="0"/>
              </a:spcBef>
              <a:spcAft>
                <a:spcPct val="0"/>
              </a:spcAft>
              <a:defRPr sz="2800">
                <a:solidFill>
                  <a:srgbClr val="E6795A"/>
                </a:solidFill>
              </a:defRPr>
            </a:lvl6pPr>
            <a:lvl7pPr eaLnBrk="0" fontAlgn="base" hangingPunct="0" marL="914400">
              <a:spcBef>
                <a:spcPct val="0"/>
              </a:spcBef>
              <a:spcAft>
                <a:spcPct val="0"/>
              </a:spcAft>
              <a:defRPr sz="2800">
                <a:solidFill>
                  <a:srgbClr val="E6795A"/>
                </a:solidFill>
              </a:defRPr>
            </a:lvl7pPr>
            <a:lvl8pPr eaLnBrk="0" fontAlgn="base" hangingPunct="0" marL="1371600">
              <a:spcBef>
                <a:spcPct val="0"/>
              </a:spcBef>
              <a:spcAft>
                <a:spcPct val="0"/>
              </a:spcAft>
              <a:defRPr sz="2800">
                <a:solidFill>
                  <a:srgbClr val="E6795A"/>
                </a:solidFill>
              </a:defRPr>
            </a:lvl8pPr>
            <a:lvl9pPr eaLnBrk="0" fontAlgn="base" hangingPunct="0" marL="1828800">
              <a:spcBef>
                <a:spcPct val="0"/>
              </a:spcBef>
              <a:spcAft>
                <a:spcPct val="0"/>
              </a:spcAft>
              <a:defRPr sz="2800">
                <a:solidFill>
                  <a:srgbClr val="E6795A"/>
                </a:solidFill>
              </a:defRPr>
            </a:lvl9pPr>
          </a:lstStyle>
          <a:p>
            <a:r>
              <a:rPr altLang="en-US" lang="zh-CN"/>
              <a:t>请在此输入您的标题</a:t>
            </a:r>
          </a:p>
        </p:txBody>
      </p:sp>
      <p:sp>
        <p:nvSpPr>
          <p:cNvPr id="35" name="文本框 34"/>
          <p:cNvSpPr txBox="1"/>
          <p:nvPr>
            <p:custDataLst>
              <p:tags r:id="rId34"/>
            </p:custDataLst>
          </p:nvPr>
        </p:nvSpPr>
        <p:spPr>
          <a:xfrm>
            <a:off x="1490018" y="715965"/>
            <a:ext cx="8720782" cy="493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anchor="t" anchorCtr="0" bIns="45720" compatLnSpc="1" lIns="91440" numCol="1" rIns="91440" tIns="45720" vert="horz" wrap="square">
            <a:normAutofit/>
          </a:bodyPr>
          <a:lstStyle>
            <a:lvl1pPr eaLnBrk="1" hangingPunct="1" indent="0" marL="0">
              <a:lnSpc>
                <a:spcPct val="90000"/>
              </a:lnSpc>
              <a:buFontTx/>
              <a:buNone/>
              <a:defRPr sz="1800">
                <a:solidFill>
                  <a:schemeClr val="bg2"/>
                </a:solidFill>
                <a:latin typeface="+mn-lt"/>
                <a:ea typeface="+mn-ea"/>
                <a:sym charset="0" pitchFamily="34" typeface="Arial"/>
              </a:defRPr>
            </a:lvl1pPr>
            <a:lvl2pPr indent="-285750" marL="742950">
              <a:spcBef>
                <a:spcPct val="20000"/>
              </a:spcBef>
              <a:buChar char="–"/>
              <a:defRPr>
                <a:solidFill>
                  <a:schemeClr val="bg2"/>
                </a:solidFill>
                <a:sym charset="0" pitchFamily="34" typeface="Arial"/>
              </a:defRPr>
            </a:lvl2pPr>
            <a:lvl3pPr indent="-228600" marL="1143000">
              <a:spcBef>
                <a:spcPct val="20000"/>
              </a:spcBef>
              <a:buChar char="•"/>
              <a:defRPr sz="1600">
                <a:solidFill>
                  <a:schemeClr val="bg2"/>
                </a:solidFill>
                <a:sym charset="0" pitchFamily="34" typeface="Arial"/>
              </a:defRPr>
            </a:lvl3pPr>
            <a:lvl4pPr indent="-228600" marL="1600200">
              <a:spcBef>
                <a:spcPct val="20000"/>
              </a:spcBef>
              <a:buChar char="–"/>
              <a:defRPr sz="1400">
                <a:solidFill>
                  <a:schemeClr val="bg2"/>
                </a:solidFill>
                <a:sym charset="0" pitchFamily="34" typeface="Arial"/>
              </a:defRPr>
            </a:lvl4pPr>
            <a:lvl5pPr indent="-228600" marL="2057400">
              <a:spcBef>
                <a:spcPct val="20000"/>
              </a:spcBef>
              <a:buChar char="»"/>
              <a:defRPr sz="1400">
                <a:solidFill>
                  <a:schemeClr val="bg2"/>
                </a:solidFill>
                <a:sym charset="0" pitchFamily="34" typeface="Arial"/>
              </a:defRPr>
            </a:lvl5pPr>
            <a:lvl6pPr indent="-228600" marL="25146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1800">
                <a:latin typeface="+mn-lt"/>
                <a:ea typeface="+mn-ea"/>
              </a:defRPr>
            </a:lvl6pPr>
            <a:lvl7pPr indent="-228600" marL="29718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1800">
                <a:latin typeface="+mn-lt"/>
                <a:ea typeface="+mn-ea"/>
              </a:defRPr>
            </a:lvl7pPr>
            <a:lvl8pPr indent="-228600" marL="34290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1800">
                <a:latin typeface="+mn-lt"/>
                <a:ea typeface="+mn-ea"/>
              </a:defRPr>
            </a:lvl8pPr>
            <a:lvl9pPr indent="-228600" marL="38862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1800">
                <a:latin typeface="+mn-lt"/>
                <a:ea typeface="+mn-ea"/>
              </a:defRPr>
            </a:lvl9pPr>
          </a:lstStyle>
          <a:p>
            <a:r>
              <a:rPr altLang="en-US" lang="zh-CN"/>
              <a:t>请在此输入您的副标题</a:t>
            </a:r>
          </a:p>
        </p:txBody>
      </p:sp>
    </p:spTree>
    <p:custDataLst>
      <p:tags r:id="rId35"/>
    </p:custDataLst>
  </p:cSld>
  <p:clrMapOvr>
    <a:masterClrMapping/>
  </p:clrMapOvr>
  <p:transition/>
  <p:timing/>
</p:sld>
</file>

<file path=ppt/slides/slide3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1749" name="Text 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705591" y="1802627"/>
            <a:ext cx="2208340" cy="41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anchor="ctr" bIns="46990" lIns="90170" rIns="90170" tIns="46990" wrap="square">
            <a:normAutofit/>
          </a:bodyPr>
          <a:lstStyle>
            <a:lvl1pPr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9pPr>
          </a:lstStyle>
          <a:p>
            <a:pPr eaLnBrk="1" hangingPunct="1"/>
            <a:r>
              <a:rPr altLang="en-US" lang="zh-CN" smtClean="0" sz="2000">
                <a:solidFill>
                  <a:schemeClr val="tx2"/>
                </a:solidFill>
                <a:latin typeface="+mj-lt"/>
                <a:ea typeface="+mj-ea"/>
                <a:cs typeface="+mj-cs"/>
                <a:sym charset="0" pitchFamily="34" typeface="Arial"/>
              </a:rPr>
              <a:t>在此编辑标题</a:t>
            </a:r>
          </a:p>
        </p:txBody>
      </p:sp>
      <p:sp>
        <p:nvSpPr>
          <p:cNvPr id="31750" name="Text 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705591" y="2214741"/>
            <a:ext cx="2208340" cy="1812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bIns="46990" lIns="90170" rIns="90170" tIns="46990" wrap="square">
            <a:normAutofit/>
          </a:bodyPr>
          <a:lstStyle>
            <a:lvl1pPr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9pPr>
          </a:lstStyle>
          <a:p>
            <a:pPr eaLnBrk="1" hangingPunct="1"/>
            <a:r>
              <a:rPr altLang="en-US" lang="zh-CN">
                <a:solidFill>
                  <a:schemeClr val="bg2"/>
                </a:solidFill>
                <a:latin typeface="+mn-lt"/>
                <a:ea typeface="+mn-ea"/>
                <a:sym charset="0" pitchFamily="34" typeface="Arial"/>
              </a:rPr>
              <a:t>请在此输入您的文本。</a:t>
            </a:r>
          </a:p>
        </p:txBody>
      </p:sp>
      <p:sp>
        <p:nvSpPr>
          <p:cNvPr id="31751" name="Text 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660989" y="1802627"/>
            <a:ext cx="2208340" cy="41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anchor="ctr" bIns="46990" lIns="90170" rIns="90170" tIns="46990" wrap="square">
            <a:normAutofit/>
          </a:bodyPr>
          <a:lstStyle>
            <a:lvl1pPr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9pPr>
          </a:lstStyle>
          <a:p>
            <a:pPr eaLnBrk="1" hangingPunct="1"/>
            <a:r>
              <a:rPr altLang="en-US" lang="zh-CN" smtClean="0" sz="2000">
                <a:solidFill>
                  <a:schemeClr val="tx2"/>
                </a:solidFill>
                <a:latin typeface="+mj-lt"/>
                <a:ea typeface="+mj-ea"/>
                <a:cs typeface="+mj-cs"/>
                <a:sym charset="0" pitchFamily="34" typeface="Arial"/>
              </a:rPr>
              <a:t>在此编辑标题</a:t>
            </a:r>
          </a:p>
        </p:txBody>
      </p:sp>
      <p:sp>
        <p:nvSpPr>
          <p:cNvPr id="31752" name="Text Box 8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660989" y="2214741"/>
            <a:ext cx="2208340" cy="1812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bIns="46990" lIns="90170" rIns="90170" tIns="46990" wrap="square">
            <a:normAutofit/>
          </a:bodyPr>
          <a:lstStyle>
            <a:lvl1pPr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9pPr>
          </a:lstStyle>
          <a:p>
            <a:pPr eaLnBrk="1" hangingPunct="1"/>
            <a:r>
              <a:rPr altLang="en-US" lang="zh-CN">
                <a:solidFill>
                  <a:schemeClr val="bg2"/>
                </a:solidFill>
                <a:latin typeface="+mn-lt"/>
                <a:ea typeface="+mn-ea"/>
                <a:sym charset="0" pitchFamily="34" typeface="Arial"/>
              </a:rPr>
              <a:t>请在此输入您的文本。</a:t>
            </a:r>
          </a:p>
        </p:txBody>
      </p:sp>
      <p:sp>
        <p:nvSpPr>
          <p:cNvPr id="31753" name="Text Box 9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695198" y="1802627"/>
            <a:ext cx="2208340" cy="41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anchor="ctr" bIns="46990" lIns="90170" rIns="90170" tIns="46990" wrap="square">
            <a:normAutofit/>
          </a:bodyPr>
          <a:lstStyle>
            <a:lvl1pPr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9pPr>
          </a:lstStyle>
          <a:p>
            <a:pPr eaLnBrk="1" hangingPunct="1"/>
            <a:r>
              <a:rPr altLang="en-US" lang="zh-CN" smtClean="0" sz="2000">
                <a:solidFill>
                  <a:schemeClr val="tx2"/>
                </a:solidFill>
                <a:latin typeface="+mj-lt"/>
                <a:ea typeface="+mj-ea"/>
                <a:cs typeface="+mj-cs"/>
                <a:sym charset="0" pitchFamily="34" typeface="Arial"/>
              </a:rPr>
              <a:t>在此编辑标题</a:t>
            </a:r>
          </a:p>
        </p:txBody>
      </p:sp>
      <p:sp>
        <p:nvSpPr>
          <p:cNvPr id="31754" name="Text Box 10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693558" y="2214741"/>
            <a:ext cx="2208339" cy="1812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bIns="46990" lIns="90170" rIns="90170" tIns="46990" wrap="square">
            <a:normAutofit/>
          </a:bodyPr>
          <a:lstStyle>
            <a:lvl1pPr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9pPr>
          </a:lstStyle>
          <a:p>
            <a:pPr eaLnBrk="1" hangingPunct="1"/>
            <a:r>
              <a:rPr altLang="en-US" lang="zh-CN">
                <a:solidFill>
                  <a:schemeClr val="bg2"/>
                </a:solidFill>
                <a:latin typeface="+mn-lt"/>
                <a:ea typeface="+mn-ea"/>
                <a:sym charset="0" pitchFamily="34" typeface="Arial"/>
              </a:rPr>
              <a:t>请在此输入您的文本。</a:t>
            </a:r>
          </a:p>
        </p:txBody>
      </p:sp>
      <p:sp>
        <p:nvSpPr>
          <p:cNvPr id="31755" name="Line 11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1705591" y="1439770"/>
            <a:ext cx="1642" cy="2275657"/>
          </a:xfrm>
          <a:prstGeom prst="line">
            <a:avLst/>
          </a:prstGeom>
          <a:noFill/>
          <a:ln cmpd="sng" w="9525">
            <a:solidFill>
              <a:srgbClr val="E6795A"/>
            </a:solidFill>
            <a:round/>
          </a:ln>
          <a:effectLst/>
          <a:extLst>
            <a:ext uri="{909E8E84-426E-40DD-AFC4-6F175D3DCCD1}">
              <a14:hiddenFill>
                <a:noFill/>
              </a14:hiddenFill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/>
          <a:p>
            <a:endParaRPr altLang="en-US" lang="zh-CN"/>
          </a:p>
        </p:txBody>
      </p:sp>
      <p:sp>
        <p:nvSpPr>
          <p:cNvPr id="31756" name="Line 12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4660989" y="1439770"/>
            <a:ext cx="1642" cy="2275657"/>
          </a:xfrm>
          <a:prstGeom prst="line">
            <a:avLst/>
          </a:prstGeom>
          <a:noFill/>
          <a:ln cmpd="sng" w="9525">
            <a:solidFill>
              <a:srgbClr val="E6795A"/>
            </a:solidFill>
            <a:round/>
          </a:ln>
          <a:effectLst/>
          <a:extLst>
            <a:ext uri="{909E8E84-426E-40DD-AFC4-6F175D3DCCD1}">
              <a14:hiddenFill>
                <a:noFill/>
              </a14:hiddenFill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/>
          <a:p>
            <a:endParaRPr altLang="en-US" lang="zh-CN"/>
          </a:p>
        </p:txBody>
      </p:sp>
      <p:sp>
        <p:nvSpPr>
          <p:cNvPr id="31757" name="Line 13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>
            <a:off x="7695198" y="1439770"/>
            <a:ext cx="0" cy="2275657"/>
          </a:xfrm>
          <a:prstGeom prst="line">
            <a:avLst/>
          </a:prstGeom>
          <a:noFill/>
          <a:ln cmpd="sng" w="9525">
            <a:solidFill>
              <a:srgbClr val="E6795A"/>
            </a:solidFill>
            <a:round/>
          </a:ln>
          <a:effectLst/>
          <a:extLst>
            <a:ext uri="{909E8E84-426E-40DD-AFC4-6F175D3DCCD1}">
              <a14:hiddenFill>
                <a:noFill/>
              </a14:hiddenFill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/>
          <a:p>
            <a:endParaRPr altLang="en-US" lang="zh-CN"/>
          </a:p>
        </p:txBody>
      </p:sp>
      <p:grpSp>
        <p:nvGrpSpPr>
          <p:cNvPr id="31758" name="Group 14"/>
          <p:cNvGrpSpPr/>
          <p:nvPr>
            <p:custDataLst>
              <p:tags r:id="rId12"/>
            </p:custDataLst>
          </p:nvPr>
        </p:nvGrpSpPr>
        <p:grpSpPr>
          <a:xfrm>
            <a:off x="7691915" y="1209905"/>
            <a:ext cx="533614" cy="533614"/>
            <a:chExt cx="1620" cy="1620"/>
          </a:xfrm>
        </p:grpSpPr>
        <p:sp>
          <p:nvSpPr>
            <p:cNvPr id="31759" name="Rectangle 15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0" y="532"/>
              <a:ext cx="1088" cy="1088"/>
            </a:xfrm>
            <a:prstGeom prst="rect">
              <a:avLst/>
            </a:prstGeom>
            <a:solidFill>
              <a:srgbClr val="E6795A"/>
            </a:soli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wrap="square">
              <a:norm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9pPr>
            </a:lstStyle>
            <a:p>
              <a:pPr eaLnBrk="1" hangingPunct="1"/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31760" name="Rectangle 16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1088" y="0"/>
              <a:ext cx="532" cy="532"/>
            </a:xfrm>
            <a:prstGeom prst="rect">
              <a:avLst/>
            </a:prstGeom>
            <a:solidFill>
              <a:srgbClr val="E6795A"/>
            </a:soli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wrap="square">
              <a:norm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9pPr>
            </a:lstStyle>
            <a:p>
              <a:pPr eaLnBrk="1" hangingPunct="1"/>
              <a:endParaRPr altLang="en-US" lang="zh-CN">
                <a:latin typeface="+mn-lt"/>
                <a:ea typeface="+mn-ea"/>
              </a:endParaRPr>
            </a:p>
          </p:txBody>
        </p:sp>
      </p:grpSp>
      <p:grpSp>
        <p:nvGrpSpPr>
          <p:cNvPr id="31761" name="Group 17"/>
          <p:cNvGrpSpPr/>
          <p:nvPr>
            <p:custDataLst>
              <p:tags r:id="rId15"/>
            </p:custDataLst>
          </p:nvPr>
        </p:nvGrpSpPr>
        <p:grpSpPr>
          <a:xfrm>
            <a:off x="4660989" y="1209905"/>
            <a:ext cx="531972" cy="533614"/>
            <a:chExt cx="1620" cy="1620"/>
          </a:xfrm>
        </p:grpSpPr>
        <p:sp>
          <p:nvSpPr>
            <p:cNvPr id="31762" name="Rectangle 18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0" y="532"/>
              <a:ext cx="1088" cy="1088"/>
            </a:xfrm>
            <a:prstGeom prst="rect">
              <a:avLst/>
            </a:prstGeom>
            <a:solidFill>
              <a:srgbClr val="E6795A"/>
            </a:soli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wrap="square">
              <a:norm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9pPr>
            </a:lstStyle>
            <a:p>
              <a:pPr eaLnBrk="1" hangingPunct="1"/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31763" name="Rectangle 19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1088" y="0"/>
              <a:ext cx="532" cy="532"/>
            </a:xfrm>
            <a:prstGeom prst="rect">
              <a:avLst/>
            </a:prstGeom>
            <a:solidFill>
              <a:srgbClr val="E6795A"/>
            </a:soli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wrap="square">
              <a:norm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9pPr>
            </a:lstStyle>
            <a:p>
              <a:pPr eaLnBrk="1" hangingPunct="1"/>
              <a:endParaRPr altLang="en-US" lang="zh-CN">
                <a:latin typeface="+mn-lt"/>
                <a:ea typeface="+mn-ea"/>
              </a:endParaRPr>
            </a:p>
          </p:txBody>
        </p:sp>
      </p:grpSp>
      <p:grpSp>
        <p:nvGrpSpPr>
          <p:cNvPr id="31764" name="Group 20"/>
          <p:cNvGrpSpPr/>
          <p:nvPr>
            <p:custDataLst>
              <p:tags r:id="rId18"/>
            </p:custDataLst>
          </p:nvPr>
        </p:nvGrpSpPr>
        <p:grpSpPr>
          <a:xfrm>
            <a:off x="1705591" y="1209905"/>
            <a:ext cx="531972" cy="533614"/>
            <a:chExt cx="1620" cy="1620"/>
          </a:xfrm>
        </p:grpSpPr>
        <p:sp>
          <p:nvSpPr>
            <p:cNvPr id="31765" name="Rectangle 21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0" y="532"/>
              <a:ext cx="1088" cy="1088"/>
            </a:xfrm>
            <a:prstGeom prst="rect">
              <a:avLst/>
            </a:prstGeom>
            <a:solidFill>
              <a:srgbClr val="E6795A"/>
            </a:soli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wrap="square">
              <a:norm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9pPr>
            </a:lstStyle>
            <a:p>
              <a:pPr eaLnBrk="1" hangingPunct="1"/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31766" name="Rectangle 22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1088" y="0"/>
              <a:ext cx="532" cy="532"/>
            </a:xfrm>
            <a:prstGeom prst="rect">
              <a:avLst/>
            </a:prstGeom>
            <a:solidFill>
              <a:srgbClr val="E6795A"/>
            </a:soli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wrap="square">
              <a:norm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9pPr>
            </a:lstStyle>
            <a:p>
              <a:pPr eaLnBrk="1" hangingPunct="1"/>
              <a:endParaRPr altLang="en-US" lang="zh-CN">
                <a:latin typeface="+mn-lt"/>
                <a:ea typeface="+mn-ea"/>
              </a:endParaRPr>
            </a:p>
          </p:txBody>
        </p:sp>
      </p:grpSp>
      <p:sp>
        <p:nvSpPr>
          <p:cNvPr id="31767" name="Text Box 23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288463" y="4679215"/>
            <a:ext cx="2208339" cy="41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anchor="ctr" bIns="46990" lIns="90170" rIns="90170" tIns="46990" wrap="square">
            <a:normAutofit/>
          </a:bodyPr>
          <a:lstStyle>
            <a:lvl1pPr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9pPr>
          </a:lstStyle>
          <a:p>
            <a:pPr eaLnBrk="1" hangingPunct="1"/>
            <a:r>
              <a:rPr altLang="en-US" lang="zh-CN" smtClean="0" sz="2000">
                <a:solidFill>
                  <a:schemeClr val="tx2"/>
                </a:solidFill>
                <a:latin typeface="+mj-lt"/>
                <a:ea typeface="+mj-ea"/>
                <a:cs typeface="+mj-cs"/>
                <a:sym charset="0" pitchFamily="34" typeface="Arial"/>
              </a:rPr>
              <a:t>在此编辑标题</a:t>
            </a:r>
          </a:p>
        </p:txBody>
      </p:sp>
      <p:sp>
        <p:nvSpPr>
          <p:cNvPr id="31768" name="Text Box 24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290103" y="5091328"/>
            <a:ext cx="2208340" cy="1766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bIns="46990" lIns="90170" rIns="90170" tIns="46990" wrap="square">
            <a:normAutofit/>
          </a:bodyPr>
          <a:lstStyle>
            <a:lvl1pPr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9pPr>
          </a:lstStyle>
          <a:p>
            <a:pPr eaLnBrk="1" hangingPunct="1"/>
            <a:r>
              <a:rPr altLang="en-US" lang="zh-CN">
                <a:solidFill>
                  <a:schemeClr val="bg2"/>
                </a:solidFill>
                <a:latin typeface="+mn-lt"/>
                <a:ea typeface="+mn-ea"/>
                <a:sym charset="0" pitchFamily="34" typeface="Arial"/>
              </a:rPr>
              <a:t>请在此输入您的文本。</a:t>
            </a:r>
          </a:p>
        </p:txBody>
      </p:sp>
      <p:sp>
        <p:nvSpPr>
          <p:cNvPr id="31769" name="Text Box 25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243861" y="4679215"/>
            <a:ext cx="2208339" cy="41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anchor="ctr" bIns="46990" lIns="90170" rIns="90170" tIns="46990" wrap="square">
            <a:normAutofit/>
          </a:bodyPr>
          <a:lstStyle>
            <a:lvl1pPr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9pPr>
          </a:lstStyle>
          <a:p>
            <a:pPr eaLnBrk="1" hangingPunct="1"/>
            <a:r>
              <a:rPr altLang="en-US" lang="zh-CN" smtClean="0" sz="2000">
                <a:solidFill>
                  <a:schemeClr val="tx2"/>
                </a:solidFill>
                <a:latin typeface="+mj-lt"/>
                <a:ea typeface="+mj-ea"/>
                <a:cs typeface="+mj-cs"/>
                <a:sym charset="0" pitchFamily="34" typeface="Arial"/>
              </a:rPr>
              <a:t>在此编辑标题</a:t>
            </a:r>
          </a:p>
        </p:txBody>
      </p:sp>
      <p:sp>
        <p:nvSpPr>
          <p:cNvPr id="31770" name="Text Box 26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245502" y="5091328"/>
            <a:ext cx="2208340" cy="1766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bIns="46990" lIns="90170" rIns="90170" tIns="46990" wrap="square">
            <a:normAutofit/>
          </a:bodyPr>
          <a:lstStyle>
            <a:lvl1pPr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9pPr>
          </a:lstStyle>
          <a:p>
            <a:pPr eaLnBrk="1" hangingPunct="1"/>
            <a:r>
              <a:rPr altLang="en-US" lang="zh-CN">
                <a:solidFill>
                  <a:schemeClr val="bg2"/>
                </a:solidFill>
                <a:latin typeface="+mn-lt"/>
                <a:ea typeface="+mn-ea"/>
                <a:sym charset="0" pitchFamily="34" typeface="Arial"/>
              </a:rPr>
              <a:t>请在此输入您的文本。</a:t>
            </a:r>
          </a:p>
        </p:txBody>
      </p:sp>
      <p:sp>
        <p:nvSpPr>
          <p:cNvPr id="31771" name="Text Box 27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8278070" y="4679215"/>
            <a:ext cx="2208339" cy="41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anchor="ctr" bIns="46990" lIns="90170" rIns="90170" tIns="46990" wrap="square">
            <a:normAutofit/>
          </a:bodyPr>
          <a:lstStyle>
            <a:lvl1pPr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9pPr>
          </a:lstStyle>
          <a:p>
            <a:pPr eaLnBrk="1" hangingPunct="1"/>
            <a:r>
              <a:rPr altLang="en-US" lang="zh-CN" smtClean="0" sz="2000">
                <a:solidFill>
                  <a:schemeClr val="tx2"/>
                </a:solidFill>
                <a:latin typeface="+mj-lt"/>
                <a:ea typeface="+mj-ea"/>
                <a:cs typeface="+mj-cs"/>
                <a:sym charset="0" pitchFamily="34" typeface="Arial"/>
              </a:rPr>
              <a:t>在此编辑标题</a:t>
            </a:r>
          </a:p>
        </p:txBody>
      </p:sp>
      <p:sp>
        <p:nvSpPr>
          <p:cNvPr id="31772" name="Text Box 28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8278070" y="5091328"/>
            <a:ext cx="2208339" cy="1766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bIns="46990" lIns="90170" rIns="90170" tIns="46990" wrap="square">
            <a:normAutofit/>
          </a:bodyPr>
          <a:lstStyle>
            <a:lvl1pPr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9pPr>
          </a:lstStyle>
          <a:p>
            <a:pPr eaLnBrk="1" hangingPunct="1"/>
            <a:r>
              <a:rPr altLang="en-US" lang="zh-CN">
                <a:solidFill>
                  <a:schemeClr val="bg2"/>
                </a:solidFill>
                <a:latin typeface="+mn-lt"/>
                <a:ea typeface="+mn-ea"/>
                <a:sym charset="0" pitchFamily="34" typeface="Arial"/>
              </a:rPr>
              <a:t>请在此输入您的文本。</a:t>
            </a:r>
          </a:p>
        </p:txBody>
      </p:sp>
      <p:sp>
        <p:nvSpPr>
          <p:cNvPr id="31773" name="Line 29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2288463" y="4316358"/>
            <a:ext cx="1641" cy="2275657"/>
          </a:xfrm>
          <a:prstGeom prst="line">
            <a:avLst/>
          </a:prstGeom>
          <a:noFill/>
          <a:ln cmpd="sng" w="9525">
            <a:solidFill>
              <a:srgbClr val="E6795A"/>
            </a:solidFill>
            <a:round/>
          </a:ln>
          <a:effectLst/>
          <a:extLst>
            <a:ext uri="{909E8E84-426E-40DD-AFC4-6F175D3DCCD1}">
              <a14:hiddenFill>
                <a:noFill/>
              </a14:hiddenFill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/>
          <a:p>
            <a:endParaRPr altLang="en-US" lang="zh-CN"/>
          </a:p>
        </p:txBody>
      </p:sp>
      <p:sp>
        <p:nvSpPr>
          <p:cNvPr id="31774" name="Line 30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flipH="1">
            <a:off x="5245502" y="4316358"/>
            <a:ext cx="0" cy="2275657"/>
          </a:xfrm>
          <a:prstGeom prst="line">
            <a:avLst/>
          </a:prstGeom>
          <a:noFill/>
          <a:ln cmpd="sng" w="9525">
            <a:solidFill>
              <a:srgbClr val="E6795A"/>
            </a:solidFill>
            <a:round/>
          </a:ln>
          <a:effectLst/>
          <a:extLst>
            <a:ext uri="{909E8E84-426E-40DD-AFC4-6F175D3DCCD1}">
              <a14:hiddenFill>
                <a:noFill/>
              </a14:hiddenFill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/>
          <a:p>
            <a:endParaRPr altLang="en-US" lang="zh-CN"/>
          </a:p>
        </p:txBody>
      </p:sp>
      <p:sp>
        <p:nvSpPr>
          <p:cNvPr id="31775" name="Line 31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H="1">
            <a:off x="8278070" y="4316358"/>
            <a:ext cx="1641" cy="2275657"/>
          </a:xfrm>
          <a:prstGeom prst="line">
            <a:avLst/>
          </a:prstGeom>
          <a:noFill/>
          <a:ln cmpd="sng" w="9525">
            <a:solidFill>
              <a:srgbClr val="E6795A"/>
            </a:solidFill>
            <a:round/>
          </a:ln>
          <a:effectLst/>
          <a:extLst>
            <a:ext uri="{909E8E84-426E-40DD-AFC4-6F175D3DCCD1}">
              <a14:hiddenFill>
                <a:noFill/>
              </a14:hiddenFill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/>
          <a:p>
            <a:endParaRPr altLang="en-US" lang="zh-CN"/>
          </a:p>
        </p:txBody>
      </p:sp>
      <p:grpSp>
        <p:nvGrpSpPr>
          <p:cNvPr id="31776" name="Group 32"/>
          <p:cNvGrpSpPr/>
          <p:nvPr>
            <p:custDataLst>
              <p:tags r:id="rId30"/>
            </p:custDataLst>
          </p:nvPr>
        </p:nvGrpSpPr>
        <p:grpSpPr>
          <a:xfrm>
            <a:off x="8276427" y="4086493"/>
            <a:ext cx="533614" cy="533614"/>
            <a:chExt cx="1620" cy="1620"/>
          </a:xfrm>
        </p:grpSpPr>
        <p:sp>
          <p:nvSpPr>
            <p:cNvPr id="31777" name="Rectangle 33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0" y="532"/>
              <a:ext cx="1088" cy="1088"/>
            </a:xfrm>
            <a:prstGeom prst="rect">
              <a:avLst/>
            </a:prstGeom>
            <a:solidFill>
              <a:srgbClr val="E6795A"/>
            </a:soli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wrap="square">
              <a:norm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9pPr>
            </a:lstStyle>
            <a:p>
              <a:pPr eaLnBrk="1" hangingPunct="1"/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31778" name="Rectangle 34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1088" y="0"/>
              <a:ext cx="532" cy="532"/>
            </a:xfrm>
            <a:prstGeom prst="rect">
              <a:avLst/>
            </a:prstGeom>
            <a:solidFill>
              <a:srgbClr val="E6795A"/>
            </a:soli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wrap="square">
              <a:norm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9pPr>
            </a:lstStyle>
            <a:p>
              <a:pPr eaLnBrk="1" hangingPunct="1"/>
              <a:endParaRPr altLang="en-US" lang="zh-CN">
                <a:latin typeface="+mn-lt"/>
                <a:ea typeface="+mn-ea"/>
              </a:endParaRPr>
            </a:p>
          </p:txBody>
        </p:sp>
      </p:grpSp>
      <p:grpSp>
        <p:nvGrpSpPr>
          <p:cNvPr id="31779" name="Group 35"/>
          <p:cNvGrpSpPr/>
          <p:nvPr>
            <p:custDataLst>
              <p:tags r:id="rId33"/>
            </p:custDataLst>
          </p:nvPr>
        </p:nvGrpSpPr>
        <p:grpSpPr>
          <a:xfrm>
            <a:off x="5243861" y="4086493"/>
            <a:ext cx="533613" cy="533614"/>
            <a:chExt cx="1620" cy="1620"/>
          </a:xfrm>
        </p:grpSpPr>
        <p:sp>
          <p:nvSpPr>
            <p:cNvPr id="31780" name="Rectangle 36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0" y="532"/>
              <a:ext cx="1088" cy="1088"/>
            </a:xfrm>
            <a:prstGeom prst="rect">
              <a:avLst/>
            </a:prstGeom>
            <a:solidFill>
              <a:srgbClr val="E6795A"/>
            </a:soli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wrap="square">
              <a:norm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9pPr>
            </a:lstStyle>
            <a:p>
              <a:pPr eaLnBrk="1" hangingPunct="1"/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31781" name="Rectangle 37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1088" y="0"/>
              <a:ext cx="532" cy="532"/>
            </a:xfrm>
            <a:prstGeom prst="rect">
              <a:avLst/>
            </a:prstGeom>
            <a:solidFill>
              <a:srgbClr val="E6795A"/>
            </a:soli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wrap="square">
              <a:norm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9pPr>
            </a:lstStyle>
            <a:p>
              <a:pPr eaLnBrk="1" hangingPunct="1"/>
              <a:endParaRPr altLang="en-US" lang="zh-CN">
                <a:latin typeface="+mn-lt"/>
                <a:ea typeface="+mn-ea"/>
              </a:endParaRPr>
            </a:p>
          </p:txBody>
        </p:sp>
      </p:grpSp>
      <p:grpSp>
        <p:nvGrpSpPr>
          <p:cNvPr id="31782" name="Group 38"/>
          <p:cNvGrpSpPr/>
          <p:nvPr>
            <p:custDataLst>
              <p:tags r:id="rId36"/>
            </p:custDataLst>
          </p:nvPr>
        </p:nvGrpSpPr>
        <p:grpSpPr>
          <a:xfrm>
            <a:off x="2288463" y="4086493"/>
            <a:ext cx="533613" cy="533614"/>
            <a:chExt cx="1620" cy="1620"/>
          </a:xfrm>
        </p:grpSpPr>
        <p:sp>
          <p:nvSpPr>
            <p:cNvPr id="31783" name="Rectangle 39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0" y="532"/>
              <a:ext cx="1088" cy="1088"/>
            </a:xfrm>
            <a:prstGeom prst="rect">
              <a:avLst/>
            </a:prstGeom>
            <a:solidFill>
              <a:srgbClr val="E6795A"/>
            </a:soli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wrap="square">
              <a:norm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9pPr>
            </a:lstStyle>
            <a:p>
              <a:pPr eaLnBrk="1" hangingPunct="1"/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31784" name="Rectangle 40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1088" y="0"/>
              <a:ext cx="532" cy="532"/>
            </a:xfrm>
            <a:prstGeom prst="rect">
              <a:avLst/>
            </a:prstGeom>
            <a:solidFill>
              <a:srgbClr val="E6795A"/>
            </a:soli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wrap="square">
              <a:norm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9pPr>
            </a:lstStyle>
            <a:p>
              <a:pPr eaLnBrk="1" hangingPunct="1"/>
              <a:endParaRPr altLang="en-US" lang="zh-CN">
                <a:latin typeface="+mn-lt"/>
                <a:ea typeface="+mn-ea"/>
              </a:endParaRPr>
            </a:p>
          </p:txBody>
        </p:sp>
      </p:grpSp>
      <p:sp>
        <p:nvSpPr>
          <p:cNvPr id="40" name="文本框 39"/>
          <p:cNvSpPr txBox="1"/>
          <p:nvPr>
            <p:custDataLst>
              <p:tags r:id="rId39"/>
            </p:custDataLst>
          </p:nvPr>
        </p:nvSpPr>
        <p:spPr>
          <a:xfrm>
            <a:off x="1473200" y="125049"/>
            <a:ext cx="8737600" cy="589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 bIns="45720" compatLnSpc="1" lIns="91440" numCol="1" rIns="91440" tIns="45720" vert="horz" wrap="square">
            <a:normAutofit/>
          </a:bodyPr>
          <a:lstStyle>
            <a:lvl1pPr eaLnBrk="1" hangingPunct="1"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  <a:sym charset="0" pitchFamily="34" typeface="Arial"/>
              </a:defRPr>
            </a:lvl1pPr>
            <a:lvl2pPr>
              <a:defRPr sz="2800">
                <a:solidFill>
                  <a:srgbClr val="E6795A"/>
                </a:solidFill>
              </a:defRPr>
            </a:lvl2pPr>
            <a:lvl3pPr>
              <a:defRPr sz="2800">
                <a:solidFill>
                  <a:srgbClr val="E6795A"/>
                </a:solidFill>
              </a:defRPr>
            </a:lvl3pPr>
            <a:lvl4pPr>
              <a:defRPr sz="2800">
                <a:solidFill>
                  <a:srgbClr val="E6795A"/>
                </a:solidFill>
              </a:defRPr>
            </a:lvl4pPr>
            <a:lvl5pPr>
              <a:defRPr sz="2800">
                <a:solidFill>
                  <a:srgbClr val="E6795A"/>
                </a:solidFill>
              </a:defRPr>
            </a:lvl5pPr>
            <a:lvl6pPr eaLnBrk="0" fontAlgn="base" hangingPunct="0" marL="457200">
              <a:spcBef>
                <a:spcPct val="0"/>
              </a:spcBef>
              <a:spcAft>
                <a:spcPct val="0"/>
              </a:spcAft>
              <a:defRPr sz="2800">
                <a:solidFill>
                  <a:srgbClr val="E6795A"/>
                </a:solidFill>
              </a:defRPr>
            </a:lvl6pPr>
            <a:lvl7pPr eaLnBrk="0" fontAlgn="base" hangingPunct="0" marL="914400">
              <a:spcBef>
                <a:spcPct val="0"/>
              </a:spcBef>
              <a:spcAft>
                <a:spcPct val="0"/>
              </a:spcAft>
              <a:defRPr sz="2800">
                <a:solidFill>
                  <a:srgbClr val="E6795A"/>
                </a:solidFill>
              </a:defRPr>
            </a:lvl7pPr>
            <a:lvl8pPr eaLnBrk="0" fontAlgn="base" hangingPunct="0" marL="1371600">
              <a:spcBef>
                <a:spcPct val="0"/>
              </a:spcBef>
              <a:spcAft>
                <a:spcPct val="0"/>
              </a:spcAft>
              <a:defRPr sz="2800">
                <a:solidFill>
                  <a:srgbClr val="E6795A"/>
                </a:solidFill>
              </a:defRPr>
            </a:lvl8pPr>
            <a:lvl9pPr eaLnBrk="0" fontAlgn="base" hangingPunct="0" marL="1828800">
              <a:spcBef>
                <a:spcPct val="0"/>
              </a:spcBef>
              <a:spcAft>
                <a:spcPct val="0"/>
              </a:spcAft>
              <a:defRPr sz="2800">
                <a:solidFill>
                  <a:srgbClr val="E6795A"/>
                </a:solidFill>
              </a:defRPr>
            </a:lvl9pPr>
          </a:lstStyle>
          <a:p>
            <a:r>
              <a:rPr altLang="en-US" lang="zh-CN"/>
              <a:t>请在此输入您的标题</a:t>
            </a:r>
          </a:p>
        </p:txBody>
      </p:sp>
      <p:sp>
        <p:nvSpPr>
          <p:cNvPr id="41" name="文本框 40"/>
          <p:cNvSpPr txBox="1"/>
          <p:nvPr>
            <p:custDataLst>
              <p:tags r:id="rId40"/>
            </p:custDataLst>
          </p:nvPr>
        </p:nvSpPr>
        <p:spPr>
          <a:xfrm>
            <a:off x="1490018" y="715965"/>
            <a:ext cx="8720782" cy="493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anchor="t" anchorCtr="0" bIns="45720" compatLnSpc="1" lIns="91440" numCol="1" rIns="91440" tIns="45720" vert="horz" wrap="square">
            <a:normAutofit/>
          </a:bodyPr>
          <a:lstStyle>
            <a:lvl1pPr eaLnBrk="1" hangingPunct="1" indent="0" marL="0">
              <a:lnSpc>
                <a:spcPct val="90000"/>
              </a:lnSpc>
              <a:buFontTx/>
              <a:buNone/>
              <a:defRPr sz="1800">
                <a:solidFill>
                  <a:schemeClr val="bg2"/>
                </a:solidFill>
                <a:latin typeface="+mn-lt"/>
                <a:ea typeface="+mn-ea"/>
                <a:sym charset="0" pitchFamily="34" typeface="Arial"/>
              </a:defRPr>
            </a:lvl1pPr>
            <a:lvl2pPr indent="-285750" marL="742950">
              <a:spcBef>
                <a:spcPct val="20000"/>
              </a:spcBef>
              <a:buChar char="–"/>
              <a:defRPr>
                <a:solidFill>
                  <a:schemeClr val="bg2"/>
                </a:solidFill>
                <a:sym charset="0" pitchFamily="34" typeface="Arial"/>
              </a:defRPr>
            </a:lvl2pPr>
            <a:lvl3pPr indent="-228600" marL="1143000">
              <a:spcBef>
                <a:spcPct val="20000"/>
              </a:spcBef>
              <a:buChar char="•"/>
              <a:defRPr sz="1600">
                <a:solidFill>
                  <a:schemeClr val="bg2"/>
                </a:solidFill>
                <a:sym charset="0" pitchFamily="34" typeface="Arial"/>
              </a:defRPr>
            </a:lvl3pPr>
            <a:lvl4pPr indent="-228600" marL="1600200">
              <a:spcBef>
                <a:spcPct val="20000"/>
              </a:spcBef>
              <a:buChar char="–"/>
              <a:defRPr sz="1400">
                <a:solidFill>
                  <a:schemeClr val="bg2"/>
                </a:solidFill>
                <a:sym charset="0" pitchFamily="34" typeface="Arial"/>
              </a:defRPr>
            </a:lvl4pPr>
            <a:lvl5pPr indent="-228600" marL="2057400">
              <a:spcBef>
                <a:spcPct val="20000"/>
              </a:spcBef>
              <a:buChar char="»"/>
              <a:defRPr sz="1400">
                <a:solidFill>
                  <a:schemeClr val="bg2"/>
                </a:solidFill>
                <a:sym charset="0" pitchFamily="34" typeface="Arial"/>
              </a:defRPr>
            </a:lvl5pPr>
            <a:lvl6pPr indent="-228600" marL="25146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1800">
                <a:latin typeface="+mn-lt"/>
                <a:ea typeface="+mn-ea"/>
              </a:defRPr>
            </a:lvl6pPr>
            <a:lvl7pPr indent="-228600" marL="29718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1800">
                <a:latin typeface="+mn-lt"/>
                <a:ea typeface="+mn-ea"/>
              </a:defRPr>
            </a:lvl7pPr>
            <a:lvl8pPr indent="-228600" marL="34290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1800">
                <a:latin typeface="+mn-lt"/>
                <a:ea typeface="+mn-ea"/>
              </a:defRPr>
            </a:lvl8pPr>
            <a:lvl9pPr indent="-228600" marL="38862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1800">
                <a:latin typeface="+mn-lt"/>
                <a:ea typeface="+mn-ea"/>
              </a:defRPr>
            </a:lvl9pPr>
          </a:lstStyle>
          <a:p>
            <a:r>
              <a:rPr altLang="en-US" lang="zh-CN"/>
              <a:t>请在此输入您的副标题</a:t>
            </a:r>
          </a:p>
        </p:txBody>
      </p:sp>
    </p:spTree>
    <p:custDataLst>
      <p:tags r:id="rId41"/>
    </p:custDataLst>
  </p:cSld>
  <p:clrMapOvr>
    <a:masterClrMapping/>
  </p:clrMapOvr>
  <p:transition/>
  <p:timing/>
</p:sld>
</file>

<file path=ppt/slides/slide3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2773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18346" y="4148666"/>
            <a:ext cx="10155309" cy="1896534"/>
          </a:xfrm>
          <a:prstGeom prst="rect">
            <a:avLst/>
          </a:prstGeom>
          <a:solidFill>
            <a:srgbClr val="E6795A"/>
          </a:solidFill>
          <a:ln>
            <a:noFill/>
          </a:ln>
          <a:effectLst/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 bIns="46990" lIns="90170" rIns="90170" tIns="46990" wrap="square">
            <a:normAutofit/>
          </a:bodyPr>
          <a:lstStyle>
            <a:lvl1pPr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9pPr>
          </a:lstStyle>
          <a:p>
            <a:pPr algn="ctr" eaLnBrk="1" hangingPunct="1"/>
            <a:r>
              <a:rPr altLang="en-US" lang="zh-CN">
                <a:solidFill>
                  <a:schemeClr val="bg1"/>
                </a:solidFill>
                <a:latin typeface="+mn-lt"/>
                <a:ea typeface="+mn-ea"/>
                <a:sym charset="0" pitchFamily="34" typeface="Arial"/>
              </a:rPr>
              <a:t>请在此输入您的文本。请在此输入您的文本。请在此输入您的文本。请在此输入您的文本。请在此输入您的文本。请在此输入您的文本。请在此输入您的文本。请在此输入您的文本。</a:t>
            </a:r>
          </a:p>
        </p:txBody>
      </p:sp>
      <p:pic>
        <p:nvPicPr>
          <p:cNvPr id="32774" name="Picture 6"/>
          <p:cNvPicPr>
            <a:picLocks noChangeArrowheads="1" noChangeAspect="1"/>
          </p:cNvPicPr>
          <p:nvPr>
            <p:custDataLst>
              <p:tags r:id="rId5"/>
            </p:custDataLst>
          </p:nvPr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018346" y="1758949"/>
            <a:ext cx="3217098" cy="2220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775" name="Picture 7"/>
          <p:cNvPicPr>
            <a:picLocks noChangeArrowheads="1" noChangeAspect="1"/>
          </p:cNvPicPr>
          <p:nvPr>
            <p:custDataLst>
              <p:tags r:id="rId7"/>
            </p:custDataLst>
          </p:nvPr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488622" y="1758949"/>
            <a:ext cx="3214758" cy="2220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776" name="Picture 8"/>
          <p:cNvPicPr>
            <a:picLocks noChangeArrowheads="1" noChangeAspect="1"/>
          </p:cNvPicPr>
          <p:nvPr>
            <p:custDataLst>
              <p:tags r:id="rId9"/>
            </p:custDataLst>
          </p:nvPr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7956558" y="1758949"/>
            <a:ext cx="3217097" cy="2220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文本框 7"/>
          <p:cNvSpPr txBox="1"/>
          <p:nvPr>
            <p:custDataLst>
              <p:tags r:id="rId10"/>
            </p:custDataLst>
          </p:nvPr>
        </p:nvSpPr>
        <p:spPr>
          <a:xfrm>
            <a:off x="1473200" y="125049"/>
            <a:ext cx="8737600" cy="589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 bIns="45720" compatLnSpc="1" lIns="91440" numCol="1" rIns="91440" tIns="45720" vert="horz" wrap="square">
            <a:normAutofit/>
          </a:bodyPr>
          <a:lstStyle>
            <a:lvl1pPr eaLnBrk="1" hangingPunct="1"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  <a:sym charset="0" pitchFamily="34" typeface="Arial"/>
              </a:defRPr>
            </a:lvl1pPr>
            <a:lvl2pPr>
              <a:defRPr sz="2800">
                <a:solidFill>
                  <a:srgbClr val="E6795A"/>
                </a:solidFill>
              </a:defRPr>
            </a:lvl2pPr>
            <a:lvl3pPr>
              <a:defRPr sz="2800">
                <a:solidFill>
                  <a:srgbClr val="E6795A"/>
                </a:solidFill>
              </a:defRPr>
            </a:lvl3pPr>
            <a:lvl4pPr>
              <a:defRPr sz="2800">
                <a:solidFill>
                  <a:srgbClr val="E6795A"/>
                </a:solidFill>
              </a:defRPr>
            </a:lvl4pPr>
            <a:lvl5pPr>
              <a:defRPr sz="2800">
                <a:solidFill>
                  <a:srgbClr val="E6795A"/>
                </a:solidFill>
              </a:defRPr>
            </a:lvl5pPr>
            <a:lvl6pPr eaLnBrk="0" fontAlgn="base" hangingPunct="0" marL="457200">
              <a:spcBef>
                <a:spcPct val="0"/>
              </a:spcBef>
              <a:spcAft>
                <a:spcPct val="0"/>
              </a:spcAft>
              <a:defRPr sz="2800">
                <a:solidFill>
                  <a:srgbClr val="E6795A"/>
                </a:solidFill>
              </a:defRPr>
            </a:lvl6pPr>
            <a:lvl7pPr eaLnBrk="0" fontAlgn="base" hangingPunct="0" marL="914400">
              <a:spcBef>
                <a:spcPct val="0"/>
              </a:spcBef>
              <a:spcAft>
                <a:spcPct val="0"/>
              </a:spcAft>
              <a:defRPr sz="2800">
                <a:solidFill>
                  <a:srgbClr val="E6795A"/>
                </a:solidFill>
              </a:defRPr>
            </a:lvl7pPr>
            <a:lvl8pPr eaLnBrk="0" fontAlgn="base" hangingPunct="0" marL="1371600">
              <a:spcBef>
                <a:spcPct val="0"/>
              </a:spcBef>
              <a:spcAft>
                <a:spcPct val="0"/>
              </a:spcAft>
              <a:defRPr sz="2800">
                <a:solidFill>
                  <a:srgbClr val="E6795A"/>
                </a:solidFill>
              </a:defRPr>
            </a:lvl8pPr>
            <a:lvl9pPr eaLnBrk="0" fontAlgn="base" hangingPunct="0" marL="1828800">
              <a:spcBef>
                <a:spcPct val="0"/>
              </a:spcBef>
              <a:spcAft>
                <a:spcPct val="0"/>
              </a:spcAft>
              <a:defRPr sz="2800">
                <a:solidFill>
                  <a:srgbClr val="E6795A"/>
                </a:solidFill>
              </a:defRPr>
            </a:lvl9pPr>
          </a:lstStyle>
          <a:p>
            <a:r>
              <a:rPr altLang="en-US" lang="zh-CN"/>
              <a:t>请在此输入您的标题</a:t>
            </a:r>
          </a:p>
        </p:txBody>
      </p:sp>
      <p:sp>
        <p:nvSpPr>
          <p:cNvPr id="9" name="文本框 8"/>
          <p:cNvSpPr txBox="1"/>
          <p:nvPr>
            <p:custDataLst>
              <p:tags r:id="rId11"/>
            </p:custDataLst>
          </p:nvPr>
        </p:nvSpPr>
        <p:spPr>
          <a:xfrm>
            <a:off x="1490018" y="715965"/>
            <a:ext cx="8720782" cy="493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anchor="t" anchorCtr="0" bIns="45720" compatLnSpc="1" lIns="91440" numCol="1" rIns="91440" tIns="45720" vert="horz" wrap="square">
            <a:normAutofit/>
          </a:bodyPr>
          <a:lstStyle>
            <a:lvl1pPr eaLnBrk="1" hangingPunct="1" indent="0" marL="0">
              <a:lnSpc>
                <a:spcPct val="90000"/>
              </a:lnSpc>
              <a:buFontTx/>
              <a:buNone/>
              <a:defRPr sz="1800">
                <a:solidFill>
                  <a:schemeClr val="bg2"/>
                </a:solidFill>
                <a:latin typeface="+mn-lt"/>
                <a:ea typeface="+mn-ea"/>
                <a:sym charset="0" pitchFamily="34" typeface="Arial"/>
              </a:defRPr>
            </a:lvl1pPr>
            <a:lvl2pPr indent="-285750" marL="742950">
              <a:spcBef>
                <a:spcPct val="20000"/>
              </a:spcBef>
              <a:buChar char="–"/>
              <a:defRPr>
                <a:solidFill>
                  <a:schemeClr val="bg2"/>
                </a:solidFill>
                <a:sym charset="0" pitchFamily="34" typeface="Arial"/>
              </a:defRPr>
            </a:lvl2pPr>
            <a:lvl3pPr indent="-228600" marL="1143000">
              <a:spcBef>
                <a:spcPct val="20000"/>
              </a:spcBef>
              <a:buChar char="•"/>
              <a:defRPr sz="1600">
                <a:solidFill>
                  <a:schemeClr val="bg2"/>
                </a:solidFill>
                <a:sym charset="0" pitchFamily="34" typeface="Arial"/>
              </a:defRPr>
            </a:lvl3pPr>
            <a:lvl4pPr indent="-228600" marL="1600200">
              <a:spcBef>
                <a:spcPct val="20000"/>
              </a:spcBef>
              <a:buChar char="–"/>
              <a:defRPr sz="1400">
                <a:solidFill>
                  <a:schemeClr val="bg2"/>
                </a:solidFill>
                <a:sym charset="0" pitchFamily="34" typeface="Arial"/>
              </a:defRPr>
            </a:lvl4pPr>
            <a:lvl5pPr indent="-228600" marL="2057400">
              <a:spcBef>
                <a:spcPct val="20000"/>
              </a:spcBef>
              <a:buChar char="»"/>
              <a:defRPr sz="1400">
                <a:solidFill>
                  <a:schemeClr val="bg2"/>
                </a:solidFill>
                <a:sym charset="0" pitchFamily="34" typeface="Arial"/>
              </a:defRPr>
            </a:lvl5pPr>
            <a:lvl6pPr indent="-228600" marL="25146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1800">
                <a:latin typeface="+mn-lt"/>
                <a:ea typeface="+mn-ea"/>
              </a:defRPr>
            </a:lvl6pPr>
            <a:lvl7pPr indent="-228600" marL="29718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1800">
                <a:latin typeface="+mn-lt"/>
                <a:ea typeface="+mn-ea"/>
              </a:defRPr>
            </a:lvl7pPr>
            <a:lvl8pPr indent="-228600" marL="34290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1800">
                <a:latin typeface="+mn-lt"/>
                <a:ea typeface="+mn-ea"/>
              </a:defRPr>
            </a:lvl8pPr>
            <a:lvl9pPr indent="-228600" marL="38862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1800">
                <a:latin typeface="+mn-lt"/>
                <a:ea typeface="+mn-ea"/>
              </a:defRPr>
            </a:lvl9pPr>
          </a:lstStyle>
          <a:p>
            <a:r>
              <a:rPr altLang="en-US" lang="zh-CN"/>
              <a:t>请在此输入您的副标题</a:t>
            </a:r>
          </a:p>
        </p:txBody>
      </p:sp>
    </p:spTree>
    <p:custDataLst>
      <p:tags r:id="rId12"/>
    </p:custDataLst>
  </p:cSld>
  <p:clrMapOvr>
    <a:masterClrMapping/>
  </p:clrMapOvr>
  <p:transition/>
  <p:timing/>
</p:sld>
</file>

<file path=ppt/slides/slide3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3796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354849" y="4385732"/>
            <a:ext cx="9482301" cy="1913468"/>
          </a:xfrm>
          <a:prstGeom prst="rect">
            <a:avLst/>
          </a:prstGeom>
          <a:solidFill>
            <a:srgbClr val="E6795A"/>
          </a:solidFill>
          <a:ln>
            <a:noFill/>
          </a:ln>
          <a:effectLst/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 bIns="46990" lIns="90170" rIns="90170" tIns="46990" wrap="square">
            <a:normAutofit/>
          </a:bodyPr>
          <a:lstStyle>
            <a:lvl1pPr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9pPr>
          </a:lstStyle>
          <a:p>
            <a:pPr algn="ctr" eaLnBrk="1" hangingPunct="1"/>
            <a:r>
              <a:rPr altLang="en-US" lang="zh-CN">
                <a:solidFill>
                  <a:schemeClr val="bg1"/>
                </a:solidFill>
                <a:latin typeface="+mn-lt"/>
                <a:ea typeface="+mn-ea"/>
                <a:sym charset="0" pitchFamily="34" typeface="Arial"/>
              </a:rPr>
              <a:t>请在此输入您的文本。请在此输入您的文本。请在此输入您的文本。请在此输入您的文本。请在此输入您的文本。请在此输入您的文本。请在此输入您的文本。请在此输入您的文本。</a:t>
            </a:r>
          </a:p>
        </p:txBody>
      </p:sp>
      <p:pic>
        <p:nvPicPr>
          <p:cNvPr id="33797" name="Picture 5"/>
          <p:cNvPicPr>
            <a:picLocks noChangeArrowheads="1" noChangeAspect="1"/>
          </p:cNvPicPr>
          <p:nvPr>
            <p:custDataLst>
              <p:tags r:id="rId5"/>
            </p:custDataLst>
          </p:nvPr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354849" y="1482726"/>
            <a:ext cx="4640427" cy="2750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798" name="Picture 6"/>
          <p:cNvPicPr>
            <a:picLocks noChangeArrowheads="1" noChangeAspect="1"/>
          </p:cNvPicPr>
          <p:nvPr>
            <p:custDataLst>
              <p:tags r:id="rId7"/>
            </p:custDataLst>
          </p:nvPr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196724" y="1482726"/>
            <a:ext cx="4640427" cy="2750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文本框 4"/>
          <p:cNvSpPr txBox="1"/>
          <p:nvPr>
            <p:custDataLst>
              <p:tags r:id="rId8"/>
            </p:custDataLst>
          </p:nvPr>
        </p:nvSpPr>
        <p:spPr>
          <a:xfrm>
            <a:off x="1527176" y="106895"/>
            <a:ext cx="8683624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 bIns="45720" compatLnSpc="1" lIns="91440" numCol="1" rIns="91440" tIns="45720" vert="horz" wrap="square">
            <a:normAutofit/>
          </a:bodyPr>
          <a:lstStyle>
            <a:lvl1pPr eaLnBrk="1" hangingPunct="1"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  <a:sym charset="0" pitchFamily="34" typeface="Arial"/>
              </a:defRPr>
            </a:lvl1pPr>
            <a:lvl2pPr>
              <a:defRPr sz="2800">
                <a:solidFill>
                  <a:srgbClr val="E6795A"/>
                </a:solidFill>
              </a:defRPr>
            </a:lvl2pPr>
            <a:lvl3pPr>
              <a:defRPr sz="2800">
                <a:solidFill>
                  <a:srgbClr val="E6795A"/>
                </a:solidFill>
              </a:defRPr>
            </a:lvl3pPr>
            <a:lvl4pPr>
              <a:defRPr sz="2800">
                <a:solidFill>
                  <a:srgbClr val="E6795A"/>
                </a:solidFill>
              </a:defRPr>
            </a:lvl4pPr>
            <a:lvl5pPr>
              <a:defRPr sz="2800">
                <a:solidFill>
                  <a:srgbClr val="E6795A"/>
                </a:solidFill>
              </a:defRPr>
            </a:lvl5pPr>
            <a:lvl6pPr eaLnBrk="0" fontAlgn="base" hangingPunct="0" marL="457200">
              <a:spcBef>
                <a:spcPct val="0"/>
              </a:spcBef>
              <a:spcAft>
                <a:spcPct val="0"/>
              </a:spcAft>
              <a:defRPr sz="2800">
                <a:solidFill>
                  <a:srgbClr val="E6795A"/>
                </a:solidFill>
              </a:defRPr>
            </a:lvl6pPr>
            <a:lvl7pPr eaLnBrk="0" fontAlgn="base" hangingPunct="0" marL="914400">
              <a:spcBef>
                <a:spcPct val="0"/>
              </a:spcBef>
              <a:spcAft>
                <a:spcPct val="0"/>
              </a:spcAft>
              <a:defRPr sz="2800">
                <a:solidFill>
                  <a:srgbClr val="E6795A"/>
                </a:solidFill>
              </a:defRPr>
            </a:lvl7pPr>
            <a:lvl8pPr eaLnBrk="0" fontAlgn="base" hangingPunct="0" marL="1371600">
              <a:spcBef>
                <a:spcPct val="0"/>
              </a:spcBef>
              <a:spcAft>
                <a:spcPct val="0"/>
              </a:spcAft>
              <a:defRPr sz="2800">
                <a:solidFill>
                  <a:srgbClr val="E6795A"/>
                </a:solidFill>
              </a:defRPr>
            </a:lvl8pPr>
            <a:lvl9pPr eaLnBrk="0" fontAlgn="base" hangingPunct="0" marL="1828800">
              <a:spcBef>
                <a:spcPct val="0"/>
              </a:spcBef>
              <a:spcAft>
                <a:spcPct val="0"/>
              </a:spcAft>
              <a:defRPr sz="2800">
                <a:solidFill>
                  <a:srgbClr val="E6795A"/>
                </a:solidFill>
              </a:defRPr>
            </a:lvl9pPr>
          </a:lstStyle>
          <a:p>
            <a:r>
              <a:rPr altLang="en-US" lang="zh-CN"/>
              <a:t>请在此输入您的标题</a:t>
            </a:r>
          </a:p>
        </p:txBody>
      </p:sp>
    </p:spTree>
    <p:custDataLst>
      <p:tags r:id="rId9"/>
    </p:custDataLst>
  </p:cSld>
  <p:clrMapOvr>
    <a:masterClrMapping/>
  </p:clrMapOvr>
  <p:transition/>
  <p:timing/>
</p:sld>
</file>

<file path=ppt/slides/slide3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altLang="en-US" lang="zh-CN" smtClean="0">
                <a:latin typeface="+mj-lt"/>
              </a:rPr>
              <a:t>请在此输入您的标题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sz="half"/>
            <p:custDataLst>
              <p:tags r:id="rId4"/>
            </p:custDataLst>
          </p:nvPr>
        </p:nvSpPr>
        <p:spPr/>
        <p:txBody>
          <a:bodyPr/>
          <a:lstStyle/>
          <a:p>
            <a:pPr indent="0" marL="0">
              <a:buNone/>
            </a:pPr>
            <a:r>
              <a:rPr altLang="en-US" lang="zh-CN" smtClean="0">
                <a:latin typeface="+mn-lt"/>
              </a:rPr>
              <a:t>请在此输入您的文本。请在此输入您的文本。请在此输入您的文本。</a:t>
            </a:r>
          </a:p>
        </p:txBody>
      </p:sp>
      <p:sp>
        <p:nvSpPr>
          <p:cNvPr id="4" name="内容占位符 3"/>
          <p:cNvSpPr>
            <a:spLocks noGrp="1"/>
          </p:cNvSpPr>
          <p:nvPr>
            <p:ph idx="2" sz="half"/>
            <p:custDataLst>
              <p:tags r:id="rId5"/>
            </p:custDataLst>
          </p:nvPr>
        </p:nvSpPr>
        <p:spPr/>
        <p:txBody>
          <a:bodyPr/>
          <a:lstStyle/>
          <a:p>
            <a:pPr indent="0" marL="0">
              <a:buNone/>
            </a:pPr>
            <a:r>
              <a:rPr altLang="en-US" lang="zh-CN" smtClean="0">
                <a:latin typeface="+mn-lt"/>
              </a:rPr>
              <a:t>请在此输入您的文本。请在此输入您的文本。请在此输入您的文本。</a:t>
            </a:r>
          </a:p>
        </p:txBody>
      </p:sp>
      <p:sp>
        <p:nvSpPr>
          <p:cNvPr id="19" name="Rectangl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 flipH="1">
            <a:off x="6857998" y="1819493"/>
            <a:ext cx="4724398" cy="3857191"/>
          </a:xfrm>
          <a:prstGeom prst="rect">
            <a:avLst/>
          </a:prstGeom>
          <a:noFill/>
          <a:ln cmpd="sng" w="19050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 bIns="46990" lIns="90170" rIns="90170" tIns="46990" wrap="square">
            <a:normAutofit/>
          </a:bodyPr>
          <a:lstStyle>
            <a:lvl1pPr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9pPr>
          </a:lstStyle>
          <a:p>
            <a:pPr eaLnBrk="1" hangingPunct="1"/>
            <a:endParaRPr altLang="en-US" lang="zh-CN"/>
          </a:p>
        </p:txBody>
      </p:sp>
      <p:grpSp>
        <p:nvGrpSpPr>
          <p:cNvPr id="20" name="Group 7"/>
          <p:cNvGrpSpPr/>
          <p:nvPr>
            <p:custDataLst>
              <p:tags r:id="rId7"/>
            </p:custDataLst>
          </p:nvPr>
        </p:nvGrpSpPr>
        <p:grpSpPr>
          <a:xfrm>
            <a:off x="6854946" y="5148646"/>
            <a:ext cx="542925" cy="547688"/>
            <a:chExt cx="855" cy="864"/>
          </a:xfrm>
        </p:grpSpPr>
        <p:sp>
          <p:nvSpPr>
            <p:cNvPr id="21" name="Rectangle 8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 flipH="1">
              <a:off x="19" y="17"/>
              <a:ext cx="810" cy="81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bIns="46990" lIns="90170" rIns="90170" tIns="46990" wrap="square">
              <a:norm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9pPr>
            </a:lstStyle>
            <a:p>
              <a:pPr algn="ctr" eaLnBrk="1" hangingPunct="1"/>
              <a:endParaRPr altLang="en-US" lang="zh-CN">
                <a:ea charset="-122" panose="02010600030101010101" pitchFamily="2" typeface="宋体"/>
              </a:endParaRPr>
            </a:p>
          </p:txBody>
        </p:sp>
        <p:sp>
          <p:nvSpPr>
            <p:cNvPr id="22" name="Text Box 9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71" y="0"/>
              <a:ext cx="484" cy="5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 anchorCtr="1" bIns="46990" lIns="90170" rIns="90170" tIns="46990" wrap="square">
              <a:normAutofit lnSpcReduction="10000"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9pPr>
            </a:lstStyle>
            <a:p>
              <a:pPr eaLnBrk="1" hangingPunct="1"/>
              <a:r>
                <a:rPr altLang="en-US" lang="zh-CN">
                  <a:solidFill>
                    <a:schemeClr val="bg1"/>
                  </a:solidFill>
                  <a:ea charset="-122" panose="02010600030101010101" pitchFamily="2" typeface="宋体"/>
                </a:rPr>
                <a:t>2</a:t>
              </a:r>
            </a:p>
          </p:txBody>
        </p:sp>
        <p:sp>
          <p:nvSpPr>
            <p:cNvPr id="23" name="AutoShape 10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0" y="54"/>
              <a:ext cx="810" cy="810"/>
            </a:xfrm>
            <a:prstGeom prst="rtTriangle">
              <a:avLst/>
            </a:prstGeom>
            <a:solidFill>
              <a:schemeClr val="bg1"/>
            </a:solidFill>
            <a:ln cmpd="sng" w="9525">
              <a:solidFill>
                <a:schemeClr val="bg1"/>
              </a:solidFill>
              <a:miter lim="800000"/>
            </a:ln>
            <a:effectLst/>
            <a:extLs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wrap="square">
              <a:norm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9pPr>
            </a:lstStyle>
            <a:p>
              <a:pPr eaLnBrk="1" hangingPunct="1"/>
              <a:endParaRPr altLang="en-US" lang="zh-CN"/>
            </a:p>
          </p:txBody>
        </p:sp>
      </p:grpSp>
      <p:sp>
        <p:nvSpPr>
          <p:cNvPr id="24" name="Rectangle 11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480345" y="1819493"/>
            <a:ext cx="4698205" cy="3857191"/>
          </a:xfrm>
          <a:prstGeom prst="rect">
            <a:avLst/>
          </a:prstGeom>
          <a:noFill/>
          <a:ln cmpd="sng" w="19050">
            <a:solidFill>
              <a:srgbClr val="E6795A"/>
            </a:solidFill>
            <a:miter lim="800000"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 bIns="46990" lIns="90170" rIns="90170" tIns="46990" wrap="square">
            <a:normAutofit/>
          </a:bodyPr>
          <a:lstStyle>
            <a:lvl1pPr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9pPr>
          </a:lstStyle>
          <a:p>
            <a:pPr eaLnBrk="1" hangingPunct="1"/>
            <a:endParaRPr altLang="en-US" lang="zh-CN"/>
          </a:p>
        </p:txBody>
      </p:sp>
      <p:grpSp>
        <p:nvGrpSpPr>
          <p:cNvPr id="25" name="Group 12"/>
          <p:cNvGrpSpPr/>
          <p:nvPr>
            <p:custDataLst>
              <p:tags r:id="rId12"/>
            </p:custDataLst>
          </p:nvPr>
        </p:nvGrpSpPr>
        <p:grpSpPr>
          <a:xfrm>
            <a:off x="5639438" y="5161976"/>
            <a:ext cx="542925" cy="538163"/>
            <a:chExt cx="857" cy="848"/>
          </a:xfrm>
        </p:grpSpPr>
        <p:sp>
          <p:nvSpPr>
            <p:cNvPr id="26" name="Rectangle 13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43" y="4"/>
              <a:ext cx="810" cy="813"/>
            </a:xfrm>
            <a:prstGeom prst="rect">
              <a:avLst/>
            </a:prstGeom>
            <a:solidFill>
              <a:srgbClr val="E6795A"/>
            </a:soli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bIns="46990" lIns="90170" rIns="90170" tIns="46990" wrap="square">
              <a:norm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9pPr>
            </a:lstStyle>
            <a:p>
              <a:pPr algn="ctr" eaLnBrk="1" hangingPunct="1"/>
              <a:endParaRPr altLang="en-US" lang="zh-CN">
                <a:ea charset="-122" panose="02010600030101010101" pitchFamily="2" typeface="宋体"/>
              </a:endParaRPr>
            </a:p>
          </p:txBody>
        </p:sp>
        <p:sp>
          <p:nvSpPr>
            <p:cNvPr id="27" name="Text Box 14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0" y="0"/>
              <a:ext cx="484" cy="5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 anchorCtr="1" bIns="46990" lIns="90170" rIns="90170" tIns="46990" wrap="square">
              <a:normAutofit lnSpcReduction="10000"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9pPr>
            </a:lstStyle>
            <a:p>
              <a:pPr eaLnBrk="1" hangingPunct="1"/>
              <a:r>
                <a:rPr altLang="en-US" lang="zh-CN">
                  <a:solidFill>
                    <a:schemeClr val="bg1"/>
                  </a:solidFill>
                  <a:ea charset="-122" panose="02010600030101010101" pitchFamily="2" typeface="宋体"/>
                </a:rPr>
                <a:t>1</a:t>
              </a:r>
            </a:p>
          </p:txBody>
        </p:sp>
        <p:sp>
          <p:nvSpPr>
            <p:cNvPr id="28" name="AutoShape 15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 rot="16200000">
              <a:off x="47" y="38"/>
              <a:ext cx="810" cy="810"/>
            </a:xfrm>
            <a:prstGeom prst="rtTriangle">
              <a:avLst/>
            </a:prstGeom>
            <a:solidFill>
              <a:schemeClr val="bg1"/>
            </a:solidFill>
            <a:ln cmpd="sng" w="9525">
              <a:solidFill>
                <a:schemeClr val="bg1"/>
              </a:solidFill>
              <a:miter lim="800000"/>
            </a:ln>
            <a:effectLst/>
            <a:extLs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wrap="square">
              <a:norm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9pPr>
            </a:lstStyle>
            <a:p>
              <a:pPr eaLnBrk="1" hangingPunct="1"/>
              <a:endParaRPr altLang="en-US" lang="zh-CN"/>
            </a:p>
          </p:txBody>
        </p:sp>
      </p:grpSp>
    </p:spTree>
    <p:custDataLst>
      <p:tags r:id="rId16"/>
    </p:custDataLst>
  </p:cSld>
  <p:clrMapOvr>
    <a:masterClrMapping/>
  </p:clrMapOvr>
  <p:transition/>
  <p:timing/>
</p:sld>
</file>

<file path=ppt/slides/slide3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标题 3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altLang="en-US" lang="zh-CN" smtClean="0">
                <a:latin typeface="+mj-lt"/>
              </a:rPr>
              <a:t>请在此输入您的标题</a:t>
            </a:r>
          </a:p>
        </p:txBody>
      </p:sp>
      <p:pic>
        <p:nvPicPr>
          <p:cNvPr id="7" name="图片占位符 6"/>
          <p:cNvPicPr>
            <a:picLocks noChangeAspect="1" noGrp="1"/>
          </p:cNvPicPr>
          <p:nvPr>
            <p:ph idx="1" type="pic"/>
            <p:custDataLst>
              <p:tags r:id="rId5"/>
            </p:custDataLst>
          </p:nvPr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57" t="57"/>
          <a:stretch>
            <a:fillRect/>
          </a:stretch>
        </p:blipFill>
        <p:spPr/>
      </p:pic>
      <p:sp>
        <p:nvSpPr>
          <p:cNvPr id="6" name="文本占位符 5"/>
          <p:cNvSpPr>
            <a:spLocks noGrp="1"/>
          </p:cNvSpPr>
          <p:nvPr>
            <p:ph idx="2" sz="half" type="body"/>
            <p:custDataLst>
              <p:tags r:id="rId6"/>
            </p:custDataLst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altLang="en-US" lang="zh-CN" smtClean="0">
                <a:latin typeface="+mn-lt"/>
              </a:rPr>
              <a:t>请在此输入您的文本。请在此输入您的文本。请在此输入您的文本。请在此输入您的文本。请在此输入您的文本。</a:t>
            </a:r>
          </a:p>
          <a:p>
            <a:pPr>
              <a:spcBef>
                <a:spcPct val="0"/>
              </a:spcBef>
            </a:pPr>
            <a:r>
              <a:rPr altLang="en-US" lang="zh-CN" smtClean="0">
                <a:latin typeface="+mn-lt"/>
              </a:rPr>
              <a:t>请在此输入您的文本</a:t>
            </a:r>
          </a:p>
        </p:txBody>
      </p:sp>
    </p:spTree>
    <p:custDataLst>
      <p:tags r:id="rId7"/>
    </p:custDataLst>
  </p:cSld>
  <p:clrMapOvr>
    <a:masterClrMapping/>
  </p:clrMapOvr>
  <p:transition/>
  <p:timing/>
</p:sld>
</file>

<file path=ppt/slides/slide3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6867" name="Rectangle 3"/>
          <p:cNvSpPr>
            <a:spLocks noChangeArrowheads="1" noGrp="1"/>
          </p:cNvSpPr>
          <p:nvPr>
            <p:ph type="title"/>
            <p:custDataLst>
              <p:tags r:id="rId3"/>
            </p:custDataLst>
          </p:nvPr>
        </p:nvSpPr>
        <p:spPr/>
        <p:txBody>
          <a:bodyPr anchor="ctr" anchorCtr="0" bIns="46990" compatLnSpc="1" lIns="90170" numCol="1" rIns="90170" tIns="46990" vert="horz" wrap="square">
            <a:normAutofit/>
          </a:bodyPr>
          <a:lstStyle/>
          <a:p>
            <a:pPr eaLnBrk="1" hangingPunct="1"/>
            <a:r>
              <a:rPr altLang="en-US" lang="zh-CN" smtClean="0">
                <a:solidFill>
                  <a:schemeClr val="tx2"/>
                </a:solidFill>
                <a:latin typeface="+mj-lt"/>
              </a:rPr>
              <a:t>请在此输入您的标题</a:t>
            </a:r>
          </a:p>
        </p:txBody>
      </p:sp>
      <p:sp>
        <p:nvSpPr>
          <p:cNvPr id="36868" name="Rectangle 4"/>
          <p:cNvSpPr>
            <a:spLocks noChangeArrowheads="1" noGrp="1"/>
          </p:cNvSpPr>
          <p:nvPr>
            <p:ph idx="1"/>
            <p:custDataLst>
              <p:tags r:id="rId4"/>
            </p:custDataLst>
          </p:nvPr>
        </p:nvSpPr>
        <p:spPr>
          <a:ln cap="flat" w="19050">
            <a:solidFill>
              <a:srgbClr val="E6795A"/>
            </a:solidFill>
            <a:miter lim="800000"/>
          </a:ln>
          <a:extLs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anchor="t" anchorCtr="0" bIns="46990" compatLnSpc="1" lIns="90170" numCol="1" rIns="90170" tIns="46990" vert="horz" wrap="square">
            <a:normAutofit/>
          </a:bodyPr>
          <a:lstStyle/>
          <a:p>
            <a:pPr eaLnBrk="1" hangingPunct="1" indent="0" marL="0">
              <a:spcBef>
                <a:spcPct val="0"/>
              </a:spcBef>
              <a:buNone/>
            </a:pPr>
            <a:r>
              <a:rPr altLang="en-US" lang="zh-CN" sz="1800">
                <a:latin typeface="+mn-lt"/>
              </a:rPr>
              <a:t>请在此输入您的文本。请在此输入您的文本。请在此输入您的文本。请在此输入您的文本。请在此输入您的文本。请在此输入您的文本。</a:t>
            </a:r>
          </a:p>
        </p:txBody>
      </p:sp>
      <p:grpSp>
        <p:nvGrpSpPr>
          <p:cNvPr id="36869" name="Group 5"/>
          <p:cNvGrpSpPr/>
          <p:nvPr>
            <p:custDataLst>
              <p:tags r:id="rId5"/>
            </p:custDataLst>
          </p:nvPr>
        </p:nvGrpSpPr>
        <p:grpSpPr>
          <a:xfrm>
            <a:off x="10483850" y="834393"/>
            <a:ext cx="1028700" cy="1028700"/>
            <a:chExt cx="1620" cy="1620"/>
          </a:xfrm>
        </p:grpSpPr>
        <p:sp>
          <p:nvSpPr>
            <p:cNvPr id="36870" name="Rectangle 6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0" y="532"/>
              <a:ext cx="1088" cy="1088"/>
            </a:xfrm>
            <a:prstGeom prst="rect">
              <a:avLst/>
            </a:prstGeom>
            <a:solidFill>
              <a:srgbClr val="E6795A"/>
            </a:soli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wrap="square">
              <a:norm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9pPr>
            </a:lstStyle>
            <a:p>
              <a:pPr eaLnBrk="1" hangingPunct="1"/>
              <a:endParaRPr altLang="en-US" lang="zh-CN"/>
            </a:p>
          </p:txBody>
        </p:sp>
        <p:sp>
          <p:nvSpPr>
            <p:cNvPr id="36871" name="Rectangle 7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1088" y="0"/>
              <a:ext cx="532" cy="532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wrap="square">
              <a:norm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9pPr>
            </a:lstStyle>
            <a:p>
              <a:pPr eaLnBrk="1" hangingPunct="1"/>
              <a:endParaRPr altLang="en-US" lang="zh-CN"/>
            </a:p>
          </p:txBody>
        </p:sp>
      </p:grpSp>
      <p:grpSp>
        <p:nvGrpSpPr>
          <p:cNvPr id="36872" name="Group 8"/>
          <p:cNvGrpSpPr/>
          <p:nvPr>
            <p:custDataLst>
              <p:tags r:id="rId8"/>
            </p:custDataLst>
          </p:nvPr>
        </p:nvGrpSpPr>
        <p:grpSpPr>
          <a:xfrm>
            <a:off x="679451" y="5400676"/>
            <a:ext cx="1028700" cy="1028700"/>
            <a:chExt cx="1620" cy="1620"/>
          </a:xfrm>
        </p:grpSpPr>
        <p:sp>
          <p:nvSpPr>
            <p:cNvPr id="36873" name="Rectangle 9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532" y="0"/>
              <a:ext cx="1088" cy="1088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wrap="square">
              <a:norm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9pPr>
            </a:lstStyle>
            <a:p>
              <a:pPr eaLnBrk="1" hangingPunct="1"/>
              <a:endParaRPr altLang="en-US" lang="zh-CN"/>
            </a:p>
          </p:txBody>
        </p:sp>
        <p:sp>
          <p:nvSpPr>
            <p:cNvPr id="36874" name="Rectangle 10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0" y="1088"/>
              <a:ext cx="532" cy="532"/>
            </a:xfrm>
            <a:prstGeom prst="rect">
              <a:avLst/>
            </a:prstGeom>
            <a:solidFill>
              <a:srgbClr val="E6795A"/>
            </a:soli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wrap="square">
              <a:norm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49" typeface="黑体"/>
                </a:defRPr>
              </a:lvl9pPr>
            </a:lstStyle>
            <a:p>
              <a:pPr eaLnBrk="1" hangingPunct="1"/>
              <a:endParaRPr altLang="en-US" lang="zh-CN"/>
            </a:p>
          </p:txBody>
        </p:sp>
      </p:grpSp>
    </p:spTree>
    <p:custDataLst>
      <p:tags r:id="rId11"/>
    </p:custDataLst>
  </p:cSld>
  <p:clrMapOvr>
    <a:masterClrMapping/>
  </p:clrMapOvr>
  <p:transition/>
  <p:timing/>
</p:sld>
</file>

<file path=ppt/slides/slide3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7890" name="Rectangle 2"/>
          <p:cNvSpPr>
            <a:spLocks noChangeArrowheads="1" noGrp="1"/>
          </p:cNvSpPr>
          <p:nvPr>
            <p:ph type="ctrTitle"/>
            <p:custDataLst>
              <p:tags r:id="rId3"/>
            </p:custDataLst>
          </p:nvPr>
        </p:nvSpPr>
        <p:spPr>
          <a:noFill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0" bIns="46990" compatLnSpc="1" lIns="90170" numCol="1" rIns="90170" tIns="46990" vert="horz" wrap="square">
            <a:normAutofit/>
          </a:bodyPr>
          <a:lstStyle/>
          <a:p>
            <a:pPr algn="ctr" eaLnBrk="1" hangingPunct="1"/>
            <a:r>
              <a:rPr altLang="zh-CN" lang="en-US" smtClean="0"/>
              <a:t>THANKS</a:t>
            </a:r>
          </a:p>
        </p:txBody>
      </p:sp>
    </p:spTree>
    <p:custDataLst>
      <p:tags r:id="rId4"/>
    </p:custDataLst>
  </p:cSld>
  <p:clrMapOvr>
    <a:masterClrMapping/>
  </p:clrMapOvr>
  <p:transition/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175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32933" y="1444626"/>
            <a:ext cx="4876799" cy="705907"/>
          </a:xfrm>
          <a:prstGeom prst="rect">
            <a:avLst/>
          </a:prstGeom>
          <a:solidFill>
            <a:srgbClr val="E6795A"/>
          </a:solidFill>
          <a:ln>
            <a:noFill/>
          </a:ln>
          <a:effectLst/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 wrap="square">
            <a:normAutofit/>
          </a:bodyPr>
          <a:lstStyle>
            <a:lvl1pPr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9pPr>
          </a:lstStyle>
          <a:p>
            <a:pPr algn="ctr" eaLnBrk="1" hangingPunct="1"/>
            <a:r>
              <a:rPr altLang="en-US" lang="zh-CN" smtClean="0" sz="2000">
                <a:solidFill>
                  <a:schemeClr val="bg1"/>
                </a:solidFill>
                <a:latin typeface="+mn-lt"/>
                <a:ea typeface="+mn-ea"/>
                <a:sym charset="0" pitchFamily="34" typeface="Arial"/>
              </a:rPr>
              <a:t>在此编辑文本</a:t>
            </a:r>
          </a:p>
        </p:txBody>
      </p:sp>
      <p:sp>
        <p:nvSpPr>
          <p:cNvPr id="7176" name="Rectangle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032933" y="2628901"/>
            <a:ext cx="4876799" cy="703222"/>
          </a:xfrm>
          <a:prstGeom prst="rect">
            <a:avLst/>
          </a:prstGeom>
          <a:solidFill>
            <a:schemeClr val="bg1"/>
          </a:solidFill>
          <a:ln cmpd="sng" w="9525">
            <a:solidFill>
              <a:srgbClr val="E6795A"/>
            </a:solidFill>
            <a:miter lim="800000"/>
          </a:ln>
          <a:effectLst/>
          <a:extLs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 bIns="46990" lIns="90170" rIns="90170" tIns="46990" wrap="square">
            <a:normAutofit/>
          </a:bodyPr>
          <a:lstStyle>
            <a:lvl1pPr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9pPr>
          </a:lstStyle>
          <a:p>
            <a:pPr algn="ctr" eaLnBrk="1" hangingPunct="1"/>
            <a:r>
              <a:rPr altLang="en-US" lang="zh-CN" smtClean="0" sz="2000">
                <a:latin typeface="+mn-lt"/>
                <a:ea typeface="+mn-ea"/>
                <a:sym charset="0" pitchFamily="34" typeface="Arial"/>
              </a:rPr>
              <a:t>在此编辑文本</a:t>
            </a:r>
          </a:p>
        </p:txBody>
      </p:sp>
      <p:sp>
        <p:nvSpPr>
          <p:cNvPr id="7177" name="Rectangle 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032933" y="3813176"/>
            <a:ext cx="4876799" cy="703222"/>
          </a:xfrm>
          <a:prstGeom prst="rect">
            <a:avLst/>
          </a:prstGeom>
          <a:solidFill>
            <a:srgbClr val="E6795A"/>
          </a:solidFill>
          <a:ln>
            <a:noFill/>
          </a:ln>
          <a:effectLst/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 wrap="square">
            <a:normAutofit/>
          </a:bodyPr>
          <a:lstStyle>
            <a:lvl1pPr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9pPr>
          </a:lstStyle>
          <a:p>
            <a:pPr algn="ctr" eaLnBrk="1" hangingPunct="1"/>
            <a:r>
              <a:rPr altLang="en-US" lang="zh-CN" smtClean="0" sz="2000">
                <a:solidFill>
                  <a:schemeClr val="bg1"/>
                </a:solidFill>
                <a:latin typeface="+mn-lt"/>
                <a:ea typeface="+mn-ea"/>
                <a:sym charset="0" pitchFamily="34" typeface="Arial"/>
              </a:rPr>
              <a:t>在此编辑文本</a:t>
            </a:r>
          </a:p>
        </p:txBody>
      </p:sp>
      <p:sp>
        <p:nvSpPr>
          <p:cNvPr id="7178" name="Rectangle 1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032933" y="4995862"/>
            <a:ext cx="4876799" cy="705905"/>
          </a:xfrm>
          <a:prstGeom prst="rect">
            <a:avLst/>
          </a:prstGeom>
          <a:solidFill>
            <a:schemeClr val="bg1"/>
          </a:solidFill>
          <a:ln cmpd="sng" w="9525">
            <a:solidFill>
              <a:srgbClr val="E6795A"/>
            </a:solidFill>
            <a:miter lim="800000"/>
          </a:ln>
          <a:effectLst/>
          <a:extLs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 bIns="46990" lIns="90170" rIns="90170" tIns="46990" wrap="square">
            <a:normAutofit/>
          </a:bodyPr>
          <a:lstStyle>
            <a:lvl1pPr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9pPr>
          </a:lstStyle>
          <a:p>
            <a:pPr algn="ctr" eaLnBrk="1" hangingPunct="1"/>
            <a:r>
              <a:rPr altLang="en-US" lang="zh-CN" smtClean="0" sz="2000">
                <a:latin typeface="+mn-lt"/>
                <a:ea typeface="+mn-ea"/>
                <a:sym charset="0" pitchFamily="34" typeface="Arial"/>
              </a:rPr>
              <a:t>在此编辑文本</a:t>
            </a:r>
          </a:p>
        </p:txBody>
      </p:sp>
      <p:pic>
        <p:nvPicPr>
          <p:cNvPr id="10" name="Picture 3"/>
          <p:cNvPicPr>
            <a:picLocks noChangeArrowheads="1" noChangeAspect="1"/>
          </p:cNvPicPr>
          <p:nvPr>
            <p:custDataLst>
              <p:tags r:id="rId8"/>
            </p:custDataLst>
          </p:nvPr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607174" y="1589"/>
            <a:ext cx="5584825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5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579781" y="876301"/>
            <a:ext cx="260350" cy="417513"/>
          </a:xfrm>
          <a:prstGeom prst="rect">
            <a:avLst/>
          </a:prstGeom>
          <a:solidFill>
            <a:srgbClr val="E6795A"/>
          </a:solidFill>
          <a:ln>
            <a:noFill/>
          </a:ln>
          <a:effectLst/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 wrap="square">
            <a:normAutofit/>
          </a:bodyPr>
          <a:lstStyle>
            <a:lvl1pPr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9pPr>
          </a:lstStyle>
          <a:p>
            <a:pPr eaLnBrk="1" hangingPunct="1"/>
            <a:endParaRPr altLang="en-US" lang="zh-CN"/>
          </a:p>
        </p:txBody>
      </p:sp>
      <p:sp>
        <p:nvSpPr>
          <p:cNvPr id="13" name="Rectangle 6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0989731" y="876301"/>
            <a:ext cx="261938" cy="417513"/>
          </a:xfrm>
          <a:prstGeom prst="rect">
            <a:avLst/>
          </a:prstGeom>
          <a:solidFill>
            <a:srgbClr val="E6795A"/>
          </a:solidFill>
          <a:ln>
            <a:noFill/>
          </a:ln>
          <a:effectLst/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 wrap="square">
            <a:normAutofit/>
          </a:bodyPr>
          <a:lstStyle>
            <a:lvl1pPr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9pPr>
          </a:lstStyle>
          <a:p>
            <a:pPr eaLnBrk="1" hangingPunct="1"/>
            <a:endParaRPr altLang="en-US" lang="zh-CN"/>
          </a:p>
        </p:txBody>
      </p:sp>
      <p:sp>
        <p:nvSpPr>
          <p:cNvPr id="14" name="文本框 13"/>
          <p:cNvSpPr txBox="1"/>
          <p:nvPr>
            <p:custDataLst>
              <p:tags r:id="rId11"/>
            </p:custDataLst>
          </p:nvPr>
        </p:nvSpPr>
        <p:spPr>
          <a:xfrm>
            <a:off x="7840131" y="744539"/>
            <a:ext cx="31496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 bIns="45720" compatLnSpc="1" lIns="91440" numCol="1" rIns="91440" tIns="45720" vert="horz" wrap="square">
            <a:normAutofit/>
          </a:bodyPr>
          <a:lstStyle>
            <a:lvl1pPr eaLnBrk="1" hangingPunct="1">
              <a:defRPr sz="3600">
                <a:solidFill>
                  <a:schemeClr val="bg1"/>
                </a:solidFill>
                <a:latin typeface="+mj-lt"/>
                <a:ea typeface="+mj-ea"/>
                <a:cs typeface="+mj-cs"/>
                <a:sym charset="0" pitchFamily="34" typeface="Arial"/>
              </a:defRPr>
            </a:lvl1pPr>
            <a:lvl2pPr>
              <a:defRPr sz="2800">
                <a:solidFill>
                  <a:srgbClr val="E6795A"/>
                </a:solidFill>
              </a:defRPr>
            </a:lvl2pPr>
            <a:lvl3pPr>
              <a:defRPr sz="2800">
                <a:solidFill>
                  <a:srgbClr val="E6795A"/>
                </a:solidFill>
              </a:defRPr>
            </a:lvl3pPr>
            <a:lvl4pPr>
              <a:defRPr sz="2800">
                <a:solidFill>
                  <a:srgbClr val="E6795A"/>
                </a:solidFill>
              </a:defRPr>
            </a:lvl4pPr>
            <a:lvl5pPr>
              <a:defRPr sz="2800">
                <a:solidFill>
                  <a:srgbClr val="E6795A"/>
                </a:solidFill>
              </a:defRPr>
            </a:lvl5pPr>
            <a:lvl6pPr eaLnBrk="0" fontAlgn="base" hangingPunct="0" marL="457200">
              <a:spcBef>
                <a:spcPct val="0"/>
              </a:spcBef>
              <a:spcAft>
                <a:spcPct val="0"/>
              </a:spcAft>
              <a:defRPr sz="2800">
                <a:solidFill>
                  <a:srgbClr val="E6795A"/>
                </a:solidFill>
              </a:defRPr>
            </a:lvl6pPr>
            <a:lvl7pPr eaLnBrk="0" fontAlgn="base" hangingPunct="0" marL="914400">
              <a:spcBef>
                <a:spcPct val="0"/>
              </a:spcBef>
              <a:spcAft>
                <a:spcPct val="0"/>
              </a:spcAft>
              <a:defRPr sz="2800">
                <a:solidFill>
                  <a:srgbClr val="E6795A"/>
                </a:solidFill>
              </a:defRPr>
            </a:lvl7pPr>
            <a:lvl8pPr eaLnBrk="0" fontAlgn="base" hangingPunct="0" marL="1371600">
              <a:spcBef>
                <a:spcPct val="0"/>
              </a:spcBef>
              <a:spcAft>
                <a:spcPct val="0"/>
              </a:spcAft>
              <a:defRPr sz="2800">
                <a:solidFill>
                  <a:srgbClr val="E6795A"/>
                </a:solidFill>
              </a:defRPr>
            </a:lvl8pPr>
            <a:lvl9pPr eaLnBrk="0" fontAlgn="base" hangingPunct="0" marL="1828800">
              <a:spcBef>
                <a:spcPct val="0"/>
              </a:spcBef>
              <a:spcAft>
                <a:spcPct val="0"/>
              </a:spcAft>
              <a:defRPr sz="2800">
                <a:solidFill>
                  <a:srgbClr val="E6795A"/>
                </a:solidFill>
              </a:defRPr>
            </a:lvl9pPr>
          </a:lstStyle>
          <a:p>
            <a:r>
              <a:rPr altLang="zh-CN" lang="en-US" smtClean="0"/>
              <a:t>CONTENTS</a:t>
            </a:r>
          </a:p>
        </p:txBody>
      </p:sp>
    </p:spTree>
    <p:custDataLst>
      <p:tags r:id="rId12"/>
    </p:custDataLst>
  </p:cSld>
  <p:clrMapOvr>
    <a:masterClrMapping/>
  </p:clrMapOvr>
  <p:transition/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223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219200" y="885825"/>
            <a:ext cx="4622800" cy="705907"/>
          </a:xfrm>
          <a:prstGeom prst="rect">
            <a:avLst/>
          </a:prstGeom>
          <a:solidFill>
            <a:srgbClr val="E6795A"/>
          </a:solidFill>
          <a:ln>
            <a:noFill/>
          </a:ln>
          <a:effectLst/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 wrap="square">
            <a:normAutofit/>
          </a:bodyPr>
          <a:lstStyle>
            <a:lvl1pPr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9pPr>
          </a:lstStyle>
          <a:p>
            <a:pPr algn="ctr" eaLnBrk="1" hangingPunct="1"/>
            <a:r>
              <a:rPr altLang="en-US" lang="zh-CN" smtClean="0" sz="2000">
                <a:solidFill>
                  <a:schemeClr val="bg1"/>
                </a:solidFill>
                <a:latin typeface="+mn-lt"/>
                <a:ea typeface="+mn-ea"/>
                <a:sym charset="0" pitchFamily="34" typeface="Arial"/>
              </a:rPr>
              <a:t>在此编辑文本</a:t>
            </a:r>
          </a:p>
        </p:txBody>
      </p:sp>
      <p:sp>
        <p:nvSpPr>
          <p:cNvPr id="9224" name="Rectangle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219200" y="1819381"/>
            <a:ext cx="4622800" cy="703222"/>
          </a:xfrm>
          <a:prstGeom prst="rect">
            <a:avLst/>
          </a:prstGeom>
          <a:solidFill>
            <a:schemeClr val="bg1"/>
          </a:solidFill>
          <a:ln cmpd="sng" w="9525">
            <a:solidFill>
              <a:srgbClr val="E6795A"/>
            </a:solidFill>
            <a:miter lim="800000"/>
          </a:ln>
          <a:effectLst/>
          <a:extLs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 bIns="46990" lIns="90170" rIns="90170" tIns="46990" wrap="square">
            <a:normAutofit/>
          </a:bodyPr>
          <a:lstStyle>
            <a:lvl1pPr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9pPr>
          </a:lstStyle>
          <a:p>
            <a:pPr algn="ctr" eaLnBrk="1" hangingPunct="1"/>
            <a:r>
              <a:rPr altLang="en-US" lang="zh-CN" smtClean="0" sz="2000">
                <a:latin typeface="+mn-lt"/>
                <a:ea typeface="+mn-ea"/>
                <a:sym charset="0" pitchFamily="34" typeface="Arial"/>
              </a:rPr>
              <a:t>在此编辑文本</a:t>
            </a:r>
          </a:p>
        </p:txBody>
      </p:sp>
      <p:sp>
        <p:nvSpPr>
          <p:cNvPr id="9225" name="Rectangle 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219200" y="2751349"/>
            <a:ext cx="4622800" cy="703222"/>
          </a:xfrm>
          <a:prstGeom prst="rect">
            <a:avLst/>
          </a:prstGeom>
          <a:solidFill>
            <a:srgbClr val="E6795A"/>
          </a:solidFill>
          <a:ln>
            <a:noFill/>
          </a:ln>
          <a:effectLst/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 wrap="square">
            <a:normAutofit/>
          </a:bodyPr>
          <a:lstStyle>
            <a:lvl1pPr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9pPr>
          </a:lstStyle>
          <a:p>
            <a:pPr algn="ctr" eaLnBrk="1" hangingPunct="1"/>
            <a:r>
              <a:rPr altLang="en-US" lang="zh-CN" smtClean="0" sz="2000">
                <a:solidFill>
                  <a:schemeClr val="bg1"/>
                </a:solidFill>
                <a:latin typeface="+mn-lt"/>
                <a:ea typeface="+mn-ea"/>
                <a:sym charset="0" pitchFamily="34" typeface="Arial"/>
              </a:rPr>
              <a:t>在此编辑文本</a:t>
            </a:r>
          </a:p>
        </p:txBody>
      </p:sp>
      <p:sp>
        <p:nvSpPr>
          <p:cNvPr id="9226" name="Rectangle 1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219200" y="5548841"/>
            <a:ext cx="4622800" cy="705907"/>
          </a:xfrm>
          <a:prstGeom prst="rect">
            <a:avLst/>
          </a:prstGeom>
          <a:solidFill>
            <a:schemeClr val="bg1"/>
          </a:solidFill>
          <a:ln cmpd="sng" w="9525">
            <a:solidFill>
              <a:srgbClr val="E6795A"/>
            </a:solidFill>
            <a:miter lim="800000"/>
          </a:ln>
          <a:effectLst/>
          <a:extLs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 bIns="46990" lIns="90170" rIns="90170" tIns="46990" wrap="square">
            <a:normAutofit/>
          </a:bodyPr>
          <a:lstStyle>
            <a:lvl1pPr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9pPr>
          </a:lstStyle>
          <a:p>
            <a:pPr algn="ctr" eaLnBrk="1" hangingPunct="1"/>
            <a:r>
              <a:rPr altLang="en-US" lang="zh-CN" smtClean="0" sz="2000">
                <a:latin typeface="+mn-lt"/>
                <a:ea typeface="+mn-ea"/>
                <a:sym charset="0" pitchFamily="34" typeface="Arial"/>
              </a:rPr>
              <a:t>在此编辑文本</a:t>
            </a:r>
          </a:p>
        </p:txBody>
      </p:sp>
      <p:sp>
        <p:nvSpPr>
          <p:cNvPr id="9227" name="Rectangle 1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219200" y="4616873"/>
            <a:ext cx="4622800" cy="703222"/>
          </a:xfrm>
          <a:prstGeom prst="rect">
            <a:avLst/>
          </a:prstGeom>
          <a:solidFill>
            <a:srgbClr val="E6795A"/>
          </a:solidFill>
          <a:ln>
            <a:noFill/>
          </a:ln>
          <a:effectLst/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 wrap="square">
            <a:normAutofit/>
          </a:bodyPr>
          <a:lstStyle>
            <a:lvl1pPr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9pPr>
          </a:lstStyle>
          <a:p>
            <a:pPr algn="ctr" eaLnBrk="1" hangingPunct="1"/>
            <a:r>
              <a:rPr altLang="en-US" lang="zh-CN" smtClean="0" sz="2000">
                <a:solidFill>
                  <a:schemeClr val="bg1"/>
                </a:solidFill>
                <a:latin typeface="+mn-lt"/>
                <a:ea typeface="+mn-ea"/>
                <a:sym charset="0" pitchFamily="34" typeface="Arial"/>
              </a:rPr>
              <a:t>在此编辑文本</a:t>
            </a:r>
          </a:p>
        </p:txBody>
      </p:sp>
      <p:sp>
        <p:nvSpPr>
          <p:cNvPr id="9228" name="Rectangle 1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219200" y="3683317"/>
            <a:ext cx="4622800" cy="705907"/>
          </a:xfrm>
          <a:prstGeom prst="rect">
            <a:avLst/>
          </a:prstGeom>
          <a:solidFill>
            <a:schemeClr val="bg1"/>
          </a:solidFill>
          <a:ln cmpd="sng" w="9525">
            <a:solidFill>
              <a:srgbClr val="E6795A"/>
            </a:solidFill>
            <a:miter lim="800000"/>
          </a:ln>
          <a:effectLst/>
          <a:extLs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 bIns="46990" lIns="90170" rIns="90170" tIns="46990" wrap="square">
            <a:normAutofit/>
          </a:bodyPr>
          <a:lstStyle>
            <a:lvl1pPr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9pPr>
          </a:lstStyle>
          <a:p>
            <a:pPr algn="ctr" eaLnBrk="1" hangingPunct="1"/>
            <a:r>
              <a:rPr altLang="en-US" lang="zh-CN" smtClean="0" sz="2000">
                <a:latin typeface="+mn-lt"/>
                <a:ea typeface="+mn-ea"/>
                <a:sym charset="0" pitchFamily="34" typeface="Arial"/>
              </a:rPr>
              <a:t>在此编辑文本</a:t>
            </a:r>
          </a:p>
        </p:txBody>
      </p:sp>
      <p:pic>
        <p:nvPicPr>
          <p:cNvPr id="12" name="Picture 3"/>
          <p:cNvPicPr>
            <a:picLocks noChangeArrowheads="1" noChangeAspect="1"/>
          </p:cNvPicPr>
          <p:nvPr>
            <p:custDataLst>
              <p:tags r:id="rId10"/>
            </p:custDataLst>
          </p:nvPr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607174" y="1589"/>
            <a:ext cx="5584825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5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579781" y="876301"/>
            <a:ext cx="260350" cy="417513"/>
          </a:xfrm>
          <a:prstGeom prst="rect">
            <a:avLst/>
          </a:prstGeom>
          <a:solidFill>
            <a:srgbClr val="E6795A"/>
          </a:solidFill>
          <a:ln>
            <a:noFill/>
          </a:ln>
          <a:effectLst/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 wrap="square">
            <a:normAutofit/>
          </a:bodyPr>
          <a:lstStyle>
            <a:lvl1pPr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9pPr>
          </a:lstStyle>
          <a:p>
            <a:pPr eaLnBrk="1" hangingPunct="1"/>
            <a:endParaRPr altLang="en-US" lang="zh-CN"/>
          </a:p>
        </p:txBody>
      </p:sp>
      <p:sp>
        <p:nvSpPr>
          <p:cNvPr id="15" name="Rectangle 6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0989731" y="876301"/>
            <a:ext cx="261938" cy="417513"/>
          </a:xfrm>
          <a:prstGeom prst="rect">
            <a:avLst/>
          </a:prstGeom>
          <a:solidFill>
            <a:srgbClr val="E6795A"/>
          </a:solidFill>
          <a:ln>
            <a:noFill/>
          </a:ln>
          <a:effectLst/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 wrap="square">
            <a:normAutofit/>
          </a:bodyPr>
          <a:lstStyle>
            <a:lvl1pPr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49" typeface="黑体"/>
              </a:defRPr>
            </a:lvl9pPr>
          </a:lstStyle>
          <a:p>
            <a:pPr eaLnBrk="1" hangingPunct="1"/>
            <a:endParaRPr altLang="en-US" lang="zh-CN"/>
          </a:p>
        </p:txBody>
      </p:sp>
      <p:sp>
        <p:nvSpPr>
          <p:cNvPr id="16" name="文本框 15"/>
          <p:cNvSpPr txBox="1"/>
          <p:nvPr>
            <p:custDataLst>
              <p:tags r:id="rId13"/>
            </p:custDataLst>
          </p:nvPr>
        </p:nvSpPr>
        <p:spPr>
          <a:xfrm>
            <a:off x="7840131" y="744539"/>
            <a:ext cx="31496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 bIns="45720" compatLnSpc="1" lIns="91440" numCol="1" rIns="91440" tIns="45720" vert="horz" wrap="square">
            <a:normAutofit/>
          </a:bodyPr>
          <a:lstStyle>
            <a:lvl1pPr eaLnBrk="1" hangingPunct="1">
              <a:defRPr sz="3600">
                <a:solidFill>
                  <a:schemeClr val="bg1"/>
                </a:solidFill>
                <a:latin typeface="+mj-lt"/>
                <a:ea typeface="+mj-ea"/>
                <a:cs typeface="+mj-cs"/>
                <a:sym charset="0" pitchFamily="34" typeface="Arial"/>
              </a:defRPr>
            </a:lvl1pPr>
            <a:lvl2pPr>
              <a:defRPr sz="2800">
                <a:solidFill>
                  <a:srgbClr val="E6795A"/>
                </a:solidFill>
              </a:defRPr>
            </a:lvl2pPr>
            <a:lvl3pPr>
              <a:defRPr sz="2800">
                <a:solidFill>
                  <a:srgbClr val="E6795A"/>
                </a:solidFill>
              </a:defRPr>
            </a:lvl3pPr>
            <a:lvl4pPr>
              <a:defRPr sz="2800">
                <a:solidFill>
                  <a:srgbClr val="E6795A"/>
                </a:solidFill>
              </a:defRPr>
            </a:lvl4pPr>
            <a:lvl5pPr>
              <a:defRPr sz="2800">
                <a:solidFill>
                  <a:srgbClr val="E6795A"/>
                </a:solidFill>
              </a:defRPr>
            </a:lvl5pPr>
            <a:lvl6pPr eaLnBrk="0" fontAlgn="base" hangingPunct="0" marL="457200">
              <a:spcBef>
                <a:spcPct val="0"/>
              </a:spcBef>
              <a:spcAft>
                <a:spcPct val="0"/>
              </a:spcAft>
              <a:defRPr sz="2800">
                <a:solidFill>
                  <a:srgbClr val="E6795A"/>
                </a:solidFill>
              </a:defRPr>
            </a:lvl6pPr>
            <a:lvl7pPr eaLnBrk="0" fontAlgn="base" hangingPunct="0" marL="914400">
              <a:spcBef>
                <a:spcPct val="0"/>
              </a:spcBef>
              <a:spcAft>
                <a:spcPct val="0"/>
              </a:spcAft>
              <a:defRPr sz="2800">
                <a:solidFill>
                  <a:srgbClr val="E6795A"/>
                </a:solidFill>
              </a:defRPr>
            </a:lvl7pPr>
            <a:lvl8pPr eaLnBrk="0" fontAlgn="base" hangingPunct="0" marL="1371600">
              <a:spcBef>
                <a:spcPct val="0"/>
              </a:spcBef>
              <a:spcAft>
                <a:spcPct val="0"/>
              </a:spcAft>
              <a:defRPr sz="2800">
                <a:solidFill>
                  <a:srgbClr val="E6795A"/>
                </a:solidFill>
              </a:defRPr>
            </a:lvl8pPr>
            <a:lvl9pPr eaLnBrk="0" fontAlgn="base" hangingPunct="0" marL="1828800">
              <a:spcBef>
                <a:spcPct val="0"/>
              </a:spcBef>
              <a:spcAft>
                <a:spcPct val="0"/>
              </a:spcAft>
              <a:defRPr sz="2800">
                <a:solidFill>
                  <a:srgbClr val="E6795A"/>
                </a:solidFill>
              </a:defRPr>
            </a:lvl9pPr>
          </a:lstStyle>
          <a:p>
            <a:r>
              <a:rPr altLang="zh-CN" lang="en-US" smtClean="0"/>
              <a:t>CONTENTS</a:t>
            </a:r>
          </a:p>
        </p:txBody>
      </p:sp>
    </p:spTree>
    <p:custDataLst>
      <p:tags r:id="rId14"/>
    </p:custDataLst>
  </p:cSld>
  <p:clrMapOvr>
    <a:masterClrMapping/>
  </p:clrMapOvr>
  <p:transition/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838800" y="363600"/>
            <a:ext cx="10515600" cy="13248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altLang="en-US" lang="zh-CN" smtClean="0">
                <a:solidFill>
                  <a:schemeClr val="tx2"/>
                </a:solidFill>
              </a:rPr>
              <a:t>请在此输入您的标题</a:t>
            </a:r>
          </a:p>
        </p:txBody>
      </p:sp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838800" y="1825200"/>
            <a:ext cx="10515600" cy="4352400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zh-CN"/>
            </a:defPPr>
            <a:lvl1pPr indent="-228600" lvl="0" marL="228600">
              <a:lnSpc>
                <a:spcPct val="90000"/>
              </a:lnSpc>
              <a:spcBef>
                <a:spcPts val="1000"/>
              </a:spcBef>
              <a:buFont charset="0" pitchFamily="34" typeface="Arial"/>
              <a:buChar char="•"/>
              <a:defRPr sz="2800"/>
            </a:lvl1pPr>
            <a:lvl2pPr indent="-228600" lvl="1" marL="6858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400"/>
            </a:lvl2pPr>
            <a:lvl3pPr indent="-228600" lvl="2" marL="11430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/>
            </a:lvl3pPr>
            <a:lvl4pPr indent="-228600" lvl="3" marL="16002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</a:lvl4pPr>
            <a:lvl5pPr indent="-228600" lvl="4" marL="20574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</a:lvl5pPr>
            <a:lvl6pPr indent="-228600" marL="25146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</a:lvl6pPr>
            <a:lvl7pPr indent="-228600" marL="29718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</a:lvl7pPr>
            <a:lvl8pPr indent="-228600" marL="34290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</a:lvl8pPr>
            <a:lvl9pPr indent="-228600" marL="38862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</a:lvl9pPr>
          </a:lstStyle>
          <a:p>
            <a:r>
              <a:rPr altLang="en-US" lang="zh-CN" smtClean="0" sz="2400">
                <a:solidFill>
                  <a:schemeClr val="bg2">
                    <a:lumMod val="75000"/>
                  </a:schemeClr>
                </a:solidFill>
              </a:rPr>
              <a:t>请在此输入您的文本。请在此输入您的文本。请在此输入您的文本。请在此输入您的文本。请在此输入您的文本。</a:t>
            </a:r>
          </a:p>
        </p:txBody>
      </p:sp>
    </p:spTree>
    <p:custDataLst>
      <p:tags r:id="rId5"/>
    </p:custDataLst>
  </p:cSld>
  <p:clrMapOvr>
    <a:masterClrMapping/>
  </p:clrMapOvr>
  <p:transition/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739726" y="363600"/>
            <a:ext cx="10614074" cy="1324800"/>
          </a:xfrm>
          <a:prstGeom prst="rect">
            <a:avLst/>
          </a:prstGeom>
        </p:spPr>
        <p:txBody>
          <a:bodyPr anchor="ctr" bIns="45720" lIns="91440" rIns="91440" rtlCol="0" tIns="45720" vert="horz">
            <a:norm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altLang="en-US" lang="zh-CN" smtClean="0">
                <a:solidFill>
                  <a:schemeClr val="tx2"/>
                </a:solidFill>
              </a:rPr>
              <a:t>请在此输入您的标题</a:t>
            </a:r>
          </a:p>
        </p:txBody>
      </p:sp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739726" y="1756533"/>
            <a:ext cx="5180400" cy="4352400"/>
          </a:xfrm>
          <a:prstGeom prst="rect">
            <a:avLst/>
          </a:prstGeom>
        </p:spPr>
        <p:txBody>
          <a:bodyPr bIns="45720" lIns="91440" rIns="91440" rtlCol="0" tIns="45720" vert="horz">
            <a:normAutofit/>
          </a:bodyPr>
          <a:lstStyle>
            <a:lvl1pPr indent="-228600" marL="228600">
              <a:lnSpc>
                <a:spcPct val="90000"/>
              </a:lnSpc>
              <a:spcBef>
                <a:spcPts val="1000"/>
              </a:spcBef>
              <a:buFont charset="0" pitchFamily="34" typeface="Arial"/>
              <a:buChar char="•"/>
              <a:defRPr sz="2400"/>
            </a:lvl1pPr>
            <a:lvl2pPr indent="-228600" lvl="1" marL="6858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200"/>
            </a:lvl2pPr>
            <a:lvl3pPr indent="-228600" lvl="2" marL="11430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/>
            </a:lvl3pPr>
            <a:lvl4pPr indent="-228600" lvl="3" marL="16002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</a:lvl4pPr>
            <a:lvl5pPr indent="-228600" lvl="4" marL="20574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</a:lvl5pPr>
            <a:lvl6pPr indent="-228600" marL="25146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</a:lvl6pPr>
            <a:lvl7pPr indent="-228600" marL="29718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</a:lvl7pPr>
            <a:lvl8pPr indent="-228600" marL="34290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</a:lvl8pPr>
            <a:lvl9pPr indent="-228600" marL="38862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</a:lvl9pPr>
          </a:lstStyle>
          <a:p>
            <a:r>
              <a:rPr altLang="en-US" lang="zh-CN" smtClean="0">
                <a:solidFill>
                  <a:schemeClr val="bg2">
                    <a:lumMod val="75000"/>
                  </a:schemeClr>
                </a:solidFill>
              </a:rPr>
              <a:t>请在此输入您的文本。请在此输入您的文本。请在此输入您的文本。请在此输入您的文本。请在此输入您的文本。</a:t>
            </a:r>
          </a:p>
        </p:txBody>
      </p:sp>
      <p:sp>
        <p:nvSpPr>
          <p:cNvPr id="4" name="文本框 3"/>
          <p:cNvSpPr txBox="1"/>
          <p:nvPr>
            <p:custDataLst>
              <p:tags r:id="rId5"/>
            </p:custDataLst>
          </p:nvPr>
        </p:nvSpPr>
        <p:spPr>
          <a:xfrm>
            <a:off x="6172200" y="1756533"/>
            <a:ext cx="5181600" cy="4351338"/>
          </a:xfrm>
          <a:prstGeom prst="rect">
            <a:avLst/>
          </a:prstGeom>
        </p:spPr>
        <p:txBody>
          <a:bodyPr bIns="45720" lIns="91440" rIns="91440" rtlCol="0" tIns="45720" vert="horz">
            <a:normAutofit/>
          </a:bodyPr>
          <a:lstStyle>
            <a:lvl1pPr indent="-228600" lvl="0" marL="228600">
              <a:lnSpc>
                <a:spcPct val="90000"/>
              </a:lnSpc>
              <a:spcBef>
                <a:spcPts val="1000"/>
              </a:spcBef>
              <a:buFont charset="0" pitchFamily="34" typeface="Arial"/>
              <a:buChar char="•"/>
              <a:defRPr sz="2800"/>
            </a:lvl1pPr>
            <a:lvl2pPr indent="-228600" lvl="1" marL="6858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400"/>
            </a:lvl2pPr>
            <a:lvl3pPr indent="-228600" lvl="2" marL="11430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/>
            </a:lvl3pPr>
            <a:lvl4pPr indent="-228600" lvl="3" marL="16002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</a:lvl4pPr>
            <a:lvl5pPr indent="-228600" lvl="4" marL="20574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</a:lvl5pPr>
            <a:lvl6pPr indent="-228600" marL="25146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</a:lvl6pPr>
            <a:lvl7pPr indent="-228600" marL="29718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</a:lvl7pPr>
            <a:lvl8pPr indent="-228600" marL="34290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</a:lvl8pPr>
            <a:lvl9pPr indent="-228600" marL="38862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</a:lvl9pPr>
          </a:lstStyle>
          <a:p>
            <a:r>
              <a:rPr altLang="en-US" lang="zh-CN" smtClean="0" sz="2400">
                <a:solidFill>
                  <a:schemeClr val="bg2">
                    <a:lumMod val="75000"/>
                  </a:schemeClr>
                </a:solidFill>
              </a:rPr>
              <a:t>请在此输入您的文本。请在此输入您的文本。请在此输入您的文本。请在此输入您的文本。请在此输入您的文本。</a:t>
            </a:r>
          </a:p>
        </p:txBody>
      </p:sp>
    </p:spTree>
    <p:custDataLst>
      <p:tags r:id="rId6"/>
    </p:custDataLst>
  </p:cSld>
  <p:clrMapOvr>
    <a:masterClrMapping/>
  </p:clrMapOvr>
  <p:transition/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838200" y="457200"/>
            <a:ext cx="4165349" cy="1602000"/>
          </a:xfrm>
          <a:prstGeom prst="rect">
            <a:avLst/>
          </a:prstGeom>
        </p:spPr>
        <p:txBody>
          <a:bodyPr anchor="b" bIns="45720" lIns="91440" rIns="91440" rtlCol="0" tIns="45720" vert="horz">
            <a:normAutofit/>
          </a:bodyPr>
          <a:lstStyle>
            <a:defPPr>
              <a:defRPr lang="zh-CN"/>
            </a:defPPr>
            <a:lvl1pPr>
              <a:defRPr sz="3200"/>
            </a:lvl1pPr>
          </a:lstStyle>
          <a:p>
            <a:r>
              <a:rPr altLang="en-US" lang="zh-CN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请在此输入您的标题</a:t>
            </a: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838200" y="2059200"/>
            <a:ext cx="4165349" cy="3812400"/>
          </a:xfrm>
          <a:prstGeom prst="rect">
            <a:avLst/>
          </a:prstGeom>
        </p:spPr>
        <p:txBody>
          <a:bodyPr bIns="45720" lIns="91440" rIns="91440" rtlCol="0" tIns="45720" vert="horz">
            <a:normAutofit/>
          </a:bodyPr>
          <a:lstStyle>
            <a:defPPr>
              <a:defRPr lang="zh-CN"/>
            </a:defPPr>
            <a:lvl1pPr indent="0" lvl="0">
              <a:buNone/>
              <a:defRPr sz="2000"/>
            </a:lvl1pPr>
            <a:lvl2pPr indent="0">
              <a:buNone/>
            </a:lvl2pPr>
            <a:lvl3pPr indent="0">
              <a:buNone/>
              <a:defRPr sz="1600"/>
            </a:lvl3pPr>
            <a:lvl4pPr indent="0">
              <a:buNone/>
              <a:defRPr sz="1400"/>
            </a:lvl4pPr>
            <a:lvl5pPr indent="0">
              <a:buNone/>
              <a:defRPr sz="1400"/>
            </a:lvl5pPr>
            <a:lvl6pPr indent="0">
              <a:buNone/>
              <a:defRPr sz="1400"/>
            </a:lvl6pPr>
            <a:lvl7pPr indent="0">
              <a:buNone/>
              <a:defRPr sz="1400"/>
            </a:lvl7pPr>
            <a:lvl8pPr indent="0">
              <a:buNone/>
              <a:defRPr sz="1400"/>
            </a:lvl8pPr>
            <a:lvl9pPr indent="0">
              <a:buNone/>
              <a:defRPr sz="1400"/>
            </a:lvl9pPr>
          </a:lstStyle>
          <a:p>
            <a:r>
              <a:rPr altLang="en-US" lang="zh-CN" smtClean="0">
                <a:solidFill>
                  <a:schemeClr val="bg2">
                    <a:lumMod val="75000"/>
                  </a:schemeClr>
                </a:solidFill>
              </a:rPr>
              <a:t>请在此输入您的文本。请在此输入您的文本。请在此输入您的文本。请在此输入您的文本。请在此输入您的文本。</a:t>
            </a:r>
          </a:p>
        </p:txBody>
      </p:sp>
      <p:pic>
        <p:nvPicPr>
          <p:cNvPr id="5" name="Picture 8"/>
          <p:cNvPicPr>
            <a:picLocks noChangeArrowheads="1" noChangeAspect="1"/>
          </p:cNvPicPr>
          <p:nvPr>
            <p:custDataLst>
              <p:tags r:id="rId6"/>
            </p:custDataLst>
          </p:nvPr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l="4018" r="17082"/>
          <a:stretch>
            <a:fillRect/>
          </a:stretch>
        </p:blipFill>
        <p:spPr bwMode="auto">
          <a:xfrm>
            <a:off x="5184000" y="457200"/>
            <a:ext cx="6170400" cy="540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7"/>
    </p:custDataLst>
  </p:cSld>
  <p:clrMapOvr>
    <a:masterClrMapping/>
  </p:clrMapOvr>
  <p:transition/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1554600" y="160798"/>
            <a:ext cx="9082800" cy="939600"/>
          </a:xfrm>
          <a:prstGeom prst="rect">
            <a:avLst/>
          </a:prstGeom>
          <a:noFill/>
        </p:spPr>
        <p:txBody>
          <a:bodyPr anchor="ctr" anchorCtr="0" rtlCol="0" wrap="square">
            <a:normAutofit/>
          </a:bodyPr>
          <a:lstStyle/>
          <a:p>
            <a:r>
              <a:rPr altLang="en-US" lang="zh-CN" smtClean="0" sz="36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请在此输入您的标题</a:t>
            </a: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1554600" y="6005252"/>
            <a:ext cx="9082800" cy="597600"/>
          </a:xfrm>
          <a:prstGeom prst="rect">
            <a:avLst/>
          </a:prstGeom>
          <a:noFill/>
        </p:spPr>
        <p:txBody>
          <a:bodyPr anchor="ctr" anchorCtr="0" rtlCol="0" wrap="square">
            <a:normAutofit/>
          </a:bodyPr>
          <a:lstStyle/>
          <a:p>
            <a:r>
              <a:rPr altLang="en-US" lang="zh-CN" smtClean="0">
                <a:solidFill>
                  <a:schemeClr val="bg2">
                    <a:lumMod val="75000"/>
                  </a:schemeClr>
                </a:solidFill>
              </a:rPr>
              <a:t>请在此输入您的文本。请在此输入您的文本。请在此输入您的文本。</a:t>
            </a:r>
          </a:p>
        </p:txBody>
      </p:sp>
      <p:pic>
        <p:nvPicPr>
          <p:cNvPr id="6" name="Picture 9"/>
          <p:cNvPicPr preferRelativeResize="0">
            <a:picLocks noChangeArrowheads="1"/>
          </p:cNvPicPr>
          <p:nvPr>
            <p:custDataLst>
              <p:tags r:id="rId6"/>
            </p:custDataLst>
          </p:nvPr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b="22266" t="5476"/>
          <a:stretch>
            <a:fillRect/>
          </a:stretch>
        </p:blipFill>
        <p:spPr bwMode="auto">
          <a:xfrm>
            <a:off x="1554600" y="1281210"/>
            <a:ext cx="9082800" cy="45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7"/>
    </p:custData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#wm#"/>
  <p:tag name="KSO_WM_UNIT_ID" val="258*i*7"/>
  <p:tag name="KSO_WM_UNIT_TEMPLATE_CATEGORY" val="custom"/>
  <p:tag name="KSO_WM_UNIT_TEMPLATE_INDEX" val="69"/>
  <p:tag name="KSO_WM_UNIT_TYPE" val="i"/>
</p:tagLst>
</file>

<file path=ppt/tags/tag10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69"/>
  <p:tag name="KSO_WM_UNIT_ID" val="custom160069_6*i*0"/>
  <p:tag name="KSO_WM_UNIT_INDEX" val="0"/>
  <p:tag name="KSO_WM_UNIT_TYPE" val="i"/>
</p:tagLst>
</file>

<file path=ppt/tags/tag100.xml><?xml version="1.0" encoding="utf-8"?>
<p:tagLst xmlns:p="http://schemas.openxmlformats.org/presentationml/2006/main">
  <p:tag name="KSO_WM_BEAUTIFY_FLAG" val="#wm#"/>
  <p:tag name="KSO_WM_DIAGRAM_GROUP_CODE" val="l1-2"/>
  <p:tag name="KSO_WM_TAG_VERSION" val="1.0"/>
  <p:tag name="KSO_WM_TEMPLATE_CATEGORY" val="custom"/>
  <p:tag name="KSO_WM_TEMPLATE_INDEX" val="160069"/>
  <p:tag name="KSO_WM_UNIT_CLEAR" val="1"/>
  <p:tag name="KSO_WM_UNIT_ID" val="custom160069_14*l_i*1_8"/>
  <p:tag name="KSO_WM_UNIT_INDEX" val="1_8"/>
  <p:tag name="KSO_WM_UNIT_LAYERLEVEL" val="1_1"/>
  <p:tag name="KSO_WM_UNIT_TYPE" val="l_i"/>
</p:tagLst>
</file>

<file path=ppt/tags/tag101.xml><?xml version="1.0" encoding="utf-8"?>
<p:tagLst xmlns:p="http://schemas.openxmlformats.org/presentationml/2006/main">
  <p:tag name="KSO_WM_BEAUTIFY_FLAG" val="#wm#"/>
  <p:tag name="KSO_WM_DIAGRAM_GROUP_CODE" val="l1-2"/>
  <p:tag name="KSO_WM_TAG_VERSION" val="1.0"/>
  <p:tag name="KSO_WM_TEMPLATE_CATEGORY" val="custom"/>
  <p:tag name="KSO_WM_TEMPLATE_INDEX" val="160069"/>
  <p:tag name="KSO_WM_UNIT_CLEAR" val="1"/>
  <p:tag name="KSO_WM_UNIT_ID" val="custom160069_14*l_i*1_9"/>
  <p:tag name="KSO_WM_UNIT_INDEX" val="1_9"/>
  <p:tag name="KSO_WM_UNIT_LAYERLEVEL" val="1_1"/>
  <p:tag name="KSO_WM_UNIT_TYPE" val="l_i"/>
</p:tagLst>
</file>

<file path=ppt/tags/tag102.xml><?xml version="1.0" encoding="utf-8"?>
<p:tagLst xmlns:p="http://schemas.openxmlformats.org/presentationml/2006/main">
  <p:tag name="KSO_WM_BEAUTIFY_FLAG" val="#wm#"/>
  <p:tag name="KSO_WM_DIAGRAM_GROUP_CODE" val="l1-2"/>
  <p:tag name="KSO_WM_SLIDE_ID" val="custom160069_14"/>
  <p:tag name="KSO_WM_SLIDE_INDEX" val="14"/>
  <p:tag name="KSO_WM_SLIDE_ITEM_CNT" val="4"/>
  <p:tag name="KSO_WM_SLIDE_LAYOUT" val="l"/>
  <p:tag name="KSO_WM_SLIDE_LAYOUT_CNT" val="1"/>
  <p:tag name="KSO_WM_SLIDE_POSITION" val="88*224"/>
  <p:tag name="KSO_WM_SLIDE_SIZE" val="784*297"/>
  <p:tag name="KSO_WM_SLIDE_TYPE" val="text"/>
  <p:tag name="KSO_WM_TAG_VERSION" val="1.0"/>
  <p:tag name="KSO_WM_TEMPLATE_CATEGORY" val="custom"/>
  <p:tag name="KSO_WM_TEMPLATE_INDEX" val="160069"/>
</p:tagLst>
</file>

<file path=ppt/tags/tag103.xml><?xml version="1.0" encoding="utf-8"?>
<p:tagLst xmlns:p="http://schemas.openxmlformats.org/presentationml/2006/main">
  <p:tag name="KSO_WM_BEAUTIFY_FLAG" val="#wm#"/>
  <p:tag name="KSO_WM_DIAGRAM_GROUP_CODE" val="l1-3"/>
  <p:tag name="KSO_WM_TAG_VERSION" val="1.0"/>
  <p:tag name="KSO_WM_TEMPLATE_CATEGORY" val="custom"/>
  <p:tag name="KSO_WM_TEMPLATE_INDEX" val="160069"/>
  <p:tag name="KSO_WM_UNIT_CLEAR" val="1"/>
  <p:tag name="KSO_WM_UNIT_COMPATIBLE" val="0"/>
  <p:tag name="KSO_WM_UNIT_HIGHLIGHT" val="0"/>
  <p:tag name="KSO_WM_UNIT_ID" val="custom160069_15*l_h_f*1_1_1"/>
  <p:tag name="KSO_WM_UNIT_INDEX" val="1_1_1"/>
  <p:tag name="KSO_WM_UNIT_LAYERLEVEL" val="1_1_1"/>
  <p:tag name="KSO_WM_UNIT_PRESET_TEXT_INDEX" val="2"/>
  <p:tag name="KSO_WM_UNIT_PRESET_TEXT_LEN" val="20"/>
  <p:tag name="KSO_WM_UNIT_TYPE" val="l_h_f"/>
  <p:tag name="KSO_WM_UNIT_VALUE" val="60"/>
</p:tagLst>
</file>

<file path=ppt/tags/tag104.xml><?xml version="1.0" encoding="utf-8"?>
<p:tagLst xmlns:p="http://schemas.openxmlformats.org/presentationml/2006/main">
  <p:tag name="KSO_WM_BEAUTIFY_FLAG" val="#wm#"/>
  <p:tag name="KSO_WM_DIAGRAM_GROUP_CODE" val="l1-3"/>
  <p:tag name="KSO_WM_TAG_VERSION" val="1.0"/>
  <p:tag name="KSO_WM_TEMPLATE_CATEGORY" val="custom"/>
  <p:tag name="KSO_WM_TEMPLATE_INDEX" val="160069"/>
  <p:tag name="KSO_WM_UNIT_CLEAR" val="1"/>
  <p:tag name="KSO_WM_UNIT_COMPATIBLE" val="0"/>
  <p:tag name="KSO_WM_UNIT_HIGHLIGHT" val="0"/>
  <p:tag name="KSO_WM_UNIT_ID" val="custom160069_15*l_h_a*1_1_1"/>
  <p:tag name="KSO_WM_UNIT_INDEX" val="1_1_1"/>
  <p:tag name="KSO_WM_UNIT_LAYERLEVEL" val="1_1_1"/>
  <p:tag name="KSO_WM_UNIT_PRESET_TEXT_INDEX" val="0"/>
  <p:tag name="KSO_WM_UNIT_PRESET_TEXT_LEN" val="9"/>
  <p:tag name="KSO_WM_UNIT_TYPE" val="l_h_a"/>
  <p:tag name="KSO_WM_UNIT_VALUE" val="26"/>
</p:tagLst>
</file>

<file path=ppt/tags/tag105.xml><?xml version="1.0" encoding="utf-8"?>
<p:tagLst xmlns:p="http://schemas.openxmlformats.org/presentationml/2006/main">
  <p:tag name="KSO_WM_BEAUTIFY_FLAG" val="#wm#"/>
  <p:tag name="KSO_WM_DIAGRAM_GROUP_CODE" val="l1-3"/>
  <p:tag name="KSO_WM_TAG_VERSION" val="1.0"/>
  <p:tag name="KSO_WM_TEMPLATE_CATEGORY" val="custom"/>
  <p:tag name="KSO_WM_TEMPLATE_INDEX" val="160069"/>
  <p:tag name="KSO_WM_UNIT_CLEAR" val="1"/>
  <p:tag name="KSO_WM_UNIT_COMPATIBLE" val="0"/>
  <p:tag name="KSO_WM_UNIT_HIGHLIGHT" val="0"/>
  <p:tag name="KSO_WM_UNIT_ID" val="custom160069_15*l_h_f*1_2_1"/>
  <p:tag name="KSO_WM_UNIT_INDEX" val="1_2_1"/>
  <p:tag name="KSO_WM_UNIT_LAYERLEVEL" val="1_1_1"/>
  <p:tag name="KSO_WM_UNIT_PRESET_TEXT_INDEX" val="2"/>
  <p:tag name="KSO_WM_UNIT_PRESET_TEXT_LEN" val="20"/>
  <p:tag name="KSO_WM_UNIT_TYPE" val="l_h_f"/>
  <p:tag name="KSO_WM_UNIT_VALUE" val="60"/>
</p:tagLst>
</file>

<file path=ppt/tags/tag106.xml><?xml version="1.0" encoding="utf-8"?>
<p:tagLst xmlns:p="http://schemas.openxmlformats.org/presentationml/2006/main">
  <p:tag name="KSO_WM_BEAUTIFY_FLAG" val="#wm#"/>
  <p:tag name="KSO_WM_DIAGRAM_GROUP_CODE" val="l1-3"/>
  <p:tag name="KSO_WM_TAG_VERSION" val="1.0"/>
  <p:tag name="KSO_WM_TEMPLATE_CATEGORY" val="custom"/>
  <p:tag name="KSO_WM_TEMPLATE_INDEX" val="160069"/>
  <p:tag name="KSO_WM_UNIT_CLEAR" val="1"/>
  <p:tag name="KSO_WM_UNIT_COMPATIBLE" val="0"/>
  <p:tag name="KSO_WM_UNIT_HIGHLIGHT" val="0"/>
  <p:tag name="KSO_WM_UNIT_ID" val="custom160069_15*l_h_a*1_2_1"/>
  <p:tag name="KSO_WM_UNIT_INDEX" val="1_2_1"/>
  <p:tag name="KSO_WM_UNIT_LAYERLEVEL" val="1_1_1"/>
  <p:tag name="KSO_WM_UNIT_PRESET_TEXT_INDEX" val="0"/>
  <p:tag name="KSO_WM_UNIT_PRESET_TEXT_LEN" val="9"/>
  <p:tag name="KSO_WM_UNIT_TYPE" val="l_h_a"/>
  <p:tag name="KSO_WM_UNIT_VALUE" val="26"/>
</p:tagLst>
</file>

<file path=ppt/tags/tag107.xml><?xml version="1.0" encoding="utf-8"?>
<p:tagLst xmlns:p="http://schemas.openxmlformats.org/presentationml/2006/main">
  <p:tag name="KSO_WM_BEAUTIFY_FLAG" val="#wm#"/>
  <p:tag name="KSO_WM_DIAGRAM_GROUP_CODE" val="l1-3"/>
  <p:tag name="KSO_WM_TAG_VERSION" val="1.0"/>
  <p:tag name="KSO_WM_TEMPLATE_CATEGORY" val="custom"/>
  <p:tag name="KSO_WM_TEMPLATE_INDEX" val="160069"/>
  <p:tag name="KSO_WM_UNIT_CLEAR" val="1"/>
  <p:tag name="KSO_WM_UNIT_COMPATIBLE" val="0"/>
  <p:tag name="KSO_WM_UNIT_HIGHLIGHT" val="0"/>
  <p:tag name="KSO_WM_UNIT_ID" val="custom160069_15*l_h_f*1_3_1"/>
  <p:tag name="KSO_WM_UNIT_INDEX" val="1_3_1"/>
  <p:tag name="KSO_WM_UNIT_LAYERLEVEL" val="1_1_1"/>
  <p:tag name="KSO_WM_UNIT_PRESET_TEXT_INDEX" val="2"/>
  <p:tag name="KSO_WM_UNIT_PRESET_TEXT_LEN" val="20"/>
  <p:tag name="KSO_WM_UNIT_TYPE" val="l_h_f"/>
  <p:tag name="KSO_WM_UNIT_VALUE" val="60"/>
</p:tagLst>
</file>

<file path=ppt/tags/tag108.xml><?xml version="1.0" encoding="utf-8"?>
<p:tagLst xmlns:p="http://schemas.openxmlformats.org/presentationml/2006/main">
  <p:tag name="KSO_WM_BEAUTIFY_FLAG" val="#wm#"/>
  <p:tag name="KSO_WM_DIAGRAM_GROUP_CODE" val="l1-3"/>
  <p:tag name="KSO_WM_TAG_VERSION" val="1.0"/>
  <p:tag name="KSO_WM_TEMPLATE_CATEGORY" val="custom"/>
  <p:tag name="KSO_WM_TEMPLATE_INDEX" val="160069"/>
  <p:tag name="KSO_WM_UNIT_CLEAR" val="1"/>
  <p:tag name="KSO_WM_UNIT_COMPATIBLE" val="0"/>
  <p:tag name="KSO_WM_UNIT_HIGHLIGHT" val="0"/>
  <p:tag name="KSO_WM_UNIT_ID" val="custom160069_15*l_h_a*1_3_1"/>
  <p:tag name="KSO_WM_UNIT_INDEX" val="1_3_1"/>
  <p:tag name="KSO_WM_UNIT_LAYERLEVEL" val="1_1_1"/>
  <p:tag name="KSO_WM_UNIT_PRESET_TEXT_INDEX" val="0"/>
  <p:tag name="KSO_WM_UNIT_PRESET_TEXT_LEN" val="9"/>
  <p:tag name="KSO_WM_UNIT_TYPE" val="l_h_a"/>
  <p:tag name="KSO_WM_UNIT_VALUE" val="26"/>
</p:tagLst>
</file>

<file path=ppt/tags/tag109.xml><?xml version="1.0" encoding="utf-8"?>
<p:tagLst xmlns:p="http://schemas.openxmlformats.org/presentationml/2006/main">
  <p:tag name="KSO_WM_BEAUTIFY_FLAG" val="#wm#"/>
  <p:tag name="KSO_WM_DIAGRAM_GROUP_CODE" val="l1-3"/>
  <p:tag name="KSO_WM_TAG_VERSION" val="1.0"/>
  <p:tag name="KSO_WM_TEMPLATE_CATEGORY" val="custom"/>
  <p:tag name="KSO_WM_TEMPLATE_INDEX" val="160069"/>
  <p:tag name="KSO_WM_UNIT_CLEAR" val="1"/>
  <p:tag name="KSO_WM_UNIT_COMPATIBLE" val="0"/>
  <p:tag name="KSO_WM_UNIT_HIGHLIGHT" val="0"/>
  <p:tag name="KSO_WM_UNIT_ID" val="custom160069_15*l_h_f*1_4_1"/>
  <p:tag name="KSO_WM_UNIT_INDEX" val="1_4_1"/>
  <p:tag name="KSO_WM_UNIT_LAYERLEVEL" val="1_1_1"/>
  <p:tag name="KSO_WM_UNIT_PRESET_TEXT_INDEX" val="2"/>
  <p:tag name="KSO_WM_UNIT_PRESET_TEXT_LEN" val="20"/>
  <p:tag name="KSO_WM_UNIT_TYPE" val="l_h_f"/>
  <p:tag name="KSO_WM_UNIT_VALUE" val="60"/>
</p:tagLst>
</file>

<file path=ppt/tags/tag11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69"/>
  <p:tag name="KSO_WM_UNIT_ID" val="custom160069_6*i*1"/>
  <p:tag name="KSO_WM_UNIT_INDEX" val="1"/>
  <p:tag name="KSO_WM_UNIT_TYPE" val="i"/>
</p:tagLst>
</file>

<file path=ppt/tags/tag110.xml><?xml version="1.0" encoding="utf-8"?>
<p:tagLst xmlns:p="http://schemas.openxmlformats.org/presentationml/2006/main">
  <p:tag name="KSO_WM_BEAUTIFY_FLAG" val="#wm#"/>
  <p:tag name="KSO_WM_DIAGRAM_GROUP_CODE" val="l1-3"/>
  <p:tag name="KSO_WM_TAG_VERSION" val="1.0"/>
  <p:tag name="KSO_WM_TEMPLATE_CATEGORY" val="custom"/>
  <p:tag name="KSO_WM_TEMPLATE_INDEX" val="160069"/>
  <p:tag name="KSO_WM_UNIT_CLEAR" val="1"/>
  <p:tag name="KSO_WM_UNIT_COMPATIBLE" val="0"/>
  <p:tag name="KSO_WM_UNIT_HIGHLIGHT" val="0"/>
  <p:tag name="KSO_WM_UNIT_ID" val="custom160069_15*l_h_a*1_4_1"/>
  <p:tag name="KSO_WM_UNIT_INDEX" val="1_4_1"/>
  <p:tag name="KSO_WM_UNIT_LAYERLEVEL" val="1_1_1"/>
  <p:tag name="KSO_WM_UNIT_PRESET_TEXT_INDEX" val="0"/>
  <p:tag name="KSO_WM_UNIT_PRESET_TEXT_LEN" val="9"/>
  <p:tag name="KSO_WM_UNIT_TYPE" val="l_h_a"/>
  <p:tag name="KSO_WM_UNIT_VALUE" val="26"/>
</p:tagLst>
</file>

<file path=ppt/tags/tag111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69"/>
  <p:tag name="KSO_WM_UNIT_ID" val="custom160069_15*i*8"/>
  <p:tag name="KSO_WM_UNIT_INDEX" val="8"/>
  <p:tag name="KSO_WM_UNIT_TYPE" val="i"/>
</p:tagLst>
</file>

<file path=ppt/tags/tag112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69"/>
  <p:tag name="KSO_WM_UNIT_ID" val="custom160069_15*i*13"/>
  <p:tag name="KSO_WM_UNIT_INDEX" val="13"/>
  <p:tag name="KSO_WM_UNIT_TYPE" val="i"/>
</p:tagLst>
</file>

<file path=ppt/tags/tag113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69"/>
  <p:tag name="KSO_WM_UNIT_ID" val="custom160069_15*i*14"/>
  <p:tag name="KSO_WM_UNIT_INDEX" val="14"/>
  <p:tag name="KSO_WM_UNIT_TYPE" val="i"/>
</p:tagLst>
</file>

<file path=ppt/tags/tag114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69"/>
  <p:tag name="KSO_WM_UNIT_ID" val="custom160069_15*i*15"/>
  <p:tag name="KSO_WM_UNIT_INDEX" val="15"/>
  <p:tag name="KSO_WM_UNIT_TYPE" val="i"/>
</p:tagLst>
</file>

<file path=ppt/tags/tag115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69"/>
  <p:tag name="KSO_WM_UNIT_ID" val="custom160069_15*i*16"/>
  <p:tag name="KSO_WM_UNIT_INDEX" val="16"/>
  <p:tag name="KSO_WM_UNIT_TYPE" val="i"/>
</p:tagLst>
</file>

<file path=ppt/tags/tag116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69"/>
  <p:tag name="KSO_WM_UNIT_ID" val="custom160069_15*i*17"/>
  <p:tag name="KSO_WM_UNIT_INDEX" val="17"/>
  <p:tag name="KSO_WM_UNIT_TYPE" val="i"/>
</p:tagLst>
</file>

<file path=ppt/tags/tag117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69"/>
  <p:tag name="KSO_WM_UNIT_ID" val="custom160069_15*i*22"/>
  <p:tag name="KSO_WM_UNIT_INDEX" val="22"/>
  <p:tag name="KSO_WM_UNIT_TYPE" val="i"/>
</p:tagLst>
</file>

<file path=ppt/tags/tag118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69"/>
  <p:tag name="KSO_WM_UNIT_ID" val="custom160069_15*i*23"/>
  <p:tag name="KSO_WM_UNIT_INDEX" val="23"/>
  <p:tag name="KSO_WM_UNIT_TYPE" val="i"/>
</p:tagLst>
</file>

<file path=ppt/tags/tag119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69"/>
  <p:tag name="KSO_WM_UNIT_ID" val="custom160069_15*i*24"/>
  <p:tag name="KSO_WM_UNIT_INDEX" val="24"/>
  <p:tag name="KSO_WM_UNIT_TYPE" val="i"/>
</p:tagLst>
</file>

<file path=ppt/tags/tag12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69"/>
  <p:tag name="KSO_WM_UNIT_ID" val="custom160069_6*i*2"/>
  <p:tag name="KSO_WM_UNIT_INDEX" val="2"/>
  <p:tag name="KSO_WM_UNIT_TYPE" val="i"/>
</p:tagLst>
</file>

<file path=ppt/tags/tag120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69"/>
  <p:tag name="KSO_WM_UNIT_ID" val="custom160069_15*i*25"/>
  <p:tag name="KSO_WM_UNIT_INDEX" val="25"/>
  <p:tag name="KSO_WM_UNIT_TYPE" val="i"/>
</p:tagLst>
</file>

<file path=ppt/tags/tag121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69"/>
  <p:tag name="KSO_WM_UNIT_ID" val="custom160069_15*i*26"/>
  <p:tag name="KSO_WM_UNIT_INDEX" val="26"/>
  <p:tag name="KSO_WM_UNIT_TYPE" val="i"/>
</p:tagLst>
</file>

<file path=ppt/tags/tag122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69"/>
  <p:tag name="KSO_WM_UNIT_ID" val="custom160069_15*i*31"/>
  <p:tag name="KSO_WM_UNIT_INDEX" val="31"/>
  <p:tag name="KSO_WM_UNIT_TYPE" val="i"/>
</p:tagLst>
</file>

<file path=ppt/tags/tag123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69"/>
  <p:tag name="KSO_WM_UNIT_ID" val="custom160069_15*i*32"/>
  <p:tag name="KSO_WM_UNIT_INDEX" val="32"/>
  <p:tag name="KSO_WM_UNIT_TYPE" val="i"/>
</p:tagLst>
</file>

<file path=ppt/tags/tag124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69"/>
  <p:tag name="KSO_WM_UNIT_ID" val="custom160069_15*i*33"/>
  <p:tag name="KSO_WM_UNIT_INDEX" val="33"/>
  <p:tag name="KSO_WM_UNIT_TYPE" val="i"/>
</p:tagLst>
</file>

<file path=ppt/tags/tag125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69"/>
  <p:tag name="KSO_WM_UNIT_ID" val="custom160069_15*i*34"/>
  <p:tag name="KSO_WM_UNIT_INDEX" val="34"/>
  <p:tag name="KSO_WM_UNIT_TYPE" val="i"/>
</p:tagLst>
</file>

<file path=ppt/tags/tag126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69"/>
  <p:tag name="KSO_WM_UNIT_ID" val="custom160069_15*i*35"/>
  <p:tag name="KSO_WM_UNIT_INDEX" val="35"/>
  <p:tag name="KSO_WM_UNIT_TYPE" val="i"/>
</p:tagLst>
</file>

<file path=ppt/tags/tag127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69"/>
  <p:tag name="KSO_WM_UNIT_ID" val="custom160069_15*i*40"/>
  <p:tag name="KSO_WM_UNIT_INDEX" val="40"/>
  <p:tag name="KSO_WM_UNIT_TYPE" val="i"/>
</p:tagLst>
</file>

<file path=ppt/tags/tag128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69"/>
  <p:tag name="KSO_WM_UNIT_ID" val="custom160069_15*i*41"/>
  <p:tag name="KSO_WM_UNIT_INDEX" val="41"/>
  <p:tag name="KSO_WM_UNIT_TYPE" val="i"/>
</p:tagLst>
</file>

<file path=ppt/tags/tag129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69"/>
  <p:tag name="KSO_WM_UNIT_ID" val="custom160069_15*i*42"/>
  <p:tag name="KSO_WM_UNIT_INDEX" val="42"/>
  <p:tag name="KSO_WM_UNIT_TYPE" val="i"/>
</p:tagLst>
</file>

<file path=ppt/tags/tag13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custom"/>
  <p:tag name="KSO_WM_TEMPLATE_INDEX" val="160069"/>
  <p:tag name="KSO_WM_UNIT_CLEAR" val="1"/>
  <p:tag name="KSO_WM_UNIT_COMPATIBLE" val="0"/>
  <p:tag name="KSO_WM_UNIT_HIGHLIGHT" val="0"/>
  <p:tag name="KSO_WM_UNIT_ID" val="custom160069_6*l_h_f*1_1_1"/>
  <p:tag name="KSO_WM_UNIT_INDEX" val="1_1_1"/>
  <p:tag name="KSO_WM_UNIT_LAYERLEVEL" val="1_1_1"/>
  <p:tag name="KSO_WM_UNIT_PRESET_TEXT" val="在此编辑文本"/>
  <p:tag name="KSO_WM_UNIT_TYPE" val="l_h_f"/>
  <p:tag name="KSO_WM_UNIT_VALUE" val="34"/>
</p:tagLst>
</file>

<file path=ppt/tags/tag130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69"/>
  <p:tag name="KSO_WM_UNIT_ID" val="custom160069_15*i*43"/>
  <p:tag name="KSO_WM_UNIT_INDEX" val="43"/>
  <p:tag name="KSO_WM_UNIT_TYPE" val="i"/>
</p:tagLst>
</file>

<file path=ppt/tags/tag131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69"/>
  <p:tag name="KSO_WM_UNIT_CLEAR" val="1"/>
  <p:tag name="KSO_WM_UNIT_COMPATIBLE" val="0"/>
  <p:tag name="KSO_WM_UNIT_HIGHLIGHT" val="0"/>
  <p:tag name="KSO_WM_UNIT_ID" val="custom160069_15*a*1"/>
  <p:tag name="KSO_WM_UNIT_INDEX" val="1"/>
  <p:tag name="KSO_WM_UNIT_ISCONTENTSTITLE" val="0"/>
  <p:tag name="KSO_WM_UNIT_LAYERLEVEL" val="1"/>
  <p:tag name="KSO_WM_UNIT_PRESET_TEXT_INDEX" val="0"/>
  <p:tag name="KSO_WM_UNIT_PRESET_TEXT_LEN" val="9"/>
  <p:tag name="KSO_WM_UNIT_TYPE" val="a"/>
  <p:tag name="KSO_WM_UNIT_VALUE" val="33"/>
</p:tagLst>
</file>

<file path=ppt/tags/tag132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69"/>
  <p:tag name="KSO_WM_UNIT_CLEAR" val="1"/>
  <p:tag name="KSO_WM_UNIT_COMPATIBLE" val="0"/>
  <p:tag name="KSO_WM_UNIT_HIGHLIGHT" val="0"/>
  <p:tag name="KSO_WM_UNIT_ID" val="custom160069_15*b*1"/>
  <p:tag name="KSO_WM_UNIT_INDEX" val="1"/>
  <p:tag name="KSO_WM_UNIT_ISCONTENTSTITLE" val="0"/>
  <p:tag name="KSO_WM_UNIT_LAYERLEVEL" val="1"/>
  <p:tag name="KSO_WM_UNIT_PRESET_TEXT_INDEX" val="1"/>
  <p:tag name="KSO_WM_UNIT_PRESET_TEXT_LEN" val="10"/>
  <p:tag name="KSO_WM_UNIT_TYPE" val="b"/>
  <p:tag name="KSO_WM_UNIT_VALUE" val="37"/>
</p:tagLst>
</file>

<file path=ppt/tags/tag133.xml><?xml version="1.0" encoding="utf-8"?>
<p:tagLst xmlns:p="http://schemas.openxmlformats.org/presentationml/2006/main">
  <p:tag name="KSO_WM_BEAUTIFY_FLAG" val="#wm#"/>
  <p:tag name="KSO_WM_DIAGRAM_GROUP_CODE" val="l1-3"/>
  <p:tag name="KSO_WM_SLIDE_ID" val="custom160069_15"/>
  <p:tag name="KSO_WM_SLIDE_INDEX" val="15"/>
  <p:tag name="KSO_WM_SLIDE_ITEM_CNT" val="4"/>
  <p:tag name="KSO_WM_SLIDE_LAYOUT" val="a_b_l"/>
  <p:tag name="KSO_WM_SLIDE_LAYOUT_CNT" val="1_1_1"/>
  <p:tag name="KSO_WM_SLIDE_POSITION" val="117*56"/>
  <p:tag name="KSO_WM_SLIDE_SIZE" val="727*459"/>
  <p:tag name="KSO_WM_SLIDE_TYPE" val="text"/>
  <p:tag name="KSO_WM_TAG_VERSION" val="1.0"/>
  <p:tag name="KSO_WM_TEMPLATE_CATEGORY" val="custom"/>
  <p:tag name="KSO_WM_TEMPLATE_INDEX" val="160069"/>
</p:tagLst>
</file>

<file path=ppt/tags/tag134.xml><?xml version="1.0" encoding="utf-8"?>
<p:tagLst xmlns:p="http://schemas.openxmlformats.org/presentationml/2006/main">
  <p:tag name="KSO_WM_BEAUTIFY_FLAG" val="#wm#"/>
  <p:tag name="KSO_WM_DIAGRAM_GROUP_CODE" val="l1-4"/>
  <p:tag name="KSO_WM_TAG_VERSION" val="1.0"/>
  <p:tag name="KSO_WM_TEMPLATE_CATEGORY" val="custom"/>
  <p:tag name="KSO_WM_TEMPLATE_INDEX" val="160069"/>
  <p:tag name="KSO_WM_UNIT_CLEAR" val="1"/>
  <p:tag name="KSO_WM_UNIT_ID" val="custom160069_16*l_i*1_1"/>
  <p:tag name="KSO_WM_UNIT_INDEX" val="1_1"/>
  <p:tag name="KSO_WM_UNIT_LAYERLEVEL" val="1_1"/>
  <p:tag name="KSO_WM_UNIT_TYPE" val="l_i"/>
</p:tagLst>
</file>

<file path=ppt/tags/tag135.xml><?xml version="1.0" encoding="utf-8"?>
<p:tagLst xmlns:p="http://schemas.openxmlformats.org/presentationml/2006/main">
  <p:tag name="KSO_WM_BEAUTIFY_FLAG" val="#wm#"/>
  <p:tag name="KSO_WM_DIAGRAM_GROUP_CODE" val="l1-4"/>
  <p:tag name="KSO_WM_TAG_VERSION" val="1.0"/>
  <p:tag name="KSO_WM_TEMPLATE_CATEGORY" val="custom"/>
  <p:tag name="KSO_WM_TEMPLATE_INDEX" val="160069"/>
  <p:tag name="KSO_WM_UNIT_CLEAR" val="1"/>
  <p:tag name="KSO_WM_UNIT_ID" val="custom160069_16*l_i*1_2"/>
  <p:tag name="KSO_WM_UNIT_INDEX" val="1_2"/>
  <p:tag name="KSO_WM_UNIT_LAYERLEVEL" val="1_1"/>
  <p:tag name="KSO_WM_UNIT_TYPE" val="l_i"/>
</p:tagLst>
</file>

<file path=ppt/tags/tag136.xml><?xml version="1.0" encoding="utf-8"?>
<p:tagLst xmlns:p="http://schemas.openxmlformats.org/presentationml/2006/main">
  <p:tag name="KSO_WM_BEAUTIFY_FLAG" val="#wm#"/>
  <p:tag name="KSO_WM_DIAGRAM_GROUP_CODE" val="l1-4"/>
  <p:tag name="KSO_WM_TAG_VERSION" val="1.0"/>
  <p:tag name="KSO_WM_TEMPLATE_CATEGORY" val="custom"/>
  <p:tag name="KSO_WM_TEMPLATE_INDEX" val="160069"/>
  <p:tag name="KSO_WM_UNIT_CLEAR" val="1"/>
  <p:tag name="KSO_WM_UNIT_ID" val="custom160069_16*l_i*1_3"/>
  <p:tag name="KSO_WM_UNIT_INDEX" val="1_3"/>
  <p:tag name="KSO_WM_UNIT_LAYERLEVEL" val="1_1"/>
  <p:tag name="KSO_WM_UNIT_TYPE" val="l_i"/>
</p:tagLst>
</file>

<file path=ppt/tags/tag137.xml><?xml version="1.0" encoding="utf-8"?>
<p:tagLst xmlns:p="http://schemas.openxmlformats.org/presentationml/2006/main">
  <p:tag name="KSO_WM_BEAUTIFY_FLAG" val="#wm#"/>
  <p:tag name="KSO_WM_DIAGRAM_GROUP_CODE" val="l1-4"/>
  <p:tag name="KSO_WM_TAG_VERSION" val="1.0"/>
  <p:tag name="KSO_WM_TEMPLATE_CATEGORY" val="custom"/>
  <p:tag name="KSO_WM_TEMPLATE_INDEX" val="160069"/>
  <p:tag name="KSO_WM_UNIT_CLEAR" val="1"/>
  <p:tag name="KSO_WM_UNIT_ID" val="custom160069_16*l_i*1_4"/>
  <p:tag name="KSO_WM_UNIT_INDEX" val="1_4"/>
  <p:tag name="KSO_WM_UNIT_LAYERLEVEL" val="1_1"/>
  <p:tag name="KSO_WM_UNIT_TYPE" val="l_i"/>
</p:tagLst>
</file>

<file path=ppt/tags/tag138.xml><?xml version="1.0" encoding="utf-8"?>
<p:tagLst xmlns:p="http://schemas.openxmlformats.org/presentationml/2006/main">
  <p:tag name="KSO_WM_BEAUTIFY_FLAG" val="#wm#"/>
  <p:tag name="KSO_WM_DIAGRAM_GROUP_CODE" val="l1-4"/>
  <p:tag name="KSO_WM_TAG_VERSION" val="1.0"/>
  <p:tag name="KSO_WM_TEMPLATE_CATEGORY" val="custom"/>
  <p:tag name="KSO_WM_TEMPLATE_INDEX" val="160069"/>
  <p:tag name="KSO_WM_UNIT_CLEAR" val="1"/>
  <p:tag name="KSO_WM_UNIT_COMPATIBLE" val="0"/>
  <p:tag name="KSO_WM_UNIT_HIGHLIGHT" val="0"/>
  <p:tag name="KSO_WM_UNIT_ID" val="custom160069_16*l_h_a*1_3_1"/>
  <p:tag name="KSO_WM_UNIT_INDEX" val="1_3_1"/>
  <p:tag name="KSO_WM_UNIT_LAYERLEVEL" val="1_1_1"/>
  <p:tag name="KSO_WM_UNIT_PRESET_TEXT_INDEX" val="0"/>
  <p:tag name="KSO_WM_UNIT_PRESET_TEXT_LEN" val="9"/>
  <p:tag name="KSO_WM_UNIT_TYPE" val="l_h_a"/>
  <p:tag name="KSO_WM_UNIT_VALUE" val="17"/>
</p:tagLst>
</file>

<file path=ppt/tags/tag139.xml><?xml version="1.0" encoding="utf-8"?>
<p:tagLst xmlns:p="http://schemas.openxmlformats.org/presentationml/2006/main">
  <p:tag name="KSO_WM_BEAUTIFY_FLAG" val="#wm#"/>
  <p:tag name="KSO_WM_DIAGRAM_GROUP_CODE" val="l1-4"/>
  <p:tag name="KSO_WM_TAG_VERSION" val="1.0"/>
  <p:tag name="KSO_WM_TEMPLATE_CATEGORY" val="custom"/>
  <p:tag name="KSO_WM_TEMPLATE_INDEX" val="160069"/>
  <p:tag name="KSO_WM_UNIT_CLEAR" val="1"/>
  <p:tag name="KSO_WM_UNIT_COMPATIBLE" val="0"/>
  <p:tag name="KSO_WM_UNIT_HIGHLIGHT" val="0"/>
  <p:tag name="KSO_WM_UNIT_ID" val="custom160069_16*l_h_f*1_3_1"/>
  <p:tag name="KSO_WM_UNIT_INDEX" val="1_3_1"/>
  <p:tag name="KSO_WM_UNIT_LAYERLEVEL" val="1_1_1"/>
  <p:tag name="KSO_WM_UNIT_PRESET_TEXT_INDEX" val="2"/>
  <p:tag name="KSO_WM_UNIT_PRESET_TEXT_LEN" val="20"/>
  <p:tag name="KSO_WM_UNIT_TYPE" val="l_h_f"/>
  <p:tag name="KSO_WM_UNIT_VALUE" val="76"/>
</p:tagLst>
</file>

<file path=ppt/tags/tag14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custom"/>
  <p:tag name="KSO_WM_TEMPLATE_INDEX" val="160069"/>
  <p:tag name="KSO_WM_UNIT_CLEAR" val="1"/>
  <p:tag name="KSO_WM_UNIT_COMPATIBLE" val="0"/>
  <p:tag name="KSO_WM_UNIT_HIGHLIGHT" val="0"/>
  <p:tag name="KSO_WM_UNIT_ID" val="custom160069_6*l_h_f*1_2_1"/>
  <p:tag name="KSO_WM_UNIT_INDEX" val="1_2_1"/>
  <p:tag name="KSO_WM_UNIT_LAYERLEVEL" val="1_1_1"/>
  <p:tag name="KSO_WM_UNIT_PRESET_TEXT" val="在此编辑文本"/>
  <p:tag name="KSO_WM_UNIT_TYPE" val="l_h_f"/>
  <p:tag name="KSO_WM_UNIT_VALUE" val="34"/>
</p:tagLst>
</file>

<file path=ppt/tags/tag140.xml><?xml version="1.0" encoding="utf-8"?>
<p:tagLst xmlns:p="http://schemas.openxmlformats.org/presentationml/2006/main">
  <p:tag name="KSO_WM_BEAUTIFY_FLAG" val="#wm#"/>
  <p:tag name="KSO_WM_DIAGRAM_GROUP_CODE" val="l1-4"/>
  <p:tag name="KSO_WM_TAG_VERSION" val="1.0"/>
  <p:tag name="KSO_WM_TEMPLATE_CATEGORY" val="custom"/>
  <p:tag name="KSO_WM_TEMPLATE_INDEX" val="160069"/>
  <p:tag name="KSO_WM_UNIT_CLEAR" val="1"/>
  <p:tag name="KSO_WM_UNIT_COMPATIBLE" val="0"/>
  <p:tag name="KSO_WM_UNIT_HIGHLIGHT" val="0"/>
  <p:tag name="KSO_WM_UNIT_ID" val="custom160069_16*l_h_a*1_2_1"/>
  <p:tag name="KSO_WM_UNIT_INDEX" val="1_2_1"/>
  <p:tag name="KSO_WM_UNIT_LAYERLEVEL" val="1_1_1"/>
  <p:tag name="KSO_WM_UNIT_PRESET_TEXT_INDEX" val="0"/>
  <p:tag name="KSO_WM_UNIT_PRESET_TEXT_LEN" val="9"/>
  <p:tag name="KSO_WM_UNIT_TYPE" val="l_h_a"/>
  <p:tag name="KSO_WM_UNIT_VALUE" val="17"/>
</p:tagLst>
</file>

<file path=ppt/tags/tag141.xml><?xml version="1.0" encoding="utf-8"?>
<p:tagLst xmlns:p="http://schemas.openxmlformats.org/presentationml/2006/main">
  <p:tag name="KSO_WM_BEAUTIFY_FLAG" val="#wm#"/>
  <p:tag name="KSO_WM_DIAGRAM_GROUP_CODE" val="l1-4"/>
  <p:tag name="KSO_WM_TAG_VERSION" val="1.0"/>
  <p:tag name="KSO_WM_TEMPLATE_CATEGORY" val="custom"/>
  <p:tag name="KSO_WM_TEMPLATE_INDEX" val="160069"/>
  <p:tag name="KSO_WM_UNIT_CLEAR" val="1"/>
  <p:tag name="KSO_WM_UNIT_COMPATIBLE" val="0"/>
  <p:tag name="KSO_WM_UNIT_HIGHLIGHT" val="0"/>
  <p:tag name="KSO_WM_UNIT_ID" val="custom160069_16*l_h_f*1_2_1"/>
  <p:tag name="KSO_WM_UNIT_INDEX" val="1_2_1"/>
  <p:tag name="KSO_WM_UNIT_LAYERLEVEL" val="1_1_1"/>
  <p:tag name="KSO_WM_UNIT_PRESET_TEXT_INDEX" val="2"/>
  <p:tag name="KSO_WM_UNIT_PRESET_TEXT_LEN" val="20"/>
  <p:tag name="KSO_WM_UNIT_TYPE" val="l_h_f"/>
  <p:tag name="KSO_WM_UNIT_VALUE" val="76"/>
</p:tagLst>
</file>

<file path=ppt/tags/tag142.xml><?xml version="1.0" encoding="utf-8"?>
<p:tagLst xmlns:p="http://schemas.openxmlformats.org/presentationml/2006/main">
  <p:tag name="KSO_WM_BEAUTIFY_FLAG" val="#wm#"/>
  <p:tag name="KSO_WM_DIAGRAM_GROUP_CODE" val="l1-4"/>
  <p:tag name="KSO_WM_TAG_VERSION" val="1.0"/>
  <p:tag name="KSO_WM_TEMPLATE_CATEGORY" val="custom"/>
  <p:tag name="KSO_WM_TEMPLATE_INDEX" val="160069"/>
  <p:tag name="KSO_WM_UNIT_CLEAR" val="1"/>
  <p:tag name="KSO_WM_UNIT_COMPATIBLE" val="0"/>
  <p:tag name="KSO_WM_UNIT_HIGHLIGHT" val="0"/>
  <p:tag name="KSO_WM_UNIT_ID" val="custom160069_16*l_h_a*1_4_1"/>
  <p:tag name="KSO_WM_UNIT_INDEX" val="1_4_1"/>
  <p:tag name="KSO_WM_UNIT_LAYERLEVEL" val="1_1_1"/>
  <p:tag name="KSO_WM_UNIT_PRESET_TEXT_INDEX" val="0"/>
  <p:tag name="KSO_WM_UNIT_PRESET_TEXT_LEN" val="9"/>
  <p:tag name="KSO_WM_UNIT_TYPE" val="l_h_a"/>
  <p:tag name="KSO_WM_UNIT_VALUE" val="17"/>
</p:tagLst>
</file>

<file path=ppt/tags/tag143.xml><?xml version="1.0" encoding="utf-8"?>
<p:tagLst xmlns:p="http://schemas.openxmlformats.org/presentationml/2006/main">
  <p:tag name="KSO_WM_BEAUTIFY_FLAG" val="#wm#"/>
  <p:tag name="KSO_WM_DIAGRAM_GROUP_CODE" val="l1-4"/>
  <p:tag name="KSO_WM_TAG_VERSION" val="1.0"/>
  <p:tag name="KSO_WM_TEMPLATE_CATEGORY" val="custom"/>
  <p:tag name="KSO_WM_TEMPLATE_INDEX" val="160069"/>
  <p:tag name="KSO_WM_UNIT_CLEAR" val="1"/>
  <p:tag name="KSO_WM_UNIT_COMPATIBLE" val="0"/>
  <p:tag name="KSO_WM_UNIT_HIGHLIGHT" val="0"/>
  <p:tag name="KSO_WM_UNIT_ID" val="custom160069_16*l_h_f*1_4_1"/>
  <p:tag name="KSO_WM_UNIT_INDEX" val="1_4_1"/>
  <p:tag name="KSO_WM_UNIT_LAYERLEVEL" val="1_1_1"/>
  <p:tag name="KSO_WM_UNIT_PRESET_TEXT_INDEX" val="2"/>
  <p:tag name="KSO_WM_UNIT_PRESET_TEXT_LEN" val="20"/>
  <p:tag name="KSO_WM_UNIT_TYPE" val="l_h_f"/>
  <p:tag name="KSO_WM_UNIT_VALUE" val="76"/>
</p:tagLst>
</file>

<file path=ppt/tags/tag144.xml><?xml version="1.0" encoding="utf-8"?>
<p:tagLst xmlns:p="http://schemas.openxmlformats.org/presentationml/2006/main">
  <p:tag name="KSO_WM_BEAUTIFY_FLAG" val="#wm#"/>
  <p:tag name="KSO_WM_DIAGRAM_GROUP_CODE" val="l1-4"/>
  <p:tag name="KSO_WM_TAG_VERSION" val="1.0"/>
  <p:tag name="KSO_WM_TEMPLATE_CATEGORY" val="custom"/>
  <p:tag name="KSO_WM_TEMPLATE_INDEX" val="160069"/>
  <p:tag name="KSO_WM_UNIT_CLEAR" val="1"/>
  <p:tag name="KSO_WM_UNIT_COMPATIBLE" val="0"/>
  <p:tag name="KSO_WM_UNIT_HIGHLIGHT" val="0"/>
  <p:tag name="KSO_WM_UNIT_ID" val="custom160069_16*l_h_a*1_1_1"/>
  <p:tag name="KSO_WM_UNIT_INDEX" val="1_1_1"/>
  <p:tag name="KSO_WM_UNIT_LAYERLEVEL" val="1_1_1"/>
  <p:tag name="KSO_WM_UNIT_PRESET_TEXT_INDEX" val="0"/>
  <p:tag name="KSO_WM_UNIT_PRESET_TEXT_LEN" val="9"/>
  <p:tag name="KSO_WM_UNIT_TYPE" val="l_h_a"/>
  <p:tag name="KSO_WM_UNIT_VALUE" val="17"/>
</p:tagLst>
</file>

<file path=ppt/tags/tag145.xml><?xml version="1.0" encoding="utf-8"?>
<p:tagLst xmlns:p="http://schemas.openxmlformats.org/presentationml/2006/main">
  <p:tag name="KSO_WM_BEAUTIFY_FLAG" val="#wm#"/>
  <p:tag name="KSO_WM_DIAGRAM_GROUP_CODE" val="l1-4"/>
  <p:tag name="KSO_WM_TAG_VERSION" val="1.0"/>
  <p:tag name="KSO_WM_TEMPLATE_CATEGORY" val="custom"/>
  <p:tag name="KSO_WM_TEMPLATE_INDEX" val="160069"/>
  <p:tag name="KSO_WM_UNIT_CLEAR" val="1"/>
  <p:tag name="KSO_WM_UNIT_COMPATIBLE" val="0"/>
  <p:tag name="KSO_WM_UNIT_HIGHLIGHT" val="0"/>
  <p:tag name="KSO_WM_UNIT_ID" val="custom160069_16*l_h_f*1_1_1"/>
  <p:tag name="KSO_WM_UNIT_INDEX" val="1_1_1"/>
  <p:tag name="KSO_WM_UNIT_LAYERLEVEL" val="1_1_1"/>
  <p:tag name="KSO_WM_UNIT_PRESET_TEXT_INDEX" val="2"/>
  <p:tag name="KSO_WM_UNIT_PRESET_TEXT_LEN" val="20"/>
  <p:tag name="KSO_WM_UNIT_TYPE" val="l_h_f"/>
  <p:tag name="KSO_WM_UNIT_VALUE" val="76"/>
</p:tagLst>
</file>

<file path=ppt/tags/tag146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69"/>
  <p:tag name="KSO_WM_UNIT_CLEAR" val="1"/>
  <p:tag name="KSO_WM_UNIT_COMPATIBLE" val="0"/>
  <p:tag name="KSO_WM_UNIT_HIGHLIGHT" val="0"/>
  <p:tag name="KSO_WM_UNIT_ID" val="custom160069_16*a*1"/>
  <p:tag name="KSO_WM_UNIT_INDEX" val="1"/>
  <p:tag name="KSO_WM_UNIT_ISCONTENTSTITLE" val="0"/>
  <p:tag name="KSO_WM_UNIT_LAYERLEVEL" val="1"/>
  <p:tag name="KSO_WM_UNIT_PRESET_TEXT_INDEX" val="0"/>
  <p:tag name="KSO_WM_UNIT_PRESET_TEXT_LEN" val="9"/>
  <p:tag name="KSO_WM_UNIT_TYPE" val="a"/>
  <p:tag name="KSO_WM_UNIT_VALUE" val="33"/>
</p:tagLst>
</file>

<file path=ppt/tags/tag147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69"/>
  <p:tag name="KSO_WM_UNIT_CLEAR" val="1"/>
  <p:tag name="KSO_WM_UNIT_COMPATIBLE" val="0"/>
  <p:tag name="KSO_WM_UNIT_HIGHLIGHT" val="0"/>
  <p:tag name="KSO_WM_UNIT_ID" val="custom160069_16*b*1"/>
  <p:tag name="KSO_WM_UNIT_INDEX" val="1"/>
  <p:tag name="KSO_WM_UNIT_ISCONTENTSTITLE" val="0"/>
  <p:tag name="KSO_WM_UNIT_LAYERLEVEL" val="1"/>
  <p:tag name="KSO_WM_UNIT_PRESET_TEXT_INDEX" val="1"/>
  <p:tag name="KSO_WM_UNIT_PRESET_TEXT_LEN" val="10"/>
  <p:tag name="KSO_WM_UNIT_TYPE" val="b"/>
  <p:tag name="KSO_WM_UNIT_VALUE" val="37"/>
</p:tagLst>
</file>

<file path=ppt/tags/tag148.xml><?xml version="1.0" encoding="utf-8"?>
<p:tagLst xmlns:p="http://schemas.openxmlformats.org/presentationml/2006/main">
  <p:tag name="KSO_WM_BEAUTIFY_FLAG" val="#wm#"/>
  <p:tag name="KSO_WM_DIAGRAM_GROUP_CODE" val="l1-4"/>
  <p:tag name="KSO_WM_SLIDE_ID" val="custom160069_16"/>
  <p:tag name="KSO_WM_SLIDE_INDEX" val="16"/>
  <p:tag name="KSO_WM_SLIDE_ITEM_CNT" val="4"/>
  <p:tag name="KSO_WM_SLIDE_LAYOUT" val="a_b_l"/>
  <p:tag name="KSO_WM_SLIDE_LAYOUT_CNT" val="1_1_1"/>
  <p:tag name="KSO_WM_SLIDE_POSITION" val="61*56"/>
  <p:tag name="KSO_WM_SLIDE_SIZE" val="841*434"/>
  <p:tag name="KSO_WM_SLIDE_TYPE" val="text"/>
  <p:tag name="KSO_WM_TAG_VERSION" val="1.0"/>
  <p:tag name="KSO_WM_TEMPLATE_CATEGORY" val="custom"/>
  <p:tag name="KSO_WM_TEMPLATE_INDEX" val="160069"/>
</p:tagLst>
</file>

<file path=ppt/tags/tag149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69"/>
  <p:tag name="KSO_WM_UNIT_ID" val="custom160069_17*i*0"/>
  <p:tag name="KSO_WM_UNIT_INDEX" val="0"/>
  <p:tag name="KSO_WM_UNIT_TYPE" val="i"/>
</p:tagLst>
</file>

<file path=ppt/tags/tag15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69"/>
  <p:tag name="KSO_WM_UNIT_CLEAR" val="1"/>
  <p:tag name="KSO_WM_UNIT_COMPATIBLE" val="0"/>
  <p:tag name="KSO_WM_UNIT_HIGHLIGHT" val="0"/>
  <p:tag name="KSO_WM_UNIT_ID" val="custom160069_6*a*1"/>
  <p:tag name="KSO_WM_UNIT_INDEX" val="1"/>
  <p:tag name="KSO_WM_UNIT_ISCONTENTSTITLE" val="1"/>
  <p:tag name="KSO_WM_UNIT_LAYERLEVEL" val="1"/>
  <p:tag name="KSO_WM_UNIT_PRESET_TEXT" val="CONTENTS"/>
  <p:tag name="KSO_WM_UNIT_TYPE" val="a"/>
  <p:tag name="KSO_WM_UNIT_VALUE" val="7"/>
</p:tagLst>
</file>

<file path=ppt/tags/tag150.xml><?xml version="1.0" encoding="utf-8"?>
<p:tagLst xmlns:p="http://schemas.openxmlformats.org/presentationml/2006/main">
  <p:tag name="KSO_WM_BEAUTIFY_FLAG" val="#wm#"/>
  <p:tag name="KSO_WM_DIAGRAM_GROUP_CODE" val="l1-5"/>
  <p:tag name="KSO_WM_TAG_VERSION" val="1.0"/>
  <p:tag name="KSO_WM_TEMPLATE_CATEGORY" val="custom"/>
  <p:tag name="KSO_WM_TEMPLATE_INDEX" val="160069"/>
  <p:tag name="KSO_WM_UNIT_CLEAR" val="1"/>
  <p:tag name="KSO_WM_UNIT_COMPATIBLE" val="0"/>
  <p:tag name="KSO_WM_UNIT_HIGHLIGHT" val="0"/>
  <p:tag name="KSO_WM_UNIT_ID" val="custom160069_17*l_h_f*1_3_1"/>
  <p:tag name="KSO_WM_UNIT_INDEX" val="1_3_1"/>
  <p:tag name="KSO_WM_UNIT_LAYERLEVEL" val="1_1_1"/>
  <p:tag name="KSO_WM_UNIT_PRESET_TEXT_INDEX" val="2"/>
  <p:tag name="KSO_WM_UNIT_PRESET_TEXT_LEN" val="9"/>
  <p:tag name="KSO_WM_UNIT_TYPE" val="l_h_f"/>
  <p:tag name="KSO_WM_UNIT_VALUE" val="90"/>
</p:tagLst>
</file>

<file path=ppt/tags/tag151.xml><?xml version="1.0" encoding="utf-8"?>
<p:tagLst xmlns:p="http://schemas.openxmlformats.org/presentationml/2006/main">
  <p:tag name="KSO_WM_BEAUTIFY_FLAG" val="#wm#"/>
  <p:tag name="KSO_WM_DIAGRAM_GROUP_CODE" val="l1-5"/>
  <p:tag name="KSO_WM_TAG_VERSION" val="1.0"/>
  <p:tag name="KSO_WM_TEMPLATE_CATEGORY" val="custom"/>
  <p:tag name="KSO_WM_TEMPLATE_INDEX" val="160069"/>
  <p:tag name="KSO_WM_UNIT_CLEAR" val="1"/>
  <p:tag name="KSO_WM_UNIT_ID" val="custom160069_17*l_i*1_1"/>
  <p:tag name="KSO_WM_UNIT_INDEX" val="1_1"/>
  <p:tag name="KSO_WM_UNIT_LAYERLEVEL" val="1_1"/>
  <p:tag name="KSO_WM_UNIT_TYPE" val="l_i"/>
</p:tagLst>
</file>

<file path=ppt/tags/tag152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69"/>
  <p:tag name="KSO_WM_UNIT_ID" val="custom160069_17*i*5"/>
  <p:tag name="KSO_WM_UNIT_INDEX" val="5"/>
  <p:tag name="KSO_WM_UNIT_TYPE" val="i"/>
</p:tagLst>
</file>

<file path=ppt/tags/tag153.xml><?xml version="1.0" encoding="utf-8"?>
<p:tagLst xmlns:p="http://schemas.openxmlformats.org/presentationml/2006/main">
  <p:tag name="KSO_WM_BEAUTIFY_FLAG" val="#wm#"/>
  <p:tag name="KSO_WM_DIAGRAM_GROUP_CODE" val="l1-5"/>
  <p:tag name="KSO_WM_TAG_VERSION" val="1.0"/>
  <p:tag name="KSO_WM_TEMPLATE_CATEGORY" val="custom"/>
  <p:tag name="KSO_WM_TEMPLATE_INDEX" val="160069"/>
  <p:tag name="KSO_WM_UNIT_CLEAR" val="1"/>
  <p:tag name="KSO_WM_UNIT_COMPATIBLE" val="0"/>
  <p:tag name="KSO_WM_UNIT_HIGHLIGHT" val="0"/>
  <p:tag name="KSO_WM_UNIT_ID" val="custom160069_17*l_h_f*1_1_1"/>
  <p:tag name="KSO_WM_UNIT_INDEX" val="1_1_1"/>
  <p:tag name="KSO_WM_UNIT_LAYERLEVEL" val="1_1_1"/>
  <p:tag name="KSO_WM_UNIT_PRESET_TEXT_INDEX" val="2"/>
  <p:tag name="KSO_WM_UNIT_PRESET_TEXT_LEN" val="9"/>
  <p:tag name="KSO_WM_UNIT_TYPE" val="l_h_f"/>
  <p:tag name="KSO_WM_UNIT_VALUE" val="90"/>
</p:tagLst>
</file>

<file path=ppt/tags/tag154.xml><?xml version="1.0" encoding="utf-8"?>
<p:tagLst xmlns:p="http://schemas.openxmlformats.org/presentationml/2006/main">
  <p:tag name="KSO_WM_BEAUTIFY_FLAG" val="#wm#"/>
  <p:tag name="KSO_WM_DIAGRAM_GROUP_CODE" val="l1-5"/>
  <p:tag name="KSO_WM_TAG_VERSION" val="1.0"/>
  <p:tag name="KSO_WM_TEMPLATE_CATEGORY" val="custom"/>
  <p:tag name="KSO_WM_TEMPLATE_INDEX" val="160069"/>
  <p:tag name="KSO_WM_UNIT_CLEAR" val="1"/>
  <p:tag name="KSO_WM_UNIT_ID" val="custom160069_17*l_i*1_2"/>
  <p:tag name="KSO_WM_UNIT_INDEX" val="1_2"/>
  <p:tag name="KSO_WM_UNIT_LAYERLEVEL" val="1_1"/>
  <p:tag name="KSO_WM_UNIT_TYPE" val="l_i"/>
</p:tagLst>
</file>

<file path=ppt/tags/tag155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69"/>
  <p:tag name="KSO_WM_UNIT_ID" val="custom160069_17*i*10"/>
  <p:tag name="KSO_WM_UNIT_INDEX" val="10"/>
  <p:tag name="KSO_WM_UNIT_TYPE" val="i"/>
</p:tagLst>
</file>

<file path=ppt/tags/tag156.xml><?xml version="1.0" encoding="utf-8"?>
<p:tagLst xmlns:p="http://schemas.openxmlformats.org/presentationml/2006/main">
  <p:tag name="KSO_WM_BEAUTIFY_FLAG" val="#wm#"/>
  <p:tag name="KSO_WM_DIAGRAM_GROUP_CODE" val="l1-5"/>
  <p:tag name="KSO_WM_TAG_VERSION" val="1.0"/>
  <p:tag name="KSO_WM_TEMPLATE_CATEGORY" val="custom"/>
  <p:tag name="KSO_WM_TEMPLATE_INDEX" val="160069"/>
  <p:tag name="KSO_WM_UNIT_CLEAR" val="1"/>
  <p:tag name="KSO_WM_UNIT_ID" val="custom160069_17*l_i*1_3"/>
  <p:tag name="KSO_WM_UNIT_INDEX" val="1_3"/>
  <p:tag name="KSO_WM_UNIT_LAYERLEVEL" val="1_1"/>
  <p:tag name="KSO_WM_UNIT_TYPE" val="l_i"/>
</p:tagLst>
</file>

<file path=ppt/tags/tag157.xml><?xml version="1.0" encoding="utf-8"?>
<p:tagLst xmlns:p="http://schemas.openxmlformats.org/presentationml/2006/main">
  <p:tag name="KSO_WM_BEAUTIFY_FLAG" val="#wm#"/>
  <p:tag name="KSO_WM_DIAGRAM_GROUP_CODE" val="l1-5"/>
  <p:tag name="KSO_WM_TAG_VERSION" val="1.0"/>
  <p:tag name="KSO_WM_TEMPLATE_CATEGORY" val="custom"/>
  <p:tag name="KSO_WM_TEMPLATE_INDEX" val="160069"/>
  <p:tag name="KSO_WM_UNIT_CLEAR" val="1"/>
  <p:tag name="KSO_WM_UNIT_COMPATIBLE" val="0"/>
  <p:tag name="KSO_WM_UNIT_HIGHLIGHT" val="0"/>
  <p:tag name="KSO_WM_UNIT_ID" val="custom160069_17*l_h_f*1_2_1"/>
  <p:tag name="KSO_WM_UNIT_INDEX" val="1_2_1"/>
  <p:tag name="KSO_WM_UNIT_LAYERLEVEL" val="1_1_1"/>
  <p:tag name="KSO_WM_UNIT_PRESET_TEXT_INDEX" val="2"/>
  <p:tag name="KSO_WM_UNIT_PRESET_TEXT_LEN" val="9"/>
  <p:tag name="KSO_WM_UNIT_TYPE" val="l_h_f"/>
  <p:tag name="KSO_WM_UNIT_VALUE" val="90"/>
</p:tagLst>
</file>

<file path=ppt/tags/tag158.xml><?xml version="1.0" encoding="utf-8"?>
<p:tagLst xmlns:p="http://schemas.openxmlformats.org/presentationml/2006/main">
  <p:tag name="KSO_WM_BEAUTIFY_FLAG" val="#wm#"/>
  <p:tag name="KSO_WM_DIAGRAM_GROUP_CODE" val="l1-5"/>
  <p:tag name="KSO_WM_TAG_VERSION" val="1.0"/>
  <p:tag name="KSO_WM_TEMPLATE_CATEGORY" val="custom"/>
  <p:tag name="KSO_WM_TEMPLATE_INDEX" val="160069"/>
  <p:tag name="KSO_WM_UNIT_CLEAR" val="1"/>
  <p:tag name="KSO_WM_UNIT_ID" val="custom160069_17*l_i*1_4"/>
  <p:tag name="KSO_WM_UNIT_INDEX" val="1_4"/>
  <p:tag name="KSO_WM_UNIT_LAYERLEVEL" val="1_1"/>
  <p:tag name="KSO_WM_UNIT_TYPE" val="l_i"/>
</p:tagLst>
</file>

<file path=ppt/tags/tag159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69"/>
  <p:tag name="KSO_WM_UNIT_ID" val="custom160069_17*i*17"/>
  <p:tag name="KSO_WM_UNIT_INDEX" val="17"/>
  <p:tag name="KSO_WM_UNIT_TYPE" val="i"/>
</p:tagLst>
</file>

<file path=ppt/tags/tag16.xml><?xml version="1.0" encoding="utf-8"?>
<p:tagLst xmlns:p="http://schemas.openxmlformats.org/presentationml/2006/main">
  <p:tag name="KSO_WM_BEAUTIFY_FLAG" val="#wm#"/>
  <p:tag name="KSO_WM_DIAGRAM_GROUP_CODE" val="l1-1"/>
  <p:tag name="KSO_WM_SLIDE_ID" val="custom160069_6"/>
  <p:tag name="KSO_WM_SLIDE_INDEX" val="6"/>
  <p:tag name="KSO_WM_SLIDE_ITEM_CNT" val="2"/>
  <p:tag name="KSO_WM_SLIDE_LAYOUT" val="a_l"/>
  <p:tag name="KSO_WM_SLIDE_LAYOUT_CNT" val="1_1"/>
  <p:tag name="KSO_WM_SLIDE_TYPE" val="contents"/>
  <p:tag name="KSO_WM_TAG_VERSION" val="1.0"/>
  <p:tag name="KSO_WM_TEMPLATE_CATEGORY" val="custom"/>
  <p:tag name="KSO_WM_TEMPLATE_INDEX" val="160069"/>
</p:tagLst>
</file>

<file path=ppt/tags/tag160.xml><?xml version="1.0" encoding="utf-8"?>
<p:tagLst xmlns:p="http://schemas.openxmlformats.org/presentationml/2006/main">
  <p:tag name="KSO_WM_BEAUTIFY_FLAG" val="#wm#"/>
  <p:tag name="KSO_WM_DIAGRAM_GROUP_CODE" val="l1-5"/>
  <p:tag name="KSO_WM_TAG_VERSION" val="1.0"/>
  <p:tag name="KSO_WM_TEMPLATE_CATEGORY" val="custom"/>
  <p:tag name="KSO_WM_TEMPLATE_INDEX" val="160069"/>
  <p:tag name="KSO_WM_UNIT_CLEAR" val="1"/>
  <p:tag name="KSO_WM_UNIT_ID" val="custom160069_17*l_i*1_5"/>
  <p:tag name="KSO_WM_UNIT_INDEX" val="1_5"/>
  <p:tag name="KSO_WM_UNIT_LAYERLEVEL" val="1_1"/>
  <p:tag name="KSO_WM_UNIT_TYPE" val="l_i"/>
</p:tagLst>
</file>

<file path=ppt/tags/tag161.xml><?xml version="1.0" encoding="utf-8"?>
<p:tagLst xmlns:p="http://schemas.openxmlformats.org/presentationml/2006/main">
  <p:tag name="KSO_WM_BEAUTIFY_FLAG" val="#wm#"/>
  <p:tag name="KSO_WM_DIAGRAM_GROUP_CODE" val="l1-5"/>
  <p:tag name="KSO_WM_TAG_VERSION" val="1.0"/>
  <p:tag name="KSO_WM_TEMPLATE_CATEGORY" val="custom"/>
  <p:tag name="KSO_WM_TEMPLATE_INDEX" val="160069"/>
  <p:tag name="KSO_WM_UNIT_CLEAR" val="1"/>
  <p:tag name="KSO_WM_UNIT_COMPATIBLE" val="0"/>
  <p:tag name="KSO_WM_UNIT_HIGHLIGHT" val="0"/>
  <p:tag name="KSO_WM_UNIT_ID" val="custom160069_17*l_h_f*1_4_1"/>
  <p:tag name="KSO_WM_UNIT_INDEX" val="1_4_1"/>
  <p:tag name="KSO_WM_UNIT_LAYERLEVEL" val="1_1_1"/>
  <p:tag name="KSO_WM_UNIT_PRESET_TEXT_INDEX" val="2"/>
  <p:tag name="KSO_WM_UNIT_PRESET_TEXT_LEN" val="9"/>
  <p:tag name="KSO_WM_UNIT_TYPE" val="l_h_f"/>
  <p:tag name="KSO_WM_UNIT_VALUE" val="90"/>
</p:tagLst>
</file>

<file path=ppt/tags/tag162.xml><?xml version="1.0" encoding="utf-8"?>
<p:tagLst xmlns:p="http://schemas.openxmlformats.org/presentationml/2006/main">
  <p:tag name="KSO_WM_BEAUTIFY_FLAG" val="#wm#"/>
  <p:tag name="KSO_WM_DIAGRAM_GROUP_CODE" val="l1-5"/>
  <p:tag name="KSO_WM_TAG_VERSION" val="1.0"/>
  <p:tag name="KSO_WM_TEMPLATE_CATEGORY" val="custom"/>
  <p:tag name="KSO_WM_TEMPLATE_INDEX" val="160069"/>
  <p:tag name="KSO_WM_UNIT_CLEAR" val="1"/>
  <p:tag name="KSO_WM_UNIT_ID" val="custom160069_17*l_i*1_6"/>
  <p:tag name="KSO_WM_UNIT_INDEX" val="1_6"/>
  <p:tag name="KSO_WM_UNIT_LAYERLEVEL" val="1_1"/>
  <p:tag name="KSO_WM_UNIT_TYPE" val="l_i"/>
</p:tagLst>
</file>

<file path=ppt/tags/tag163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69"/>
  <p:tag name="KSO_WM_UNIT_CLEAR" val="1"/>
  <p:tag name="KSO_WM_UNIT_COMPATIBLE" val="0"/>
  <p:tag name="KSO_WM_UNIT_HIGHLIGHT" val="0"/>
  <p:tag name="KSO_WM_UNIT_ID" val="custom160069_17*a*1"/>
  <p:tag name="KSO_WM_UNIT_INDEX" val="1"/>
  <p:tag name="KSO_WM_UNIT_ISCONTENTSTITLE" val="0"/>
  <p:tag name="KSO_WM_UNIT_LAYERLEVEL" val="1"/>
  <p:tag name="KSO_WM_UNIT_PRESET_TEXT_INDEX" val="0"/>
  <p:tag name="KSO_WM_UNIT_PRESET_TEXT_LEN" val="9"/>
  <p:tag name="KSO_WM_UNIT_TYPE" val="a"/>
  <p:tag name="KSO_WM_UNIT_VALUE" val="33"/>
</p:tagLst>
</file>

<file path=ppt/tags/tag164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69"/>
  <p:tag name="KSO_WM_UNIT_CLEAR" val="1"/>
  <p:tag name="KSO_WM_UNIT_COMPATIBLE" val="0"/>
  <p:tag name="KSO_WM_UNIT_HIGHLIGHT" val="0"/>
  <p:tag name="KSO_WM_UNIT_ID" val="custom160069_17*b*1"/>
  <p:tag name="KSO_WM_UNIT_INDEX" val="1"/>
  <p:tag name="KSO_WM_UNIT_ISCONTENTSTITLE" val="0"/>
  <p:tag name="KSO_WM_UNIT_LAYERLEVEL" val="1"/>
  <p:tag name="KSO_WM_UNIT_PRESET_TEXT_INDEX" val="1"/>
  <p:tag name="KSO_WM_UNIT_PRESET_TEXT_LEN" val="10"/>
  <p:tag name="KSO_WM_UNIT_TYPE" val="b"/>
  <p:tag name="KSO_WM_UNIT_VALUE" val="37"/>
</p:tagLst>
</file>

<file path=ppt/tags/tag165.xml><?xml version="1.0" encoding="utf-8"?>
<p:tagLst xmlns:p="http://schemas.openxmlformats.org/presentationml/2006/main">
  <p:tag name="KSO_WM_BEAUTIFY_FLAG" val="#wm#"/>
  <p:tag name="KSO_WM_DIAGRAM_GROUP_CODE" val="l1-5"/>
  <p:tag name="KSO_WM_SLIDE_ID" val="custom160069_17"/>
  <p:tag name="KSO_WM_SLIDE_INDEX" val="17"/>
  <p:tag name="KSO_WM_SLIDE_ITEM_CNT" val="4"/>
  <p:tag name="KSO_WM_SLIDE_LAYOUT" val="a_b_l"/>
  <p:tag name="KSO_WM_SLIDE_LAYOUT_CNT" val="1_1_1"/>
  <p:tag name="KSO_WM_SLIDE_POSITION" val="107*56"/>
  <p:tag name="KSO_WM_SLIDE_SIZE" val="745*440"/>
  <p:tag name="KSO_WM_SLIDE_TYPE" val="text"/>
  <p:tag name="KSO_WM_TAG_VERSION" val="1.0"/>
  <p:tag name="KSO_WM_TEMPLATE_CATEGORY" val="custom"/>
  <p:tag name="KSO_WM_TEMPLATE_INDEX" val="160069"/>
</p:tagLst>
</file>

<file path=ppt/tags/tag166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custom"/>
  <p:tag name="KSO_WM_TEMPLATE_INDEX" val="160069"/>
  <p:tag name="KSO_WM_UNIT_CLEAR" val="1"/>
  <p:tag name="KSO_WM_UNIT_ID" val="custom160069_18*m_i*1_1"/>
  <p:tag name="KSO_WM_UNIT_INDEX" val="1_1"/>
  <p:tag name="KSO_WM_UNIT_LAYERLEVEL" val="1_1"/>
  <p:tag name="KSO_WM_UNIT_TYPE" val="m_i"/>
</p:tagLst>
</file>

<file path=ppt/tags/tag167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custom"/>
  <p:tag name="KSO_WM_TEMPLATE_INDEX" val="160069"/>
  <p:tag name="KSO_WM_UNIT_CLEAR" val="1"/>
  <p:tag name="KSO_WM_UNIT_COMPATIBLE" val="0"/>
  <p:tag name="KSO_WM_UNIT_HIGHLIGHT" val="0"/>
  <p:tag name="KSO_WM_UNIT_ID" val="custom160069_18*m_h_f*1_1_1"/>
  <p:tag name="KSO_WM_UNIT_INDEX" val="1_1_1"/>
  <p:tag name="KSO_WM_UNIT_LAYERLEVEL" val="1_1_1"/>
  <p:tag name="KSO_WM_UNIT_PRESET_TEXT_INDEX" val="2"/>
  <p:tag name="KSO_WM_UNIT_PRESET_TEXT_LEN" val="10"/>
  <p:tag name="KSO_WM_UNIT_TYPE" val="m_h_f"/>
  <p:tag name="KSO_WM_UNIT_VALUE" val="75"/>
</p:tagLst>
</file>

<file path=ppt/tags/tag168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69"/>
  <p:tag name="KSO_WM_UNIT_ID" val="custom160069_18*i*2"/>
  <p:tag name="KSO_WM_UNIT_INDEX" val="2"/>
  <p:tag name="KSO_WM_UNIT_TYPE" val="i"/>
</p:tagLst>
</file>

<file path=ppt/tags/tag169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custom"/>
  <p:tag name="KSO_WM_TEMPLATE_INDEX" val="160069"/>
  <p:tag name="KSO_WM_UNIT_CLEAR" val="1"/>
  <p:tag name="KSO_WM_UNIT_ID" val="custom160069_18*m_i*1_2"/>
  <p:tag name="KSO_WM_UNIT_INDEX" val="1_2"/>
  <p:tag name="KSO_WM_UNIT_LAYERLEVEL" val="1_1"/>
  <p:tag name="KSO_WM_UNIT_TYPE" val="m_i"/>
</p:tagLst>
</file>

<file path=ppt/tags/tag17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custom"/>
  <p:tag name="KSO_WM_TEMPLATE_INDEX" val="160069"/>
  <p:tag name="KSO_WM_UNIT_CLEAR" val="1"/>
  <p:tag name="KSO_WM_UNIT_COMPATIBLE" val="0"/>
  <p:tag name="KSO_WM_UNIT_HIGHLIGHT" val="0"/>
  <p:tag name="KSO_WM_UNIT_ID" val="custom160069_7*l_h_f*1_1_1"/>
  <p:tag name="KSO_WM_UNIT_INDEX" val="1_1_1"/>
  <p:tag name="KSO_WM_UNIT_LAYERLEVEL" val="1_1_1"/>
  <p:tag name="KSO_WM_UNIT_PRESET_TEXT" val="在此编辑文本"/>
  <p:tag name="KSO_WM_UNIT_TYPE" val="l_h_f"/>
  <p:tag name="KSO_WM_UNIT_VALUE" val="36"/>
</p:tagLst>
</file>

<file path=ppt/tags/tag170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custom"/>
  <p:tag name="KSO_WM_TEMPLATE_INDEX" val="160069"/>
  <p:tag name="KSO_WM_UNIT_CLEAR" val="1"/>
  <p:tag name="KSO_WM_UNIT_ID" val="custom160069_18*m_i*1_3"/>
  <p:tag name="KSO_WM_UNIT_INDEX" val="1_3"/>
  <p:tag name="KSO_WM_UNIT_LAYERLEVEL" val="1_1"/>
  <p:tag name="KSO_WM_UNIT_TYPE" val="m_i"/>
</p:tagLst>
</file>

<file path=ppt/tags/tag171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custom"/>
  <p:tag name="KSO_WM_TEMPLATE_INDEX" val="160069"/>
  <p:tag name="KSO_WM_UNIT_CLEAR" val="1"/>
  <p:tag name="KSO_WM_UNIT_COMPATIBLE" val="0"/>
  <p:tag name="KSO_WM_UNIT_HIGHLIGHT" val="0"/>
  <p:tag name="KSO_WM_UNIT_ID" val="custom160069_18*m_h_f*1_2_1"/>
  <p:tag name="KSO_WM_UNIT_INDEX" val="1_2_1"/>
  <p:tag name="KSO_WM_UNIT_LAYERLEVEL" val="1_1_1"/>
  <p:tag name="KSO_WM_UNIT_PRESET_TEXT_INDEX" val="2"/>
  <p:tag name="KSO_WM_UNIT_PRESET_TEXT_LEN" val="10"/>
  <p:tag name="KSO_WM_UNIT_TYPE" val="m_h_f"/>
  <p:tag name="KSO_WM_UNIT_VALUE" val="75"/>
</p:tagLst>
</file>

<file path=ppt/tags/tag172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69"/>
  <p:tag name="KSO_WM_UNIT_ID" val="custom160069_18*i*8"/>
  <p:tag name="KSO_WM_UNIT_INDEX" val="8"/>
  <p:tag name="KSO_WM_UNIT_TYPE" val="i"/>
</p:tagLst>
</file>

<file path=ppt/tags/tag173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custom"/>
  <p:tag name="KSO_WM_TEMPLATE_INDEX" val="160069"/>
  <p:tag name="KSO_WM_UNIT_CLEAR" val="1"/>
  <p:tag name="KSO_WM_UNIT_ID" val="custom160069_18*m_i*1_4"/>
  <p:tag name="KSO_WM_UNIT_INDEX" val="1_4"/>
  <p:tag name="KSO_WM_UNIT_LAYERLEVEL" val="1_1"/>
  <p:tag name="KSO_WM_UNIT_TYPE" val="m_i"/>
</p:tagLst>
</file>

<file path=ppt/tags/tag174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custom"/>
  <p:tag name="KSO_WM_TEMPLATE_INDEX" val="160069"/>
  <p:tag name="KSO_WM_UNIT_CLEAR" val="1"/>
  <p:tag name="KSO_WM_UNIT_ID" val="custom160069_18*m_i*1_5"/>
  <p:tag name="KSO_WM_UNIT_INDEX" val="1_5"/>
  <p:tag name="KSO_WM_UNIT_LAYERLEVEL" val="1_1"/>
  <p:tag name="KSO_WM_UNIT_TYPE" val="m_i"/>
</p:tagLst>
</file>

<file path=ppt/tags/tag175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69"/>
  <p:tag name="KSO_WM_UNIT_CLEAR" val="1"/>
  <p:tag name="KSO_WM_UNIT_COMPATIBLE" val="0"/>
  <p:tag name="KSO_WM_UNIT_HIGHLIGHT" val="0"/>
  <p:tag name="KSO_WM_UNIT_ID" val="custom160069_18*a*1"/>
  <p:tag name="KSO_WM_UNIT_INDEX" val="1"/>
  <p:tag name="KSO_WM_UNIT_ISCONTENTSTITLE" val="0"/>
  <p:tag name="KSO_WM_UNIT_LAYERLEVEL" val="1"/>
  <p:tag name="KSO_WM_UNIT_PRESET_TEXT_INDEX" val="0"/>
  <p:tag name="KSO_WM_UNIT_PRESET_TEXT_LEN" val="9"/>
  <p:tag name="KSO_WM_UNIT_TYPE" val="a"/>
  <p:tag name="KSO_WM_UNIT_VALUE" val="33"/>
</p:tagLst>
</file>

<file path=ppt/tags/tag176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69"/>
  <p:tag name="KSO_WM_UNIT_CLEAR" val="1"/>
  <p:tag name="KSO_WM_UNIT_COMPATIBLE" val="0"/>
  <p:tag name="KSO_WM_UNIT_HIGHLIGHT" val="0"/>
  <p:tag name="KSO_WM_UNIT_ID" val="custom160069_18*b*1"/>
  <p:tag name="KSO_WM_UNIT_INDEX" val="1"/>
  <p:tag name="KSO_WM_UNIT_ISCONTENTSTITLE" val="0"/>
  <p:tag name="KSO_WM_UNIT_LAYERLEVEL" val="1"/>
  <p:tag name="KSO_WM_UNIT_PRESET_TEXT_INDEX" val="1"/>
  <p:tag name="KSO_WM_UNIT_PRESET_TEXT_LEN" val="10"/>
  <p:tag name="KSO_WM_UNIT_TYPE" val="b"/>
  <p:tag name="KSO_WM_UNIT_VALUE" val="37"/>
</p:tagLst>
</file>

<file path=ppt/tags/tag177.xml><?xml version="1.0" encoding="utf-8"?>
<p:tagLst xmlns:p="http://schemas.openxmlformats.org/presentationml/2006/main">
  <p:tag name="KSO_WM_BEAUTIFY_FLAG" val="#wm#"/>
  <p:tag name="KSO_WM_DIAGRAM_GROUP_CODE" val="m1-1"/>
  <p:tag name="KSO_WM_SLIDE_ID" val="custom160069_18"/>
  <p:tag name="KSO_WM_SLIDE_INDEX" val="18"/>
  <p:tag name="KSO_WM_SLIDE_ITEM_CNT" val="2"/>
  <p:tag name="KSO_WM_SLIDE_LAYOUT" val="a_b_m"/>
  <p:tag name="KSO_WM_SLIDE_LAYOUT_CNT" val="1_1_1"/>
  <p:tag name="KSO_WM_SLIDE_POSITION" val="117*56"/>
  <p:tag name="KSO_WM_SLIDE_SIZE" val="711*429"/>
  <p:tag name="KSO_WM_SLIDE_TYPE" val="text"/>
  <p:tag name="KSO_WM_TAG_VERSION" val="1.0"/>
  <p:tag name="KSO_WM_TEMPLATE_CATEGORY" val="custom"/>
  <p:tag name="KSO_WM_TEMPLATE_INDEX" val="160069"/>
</p:tagLst>
</file>

<file path=ppt/tags/tag178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custom"/>
  <p:tag name="KSO_WM_TEMPLATE_INDEX" val="160069"/>
  <p:tag name="KSO_WM_UNIT_CLEAR" val="1"/>
  <p:tag name="KSO_WM_UNIT_ID" val="custom160069_19*m_i*1_1"/>
  <p:tag name="KSO_WM_UNIT_INDEX" val="1_1"/>
  <p:tag name="KSO_WM_UNIT_LAYERLEVEL" val="1_1"/>
  <p:tag name="KSO_WM_UNIT_TYPE" val="m_i"/>
</p:tagLst>
</file>

<file path=ppt/tags/tag179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custom"/>
  <p:tag name="KSO_WM_TEMPLATE_INDEX" val="160069"/>
  <p:tag name="KSO_WM_UNIT_CLEAR" val="1"/>
  <p:tag name="KSO_WM_UNIT_COMPATIBLE" val="0"/>
  <p:tag name="KSO_WM_UNIT_HIGHLIGHT" val="0"/>
  <p:tag name="KSO_WM_UNIT_ID" val="custom160069_19*m_h_f*1_1_1"/>
  <p:tag name="KSO_WM_UNIT_INDEX" val="1_1_1"/>
  <p:tag name="KSO_WM_UNIT_LAYERLEVEL" val="1_1_1"/>
  <p:tag name="KSO_WM_UNIT_PRESET_TEXT_INDEX" val="2"/>
  <p:tag name="KSO_WM_UNIT_PRESET_TEXT_LEN" val="10"/>
  <p:tag name="KSO_WM_UNIT_TYPE" val="m_h_f"/>
  <p:tag name="KSO_WM_UNIT_VALUE" val="44"/>
</p:tagLst>
</file>

<file path=ppt/tags/tag18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custom"/>
  <p:tag name="KSO_WM_TEMPLATE_INDEX" val="160069"/>
  <p:tag name="KSO_WM_UNIT_CLEAR" val="1"/>
  <p:tag name="KSO_WM_UNIT_COMPATIBLE" val="0"/>
  <p:tag name="KSO_WM_UNIT_HIGHLIGHT" val="0"/>
  <p:tag name="KSO_WM_UNIT_ID" val="custom160069_7*l_h_f*1_2_1"/>
  <p:tag name="KSO_WM_UNIT_INDEX" val="1_2_1"/>
  <p:tag name="KSO_WM_UNIT_LAYERLEVEL" val="1_1_1"/>
  <p:tag name="KSO_WM_UNIT_PRESET_TEXT" val="在此编辑文本"/>
  <p:tag name="KSO_WM_UNIT_TYPE" val="l_h_f"/>
  <p:tag name="KSO_WM_UNIT_VALUE" val="36"/>
</p:tagLst>
</file>

<file path=ppt/tags/tag180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69"/>
  <p:tag name="KSO_WM_UNIT_ID" val="custom160069_19*i*2"/>
  <p:tag name="KSO_WM_UNIT_INDEX" val="2"/>
  <p:tag name="KSO_WM_UNIT_TYPE" val="i"/>
</p:tagLst>
</file>

<file path=ppt/tags/tag181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custom"/>
  <p:tag name="KSO_WM_TEMPLATE_INDEX" val="160069"/>
  <p:tag name="KSO_WM_UNIT_CLEAR" val="1"/>
  <p:tag name="KSO_WM_UNIT_ID" val="custom160069_19*m_i*1_2"/>
  <p:tag name="KSO_WM_UNIT_INDEX" val="1_2"/>
  <p:tag name="KSO_WM_UNIT_LAYERLEVEL" val="1_1"/>
  <p:tag name="KSO_WM_UNIT_TYPE" val="m_i"/>
</p:tagLst>
</file>

<file path=ppt/tags/tag182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custom"/>
  <p:tag name="KSO_WM_TEMPLATE_INDEX" val="160069"/>
  <p:tag name="KSO_WM_UNIT_CLEAR" val="1"/>
  <p:tag name="KSO_WM_UNIT_ID" val="custom160069_19*m_i*1_3"/>
  <p:tag name="KSO_WM_UNIT_INDEX" val="1_3"/>
  <p:tag name="KSO_WM_UNIT_LAYERLEVEL" val="1_1"/>
  <p:tag name="KSO_WM_UNIT_TYPE" val="m_i"/>
</p:tagLst>
</file>

<file path=ppt/tags/tag183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custom"/>
  <p:tag name="KSO_WM_TEMPLATE_INDEX" val="160069"/>
  <p:tag name="KSO_WM_UNIT_CLEAR" val="1"/>
  <p:tag name="KSO_WM_UNIT_COMPATIBLE" val="0"/>
  <p:tag name="KSO_WM_UNIT_HIGHLIGHT" val="0"/>
  <p:tag name="KSO_WM_UNIT_ID" val="custom160069_19*m_h_f*1_3_1"/>
  <p:tag name="KSO_WM_UNIT_INDEX" val="1_3_1"/>
  <p:tag name="KSO_WM_UNIT_LAYERLEVEL" val="1_1_1"/>
  <p:tag name="KSO_WM_UNIT_PRESET_TEXT_INDEX" val="2"/>
  <p:tag name="KSO_WM_UNIT_PRESET_TEXT_LEN" val="10"/>
  <p:tag name="KSO_WM_UNIT_TYPE" val="m_h_f"/>
  <p:tag name="KSO_WM_UNIT_VALUE" val="44"/>
</p:tagLst>
</file>

<file path=ppt/tags/tag184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69"/>
  <p:tag name="KSO_WM_UNIT_ID" val="custom160069_19*i*8"/>
  <p:tag name="KSO_WM_UNIT_INDEX" val="8"/>
  <p:tag name="KSO_WM_UNIT_TYPE" val="i"/>
</p:tagLst>
</file>

<file path=ppt/tags/tag185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custom"/>
  <p:tag name="KSO_WM_TEMPLATE_INDEX" val="160069"/>
  <p:tag name="KSO_WM_UNIT_CLEAR" val="1"/>
  <p:tag name="KSO_WM_UNIT_ID" val="custom160069_19*m_i*1_4"/>
  <p:tag name="KSO_WM_UNIT_INDEX" val="1_4"/>
  <p:tag name="KSO_WM_UNIT_LAYERLEVEL" val="1_1"/>
  <p:tag name="KSO_WM_UNIT_TYPE" val="m_i"/>
</p:tagLst>
</file>

<file path=ppt/tags/tag186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custom"/>
  <p:tag name="KSO_WM_TEMPLATE_INDEX" val="160069"/>
  <p:tag name="KSO_WM_UNIT_CLEAR" val="1"/>
  <p:tag name="KSO_WM_UNIT_ID" val="custom160069_19*m_i*1_5"/>
  <p:tag name="KSO_WM_UNIT_INDEX" val="1_5"/>
  <p:tag name="KSO_WM_UNIT_LAYERLEVEL" val="1_1"/>
  <p:tag name="KSO_WM_UNIT_TYPE" val="m_i"/>
</p:tagLst>
</file>

<file path=ppt/tags/tag187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custom"/>
  <p:tag name="KSO_WM_TEMPLATE_INDEX" val="160069"/>
  <p:tag name="KSO_WM_UNIT_CLEAR" val="1"/>
  <p:tag name="KSO_WM_UNIT_COMPATIBLE" val="0"/>
  <p:tag name="KSO_WM_UNIT_HIGHLIGHT" val="0"/>
  <p:tag name="KSO_WM_UNIT_ID" val="custom160069_19*m_h_f*1_2_1"/>
  <p:tag name="KSO_WM_UNIT_INDEX" val="1_2_1"/>
  <p:tag name="KSO_WM_UNIT_LAYERLEVEL" val="1_1_1"/>
  <p:tag name="KSO_WM_UNIT_PRESET_TEXT_INDEX" val="2"/>
  <p:tag name="KSO_WM_UNIT_PRESET_TEXT_LEN" val="10"/>
  <p:tag name="KSO_WM_UNIT_TYPE" val="m_h_f"/>
  <p:tag name="KSO_WM_UNIT_VALUE" val="44"/>
</p:tagLst>
</file>

<file path=ppt/tags/tag188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69"/>
  <p:tag name="KSO_WM_UNIT_ID" val="custom160069_19*i*14"/>
  <p:tag name="KSO_WM_UNIT_INDEX" val="14"/>
  <p:tag name="KSO_WM_UNIT_TYPE" val="i"/>
</p:tagLst>
</file>

<file path=ppt/tags/tag189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custom"/>
  <p:tag name="KSO_WM_TEMPLATE_INDEX" val="160069"/>
  <p:tag name="KSO_WM_UNIT_CLEAR" val="1"/>
  <p:tag name="KSO_WM_UNIT_ID" val="custom160069_19*m_i*1_6"/>
  <p:tag name="KSO_WM_UNIT_INDEX" val="1_6"/>
  <p:tag name="KSO_WM_UNIT_LAYERLEVEL" val="1_1"/>
  <p:tag name="KSO_WM_UNIT_TYPE" val="m_i"/>
</p:tagLst>
</file>

<file path=ppt/tags/tag19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custom"/>
  <p:tag name="KSO_WM_TEMPLATE_INDEX" val="160069"/>
  <p:tag name="KSO_WM_UNIT_CLEAR" val="1"/>
  <p:tag name="KSO_WM_UNIT_COMPATIBLE" val="0"/>
  <p:tag name="KSO_WM_UNIT_HIGHLIGHT" val="0"/>
  <p:tag name="KSO_WM_UNIT_ID" val="custom160069_7*l_h_f*1_3_1"/>
  <p:tag name="KSO_WM_UNIT_INDEX" val="1_3_1"/>
  <p:tag name="KSO_WM_UNIT_LAYERLEVEL" val="1_1_1"/>
  <p:tag name="KSO_WM_UNIT_PRESET_TEXT" val="在此编辑文本"/>
  <p:tag name="KSO_WM_UNIT_TYPE" val="l_h_f"/>
  <p:tag name="KSO_WM_UNIT_VALUE" val="36"/>
</p:tagLst>
</file>

<file path=ppt/tags/tag190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custom"/>
  <p:tag name="KSO_WM_TEMPLATE_INDEX" val="160069"/>
  <p:tag name="KSO_WM_UNIT_CLEAR" val="1"/>
  <p:tag name="KSO_WM_UNIT_ID" val="custom160069_19*m_i*1_7"/>
  <p:tag name="KSO_WM_UNIT_INDEX" val="1_7"/>
  <p:tag name="KSO_WM_UNIT_LAYERLEVEL" val="1_1"/>
  <p:tag name="KSO_WM_UNIT_TYPE" val="m_i"/>
</p:tagLst>
</file>

<file path=ppt/tags/tag191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69"/>
  <p:tag name="KSO_WM_UNIT_CLEAR" val="1"/>
  <p:tag name="KSO_WM_UNIT_COMPATIBLE" val="0"/>
  <p:tag name="KSO_WM_UNIT_HIGHLIGHT" val="0"/>
  <p:tag name="KSO_WM_UNIT_ID" val="custom160069_19*a*1"/>
  <p:tag name="KSO_WM_UNIT_INDEX" val="1"/>
  <p:tag name="KSO_WM_UNIT_ISCONTENTSTITLE" val="0"/>
  <p:tag name="KSO_WM_UNIT_LAYERLEVEL" val="1"/>
  <p:tag name="KSO_WM_UNIT_PRESET_TEXT_INDEX" val="0"/>
  <p:tag name="KSO_WM_UNIT_PRESET_TEXT_LEN" val="9"/>
  <p:tag name="KSO_WM_UNIT_TYPE" val="a"/>
  <p:tag name="KSO_WM_UNIT_VALUE" val="33"/>
</p:tagLst>
</file>

<file path=ppt/tags/tag192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69"/>
  <p:tag name="KSO_WM_UNIT_CLEAR" val="1"/>
  <p:tag name="KSO_WM_UNIT_COMPATIBLE" val="0"/>
  <p:tag name="KSO_WM_UNIT_HIGHLIGHT" val="0"/>
  <p:tag name="KSO_WM_UNIT_ID" val="custom160069_19*b*1"/>
  <p:tag name="KSO_WM_UNIT_INDEX" val="1"/>
  <p:tag name="KSO_WM_UNIT_ISCONTENTSTITLE" val="0"/>
  <p:tag name="KSO_WM_UNIT_LAYERLEVEL" val="1"/>
  <p:tag name="KSO_WM_UNIT_PRESET_TEXT_INDEX" val="1"/>
  <p:tag name="KSO_WM_UNIT_PRESET_TEXT_LEN" val="10"/>
  <p:tag name="KSO_WM_UNIT_TYPE" val="b"/>
  <p:tag name="KSO_WM_UNIT_VALUE" val="37"/>
</p:tagLst>
</file>

<file path=ppt/tags/tag193.xml><?xml version="1.0" encoding="utf-8"?>
<p:tagLst xmlns:p="http://schemas.openxmlformats.org/presentationml/2006/main">
  <p:tag name="KSO_WM_BEAUTIFY_FLAG" val="#wm#"/>
  <p:tag name="KSO_WM_DIAGRAM_GROUP_CODE" val="m1-1"/>
  <p:tag name="KSO_WM_SLIDE_ID" val="custom160069_19"/>
  <p:tag name="KSO_WM_SLIDE_INDEX" val="19"/>
  <p:tag name="KSO_WM_SLIDE_ITEM_CNT" val="3"/>
  <p:tag name="KSO_WM_SLIDE_LAYOUT" val="a_b_m"/>
  <p:tag name="KSO_WM_SLIDE_LAYOUT_CNT" val="1_1_1"/>
  <p:tag name="KSO_WM_SLIDE_POSITION" val="117*56"/>
  <p:tag name="KSO_WM_SLIDE_SIZE" val="725*420"/>
  <p:tag name="KSO_WM_SLIDE_TYPE" val="text"/>
  <p:tag name="KSO_WM_TAG_VERSION" val="1.0"/>
  <p:tag name="KSO_WM_TEMPLATE_CATEGORY" val="custom"/>
  <p:tag name="KSO_WM_TEMPLATE_INDEX" val="160069"/>
</p:tagLst>
</file>

<file path=ppt/tags/tag194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custom"/>
  <p:tag name="KSO_WM_TEMPLATE_INDEX" val="160069"/>
  <p:tag name="KSO_WM_UNIT_CLEAR" val="1"/>
  <p:tag name="KSO_WM_UNIT_ID" val="custom160069_20*m_i*1_1"/>
  <p:tag name="KSO_WM_UNIT_INDEX" val="1_1"/>
  <p:tag name="KSO_WM_UNIT_LAYERLEVEL" val="1_1"/>
  <p:tag name="KSO_WM_UNIT_TYPE" val="m_i"/>
</p:tagLst>
</file>

<file path=ppt/tags/tag195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custom"/>
  <p:tag name="KSO_WM_TEMPLATE_INDEX" val="160069"/>
  <p:tag name="KSO_WM_UNIT_CLEAR" val="1"/>
  <p:tag name="KSO_WM_UNIT_COMPATIBLE" val="0"/>
  <p:tag name="KSO_WM_UNIT_HIGHLIGHT" val="0"/>
  <p:tag name="KSO_WM_UNIT_ID" val="custom160069_20*m_h_f*1_1_1"/>
  <p:tag name="KSO_WM_UNIT_INDEX" val="1_1_1"/>
  <p:tag name="KSO_WM_UNIT_LAYERLEVEL" val="1_1_1"/>
  <p:tag name="KSO_WM_UNIT_PRESET_TEXT_INDEX" val="2"/>
  <p:tag name="KSO_WM_UNIT_PRESET_TEXT_LEN" val="10"/>
  <p:tag name="KSO_WM_UNIT_TYPE" val="m_h_f"/>
  <p:tag name="KSO_WM_UNIT_VALUE" val="20"/>
</p:tagLst>
</file>

<file path=ppt/tags/tag196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69"/>
  <p:tag name="KSO_WM_UNIT_ID" val="custom160069_20*i*2"/>
  <p:tag name="KSO_WM_UNIT_INDEX" val="2"/>
  <p:tag name="KSO_WM_UNIT_TYPE" val="i"/>
</p:tagLst>
</file>

<file path=ppt/tags/tag197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custom"/>
  <p:tag name="KSO_WM_TEMPLATE_INDEX" val="160069"/>
  <p:tag name="KSO_WM_UNIT_CLEAR" val="1"/>
  <p:tag name="KSO_WM_UNIT_ID" val="custom160069_20*m_i*1_2"/>
  <p:tag name="KSO_WM_UNIT_INDEX" val="1_2"/>
  <p:tag name="KSO_WM_UNIT_LAYERLEVEL" val="1_1"/>
  <p:tag name="KSO_WM_UNIT_TYPE" val="m_i"/>
</p:tagLst>
</file>

<file path=ppt/tags/tag198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custom"/>
  <p:tag name="KSO_WM_TEMPLATE_INDEX" val="160069"/>
  <p:tag name="KSO_WM_UNIT_CLEAR" val="1"/>
  <p:tag name="KSO_WM_UNIT_ID" val="custom160069_20*m_i*1_3"/>
  <p:tag name="KSO_WM_UNIT_INDEX" val="1_3"/>
  <p:tag name="KSO_WM_UNIT_LAYERLEVEL" val="1_1"/>
  <p:tag name="KSO_WM_UNIT_TYPE" val="m_i"/>
</p:tagLst>
</file>

<file path=ppt/tags/tag199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custom"/>
  <p:tag name="KSO_WM_TEMPLATE_INDEX" val="160069"/>
  <p:tag name="KSO_WM_UNIT_CLEAR" val="1"/>
  <p:tag name="KSO_WM_UNIT_COMPATIBLE" val="0"/>
  <p:tag name="KSO_WM_UNIT_HIGHLIGHT" val="0"/>
  <p:tag name="KSO_WM_UNIT_ID" val="custom160069_20*m_h_f*1_3_1"/>
  <p:tag name="KSO_WM_UNIT_INDEX" val="1_3_1"/>
  <p:tag name="KSO_WM_UNIT_LAYERLEVEL" val="1_1_1"/>
  <p:tag name="KSO_WM_UNIT_PRESET_TEXT_INDEX" val="2"/>
  <p:tag name="KSO_WM_UNIT_PRESET_TEXT_LEN" val="10"/>
  <p:tag name="KSO_WM_UNIT_TYPE" val="m_h_f"/>
  <p:tag name="KSO_WM_UNIT_VALUE" val="20"/>
</p:tagLst>
</file>

<file path=ppt/tags/tag2.xml><?xml version="1.0" encoding="utf-8"?>
<p:tagLst xmlns:p="http://schemas.openxmlformats.org/presentationml/2006/main">
  <p:tag name="KSO_WM_BEAUTIFY_FLAG" val="#wm#"/>
  <p:tag name="KSO_WM_UNIT_ID" val="258*i*10"/>
  <p:tag name="KSO_WM_UNIT_TEMPLATE_CATEGORY" val="custom"/>
  <p:tag name="KSO_WM_UNIT_TEMPLATE_INDEX" val="69"/>
  <p:tag name="KSO_WM_UNIT_TYPE" val="i"/>
</p:tagLst>
</file>

<file path=ppt/tags/tag20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69"/>
  <p:tag name="KSO_WM_UNIT_ID" val="custom160069_7*i*3"/>
  <p:tag name="KSO_WM_UNIT_INDEX" val="3"/>
  <p:tag name="KSO_WM_UNIT_TYPE" val="i"/>
</p:tagLst>
</file>

<file path=ppt/tags/tag200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69"/>
  <p:tag name="KSO_WM_UNIT_ID" val="custom160069_20*i*8"/>
  <p:tag name="KSO_WM_UNIT_INDEX" val="8"/>
  <p:tag name="KSO_WM_UNIT_TYPE" val="i"/>
</p:tagLst>
</file>

<file path=ppt/tags/tag201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custom"/>
  <p:tag name="KSO_WM_TEMPLATE_INDEX" val="160069"/>
  <p:tag name="KSO_WM_UNIT_CLEAR" val="1"/>
  <p:tag name="KSO_WM_UNIT_ID" val="custom160069_20*m_i*1_4"/>
  <p:tag name="KSO_WM_UNIT_INDEX" val="1_4"/>
  <p:tag name="KSO_WM_UNIT_LAYERLEVEL" val="1_1"/>
  <p:tag name="KSO_WM_UNIT_TYPE" val="m_i"/>
</p:tagLst>
</file>

<file path=ppt/tags/tag202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custom"/>
  <p:tag name="KSO_WM_TEMPLATE_INDEX" val="160069"/>
  <p:tag name="KSO_WM_UNIT_CLEAR" val="1"/>
  <p:tag name="KSO_WM_UNIT_ID" val="custom160069_20*m_i*1_5"/>
  <p:tag name="KSO_WM_UNIT_INDEX" val="1_5"/>
  <p:tag name="KSO_WM_UNIT_LAYERLEVEL" val="1_1"/>
  <p:tag name="KSO_WM_UNIT_TYPE" val="m_i"/>
</p:tagLst>
</file>

<file path=ppt/tags/tag203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69"/>
  <p:tag name="KSO_WM_UNIT_ID" val="custom160069_20*i*13"/>
  <p:tag name="KSO_WM_UNIT_INDEX" val="13"/>
  <p:tag name="KSO_WM_UNIT_TYPE" val="i"/>
</p:tagLst>
</file>

<file path=ppt/tags/tag204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custom"/>
  <p:tag name="KSO_WM_TEMPLATE_INDEX" val="160069"/>
  <p:tag name="KSO_WM_UNIT_CLEAR" val="1"/>
  <p:tag name="KSO_WM_UNIT_ID" val="custom160069_20*m_i*1_6"/>
  <p:tag name="KSO_WM_UNIT_INDEX" val="1_6"/>
  <p:tag name="KSO_WM_UNIT_LAYERLEVEL" val="1_1"/>
  <p:tag name="KSO_WM_UNIT_TYPE" val="m_i"/>
</p:tagLst>
</file>

<file path=ppt/tags/tag205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custom"/>
  <p:tag name="KSO_WM_TEMPLATE_INDEX" val="160069"/>
  <p:tag name="KSO_WM_UNIT_CLEAR" val="1"/>
  <p:tag name="KSO_WM_UNIT_ID" val="custom160069_20*m_i*1_7"/>
  <p:tag name="KSO_WM_UNIT_INDEX" val="1_7"/>
  <p:tag name="KSO_WM_UNIT_LAYERLEVEL" val="1_1"/>
  <p:tag name="KSO_WM_UNIT_TYPE" val="m_i"/>
</p:tagLst>
</file>

<file path=ppt/tags/tag206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custom"/>
  <p:tag name="KSO_WM_TEMPLATE_INDEX" val="160069"/>
  <p:tag name="KSO_WM_UNIT_CLEAR" val="1"/>
  <p:tag name="KSO_WM_UNIT_COMPATIBLE" val="0"/>
  <p:tag name="KSO_WM_UNIT_HIGHLIGHT" val="0"/>
  <p:tag name="KSO_WM_UNIT_ID" val="custom160069_20*m_h_f*1_4_1"/>
  <p:tag name="KSO_WM_UNIT_INDEX" val="1_4_1"/>
  <p:tag name="KSO_WM_UNIT_LAYERLEVEL" val="1_1_1"/>
  <p:tag name="KSO_WM_UNIT_PRESET_TEXT_INDEX" val="2"/>
  <p:tag name="KSO_WM_UNIT_PRESET_TEXT_LEN" val="10"/>
  <p:tag name="KSO_WM_UNIT_TYPE" val="m_h_f"/>
  <p:tag name="KSO_WM_UNIT_VALUE" val="20"/>
</p:tagLst>
</file>

<file path=ppt/tags/tag207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custom"/>
  <p:tag name="KSO_WM_TEMPLATE_INDEX" val="160069"/>
  <p:tag name="KSO_WM_UNIT_CLEAR" val="1"/>
  <p:tag name="KSO_WM_UNIT_COMPATIBLE" val="0"/>
  <p:tag name="KSO_WM_UNIT_HIGHLIGHT" val="0"/>
  <p:tag name="KSO_WM_UNIT_ID" val="custom160069_20*m_h_f*1_2_1"/>
  <p:tag name="KSO_WM_UNIT_INDEX" val="1_2_1"/>
  <p:tag name="KSO_WM_UNIT_LAYERLEVEL" val="1_1_1"/>
  <p:tag name="KSO_WM_UNIT_PRESET_TEXT_INDEX" val="2"/>
  <p:tag name="KSO_WM_UNIT_PRESET_TEXT_LEN" val="10"/>
  <p:tag name="KSO_WM_UNIT_TYPE" val="m_h_f"/>
  <p:tag name="KSO_WM_UNIT_VALUE" val="20"/>
</p:tagLst>
</file>

<file path=ppt/tags/tag208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69"/>
  <p:tag name="KSO_WM_UNIT_ID" val="custom160069_20*i*20"/>
  <p:tag name="KSO_WM_UNIT_INDEX" val="20"/>
  <p:tag name="KSO_WM_UNIT_TYPE" val="i"/>
</p:tagLst>
</file>

<file path=ppt/tags/tag209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custom"/>
  <p:tag name="KSO_WM_TEMPLATE_INDEX" val="160069"/>
  <p:tag name="KSO_WM_UNIT_CLEAR" val="1"/>
  <p:tag name="KSO_WM_UNIT_ID" val="custom160069_20*m_i*1_8"/>
  <p:tag name="KSO_WM_UNIT_INDEX" val="1_8"/>
  <p:tag name="KSO_WM_UNIT_LAYERLEVEL" val="1_1"/>
  <p:tag name="KSO_WM_UNIT_TYPE" val="m_i"/>
</p:tagLst>
</file>

<file path=ppt/tags/tag21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69"/>
  <p:tag name="KSO_WM_UNIT_ID" val="custom160069_7*i*4"/>
  <p:tag name="KSO_WM_UNIT_INDEX" val="4"/>
  <p:tag name="KSO_WM_UNIT_TYPE" val="i"/>
</p:tagLst>
</file>

<file path=ppt/tags/tag210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custom"/>
  <p:tag name="KSO_WM_TEMPLATE_INDEX" val="160069"/>
  <p:tag name="KSO_WM_UNIT_CLEAR" val="1"/>
  <p:tag name="KSO_WM_UNIT_ID" val="custom160069_20*m_i*1_9"/>
  <p:tag name="KSO_WM_UNIT_INDEX" val="1_9"/>
  <p:tag name="KSO_WM_UNIT_LAYERLEVEL" val="1_1"/>
  <p:tag name="KSO_WM_UNIT_TYPE" val="m_i"/>
</p:tagLst>
</file>

<file path=ppt/tags/tag211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69"/>
  <p:tag name="KSO_WM_UNIT_CLEAR" val="1"/>
  <p:tag name="KSO_WM_UNIT_COMPATIBLE" val="0"/>
  <p:tag name="KSO_WM_UNIT_HIGHLIGHT" val="0"/>
  <p:tag name="KSO_WM_UNIT_ID" val="custom160069_20*a*1"/>
  <p:tag name="KSO_WM_UNIT_INDEX" val="1"/>
  <p:tag name="KSO_WM_UNIT_ISCONTENTSTITLE" val="0"/>
  <p:tag name="KSO_WM_UNIT_LAYERLEVEL" val="1"/>
  <p:tag name="KSO_WM_UNIT_PRESET_TEXT_INDEX" val="0"/>
  <p:tag name="KSO_WM_UNIT_PRESET_TEXT_LEN" val="9"/>
  <p:tag name="KSO_WM_UNIT_TYPE" val="a"/>
  <p:tag name="KSO_WM_UNIT_VALUE" val="33"/>
</p:tagLst>
</file>

<file path=ppt/tags/tag212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69"/>
  <p:tag name="KSO_WM_UNIT_CLEAR" val="1"/>
  <p:tag name="KSO_WM_UNIT_COMPATIBLE" val="0"/>
  <p:tag name="KSO_WM_UNIT_HIGHLIGHT" val="0"/>
  <p:tag name="KSO_WM_UNIT_ID" val="custom160069_20*b*1"/>
  <p:tag name="KSO_WM_UNIT_INDEX" val="1"/>
  <p:tag name="KSO_WM_UNIT_ISCONTENTSTITLE" val="0"/>
  <p:tag name="KSO_WM_UNIT_LAYERLEVEL" val="1"/>
  <p:tag name="KSO_WM_UNIT_PRESET_TEXT_INDEX" val="1"/>
  <p:tag name="KSO_WM_UNIT_PRESET_TEXT_LEN" val="10"/>
  <p:tag name="KSO_WM_UNIT_TYPE" val="b"/>
  <p:tag name="KSO_WM_UNIT_VALUE" val="37"/>
</p:tagLst>
</file>

<file path=ppt/tags/tag213.xml><?xml version="1.0" encoding="utf-8"?>
<p:tagLst xmlns:p="http://schemas.openxmlformats.org/presentationml/2006/main">
  <p:tag name="KSO_WM_BEAUTIFY_FLAG" val="#wm#"/>
  <p:tag name="KSO_WM_DIAGRAM_GROUP_CODE" val="m1-1"/>
  <p:tag name="KSO_WM_SLIDE_ID" val="custom160069_20"/>
  <p:tag name="KSO_WM_SLIDE_INDEX" val="20"/>
  <p:tag name="KSO_WM_SLIDE_ITEM_CNT" val="4"/>
  <p:tag name="KSO_WM_SLIDE_LAYOUT" val="a_b_m"/>
  <p:tag name="KSO_WM_SLIDE_LAYOUT_CNT" val="1_1_1"/>
  <p:tag name="KSO_WM_SLIDE_POSITION" val="86*56"/>
  <p:tag name="KSO_WM_SLIDE_SIZE" val="788*384"/>
  <p:tag name="KSO_WM_SLIDE_TYPE" val="text"/>
  <p:tag name="KSO_WM_TAG_VERSION" val="1.0"/>
  <p:tag name="KSO_WM_TEMPLATE_CATEGORY" val="custom"/>
  <p:tag name="KSO_WM_TEMPLATE_INDEX" val="160069"/>
</p:tagLst>
</file>

<file path=ppt/tags/tag214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custom"/>
  <p:tag name="KSO_WM_TEMPLATE_INDEX" val="160069"/>
  <p:tag name="KSO_WM_UNIT_CLEAR" val="1"/>
  <p:tag name="KSO_WM_UNIT_ID" val="custom160069_21*m_i*1_1"/>
  <p:tag name="KSO_WM_UNIT_INDEX" val="1_1"/>
  <p:tag name="KSO_WM_UNIT_LAYERLEVEL" val="1_1"/>
  <p:tag name="KSO_WM_UNIT_TYPE" val="m_i"/>
</p:tagLst>
</file>

<file path=ppt/tags/tag215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custom"/>
  <p:tag name="KSO_WM_TEMPLATE_INDEX" val="160069"/>
  <p:tag name="KSO_WM_UNIT_CLEAR" val="1"/>
  <p:tag name="KSO_WM_UNIT_COMPATIBLE" val="0"/>
  <p:tag name="KSO_WM_UNIT_HIGHLIGHT" val="0"/>
  <p:tag name="KSO_WM_UNIT_ID" val="custom160069_21*m_h_f*1_1_1"/>
  <p:tag name="KSO_WM_UNIT_INDEX" val="1_1_1"/>
  <p:tag name="KSO_WM_UNIT_LAYERLEVEL" val="1_1_1"/>
  <p:tag name="KSO_WM_UNIT_PRESET_TEXT_INDEX" val="6"/>
  <p:tag name="KSO_WM_UNIT_PRESET_TEXT_LEN" val="10"/>
  <p:tag name="KSO_WM_UNIT_TYPE" val="m_h_f"/>
  <p:tag name="KSO_WM_UNIT_VALUE" val="14"/>
</p:tagLst>
</file>

<file path=ppt/tags/tag216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69"/>
  <p:tag name="KSO_WM_UNIT_ID" val="custom160069_21*i*2"/>
  <p:tag name="KSO_WM_UNIT_INDEX" val="2"/>
  <p:tag name="KSO_WM_UNIT_TYPE" val="i"/>
</p:tagLst>
</file>

<file path=ppt/tags/tag217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custom"/>
  <p:tag name="KSO_WM_TEMPLATE_INDEX" val="160069"/>
  <p:tag name="KSO_WM_UNIT_CLEAR" val="1"/>
  <p:tag name="KSO_WM_UNIT_ID" val="custom160069_21*m_i*1_2"/>
  <p:tag name="KSO_WM_UNIT_INDEX" val="1_2"/>
  <p:tag name="KSO_WM_UNIT_LAYERLEVEL" val="1_1"/>
  <p:tag name="KSO_WM_UNIT_TYPE" val="m_i"/>
</p:tagLst>
</file>

<file path=ppt/tags/tag218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custom"/>
  <p:tag name="KSO_WM_TEMPLATE_INDEX" val="160069"/>
  <p:tag name="KSO_WM_UNIT_CLEAR" val="1"/>
  <p:tag name="KSO_WM_UNIT_ID" val="custom160069_21*m_i*1_3"/>
  <p:tag name="KSO_WM_UNIT_INDEX" val="1_3"/>
  <p:tag name="KSO_WM_UNIT_LAYERLEVEL" val="1_1"/>
  <p:tag name="KSO_WM_UNIT_TYPE" val="m_i"/>
</p:tagLst>
</file>

<file path=ppt/tags/tag219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custom"/>
  <p:tag name="KSO_WM_TEMPLATE_INDEX" val="160069"/>
  <p:tag name="KSO_WM_UNIT_CLEAR" val="1"/>
  <p:tag name="KSO_WM_UNIT_COMPATIBLE" val="0"/>
  <p:tag name="KSO_WM_UNIT_HIGHLIGHT" val="0"/>
  <p:tag name="KSO_WM_UNIT_ID" val="custom160069_21*m_h_f*1_3_1"/>
  <p:tag name="KSO_WM_UNIT_INDEX" val="1_3_1"/>
  <p:tag name="KSO_WM_UNIT_LAYERLEVEL" val="1_1_1"/>
  <p:tag name="KSO_WM_UNIT_PRESET_TEXT_INDEX" val="2"/>
  <p:tag name="KSO_WM_UNIT_PRESET_TEXT_LEN" val="10"/>
  <p:tag name="KSO_WM_UNIT_TYPE" val="m_h_f"/>
  <p:tag name="KSO_WM_UNIT_VALUE" val="14"/>
</p:tagLst>
</file>

<file path=ppt/tags/tag22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69"/>
  <p:tag name="KSO_WM_UNIT_ID" val="custom160069_7*i*5"/>
  <p:tag name="KSO_WM_UNIT_INDEX" val="5"/>
  <p:tag name="KSO_WM_UNIT_TYPE" val="i"/>
</p:tagLst>
</file>

<file path=ppt/tags/tag220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69"/>
  <p:tag name="KSO_WM_UNIT_ID" val="custom160069_21*i*8"/>
  <p:tag name="KSO_WM_UNIT_INDEX" val="8"/>
  <p:tag name="KSO_WM_UNIT_TYPE" val="i"/>
</p:tagLst>
</file>

<file path=ppt/tags/tag221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custom"/>
  <p:tag name="KSO_WM_TEMPLATE_INDEX" val="160069"/>
  <p:tag name="KSO_WM_UNIT_CLEAR" val="1"/>
  <p:tag name="KSO_WM_UNIT_ID" val="custom160069_21*m_i*1_4"/>
  <p:tag name="KSO_WM_UNIT_INDEX" val="1_4"/>
  <p:tag name="KSO_WM_UNIT_LAYERLEVEL" val="1_1"/>
  <p:tag name="KSO_WM_UNIT_TYPE" val="m_i"/>
</p:tagLst>
</file>

<file path=ppt/tags/tag222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custom"/>
  <p:tag name="KSO_WM_TEMPLATE_INDEX" val="160069"/>
  <p:tag name="KSO_WM_UNIT_CLEAR" val="1"/>
  <p:tag name="KSO_WM_UNIT_ID" val="custom160069_21*m_i*1_5"/>
  <p:tag name="KSO_WM_UNIT_INDEX" val="1_5"/>
  <p:tag name="KSO_WM_UNIT_LAYERLEVEL" val="1_1"/>
  <p:tag name="KSO_WM_UNIT_TYPE" val="m_i"/>
</p:tagLst>
</file>

<file path=ppt/tags/tag223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custom"/>
  <p:tag name="KSO_WM_TEMPLATE_INDEX" val="160069"/>
  <p:tag name="KSO_WM_UNIT_CLEAR" val="1"/>
  <p:tag name="KSO_WM_UNIT_COMPATIBLE" val="0"/>
  <p:tag name="KSO_WM_UNIT_HIGHLIGHT" val="0"/>
  <p:tag name="KSO_WM_UNIT_ID" val="custom160069_21*m_h_f*1_5_1"/>
  <p:tag name="KSO_WM_UNIT_INDEX" val="1_5_1"/>
  <p:tag name="KSO_WM_UNIT_LAYERLEVEL" val="1_1_1"/>
  <p:tag name="KSO_WM_UNIT_PRESET_TEXT_INDEX" val="2"/>
  <p:tag name="KSO_WM_UNIT_PRESET_TEXT_LEN" val="10"/>
  <p:tag name="KSO_WM_UNIT_TYPE" val="m_h_f"/>
  <p:tag name="KSO_WM_UNIT_VALUE" val="14"/>
</p:tagLst>
</file>

<file path=ppt/tags/tag224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69"/>
  <p:tag name="KSO_WM_UNIT_ID" val="custom160069_21*i*14"/>
  <p:tag name="KSO_WM_UNIT_INDEX" val="14"/>
  <p:tag name="KSO_WM_UNIT_TYPE" val="i"/>
</p:tagLst>
</file>

<file path=ppt/tags/tag225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custom"/>
  <p:tag name="KSO_WM_TEMPLATE_INDEX" val="160069"/>
  <p:tag name="KSO_WM_UNIT_CLEAR" val="1"/>
  <p:tag name="KSO_WM_UNIT_ID" val="custom160069_21*m_i*1_6"/>
  <p:tag name="KSO_WM_UNIT_INDEX" val="1_6"/>
  <p:tag name="KSO_WM_UNIT_LAYERLEVEL" val="1_1"/>
  <p:tag name="KSO_WM_UNIT_TYPE" val="m_i"/>
</p:tagLst>
</file>

<file path=ppt/tags/tag226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custom"/>
  <p:tag name="KSO_WM_TEMPLATE_INDEX" val="160069"/>
  <p:tag name="KSO_WM_UNIT_CLEAR" val="1"/>
  <p:tag name="KSO_WM_UNIT_ID" val="custom160069_21*m_i*1_7"/>
  <p:tag name="KSO_WM_UNIT_INDEX" val="1_7"/>
  <p:tag name="KSO_WM_UNIT_LAYERLEVEL" val="1_1"/>
  <p:tag name="KSO_WM_UNIT_TYPE" val="m_i"/>
</p:tagLst>
</file>

<file path=ppt/tags/tag227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69"/>
  <p:tag name="KSO_WM_UNIT_ID" val="custom160069_21*i*19"/>
  <p:tag name="KSO_WM_UNIT_INDEX" val="19"/>
  <p:tag name="KSO_WM_UNIT_TYPE" val="i"/>
</p:tagLst>
</file>

<file path=ppt/tags/tag228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custom"/>
  <p:tag name="KSO_WM_TEMPLATE_INDEX" val="160069"/>
  <p:tag name="KSO_WM_UNIT_CLEAR" val="1"/>
  <p:tag name="KSO_WM_UNIT_ID" val="custom160069_21*m_i*1_8"/>
  <p:tag name="KSO_WM_UNIT_INDEX" val="1_8"/>
  <p:tag name="KSO_WM_UNIT_LAYERLEVEL" val="1_1"/>
  <p:tag name="KSO_WM_UNIT_TYPE" val="m_i"/>
</p:tagLst>
</file>

<file path=ppt/tags/tag229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custom"/>
  <p:tag name="KSO_WM_TEMPLATE_INDEX" val="160069"/>
  <p:tag name="KSO_WM_UNIT_CLEAR" val="1"/>
  <p:tag name="KSO_WM_UNIT_ID" val="custom160069_21*m_i*1_9"/>
  <p:tag name="KSO_WM_UNIT_INDEX" val="1_9"/>
  <p:tag name="KSO_WM_UNIT_LAYERLEVEL" val="1_1"/>
  <p:tag name="KSO_WM_UNIT_TYPE" val="m_i"/>
</p:tagLst>
</file>

<file path=ppt/tags/tag23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69"/>
  <p:tag name="KSO_WM_UNIT_CLEAR" val="1"/>
  <p:tag name="KSO_WM_UNIT_COMPATIBLE" val="0"/>
  <p:tag name="KSO_WM_UNIT_HIGHLIGHT" val="0"/>
  <p:tag name="KSO_WM_UNIT_ID" val="custom160069_7*a*1"/>
  <p:tag name="KSO_WM_UNIT_INDEX" val="1"/>
  <p:tag name="KSO_WM_UNIT_ISCONTENTSTITLE" val="1"/>
  <p:tag name="KSO_WM_UNIT_LAYERLEVEL" val="1"/>
  <p:tag name="KSO_WM_UNIT_PRESET_TEXT" val="CONTENTS"/>
  <p:tag name="KSO_WM_UNIT_TYPE" val="a"/>
  <p:tag name="KSO_WM_UNIT_VALUE" val="7"/>
</p:tagLst>
</file>

<file path=ppt/tags/tag230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custom"/>
  <p:tag name="KSO_WM_TEMPLATE_INDEX" val="160069"/>
  <p:tag name="KSO_WM_UNIT_CLEAR" val="1"/>
  <p:tag name="KSO_WM_UNIT_COMPATIBLE" val="0"/>
  <p:tag name="KSO_WM_UNIT_HIGHLIGHT" val="0"/>
  <p:tag name="KSO_WM_UNIT_ID" val="custom160069_21*m_h_f*1_4_1"/>
  <p:tag name="KSO_WM_UNIT_INDEX" val="1_4_1"/>
  <p:tag name="KSO_WM_UNIT_LAYERLEVEL" val="1_1_1"/>
  <p:tag name="KSO_WM_UNIT_PRESET_TEXT_INDEX" val="2"/>
  <p:tag name="KSO_WM_UNIT_PRESET_TEXT_LEN" val="10"/>
  <p:tag name="KSO_WM_UNIT_TYPE" val="m_h_f"/>
  <p:tag name="KSO_WM_UNIT_VALUE" val="14"/>
</p:tagLst>
</file>

<file path=ppt/tags/tag231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custom"/>
  <p:tag name="KSO_WM_TEMPLATE_INDEX" val="160069"/>
  <p:tag name="KSO_WM_UNIT_CLEAR" val="1"/>
  <p:tag name="KSO_WM_UNIT_COMPATIBLE" val="0"/>
  <p:tag name="KSO_WM_UNIT_HIGHLIGHT" val="0"/>
  <p:tag name="KSO_WM_UNIT_ID" val="custom160069_21*m_h_f*1_2_1"/>
  <p:tag name="KSO_WM_UNIT_INDEX" val="1_2_1"/>
  <p:tag name="KSO_WM_UNIT_LAYERLEVEL" val="1_1_1"/>
  <p:tag name="KSO_WM_UNIT_PRESET_TEXT_INDEX" val="2"/>
  <p:tag name="KSO_WM_UNIT_PRESET_TEXT_LEN" val="10"/>
  <p:tag name="KSO_WM_UNIT_TYPE" val="m_h_f"/>
  <p:tag name="KSO_WM_UNIT_VALUE" val="14"/>
</p:tagLst>
</file>

<file path=ppt/tags/tag232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69"/>
  <p:tag name="KSO_WM_UNIT_ID" val="custom160069_21*i*26"/>
  <p:tag name="KSO_WM_UNIT_INDEX" val="26"/>
  <p:tag name="KSO_WM_UNIT_TYPE" val="i"/>
</p:tagLst>
</file>

<file path=ppt/tags/tag233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custom"/>
  <p:tag name="KSO_WM_TEMPLATE_INDEX" val="160069"/>
  <p:tag name="KSO_WM_UNIT_CLEAR" val="1"/>
  <p:tag name="KSO_WM_UNIT_ID" val="custom160069_21*m_i*1_10"/>
  <p:tag name="KSO_WM_UNIT_INDEX" val="1_10"/>
  <p:tag name="KSO_WM_UNIT_LAYERLEVEL" val="1_1"/>
  <p:tag name="KSO_WM_UNIT_TYPE" val="m_i"/>
</p:tagLst>
</file>

<file path=ppt/tags/tag234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custom"/>
  <p:tag name="KSO_WM_TEMPLATE_INDEX" val="160069"/>
  <p:tag name="KSO_WM_UNIT_CLEAR" val="1"/>
  <p:tag name="KSO_WM_UNIT_ID" val="custom160069_21*m_i*1_11"/>
  <p:tag name="KSO_WM_UNIT_INDEX" val="1_11"/>
  <p:tag name="KSO_WM_UNIT_LAYERLEVEL" val="1_1"/>
  <p:tag name="KSO_WM_UNIT_TYPE" val="m_i"/>
</p:tagLst>
</file>

<file path=ppt/tags/tag235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69"/>
  <p:tag name="KSO_WM_UNIT_CLEAR" val="1"/>
  <p:tag name="KSO_WM_UNIT_COMPATIBLE" val="0"/>
  <p:tag name="KSO_WM_UNIT_HIGHLIGHT" val="0"/>
  <p:tag name="KSO_WM_UNIT_ID" val="custom160069_21*a*1"/>
  <p:tag name="KSO_WM_UNIT_INDEX" val="1"/>
  <p:tag name="KSO_WM_UNIT_ISCONTENTSTITLE" val="0"/>
  <p:tag name="KSO_WM_UNIT_LAYERLEVEL" val="1"/>
  <p:tag name="KSO_WM_UNIT_PRESET_TEXT_INDEX" val="0"/>
  <p:tag name="KSO_WM_UNIT_PRESET_TEXT_LEN" val="9"/>
  <p:tag name="KSO_WM_UNIT_TYPE" val="a"/>
  <p:tag name="KSO_WM_UNIT_VALUE" val="33"/>
</p:tagLst>
</file>

<file path=ppt/tags/tag236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69"/>
  <p:tag name="KSO_WM_UNIT_CLEAR" val="1"/>
  <p:tag name="KSO_WM_UNIT_COMPATIBLE" val="0"/>
  <p:tag name="KSO_WM_UNIT_HIGHLIGHT" val="0"/>
  <p:tag name="KSO_WM_UNIT_ID" val="custom160069_21*b*1"/>
  <p:tag name="KSO_WM_UNIT_INDEX" val="1"/>
  <p:tag name="KSO_WM_UNIT_ISCONTENTSTITLE" val="0"/>
  <p:tag name="KSO_WM_UNIT_LAYERLEVEL" val="1"/>
  <p:tag name="KSO_WM_UNIT_PRESET_TEXT_INDEX" val="1"/>
  <p:tag name="KSO_WM_UNIT_PRESET_TEXT_LEN" val="10"/>
  <p:tag name="KSO_WM_UNIT_TYPE" val="b"/>
  <p:tag name="KSO_WM_UNIT_VALUE" val="37"/>
</p:tagLst>
</file>

<file path=ppt/tags/tag237.xml><?xml version="1.0" encoding="utf-8"?>
<p:tagLst xmlns:p="http://schemas.openxmlformats.org/presentationml/2006/main">
  <p:tag name="KSO_WM_BEAUTIFY_FLAG" val="#wm#"/>
  <p:tag name="KSO_WM_DIAGRAM_GROUP_CODE" val="m1-1"/>
  <p:tag name="KSO_WM_SLIDE_ID" val="custom160069_21"/>
  <p:tag name="KSO_WM_SLIDE_INDEX" val="21"/>
  <p:tag name="KSO_WM_SLIDE_ITEM_CNT" val="5"/>
  <p:tag name="KSO_WM_SLIDE_LAYOUT" val="a_b_m"/>
  <p:tag name="KSO_WM_SLIDE_LAYOUT_CNT" val="1_1_1"/>
  <p:tag name="KSO_WM_SLIDE_POSITION" val="72*56"/>
  <p:tag name="KSO_WM_SLIDE_SIZE" val="816*380"/>
  <p:tag name="KSO_WM_SLIDE_TYPE" val="text"/>
  <p:tag name="KSO_WM_TAG_VERSION" val="1.0"/>
  <p:tag name="KSO_WM_TEMPLATE_CATEGORY" val="custom"/>
  <p:tag name="KSO_WM_TEMPLATE_INDEX" val="160069"/>
</p:tagLst>
</file>

<file path=ppt/tags/tag238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custom"/>
  <p:tag name="KSO_WM_TEMPLATE_INDEX" val="160069"/>
  <p:tag name="KSO_WM_UNIT_CLEAR" val="1"/>
  <p:tag name="KSO_WM_UNIT_ID" val="custom160069_22*m_i*1_1"/>
  <p:tag name="KSO_WM_UNIT_INDEX" val="1_1"/>
  <p:tag name="KSO_WM_UNIT_LAYERLEVEL" val="1_1"/>
  <p:tag name="KSO_WM_UNIT_TYPE" val="m_i"/>
</p:tagLst>
</file>

<file path=ppt/tags/tag239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custom"/>
  <p:tag name="KSO_WM_TEMPLATE_INDEX" val="160069"/>
  <p:tag name="KSO_WM_UNIT_CLEAR" val="1"/>
  <p:tag name="KSO_WM_UNIT_COMPATIBLE" val="0"/>
  <p:tag name="KSO_WM_UNIT_HIGHLIGHT" val="0"/>
  <p:tag name="KSO_WM_UNIT_ID" val="custom160069_22*m_h_f*1_1_1"/>
  <p:tag name="KSO_WM_UNIT_INDEX" val="1_1_1"/>
  <p:tag name="KSO_WM_UNIT_LAYERLEVEL" val="1_1_1"/>
  <p:tag name="KSO_WM_UNIT_PRESET_TEXT_INDEX" val="6"/>
  <p:tag name="KSO_WM_UNIT_PRESET_TEXT_LEN" val="10"/>
  <p:tag name="KSO_WM_UNIT_TYPE" val="m_h_f"/>
  <p:tag name="KSO_WM_UNIT_VALUE" val="14"/>
</p:tagLst>
</file>

<file path=ppt/tags/tag24.xml><?xml version="1.0" encoding="utf-8"?>
<p:tagLst xmlns:p="http://schemas.openxmlformats.org/presentationml/2006/main">
  <p:tag name="KSO_WM_BEAUTIFY_FLAG" val="#wm#"/>
  <p:tag name="KSO_WM_DIAGRAM_GROUP_CODE" val="l1-1"/>
  <p:tag name="KSO_WM_SLIDE_ID" val="custom160069_7"/>
  <p:tag name="KSO_WM_SLIDE_INDEX" val="7"/>
  <p:tag name="KSO_WM_SLIDE_ITEM_CNT" val="3"/>
  <p:tag name="KSO_WM_SLIDE_LAYOUT" val="a_l"/>
  <p:tag name="KSO_WM_SLIDE_LAYOUT_CNT" val="1_1"/>
  <p:tag name="KSO_WM_SLIDE_TYPE" val="contents"/>
  <p:tag name="KSO_WM_TAG_VERSION" val="1.0"/>
  <p:tag name="KSO_WM_TEMPLATE_CATEGORY" val="custom"/>
  <p:tag name="KSO_WM_TEMPLATE_INDEX" val="160069"/>
</p:tagLst>
</file>

<file path=ppt/tags/tag240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69"/>
  <p:tag name="KSO_WM_UNIT_ID" val="custom160069_22*i*2"/>
  <p:tag name="KSO_WM_UNIT_INDEX" val="2"/>
  <p:tag name="KSO_WM_UNIT_TYPE" val="i"/>
</p:tagLst>
</file>

<file path=ppt/tags/tag241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custom"/>
  <p:tag name="KSO_WM_TEMPLATE_INDEX" val="160069"/>
  <p:tag name="KSO_WM_UNIT_CLEAR" val="1"/>
  <p:tag name="KSO_WM_UNIT_ID" val="custom160069_22*m_i*1_2"/>
  <p:tag name="KSO_WM_UNIT_INDEX" val="1_2"/>
  <p:tag name="KSO_WM_UNIT_LAYERLEVEL" val="1_1"/>
  <p:tag name="KSO_WM_UNIT_TYPE" val="m_i"/>
</p:tagLst>
</file>

<file path=ppt/tags/tag242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custom"/>
  <p:tag name="KSO_WM_TEMPLATE_INDEX" val="160069"/>
  <p:tag name="KSO_WM_UNIT_CLEAR" val="1"/>
  <p:tag name="KSO_WM_UNIT_ID" val="custom160069_22*m_i*1_3"/>
  <p:tag name="KSO_WM_UNIT_INDEX" val="1_3"/>
  <p:tag name="KSO_WM_UNIT_LAYERLEVEL" val="1_1"/>
  <p:tag name="KSO_WM_UNIT_TYPE" val="m_i"/>
</p:tagLst>
</file>

<file path=ppt/tags/tag243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custom"/>
  <p:tag name="KSO_WM_TEMPLATE_INDEX" val="160069"/>
  <p:tag name="KSO_WM_UNIT_CLEAR" val="1"/>
  <p:tag name="KSO_WM_UNIT_COMPATIBLE" val="0"/>
  <p:tag name="KSO_WM_UNIT_HIGHLIGHT" val="0"/>
  <p:tag name="KSO_WM_UNIT_ID" val="custom160069_22*m_h_f*1_3_1"/>
  <p:tag name="KSO_WM_UNIT_INDEX" val="1_3_1"/>
  <p:tag name="KSO_WM_UNIT_LAYERLEVEL" val="1_1_1"/>
  <p:tag name="KSO_WM_UNIT_PRESET_TEXT_INDEX" val="6"/>
  <p:tag name="KSO_WM_UNIT_PRESET_TEXT_LEN" val="10"/>
  <p:tag name="KSO_WM_UNIT_TYPE" val="m_h_f"/>
  <p:tag name="KSO_WM_UNIT_VALUE" val="14"/>
</p:tagLst>
</file>

<file path=ppt/tags/tag244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69"/>
  <p:tag name="KSO_WM_UNIT_ID" val="custom160069_22*i*8"/>
  <p:tag name="KSO_WM_UNIT_INDEX" val="8"/>
  <p:tag name="KSO_WM_UNIT_TYPE" val="i"/>
</p:tagLst>
</file>

<file path=ppt/tags/tag245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custom"/>
  <p:tag name="KSO_WM_TEMPLATE_INDEX" val="160069"/>
  <p:tag name="KSO_WM_UNIT_CLEAR" val="1"/>
  <p:tag name="KSO_WM_UNIT_ID" val="custom160069_22*m_i*1_4"/>
  <p:tag name="KSO_WM_UNIT_INDEX" val="1_4"/>
  <p:tag name="KSO_WM_UNIT_LAYERLEVEL" val="1_1"/>
  <p:tag name="KSO_WM_UNIT_TYPE" val="m_i"/>
</p:tagLst>
</file>

<file path=ppt/tags/tag246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custom"/>
  <p:tag name="KSO_WM_TEMPLATE_INDEX" val="160069"/>
  <p:tag name="KSO_WM_UNIT_CLEAR" val="1"/>
  <p:tag name="KSO_WM_UNIT_ID" val="custom160069_22*m_i*1_5"/>
  <p:tag name="KSO_WM_UNIT_INDEX" val="1_5"/>
  <p:tag name="KSO_WM_UNIT_LAYERLEVEL" val="1_1"/>
  <p:tag name="KSO_WM_UNIT_TYPE" val="m_i"/>
</p:tagLst>
</file>

<file path=ppt/tags/tag247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custom"/>
  <p:tag name="KSO_WM_TEMPLATE_INDEX" val="160069"/>
  <p:tag name="KSO_WM_UNIT_CLEAR" val="1"/>
  <p:tag name="KSO_WM_UNIT_COMPATIBLE" val="0"/>
  <p:tag name="KSO_WM_UNIT_HIGHLIGHT" val="0"/>
  <p:tag name="KSO_WM_UNIT_ID" val="custom160069_22*m_h_f*1_5_1"/>
  <p:tag name="KSO_WM_UNIT_INDEX" val="1_5_1"/>
  <p:tag name="KSO_WM_UNIT_LAYERLEVEL" val="1_1_1"/>
  <p:tag name="KSO_WM_UNIT_PRESET_TEXT_INDEX" val="6"/>
  <p:tag name="KSO_WM_UNIT_PRESET_TEXT_LEN" val="10"/>
  <p:tag name="KSO_WM_UNIT_TYPE" val="m_h_f"/>
  <p:tag name="KSO_WM_UNIT_VALUE" val="14"/>
</p:tagLst>
</file>

<file path=ppt/tags/tag248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69"/>
  <p:tag name="KSO_WM_UNIT_ID" val="custom160069_22*i*14"/>
  <p:tag name="KSO_WM_UNIT_INDEX" val="14"/>
  <p:tag name="KSO_WM_UNIT_TYPE" val="i"/>
</p:tagLst>
</file>

<file path=ppt/tags/tag249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custom"/>
  <p:tag name="KSO_WM_TEMPLATE_INDEX" val="160069"/>
  <p:tag name="KSO_WM_UNIT_CLEAR" val="1"/>
  <p:tag name="KSO_WM_UNIT_ID" val="custom160069_22*m_i*1_6"/>
  <p:tag name="KSO_WM_UNIT_INDEX" val="1_6"/>
  <p:tag name="KSO_WM_UNIT_LAYERLEVEL" val="1_1"/>
  <p:tag name="KSO_WM_UNIT_TYPE" val="m_i"/>
</p:tagLst>
</file>

<file path=ppt/tags/tag25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custom"/>
  <p:tag name="KSO_WM_TEMPLATE_INDEX" val="160069"/>
  <p:tag name="KSO_WM_UNIT_CLEAR" val="1"/>
  <p:tag name="KSO_WM_UNIT_COMPATIBLE" val="0"/>
  <p:tag name="KSO_WM_UNIT_HIGHLIGHT" val="0"/>
  <p:tag name="KSO_WM_UNIT_ID" val="custom160069_8*l_h_f*1_1_1"/>
  <p:tag name="KSO_WM_UNIT_INDEX" val="1_1_1"/>
  <p:tag name="KSO_WM_UNIT_LAYERLEVEL" val="1_1_1"/>
  <p:tag name="KSO_WM_UNIT_PRESET_TEXT" val="在此编辑文本"/>
  <p:tag name="KSO_WM_UNIT_TYPE" val="l_h_f"/>
  <p:tag name="KSO_WM_UNIT_VALUE" val="36"/>
</p:tagLst>
</file>

<file path=ppt/tags/tag250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custom"/>
  <p:tag name="KSO_WM_TEMPLATE_INDEX" val="160069"/>
  <p:tag name="KSO_WM_UNIT_CLEAR" val="1"/>
  <p:tag name="KSO_WM_UNIT_ID" val="custom160069_22*m_i*1_7"/>
  <p:tag name="KSO_WM_UNIT_INDEX" val="1_7"/>
  <p:tag name="KSO_WM_UNIT_LAYERLEVEL" val="1_1"/>
  <p:tag name="KSO_WM_UNIT_TYPE" val="m_i"/>
</p:tagLst>
</file>

<file path=ppt/tags/tag251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69"/>
  <p:tag name="KSO_WM_UNIT_ID" val="custom160069_22*i*19"/>
  <p:tag name="KSO_WM_UNIT_INDEX" val="19"/>
  <p:tag name="KSO_WM_UNIT_TYPE" val="i"/>
</p:tagLst>
</file>

<file path=ppt/tags/tag252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custom"/>
  <p:tag name="KSO_WM_TEMPLATE_INDEX" val="160069"/>
  <p:tag name="KSO_WM_UNIT_CLEAR" val="1"/>
  <p:tag name="KSO_WM_UNIT_ID" val="custom160069_22*m_i*1_8"/>
  <p:tag name="KSO_WM_UNIT_INDEX" val="1_8"/>
  <p:tag name="KSO_WM_UNIT_LAYERLEVEL" val="1_1"/>
  <p:tag name="KSO_WM_UNIT_TYPE" val="m_i"/>
</p:tagLst>
</file>

<file path=ppt/tags/tag253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custom"/>
  <p:tag name="KSO_WM_TEMPLATE_INDEX" val="160069"/>
  <p:tag name="KSO_WM_UNIT_CLEAR" val="1"/>
  <p:tag name="KSO_WM_UNIT_ID" val="custom160069_22*m_i*1_9"/>
  <p:tag name="KSO_WM_UNIT_INDEX" val="1_9"/>
  <p:tag name="KSO_WM_UNIT_LAYERLEVEL" val="1_1"/>
  <p:tag name="KSO_WM_UNIT_TYPE" val="m_i"/>
</p:tagLst>
</file>

<file path=ppt/tags/tag254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custom"/>
  <p:tag name="KSO_WM_TEMPLATE_INDEX" val="160069"/>
  <p:tag name="KSO_WM_UNIT_CLEAR" val="1"/>
  <p:tag name="KSO_WM_UNIT_COMPATIBLE" val="0"/>
  <p:tag name="KSO_WM_UNIT_HIGHLIGHT" val="0"/>
  <p:tag name="KSO_WM_UNIT_ID" val="custom160069_22*m_h_f*1_4_1"/>
  <p:tag name="KSO_WM_UNIT_INDEX" val="1_4_1"/>
  <p:tag name="KSO_WM_UNIT_LAYERLEVEL" val="1_1_1"/>
  <p:tag name="KSO_WM_UNIT_PRESET_TEXT_INDEX" val="6"/>
  <p:tag name="KSO_WM_UNIT_PRESET_TEXT_LEN" val="10"/>
  <p:tag name="KSO_WM_UNIT_TYPE" val="m_h_f"/>
  <p:tag name="KSO_WM_UNIT_VALUE" val="14"/>
</p:tagLst>
</file>

<file path=ppt/tags/tag255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custom"/>
  <p:tag name="KSO_WM_TEMPLATE_INDEX" val="160069"/>
  <p:tag name="KSO_WM_UNIT_CLEAR" val="1"/>
  <p:tag name="KSO_WM_UNIT_COMPATIBLE" val="0"/>
  <p:tag name="KSO_WM_UNIT_HIGHLIGHT" val="0"/>
  <p:tag name="KSO_WM_UNIT_ID" val="custom160069_22*m_h_f*1_2_1"/>
  <p:tag name="KSO_WM_UNIT_INDEX" val="1_2_1"/>
  <p:tag name="KSO_WM_UNIT_LAYERLEVEL" val="1_1_1"/>
  <p:tag name="KSO_WM_UNIT_PRESET_TEXT_INDEX" val="6"/>
  <p:tag name="KSO_WM_UNIT_PRESET_TEXT_LEN" val="10"/>
  <p:tag name="KSO_WM_UNIT_TYPE" val="m_h_f"/>
  <p:tag name="KSO_WM_UNIT_VALUE" val="14"/>
</p:tagLst>
</file>

<file path=ppt/tags/tag256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69"/>
  <p:tag name="KSO_WM_UNIT_ID" val="custom160069_22*i*26"/>
  <p:tag name="KSO_WM_UNIT_INDEX" val="26"/>
  <p:tag name="KSO_WM_UNIT_TYPE" val="i"/>
</p:tagLst>
</file>

<file path=ppt/tags/tag257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custom"/>
  <p:tag name="KSO_WM_TEMPLATE_INDEX" val="160069"/>
  <p:tag name="KSO_WM_UNIT_CLEAR" val="1"/>
  <p:tag name="KSO_WM_UNIT_ID" val="custom160069_22*m_i*1_10"/>
  <p:tag name="KSO_WM_UNIT_INDEX" val="1_10"/>
  <p:tag name="KSO_WM_UNIT_LAYERLEVEL" val="1_1"/>
  <p:tag name="KSO_WM_UNIT_TYPE" val="m_i"/>
</p:tagLst>
</file>

<file path=ppt/tags/tag258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custom"/>
  <p:tag name="KSO_WM_TEMPLATE_INDEX" val="160069"/>
  <p:tag name="KSO_WM_UNIT_CLEAR" val="1"/>
  <p:tag name="KSO_WM_UNIT_ID" val="custom160069_22*m_i*1_11"/>
  <p:tag name="KSO_WM_UNIT_INDEX" val="1_11"/>
  <p:tag name="KSO_WM_UNIT_LAYERLEVEL" val="1_1"/>
  <p:tag name="KSO_WM_UNIT_TYPE" val="m_i"/>
</p:tagLst>
</file>

<file path=ppt/tags/tag259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69"/>
  <p:tag name="KSO_WM_UNIT_ID" val="custom160069_22*i*31"/>
  <p:tag name="KSO_WM_UNIT_INDEX" val="31"/>
  <p:tag name="KSO_WM_UNIT_TYPE" val="i"/>
</p:tagLst>
</file>

<file path=ppt/tags/tag26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custom"/>
  <p:tag name="KSO_WM_TEMPLATE_INDEX" val="160069"/>
  <p:tag name="KSO_WM_UNIT_CLEAR" val="1"/>
  <p:tag name="KSO_WM_UNIT_COMPATIBLE" val="0"/>
  <p:tag name="KSO_WM_UNIT_HIGHLIGHT" val="0"/>
  <p:tag name="KSO_WM_UNIT_ID" val="custom160069_8*l_h_f*1_2_1"/>
  <p:tag name="KSO_WM_UNIT_INDEX" val="1_2_1"/>
  <p:tag name="KSO_WM_UNIT_LAYERLEVEL" val="1_1_1"/>
  <p:tag name="KSO_WM_UNIT_PRESET_TEXT" val="在此编辑文本"/>
  <p:tag name="KSO_WM_UNIT_TYPE" val="l_h_f"/>
  <p:tag name="KSO_WM_UNIT_VALUE" val="36"/>
</p:tagLst>
</file>

<file path=ppt/tags/tag260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custom"/>
  <p:tag name="KSO_WM_TEMPLATE_INDEX" val="160069"/>
  <p:tag name="KSO_WM_UNIT_CLEAR" val="1"/>
  <p:tag name="KSO_WM_UNIT_ID" val="custom160069_22*m_i*1_12"/>
  <p:tag name="KSO_WM_UNIT_INDEX" val="1_12"/>
  <p:tag name="KSO_WM_UNIT_LAYERLEVEL" val="1_1"/>
  <p:tag name="KSO_WM_UNIT_TYPE" val="m_i"/>
</p:tagLst>
</file>

<file path=ppt/tags/tag261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custom"/>
  <p:tag name="KSO_WM_TEMPLATE_INDEX" val="160069"/>
  <p:tag name="KSO_WM_UNIT_CLEAR" val="1"/>
  <p:tag name="KSO_WM_UNIT_ID" val="custom160069_22*m_i*1_13"/>
  <p:tag name="KSO_WM_UNIT_INDEX" val="1_13"/>
  <p:tag name="KSO_WM_UNIT_LAYERLEVEL" val="1_1"/>
  <p:tag name="KSO_WM_UNIT_TYPE" val="m_i"/>
</p:tagLst>
</file>

<file path=ppt/tags/tag262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custom"/>
  <p:tag name="KSO_WM_TEMPLATE_INDEX" val="160069"/>
  <p:tag name="KSO_WM_UNIT_CLEAR" val="1"/>
  <p:tag name="KSO_WM_UNIT_COMPATIBLE" val="0"/>
  <p:tag name="KSO_WM_UNIT_HIGHLIGHT" val="0"/>
  <p:tag name="KSO_WM_UNIT_ID" val="custom160069_22*m_h_f*1_6_1"/>
  <p:tag name="KSO_WM_UNIT_INDEX" val="1_6_1"/>
  <p:tag name="KSO_WM_UNIT_LAYERLEVEL" val="1_1_1"/>
  <p:tag name="KSO_WM_UNIT_PRESET_TEXT_INDEX" val="6"/>
  <p:tag name="KSO_WM_UNIT_PRESET_TEXT_LEN" val="10"/>
  <p:tag name="KSO_WM_UNIT_TYPE" val="m_h_f"/>
  <p:tag name="KSO_WM_UNIT_VALUE" val="14"/>
</p:tagLst>
</file>

<file path=ppt/tags/tag263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69"/>
  <p:tag name="KSO_WM_UNIT_CLEAR" val="1"/>
  <p:tag name="KSO_WM_UNIT_COMPATIBLE" val="0"/>
  <p:tag name="KSO_WM_UNIT_HIGHLIGHT" val="0"/>
  <p:tag name="KSO_WM_UNIT_ID" val="custom160069_22*a*1"/>
  <p:tag name="KSO_WM_UNIT_INDEX" val="1"/>
  <p:tag name="KSO_WM_UNIT_ISCONTENTSTITLE" val="0"/>
  <p:tag name="KSO_WM_UNIT_LAYERLEVEL" val="1"/>
  <p:tag name="KSO_WM_UNIT_PRESET_TEXT_INDEX" val="0"/>
  <p:tag name="KSO_WM_UNIT_PRESET_TEXT_LEN" val="9"/>
  <p:tag name="KSO_WM_UNIT_TYPE" val="a"/>
  <p:tag name="KSO_WM_UNIT_VALUE" val="33"/>
</p:tagLst>
</file>

<file path=ppt/tags/tag264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69"/>
  <p:tag name="KSO_WM_UNIT_CLEAR" val="1"/>
  <p:tag name="KSO_WM_UNIT_COMPATIBLE" val="0"/>
  <p:tag name="KSO_WM_UNIT_HIGHLIGHT" val="0"/>
  <p:tag name="KSO_WM_UNIT_ID" val="custom160069_22*b*1"/>
  <p:tag name="KSO_WM_UNIT_INDEX" val="1"/>
  <p:tag name="KSO_WM_UNIT_ISCONTENTSTITLE" val="0"/>
  <p:tag name="KSO_WM_UNIT_LAYERLEVEL" val="1"/>
  <p:tag name="KSO_WM_UNIT_PRESET_TEXT_INDEX" val="1"/>
  <p:tag name="KSO_WM_UNIT_PRESET_TEXT_LEN" val="10"/>
  <p:tag name="KSO_WM_UNIT_TYPE" val="b"/>
  <p:tag name="KSO_WM_UNIT_VALUE" val="37"/>
</p:tagLst>
</file>

<file path=ppt/tags/tag265.xml><?xml version="1.0" encoding="utf-8"?>
<p:tagLst xmlns:p="http://schemas.openxmlformats.org/presentationml/2006/main">
  <p:tag name="KSO_WM_BEAUTIFY_FLAG" val="#wm#"/>
  <p:tag name="KSO_WM_DIAGRAM_GROUP_CODE" val="m1-1"/>
  <p:tag name="KSO_WM_SLIDE_ID" val="custom160069_22"/>
  <p:tag name="KSO_WM_SLIDE_INDEX" val="22"/>
  <p:tag name="KSO_WM_SLIDE_ITEM_CNT" val="6"/>
  <p:tag name="KSO_WM_SLIDE_LAYOUT" val="a_b_m"/>
  <p:tag name="KSO_WM_SLIDE_LAYOUT_CNT" val="1_1_1"/>
  <p:tag name="KSO_WM_SLIDE_POSITION" val="62*56"/>
  <p:tag name="KSO_WM_SLIDE_SIZE" val="836*382"/>
  <p:tag name="KSO_WM_SLIDE_TYPE" val="text"/>
  <p:tag name="KSO_WM_TAG_VERSION" val="1.0"/>
  <p:tag name="KSO_WM_TEMPLATE_CATEGORY" val="custom"/>
  <p:tag name="KSO_WM_TEMPLATE_INDEX" val="160069"/>
</p:tagLst>
</file>

<file path=ppt/tags/tag266.xml><?xml version="1.0" encoding="utf-8"?>
<p:tagLst xmlns:p="http://schemas.openxmlformats.org/presentationml/2006/main">
  <p:tag name="KSO_WM_BEAUTIFY_FLAG" val="#wm#"/>
  <p:tag name="KSO_WM_DIAGRAM_GROUP_CODE" val="l1-6"/>
  <p:tag name="KSO_WM_TAG_VERSION" val="1.0"/>
  <p:tag name="KSO_WM_TEMPLATE_CATEGORY" val="custom"/>
  <p:tag name="KSO_WM_TEMPLATE_INDEX" val="160069"/>
  <p:tag name="KSO_WM_UNIT_CLEAR" val="1"/>
  <p:tag name="KSO_WM_UNIT_COMPATIBLE" val="0"/>
  <p:tag name="KSO_WM_UNIT_HIGHLIGHT" val="0"/>
  <p:tag name="KSO_WM_UNIT_ID" val="custom160069_23*l_h_a*1_1_1"/>
  <p:tag name="KSO_WM_UNIT_INDEX" val="1_1_1"/>
  <p:tag name="KSO_WM_UNIT_LAYERLEVEL" val="1_1_1"/>
  <p:tag name="KSO_WM_UNIT_PRESET_TEXT" val="在此编辑标题"/>
  <p:tag name="KSO_WM_UNIT_TYPE" val="l_h_a"/>
  <p:tag name="KSO_WM_UNIT_VALUE" val="24"/>
</p:tagLst>
</file>

<file path=ppt/tags/tag267.xml><?xml version="1.0" encoding="utf-8"?>
<p:tagLst xmlns:p="http://schemas.openxmlformats.org/presentationml/2006/main">
  <p:tag name="KSO_WM_BEAUTIFY_FLAG" val="#wm#"/>
  <p:tag name="KSO_WM_DIAGRAM_GROUP_CODE" val="l1-6"/>
  <p:tag name="KSO_WM_TAG_VERSION" val="1.0"/>
  <p:tag name="KSO_WM_TEMPLATE_CATEGORY" val="custom"/>
  <p:tag name="KSO_WM_TEMPLATE_INDEX" val="160069"/>
  <p:tag name="KSO_WM_UNIT_CLEAR" val="1"/>
  <p:tag name="KSO_WM_UNIT_COMPATIBLE" val="0"/>
  <p:tag name="KSO_WM_UNIT_HIGHLIGHT" val="0"/>
  <p:tag name="KSO_WM_UNIT_ID" val="custom160069_23*l_h_f*1_1_1"/>
  <p:tag name="KSO_WM_UNIT_INDEX" val="1_1_1"/>
  <p:tag name="KSO_WM_UNIT_LAYERLEVEL" val="1_1_1"/>
  <p:tag name="KSO_WM_UNIT_PRESET_TEXT_INDEX" val="2"/>
  <p:tag name="KSO_WM_UNIT_PRESET_TEXT_LEN" val="30"/>
  <p:tag name="KSO_WM_UNIT_TYPE" val="l_h_f"/>
  <p:tag name="KSO_WM_UNIT_VALUE" val="130"/>
</p:tagLst>
</file>

<file path=ppt/tags/tag268.xml><?xml version="1.0" encoding="utf-8"?>
<p:tagLst xmlns:p="http://schemas.openxmlformats.org/presentationml/2006/main">
  <p:tag name="KSO_WM_BEAUTIFY_FLAG" val="#wm#"/>
  <p:tag name="KSO_WM_DIAGRAM_GROUP_CODE" val="l1-6"/>
  <p:tag name="KSO_WM_TAG_VERSION" val="1.0"/>
  <p:tag name="KSO_WM_TEMPLATE_CATEGORY" val="custom"/>
  <p:tag name="KSO_WM_TEMPLATE_INDEX" val="160069"/>
  <p:tag name="KSO_WM_UNIT_CLEAR" val="1"/>
  <p:tag name="KSO_WM_UNIT_COMPATIBLE" val="0"/>
  <p:tag name="KSO_WM_UNIT_HIGHLIGHT" val="0"/>
  <p:tag name="KSO_WM_UNIT_ID" val="custom160069_23*l_h_a*1_2_1"/>
  <p:tag name="KSO_WM_UNIT_INDEX" val="1_2_1"/>
  <p:tag name="KSO_WM_UNIT_LAYERLEVEL" val="1_1_1"/>
  <p:tag name="KSO_WM_UNIT_PRESET_TEXT" val="在此编辑标题"/>
  <p:tag name="KSO_WM_UNIT_TYPE" val="l_h_a"/>
  <p:tag name="KSO_WM_UNIT_VALUE" val="24"/>
</p:tagLst>
</file>

<file path=ppt/tags/tag269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69"/>
  <p:tag name="KSO_WM_UNIT_ID" val="custom160069_23*i*3"/>
  <p:tag name="KSO_WM_UNIT_INDEX" val="3"/>
  <p:tag name="KSO_WM_UNIT_TYPE" val="i"/>
</p:tagLst>
</file>

<file path=ppt/tags/tag27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custom"/>
  <p:tag name="KSO_WM_TEMPLATE_INDEX" val="160069"/>
  <p:tag name="KSO_WM_UNIT_CLEAR" val="1"/>
  <p:tag name="KSO_WM_UNIT_COMPATIBLE" val="0"/>
  <p:tag name="KSO_WM_UNIT_HIGHLIGHT" val="0"/>
  <p:tag name="KSO_WM_UNIT_ID" val="custom160069_8*l_h_f*1_3_1"/>
  <p:tag name="KSO_WM_UNIT_INDEX" val="1_3_1"/>
  <p:tag name="KSO_WM_UNIT_LAYERLEVEL" val="1_1_1"/>
  <p:tag name="KSO_WM_UNIT_PRESET_TEXT" val="在此编辑文本"/>
  <p:tag name="KSO_WM_UNIT_TYPE" val="l_h_f"/>
  <p:tag name="KSO_WM_UNIT_VALUE" val="36"/>
</p:tagLst>
</file>

<file path=ppt/tags/tag270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69"/>
  <p:tag name="KSO_WM_UNIT_ID" val="custom160069_23*i*4"/>
  <p:tag name="KSO_WM_UNIT_INDEX" val="4"/>
  <p:tag name="KSO_WM_UNIT_TYPE" val="i"/>
</p:tagLst>
</file>

<file path=ppt/tags/tag271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69"/>
  <p:tag name="KSO_WM_UNIT_CLEAR" val="0"/>
  <p:tag name="KSO_WM_UNIT_COMPATIBLE" val="0"/>
  <p:tag name="KSO_WM_UNIT_HIGHLIGHT" val="0"/>
  <p:tag name="KSO_WM_UNIT_ID" val="custom160069_23*d*1"/>
  <p:tag name="KSO_WM_UNIT_INDEX" val="1"/>
  <p:tag name="KSO_WM_UNIT_LAYERLEVEL" val="1"/>
  <p:tag name="KSO_WM_UNIT_TYPE" val="d"/>
  <p:tag name="KSO_WM_UNIT_VALUE" val="1903*1041"/>
</p:tagLst>
</file>

<file path=ppt/tags/tag272.xml><?xml version="1.0" encoding="utf-8"?>
<p:tagLst xmlns:p="http://schemas.openxmlformats.org/presentationml/2006/main">
  <p:tag name="KSO_WM_BEAUTIFY_FLAG" val="#wm#"/>
  <p:tag name="KSO_WM_DIAGRAM_GROUP_CODE" val="l1-6"/>
  <p:tag name="KSO_WM_TAG_VERSION" val="1.0"/>
  <p:tag name="KSO_WM_TEMPLATE_CATEGORY" val="custom"/>
  <p:tag name="KSO_WM_TEMPLATE_INDEX" val="160069"/>
  <p:tag name="KSO_WM_UNIT_CLEAR" val="1"/>
  <p:tag name="KSO_WM_UNIT_COMPATIBLE" val="0"/>
  <p:tag name="KSO_WM_UNIT_HIGHLIGHT" val="0"/>
  <p:tag name="KSO_WM_UNIT_ID" val="custom160069_23*l_h_f*1_2_1"/>
  <p:tag name="KSO_WM_UNIT_INDEX" val="1_2_1"/>
  <p:tag name="KSO_WM_UNIT_LAYERLEVEL" val="1_1_1"/>
  <p:tag name="KSO_WM_UNIT_PRESET_TEXT_INDEX" val="2"/>
  <p:tag name="KSO_WM_UNIT_PRESET_TEXT_LEN" val="30"/>
  <p:tag name="KSO_WM_UNIT_TYPE" val="l_h_f"/>
  <p:tag name="KSO_WM_UNIT_VALUE" val="130"/>
</p:tagLst>
</file>

<file path=ppt/tags/tag273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69"/>
  <p:tag name="KSO_WM_UNIT_CLEAR" val="1"/>
  <p:tag name="KSO_WM_UNIT_COMPATIBLE" val="0"/>
  <p:tag name="KSO_WM_UNIT_HIGHLIGHT" val="0"/>
  <p:tag name="KSO_WM_UNIT_ID" val="custom160069_23*a*1"/>
  <p:tag name="KSO_WM_UNIT_INDEX" val="1"/>
  <p:tag name="KSO_WM_UNIT_ISCONTENTSTITLE" val="0"/>
  <p:tag name="KSO_WM_UNIT_LAYERLEVEL" val="1"/>
  <p:tag name="KSO_WM_UNIT_PRESET_TEXT_INDEX" val="0"/>
  <p:tag name="KSO_WM_UNIT_PRESET_TEXT_LEN" val="9"/>
  <p:tag name="KSO_WM_UNIT_TYPE" val="a"/>
  <p:tag name="KSO_WM_UNIT_VALUE" val="36"/>
</p:tagLst>
</file>

<file path=ppt/tags/tag274.xml><?xml version="1.0" encoding="utf-8"?>
<p:tagLst xmlns:p="http://schemas.openxmlformats.org/presentationml/2006/main">
  <p:tag name="KSO_WM_BEAUTIFY_FLAG" val="#wm#"/>
  <p:tag name="KSO_WM_DIAGRAM_GROUP_CODE" val="l1-6"/>
  <p:tag name="KSO_WM_SLIDE_ID" val="custom160069_23"/>
  <p:tag name="KSO_WM_SLIDE_INDEX" val="23"/>
  <p:tag name="KSO_WM_SLIDE_ITEM_CNT" val="3"/>
  <p:tag name="KSO_WM_SLIDE_LAYOUT" val="a_d_l"/>
  <p:tag name="KSO_WM_SLIDE_LAYOUT_CNT" val="1_1_1"/>
  <p:tag name="KSO_WM_SLIDE_POSITION" val="100*0"/>
  <p:tag name="KSO_WM_SLIDE_SIZE" val="859*540"/>
  <p:tag name="KSO_WM_SLIDE_TYPE" val="text"/>
  <p:tag name="KSO_WM_TAG_VERSION" val="1.0"/>
  <p:tag name="KSO_WM_TEMPLATE_CATEGORY" val="custom"/>
  <p:tag name="KSO_WM_TEMPLATE_INDEX" val="160069"/>
</p:tagLst>
</file>

<file path=ppt/tags/tag275.xml><?xml version="1.0" encoding="utf-8"?>
<p:tagLst xmlns:p="http://schemas.openxmlformats.org/presentationml/2006/main">
  <p:tag name="KSO_WM_BEAUTIFY_FLAG" val="#wm#"/>
  <p:tag name="KSO_WM_DIAGRAM_GROUP_CODE" val="l1-7"/>
  <p:tag name="KSO_WM_TAG_VERSION" val="1.0"/>
  <p:tag name="KSO_WM_TEMPLATE_CATEGORY" val="custom"/>
  <p:tag name="KSO_WM_TEMPLATE_INDEX" val="160069"/>
  <p:tag name="KSO_WM_UNIT_CLEAR" val="0"/>
  <p:tag name="KSO_WM_UNIT_COMPATIBLE" val="0"/>
  <p:tag name="KSO_WM_UNIT_HIGHLIGHT" val="0"/>
  <p:tag name="KSO_WM_UNIT_ID" val="custom160069_24*l_h_d*1_1_1"/>
  <p:tag name="KSO_WM_UNIT_INDEX" val="1_1_1"/>
  <p:tag name="KSO_WM_UNIT_LAYERLEVEL" val="1_1_1"/>
  <p:tag name="KSO_WM_UNIT_TYPE" val="l_h_d"/>
  <p:tag name="KSO_WM_UNIT_VALUE" val="540*782"/>
</p:tagLst>
</file>

<file path=ppt/tags/tag276.xml><?xml version="1.0" encoding="utf-8"?>
<p:tagLst xmlns:p="http://schemas.openxmlformats.org/presentationml/2006/main">
  <p:tag name="KSO_WM_BEAUTIFY_FLAG" val="#wm#"/>
  <p:tag name="KSO_WM_DIAGRAM_GROUP_CODE" val="l1-7"/>
  <p:tag name="KSO_WM_TAG_VERSION" val="1.0"/>
  <p:tag name="KSO_WM_TEMPLATE_CATEGORY" val="custom"/>
  <p:tag name="KSO_WM_TEMPLATE_INDEX" val="160069"/>
  <p:tag name="KSO_WM_UNIT_CLEAR" val="0"/>
  <p:tag name="KSO_WM_UNIT_COMPATIBLE" val="0"/>
  <p:tag name="KSO_WM_UNIT_HIGHLIGHT" val="0"/>
  <p:tag name="KSO_WM_UNIT_ID" val="custom160069_24*l_h_d*1_2_1"/>
  <p:tag name="KSO_WM_UNIT_INDEX" val="1_2_1"/>
  <p:tag name="KSO_WM_UNIT_LAYERLEVEL" val="1_1_1"/>
  <p:tag name="KSO_WM_UNIT_TYPE" val="l_h_d"/>
  <p:tag name="KSO_WM_UNIT_VALUE" val="540*781"/>
</p:tagLst>
</file>

<file path=ppt/tags/tag277.xml><?xml version="1.0" encoding="utf-8"?>
<p:tagLst xmlns:p="http://schemas.openxmlformats.org/presentationml/2006/main">
  <p:tag name="KSO_WM_BEAUTIFY_FLAG" val="#wm#"/>
  <p:tag name="KSO_WM_DIAGRAM_GROUP_CODE" val="l1-7"/>
  <p:tag name="KSO_WM_TAG_VERSION" val="1.0"/>
  <p:tag name="KSO_WM_TEMPLATE_CATEGORY" val="custom"/>
  <p:tag name="KSO_WM_TEMPLATE_INDEX" val="160069"/>
  <p:tag name="KSO_WM_UNIT_CLEAR" val="0"/>
  <p:tag name="KSO_WM_UNIT_COMPATIBLE" val="0"/>
  <p:tag name="KSO_WM_UNIT_HIGHLIGHT" val="0"/>
  <p:tag name="KSO_WM_UNIT_ID" val="custom160069_24*l_h_d*1_3_1"/>
  <p:tag name="KSO_WM_UNIT_INDEX" val="1_3_1"/>
  <p:tag name="KSO_WM_UNIT_LAYERLEVEL" val="1_1_1"/>
  <p:tag name="KSO_WM_UNIT_TYPE" val="l_h_d"/>
  <p:tag name="KSO_WM_UNIT_VALUE" val="540*782"/>
</p:tagLst>
</file>

<file path=ppt/tags/tag278.xml><?xml version="1.0" encoding="utf-8"?>
<p:tagLst xmlns:p="http://schemas.openxmlformats.org/presentationml/2006/main">
  <p:tag name="KSO_WM_BEAUTIFY_FLAG" val="#wm#"/>
  <p:tag name="KSO_WM_DIAGRAM_GROUP_CODE" val="l1-7"/>
  <p:tag name="KSO_WM_TAG_VERSION" val="1.0"/>
  <p:tag name="KSO_WM_TEMPLATE_CATEGORY" val="custom"/>
  <p:tag name="KSO_WM_TEMPLATE_INDEX" val="160069"/>
  <p:tag name="KSO_WM_UNIT_CLEAR" val="1"/>
  <p:tag name="KSO_WM_UNIT_COMPATIBLE" val="0"/>
  <p:tag name="KSO_WM_UNIT_HIGHLIGHT" val="0"/>
  <p:tag name="KSO_WM_UNIT_ID" val="custom160069_24*l_h_a*1_1_1"/>
  <p:tag name="KSO_WM_UNIT_INDEX" val="1_1_1"/>
  <p:tag name="KSO_WM_UNIT_LAYERLEVEL" val="1_1_1"/>
  <p:tag name="KSO_WM_UNIT_PRESET_TEXT_INDEX" val="0"/>
  <p:tag name="KSO_WM_UNIT_PRESET_TEXT_LEN" val="9"/>
  <p:tag name="KSO_WM_UNIT_TYPE" val="l_h_a"/>
  <p:tag name="KSO_WM_UNIT_VALUE" val="12"/>
</p:tagLst>
</file>

<file path=ppt/tags/tag279.xml><?xml version="1.0" encoding="utf-8"?>
<p:tagLst xmlns:p="http://schemas.openxmlformats.org/presentationml/2006/main">
  <p:tag name="KSO_WM_BEAUTIFY_FLAG" val="#wm#"/>
  <p:tag name="KSO_WM_DIAGRAM_GROUP_CODE" val="l1-7"/>
  <p:tag name="KSO_WM_TAG_VERSION" val="1.0"/>
  <p:tag name="KSO_WM_TEMPLATE_CATEGORY" val="custom"/>
  <p:tag name="KSO_WM_TEMPLATE_INDEX" val="160069"/>
  <p:tag name="KSO_WM_UNIT_CLEAR" val="1"/>
  <p:tag name="KSO_WM_UNIT_COMPATIBLE" val="0"/>
  <p:tag name="KSO_WM_UNIT_HIGHLIGHT" val="0"/>
  <p:tag name="KSO_WM_UNIT_ID" val="custom160069_24*l_h_f*1_1_1"/>
  <p:tag name="KSO_WM_UNIT_INDEX" val="1_1_1"/>
  <p:tag name="KSO_WM_UNIT_LAYERLEVEL" val="1_1_1"/>
  <p:tag name="KSO_WM_UNIT_PRESET_TEXT_INDEX" val="2"/>
  <p:tag name="KSO_WM_UNIT_PRESET_TEXT_LEN" val="20"/>
  <p:tag name="KSO_WM_UNIT_TYPE" val="l_h_f"/>
  <p:tag name="KSO_WM_UNIT_VALUE" val="48"/>
</p:tagLst>
</file>

<file path=ppt/tags/tag28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custom"/>
  <p:tag name="KSO_WM_TEMPLATE_INDEX" val="160069"/>
  <p:tag name="KSO_WM_UNIT_CLEAR" val="1"/>
  <p:tag name="KSO_WM_UNIT_COMPATIBLE" val="0"/>
  <p:tag name="KSO_WM_UNIT_HIGHLIGHT" val="0"/>
  <p:tag name="KSO_WM_UNIT_ID" val="custom160069_8*l_h_f*1_4_1"/>
  <p:tag name="KSO_WM_UNIT_INDEX" val="1_4_1"/>
  <p:tag name="KSO_WM_UNIT_LAYERLEVEL" val="1_1_1"/>
  <p:tag name="KSO_WM_UNIT_PRESET_TEXT" val="在此编辑文本"/>
  <p:tag name="KSO_WM_UNIT_TYPE" val="l_h_f"/>
  <p:tag name="KSO_WM_UNIT_VALUE" val="36"/>
</p:tagLst>
</file>

<file path=ppt/tags/tag280.xml><?xml version="1.0" encoding="utf-8"?>
<p:tagLst xmlns:p="http://schemas.openxmlformats.org/presentationml/2006/main">
  <p:tag name="KSO_WM_BEAUTIFY_FLAG" val="#wm#"/>
  <p:tag name="KSO_WM_DIAGRAM_GROUP_CODE" val="l1-7"/>
  <p:tag name="KSO_WM_TAG_VERSION" val="1.0"/>
  <p:tag name="KSO_WM_TEMPLATE_CATEGORY" val="custom"/>
  <p:tag name="KSO_WM_TEMPLATE_INDEX" val="160069"/>
  <p:tag name="KSO_WM_UNIT_CLEAR" val="1"/>
  <p:tag name="KSO_WM_UNIT_COMPATIBLE" val="0"/>
  <p:tag name="KSO_WM_UNIT_HIGHLIGHT" val="0"/>
  <p:tag name="KSO_WM_UNIT_ID" val="custom160069_24*l_h_a*1_2_1"/>
  <p:tag name="KSO_WM_UNIT_INDEX" val="1_2_1"/>
  <p:tag name="KSO_WM_UNIT_LAYERLEVEL" val="1_1_1"/>
  <p:tag name="KSO_WM_UNIT_PRESET_TEXT_INDEX" val="0"/>
  <p:tag name="KSO_WM_UNIT_PRESET_TEXT_LEN" val="9"/>
  <p:tag name="KSO_WM_UNIT_TYPE" val="l_h_a"/>
  <p:tag name="KSO_WM_UNIT_VALUE" val="12"/>
</p:tagLst>
</file>

<file path=ppt/tags/tag281.xml><?xml version="1.0" encoding="utf-8"?>
<p:tagLst xmlns:p="http://schemas.openxmlformats.org/presentationml/2006/main">
  <p:tag name="KSO_WM_BEAUTIFY_FLAG" val="#wm#"/>
  <p:tag name="KSO_WM_DIAGRAM_GROUP_CODE" val="l1-7"/>
  <p:tag name="KSO_WM_TAG_VERSION" val="1.0"/>
  <p:tag name="KSO_WM_TEMPLATE_CATEGORY" val="custom"/>
  <p:tag name="KSO_WM_TEMPLATE_INDEX" val="160069"/>
  <p:tag name="KSO_WM_UNIT_CLEAR" val="1"/>
  <p:tag name="KSO_WM_UNIT_COMPATIBLE" val="0"/>
  <p:tag name="KSO_WM_UNIT_HIGHLIGHT" val="0"/>
  <p:tag name="KSO_WM_UNIT_ID" val="custom160069_24*l_h_f*1_2_1"/>
  <p:tag name="KSO_WM_UNIT_INDEX" val="1_2_1"/>
  <p:tag name="KSO_WM_UNIT_LAYERLEVEL" val="1_1_1"/>
  <p:tag name="KSO_WM_UNIT_PRESET_TEXT_INDEX" val="2"/>
  <p:tag name="KSO_WM_UNIT_PRESET_TEXT_LEN" val="20"/>
  <p:tag name="KSO_WM_UNIT_TYPE" val="l_h_f"/>
  <p:tag name="KSO_WM_UNIT_VALUE" val="48"/>
</p:tagLst>
</file>

<file path=ppt/tags/tag282.xml><?xml version="1.0" encoding="utf-8"?>
<p:tagLst xmlns:p="http://schemas.openxmlformats.org/presentationml/2006/main">
  <p:tag name="KSO_WM_BEAUTIFY_FLAG" val="#wm#"/>
  <p:tag name="KSO_WM_DIAGRAM_GROUP_CODE" val="l1-7"/>
  <p:tag name="KSO_WM_TAG_VERSION" val="1.0"/>
  <p:tag name="KSO_WM_TEMPLATE_CATEGORY" val="custom"/>
  <p:tag name="KSO_WM_TEMPLATE_INDEX" val="160069"/>
  <p:tag name="KSO_WM_UNIT_CLEAR" val="1"/>
  <p:tag name="KSO_WM_UNIT_COMPATIBLE" val="0"/>
  <p:tag name="KSO_WM_UNIT_HIGHLIGHT" val="0"/>
  <p:tag name="KSO_WM_UNIT_ID" val="custom160069_24*l_h_a*1_3_1"/>
  <p:tag name="KSO_WM_UNIT_INDEX" val="1_3_1"/>
  <p:tag name="KSO_WM_UNIT_LAYERLEVEL" val="1_1_1"/>
  <p:tag name="KSO_WM_UNIT_PRESET_TEXT_INDEX" val="0"/>
  <p:tag name="KSO_WM_UNIT_PRESET_TEXT_LEN" val="9"/>
  <p:tag name="KSO_WM_UNIT_TYPE" val="l_h_a"/>
  <p:tag name="KSO_WM_UNIT_VALUE" val="12"/>
</p:tagLst>
</file>

<file path=ppt/tags/tag283.xml><?xml version="1.0" encoding="utf-8"?>
<p:tagLst xmlns:p="http://schemas.openxmlformats.org/presentationml/2006/main">
  <p:tag name="KSO_WM_BEAUTIFY_FLAG" val="#wm#"/>
  <p:tag name="KSO_WM_DIAGRAM_GROUP_CODE" val="l1-7"/>
  <p:tag name="KSO_WM_TAG_VERSION" val="1.0"/>
  <p:tag name="KSO_WM_TEMPLATE_CATEGORY" val="custom"/>
  <p:tag name="KSO_WM_TEMPLATE_INDEX" val="160069"/>
  <p:tag name="KSO_WM_UNIT_CLEAR" val="1"/>
  <p:tag name="KSO_WM_UNIT_COMPATIBLE" val="0"/>
  <p:tag name="KSO_WM_UNIT_HIGHLIGHT" val="0"/>
  <p:tag name="KSO_WM_UNIT_ID" val="custom160069_24*l_h_f*1_3_1"/>
  <p:tag name="KSO_WM_UNIT_INDEX" val="1_3_1"/>
  <p:tag name="KSO_WM_UNIT_LAYERLEVEL" val="1_1_1"/>
  <p:tag name="KSO_WM_UNIT_PRESET_TEXT_INDEX" val="2"/>
  <p:tag name="KSO_WM_UNIT_PRESET_TEXT_LEN" val="20"/>
  <p:tag name="KSO_WM_UNIT_TYPE" val="l_h_f"/>
  <p:tag name="KSO_WM_UNIT_VALUE" val="48"/>
</p:tagLst>
</file>

<file path=ppt/tags/tag284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69"/>
  <p:tag name="KSO_WM_UNIT_CLEAR" val="1"/>
  <p:tag name="KSO_WM_UNIT_COMPATIBLE" val="0"/>
  <p:tag name="KSO_WM_UNIT_HIGHLIGHT" val="0"/>
  <p:tag name="KSO_WM_UNIT_ID" val="custom160069_24*a*1"/>
  <p:tag name="KSO_WM_UNIT_INDEX" val="1"/>
  <p:tag name="KSO_WM_UNIT_ISCONTENTSTITLE" val="0"/>
  <p:tag name="KSO_WM_UNIT_LAYERLEVEL" val="1"/>
  <p:tag name="KSO_WM_UNIT_PRESET_TEXT_INDEX" val="0"/>
  <p:tag name="KSO_WM_UNIT_PRESET_TEXT_LEN" val="9"/>
  <p:tag name="KSO_WM_UNIT_TYPE" val="a"/>
  <p:tag name="KSO_WM_UNIT_VALUE" val="33"/>
</p:tagLst>
</file>

<file path=ppt/tags/tag285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69"/>
  <p:tag name="KSO_WM_UNIT_CLEAR" val="1"/>
  <p:tag name="KSO_WM_UNIT_COMPATIBLE" val="0"/>
  <p:tag name="KSO_WM_UNIT_HIGHLIGHT" val="0"/>
  <p:tag name="KSO_WM_UNIT_ID" val="custom160069_24*b*1"/>
  <p:tag name="KSO_WM_UNIT_INDEX" val="1"/>
  <p:tag name="KSO_WM_UNIT_ISCONTENTSTITLE" val="0"/>
  <p:tag name="KSO_WM_UNIT_LAYERLEVEL" val="1"/>
  <p:tag name="KSO_WM_UNIT_PRESET_TEXT_INDEX" val="1"/>
  <p:tag name="KSO_WM_UNIT_PRESET_TEXT_LEN" val="10"/>
  <p:tag name="KSO_WM_UNIT_TYPE" val="b"/>
  <p:tag name="KSO_WM_UNIT_VALUE" val="37"/>
</p:tagLst>
</file>

<file path=ppt/tags/tag286.xml><?xml version="1.0" encoding="utf-8"?>
<p:tagLst xmlns:p="http://schemas.openxmlformats.org/presentationml/2006/main">
  <p:tag name="KSO_WM_BEAUTIFY_FLAG" val="#wm#"/>
  <p:tag name="KSO_WM_DIAGRAM_GROUP_CODE" val="l1-7"/>
  <p:tag name="KSO_WM_SLIDE_ID" val="custom160069_24"/>
  <p:tag name="KSO_WM_SLIDE_INDEX" val="24"/>
  <p:tag name="KSO_WM_SLIDE_ITEM_CNT" val="3"/>
  <p:tag name="KSO_WM_SLIDE_LAYOUT" val="a_b_l"/>
  <p:tag name="KSO_WM_SLIDE_LAYOUT_CNT" val="1_1_1"/>
  <p:tag name="KSO_WM_SLIDE_POSITION" val="59*56"/>
  <p:tag name="KSO_WM_SLIDE_SIZE" val="843*413"/>
  <p:tag name="KSO_WM_SLIDE_TYPE" val="text"/>
  <p:tag name="KSO_WM_TAG_VERSION" val="1.0"/>
  <p:tag name="KSO_WM_TEMPLATE_CATEGORY" val="custom"/>
  <p:tag name="KSO_WM_TEMPLATE_INDEX" val="160069"/>
</p:tagLst>
</file>

<file path=ppt/tags/tag287.xml><?xml version="1.0" encoding="utf-8"?>
<p:tagLst xmlns:p="http://schemas.openxmlformats.org/presentationml/2006/main">
  <p:tag name="KSO_WM_BEAUTIFY_FLAG" val="#wm#"/>
  <p:tag name="KSO_WM_DIAGRAM_GROUP_CODE" val="l1-8"/>
  <p:tag name="KSO_WM_TAG_VERSION" val="1.0"/>
  <p:tag name="KSO_WM_TEMPLATE_CATEGORY" val="custom"/>
  <p:tag name="KSO_WM_TEMPLATE_INDEX" val="160069"/>
  <p:tag name="KSO_WM_UNIT_CLEAR" val="0"/>
  <p:tag name="KSO_WM_UNIT_COMPATIBLE" val="0"/>
  <p:tag name="KSO_WM_UNIT_HIGHLIGHT" val="0"/>
  <p:tag name="KSO_WM_UNIT_ID" val="custom160069_25*l_h_d*1_1_1"/>
  <p:tag name="KSO_WM_UNIT_INDEX" val="1_1_1"/>
  <p:tag name="KSO_WM_UNIT_LAYERLEVEL" val="1_1_1"/>
  <p:tag name="KSO_WM_UNIT_TYPE" val="l_h_d"/>
  <p:tag name="KSO_WM_UNIT_VALUE" val="557*806"/>
</p:tagLst>
</file>

<file path=ppt/tags/tag288.xml><?xml version="1.0" encoding="utf-8"?>
<p:tagLst xmlns:p="http://schemas.openxmlformats.org/presentationml/2006/main">
  <p:tag name="KSO_WM_BEAUTIFY_FLAG" val="#wm#"/>
  <p:tag name="KSO_WM_DIAGRAM_GROUP_CODE" val="l1-8"/>
  <p:tag name="KSO_WM_TAG_VERSION" val="1.0"/>
  <p:tag name="KSO_WM_TEMPLATE_CATEGORY" val="custom"/>
  <p:tag name="KSO_WM_TEMPLATE_INDEX" val="160069"/>
  <p:tag name="KSO_WM_UNIT_CLEAR" val="0"/>
  <p:tag name="KSO_WM_UNIT_COMPATIBLE" val="0"/>
  <p:tag name="KSO_WM_UNIT_HIGHLIGHT" val="0"/>
  <p:tag name="KSO_WM_UNIT_ID" val="custom160069_25*l_h_d*1_2_1"/>
  <p:tag name="KSO_WM_UNIT_INDEX" val="1_2_1"/>
  <p:tag name="KSO_WM_UNIT_LAYERLEVEL" val="1_1_1"/>
  <p:tag name="KSO_WM_UNIT_TYPE" val="l_h_d"/>
  <p:tag name="KSO_WM_UNIT_VALUE" val="557*806"/>
</p:tagLst>
</file>

<file path=ppt/tags/tag289.xml><?xml version="1.0" encoding="utf-8"?>
<p:tagLst xmlns:p="http://schemas.openxmlformats.org/presentationml/2006/main">
  <p:tag name="KSO_WM_BEAUTIFY_FLAG" val="#wm#"/>
  <p:tag name="KSO_WM_DIAGRAM_GROUP_CODE" val="l1-8"/>
  <p:tag name="KSO_WM_TAG_VERSION" val="1.0"/>
  <p:tag name="KSO_WM_TEMPLATE_CATEGORY" val="custom"/>
  <p:tag name="KSO_WM_TEMPLATE_INDEX" val="160069"/>
  <p:tag name="KSO_WM_UNIT_CLEAR" val="0"/>
  <p:tag name="KSO_WM_UNIT_COMPATIBLE" val="0"/>
  <p:tag name="KSO_WM_UNIT_HIGHLIGHT" val="0"/>
  <p:tag name="KSO_WM_UNIT_ID" val="custom160069_25*l_h_d*1_3_1"/>
  <p:tag name="KSO_WM_UNIT_INDEX" val="1_3_1"/>
  <p:tag name="KSO_WM_UNIT_LAYERLEVEL" val="1_1_1"/>
  <p:tag name="KSO_WM_UNIT_TYPE" val="l_h_d"/>
  <p:tag name="KSO_WM_UNIT_VALUE" val="557*806"/>
</p:tagLst>
</file>

<file path=ppt/tags/tag29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69"/>
  <p:tag name="KSO_WM_UNIT_ID" val="custom160069_8*i*4"/>
  <p:tag name="KSO_WM_UNIT_INDEX" val="4"/>
  <p:tag name="KSO_WM_UNIT_TYPE" val="i"/>
</p:tagLst>
</file>

<file path=ppt/tags/tag290.xml><?xml version="1.0" encoding="utf-8"?>
<p:tagLst xmlns:p="http://schemas.openxmlformats.org/presentationml/2006/main">
  <p:tag name="KSO_WM_BEAUTIFY_FLAG" val="#wm#"/>
  <p:tag name="KSO_WM_DIAGRAM_GROUP_CODE" val="l1-8"/>
  <p:tag name="KSO_WM_TAG_VERSION" val="1.0"/>
  <p:tag name="KSO_WM_TEMPLATE_CATEGORY" val="custom"/>
  <p:tag name="KSO_WM_TEMPLATE_INDEX" val="160069"/>
  <p:tag name="KSO_WM_UNIT_CLEAR" val="1"/>
  <p:tag name="KSO_WM_UNIT_COMPATIBLE" val="0"/>
  <p:tag name="KSO_WM_UNIT_HIGHLIGHT" val="0"/>
  <p:tag name="KSO_WM_UNIT_ID" val="custom160069_25*l_h_a*1_1_1"/>
  <p:tag name="KSO_WM_UNIT_INDEX" val="1_1_1"/>
  <p:tag name="KSO_WM_UNIT_LAYERLEVEL" val="1_1_1"/>
  <p:tag name="KSO_WM_UNIT_PRESET_TEXT" val="在此编辑标题"/>
  <p:tag name="KSO_WM_UNIT_TYPE" val="l_h_a"/>
  <p:tag name="KSO_WM_UNIT_VALUE" val="10"/>
</p:tagLst>
</file>

<file path=ppt/tags/tag291.xml><?xml version="1.0" encoding="utf-8"?>
<p:tagLst xmlns:p="http://schemas.openxmlformats.org/presentationml/2006/main">
  <p:tag name="KSO_WM_BEAUTIFY_FLAG" val="#wm#"/>
  <p:tag name="KSO_WM_DIAGRAM_GROUP_CODE" val="l1-8"/>
  <p:tag name="KSO_WM_TAG_VERSION" val="1.0"/>
  <p:tag name="KSO_WM_TEMPLATE_CATEGORY" val="custom"/>
  <p:tag name="KSO_WM_TEMPLATE_INDEX" val="160069"/>
  <p:tag name="KSO_WM_UNIT_CLEAR" val="1"/>
  <p:tag name="KSO_WM_UNIT_COMPATIBLE" val="0"/>
  <p:tag name="KSO_WM_UNIT_HIGHLIGHT" val="0"/>
  <p:tag name="KSO_WM_UNIT_ID" val="custom160069_25*l_h_f*1_1_1"/>
  <p:tag name="KSO_WM_UNIT_INDEX" val="1_1_1"/>
  <p:tag name="KSO_WM_UNIT_LAYERLEVEL" val="1_1_1"/>
  <p:tag name="KSO_WM_UNIT_PRESET_TEXT_INDEX" val="2"/>
  <p:tag name="KSO_WM_UNIT_PRESET_TEXT_LEN" val="10"/>
  <p:tag name="KSO_WM_UNIT_TYPE" val="l_h_f"/>
  <p:tag name="KSO_WM_UNIT_VALUE" val="20"/>
</p:tagLst>
</file>

<file path=ppt/tags/tag292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69"/>
  <p:tag name="KSO_WM_UNIT_ID" val="custom160069_25*i*5"/>
  <p:tag name="KSO_WM_UNIT_INDEX" val="5"/>
  <p:tag name="KSO_WM_UNIT_TYPE" val="i"/>
</p:tagLst>
</file>

<file path=ppt/tags/tag293.xml><?xml version="1.0" encoding="utf-8"?>
<p:tagLst xmlns:p="http://schemas.openxmlformats.org/presentationml/2006/main">
  <p:tag name="KSO_WM_BEAUTIFY_FLAG" val="#wm#"/>
  <p:tag name="KSO_WM_DIAGRAM_GROUP_CODE" val="l1-8"/>
  <p:tag name="KSO_WM_TAG_VERSION" val="1.0"/>
  <p:tag name="KSO_WM_TEMPLATE_CATEGORY" val="custom"/>
  <p:tag name="KSO_WM_TEMPLATE_INDEX" val="160069"/>
  <p:tag name="KSO_WM_UNIT_CLEAR" val="1"/>
  <p:tag name="KSO_WM_UNIT_COMPATIBLE" val="0"/>
  <p:tag name="KSO_WM_UNIT_HIGHLIGHT" val="0"/>
  <p:tag name="KSO_WM_UNIT_ID" val="custom160069_25*l_h_a*1_2_1"/>
  <p:tag name="KSO_WM_UNIT_INDEX" val="1_2_1"/>
  <p:tag name="KSO_WM_UNIT_LAYERLEVEL" val="1_1_1"/>
  <p:tag name="KSO_WM_UNIT_PRESET_TEXT" val="在此编辑标题"/>
  <p:tag name="KSO_WM_UNIT_TYPE" val="l_h_a"/>
  <p:tag name="KSO_WM_UNIT_VALUE" val="10"/>
</p:tagLst>
</file>

<file path=ppt/tags/tag294.xml><?xml version="1.0" encoding="utf-8"?>
<p:tagLst xmlns:p="http://schemas.openxmlformats.org/presentationml/2006/main">
  <p:tag name="KSO_WM_BEAUTIFY_FLAG" val="#wm#"/>
  <p:tag name="KSO_WM_DIAGRAM_GROUP_CODE" val="l1-8"/>
  <p:tag name="KSO_WM_TAG_VERSION" val="1.0"/>
  <p:tag name="KSO_WM_TEMPLATE_CATEGORY" val="custom"/>
  <p:tag name="KSO_WM_TEMPLATE_INDEX" val="160069"/>
  <p:tag name="KSO_WM_UNIT_CLEAR" val="1"/>
  <p:tag name="KSO_WM_UNIT_COMPATIBLE" val="0"/>
  <p:tag name="KSO_WM_UNIT_HIGHLIGHT" val="0"/>
  <p:tag name="KSO_WM_UNIT_ID" val="custom160069_25*l_h_f*1_2_1"/>
  <p:tag name="KSO_WM_UNIT_INDEX" val="1_2_1"/>
  <p:tag name="KSO_WM_UNIT_LAYERLEVEL" val="1_1_1"/>
  <p:tag name="KSO_WM_UNIT_PRESET_TEXT_INDEX" val="2"/>
  <p:tag name="KSO_WM_UNIT_PRESET_TEXT_LEN" val="10"/>
  <p:tag name="KSO_WM_UNIT_TYPE" val="l_h_f"/>
  <p:tag name="KSO_WM_UNIT_VALUE" val="20"/>
</p:tagLst>
</file>

<file path=ppt/tags/tag295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69"/>
  <p:tag name="KSO_WM_UNIT_ID" val="custom160069_25*i*8"/>
  <p:tag name="KSO_WM_UNIT_INDEX" val="8"/>
  <p:tag name="KSO_WM_UNIT_TYPE" val="i"/>
</p:tagLst>
</file>

<file path=ppt/tags/tag296.xml><?xml version="1.0" encoding="utf-8"?>
<p:tagLst xmlns:p="http://schemas.openxmlformats.org/presentationml/2006/main">
  <p:tag name="KSO_WM_BEAUTIFY_FLAG" val="#wm#"/>
  <p:tag name="KSO_WM_DIAGRAM_GROUP_CODE" val="l1-8"/>
  <p:tag name="KSO_WM_TAG_VERSION" val="1.0"/>
  <p:tag name="KSO_WM_TEMPLATE_CATEGORY" val="custom"/>
  <p:tag name="KSO_WM_TEMPLATE_INDEX" val="160069"/>
  <p:tag name="KSO_WM_UNIT_CLEAR" val="1"/>
  <p:tag name="KSO_WM_UNIT_COMPATIBLE" val="0"/>
  <p:tag name="KSO_WM_UNIT_HIGHLIGHT" val="0"/>
  <p:tag name="KSO_WM_UNIT_ID" val="custom160069_25*l_h_a*1_3_1"/>
  <p:tag name="KSO_WM_UNIT_INDEX" val="1_3_1"/>
  <p:tag name="KSO_WM_UNIT_LAYERLEVEL" val="1_1_1"/>
  <p:tag name="KSO_WM_UNIT_PRESET_TEXT" val="在此编辑标题"/>
  <p:tag name="KSO_WM_UNIT_TYPE" val="l_h_a"/>
  <p:tag name="KSO_WM_UNIT_VALUE" val="10"/>
</p:tagLst>
</file>

<file path=ppt/tags/tag297.xml><?xml version="1.0" encoding="utf-8"?>
<p:tagLst xmlns:p="http://schemas.openxmlformats.org/presentationml/2006/main">
  <p:tag name="KSO_WM_BEAUTIFY_FLAG" val="#wm#"/>
  <p:tag name="KSO_WM_DIAGRAM_GROUP_CODE" val="l1-8"/>
  <p:tag name="KSO_WM_TAG_VERSION" val="1.0"/>
  <p:tag name="KSO_WM_TEMPLATE_CATEGORY" val="custom"/>
  <p:tag name="KSO_WM_TEMPLATE_INDEX" val="160069"/>
  <p:tag name="KSO_WM_UNIT_CLEAR" val="1"/>
  <p:tag name="KSO_WM_UNIT_COMPATIBLE" val="0"/>
  <p:tag name="KSO_WM_UNIT_HIGHLIGHT" val="0"/>
  <p:tag name="KSO_WM_UNIT_ID" val="custom160069_25*l_h_f*1_3_1"/>
  <p:tag name="KSO_WM_UNIT_INDEX" val="1_3_1"/>
  <p:tag name="KSO_WM_UNIT_LAYERLEVEL" val="1_1_1"/>
  <p:tag name="KSO_WM_UNIT_PRESET_TEXT_INDEX" val="2"/>
  <p:tag name="KSO_WM_UNIT_PRESET_TEXT_LEN" val="10"/>
  <p:tag name="KSO_WM_UNIT_TYPE" val="l_h_f"/>
  <p:tag name="KSO_WM_UNIT_VALUE" val="20"/>
</p:tagLst>
</file>

<file path=ppt/tags/tag298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69"/>
  <p:tag name="KSO_WM_UNIT_ID" val="custom160069_25*i*11"/>
  <p:tag name="KSO_WM_UNIT_INDEX" val="11"/>
  <p:tag name="KSO_WM_UNIT_TYPE" val="i"/>
</p:tagLst>
</file>

<file path=ppt/tags/tag299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69"/>
  <p:tag name="KSO_WM_UNIT_CLEAR" val="1"/>
  <p:tag name="KSO_WM_UNIT_COMPATIBLE" val="0"/>
  <p:tag name="KSO_WM_UNIT_HIGHLIGHT" val="0"/>
  <p:tag name="KSO_WM_UNIT_ID" val="custom160069_25*a*1"/>
  <p:tag name="KSO_WM_UNIT_INDEX" val="1"/>
  <p:tag name="KSO_WM_UNIT_ISCONTENTSTITLE" val="0"/>
  <p:tag name="KSO_WM_UNIT_LAYERLEVEL" val="1"/>
  <p:tag name="KSO_WM_UNIT_PRESET_TEXT_INDEX" val="0"/>
  <p:tag name="KSO_WM_UNIT_PRESET_TEXT_LEN" val="9"/>
  <p:tag name="KSO_WM_UNIT_TYPE" val="a"/>
  <p:tag name="KSO_WM_UNIT_VALUE" val="33"/>
</p:tagLst>
</file>

<file path=ppt/tags/tag3.xml><?xml version="1.0" encoding="utf-8"?>
<p:tagLst xmlns:p="http://schemas.openxmlformats.org/presentationml/2006/main">
  <p:tag name="KSO_WM_BEAUTIFY_FLAG" val="#wm#"/>
  <p:tag name="KSO_WM_UNIT_ID" val="258*i*11"/>
  <p:tag name="KSO_WM_UNIT_TEMPLATE_CATEGORY" val="custom"/>
  <p:tag name="KSO_WM_UNIT_TEMPLATE_INDEX" val="69"/>
  <p:tag name="KSO_WM_UNIT_TYPE" val="i"/>
</p:tagLst>
</file>

<file path=ppt/tags/tag30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69"/>
  <p:tag name="KSO_WM_UNIT_ID" val="custom160069_8*i*5"/>
  <p:tag name="KSO_WM_UNIT_INDEX" val="5"/>
  <p:tag name="KSO_WM_UNIT_TYPE" val="i"/>
</p:tagLst>
</file>

<file path=ppt/tags/tag300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69"/>
  <p:tag name="KSO_WM_UNIT_CLEAR" val="1"/>
  <p:tag name="KSO_WM_UNIT_COMPATIBLE" val="0"/>
  <p:tag name="KSO_WM_UNIT_HIGHLIGHT" val="0"/>
  <p:tag name="KSO_WM_UNIT_ID" val="custom160069_25*b*1"/>
  <p:tag name="KSO_WM_UNIT_INDEX" val="1"/>
  <p:tag name="KSO_WM_UNIT_ISCONTENTSTITLE" val="0"/>
  <p:tag name="KSO_WM_UNIT_LAYERLEVEL" val="1"/>
  <p:tag name="KSO_WM_UNIT_PRESET_TEXT_INDEX" val="1"/>
  <p:tag name="KSO_WM_UNIT_PRESET_TEXT_LEN" val="10"/>
  <p:tag name="KSO_WM_UNIT_TYPE" val="b"/>
  <p:tag name="KSO_WM_UNIT_VALUE" val="37"/>
</p:tagLst>
</file>

<file path=ppt/tags/tag301.xml><?xml version="1.0" encoding="utf-8"?>
<p:tagLst xmlns:p="http://schemas.openxmlformats.org/presentationml/2006/main">
  <p:tag name="KSO_WM_BEAUTIFY_FLAG" val="#wm#"/>
  <p:tag name="KSO_WM_DIAGRAM_GROUP_CODE" val="l1-8"/>
  <p:tag name="KSO_WM_SLIDE_ID" val="custom160069_25"/>
  <p:tag name="KSO_WM_SLIDE_INDEX" val="25"/>
  <p:tag name="KSO_WM_SLIDE_ITEM_CNT" val="3"/>
  <p:tag name="KSO_WM_SLIDE_LAYOUT" val="a_b_l"/>
  <p:tag name="KSO_WM_SLIDE_LAYOUT_CNT" val="1_1_1"/>
  <p:tag name="KSO_WM_SLIDE_POSITION" val="101*56"/>
  <p:tag name="KSO_WM_SLIDE_SIZE" val="758*477"/>
  <p:tag name="KSO_WM_SLIDE_TYPE" val="text"/>
  <p:tag name="KSO_WM_TAG_VERSION" val="1.0"/>
  <p:tag name="KSO_WM_TEMPLATE_CATEGORY" val="custom"/>
  <p:tag name="KSO_WM_TEMPLATE_INDEX" val="160069"/>
</p:tagLst>
</file>

<file path=ppt/tags/tag302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69"/>
  <p:tag name="KSO_WM_UNIT_CLEAR" val="0"/>
  <p:tag name="KSO_WM_UNIT_COMPATIBLE" val="0"/>
  <p:tag name="KSO_WM_UNIT_HIGHLIGHT" val="0"/>
  <p:tag name="KSO_WM_UNIT_ID" val="custom160069_26*d*1"/>
  <p:tag name="KSO_WM_UNIT_INDEX" val="1"/>
  <p:tag name="KSO_WM_UNIT_LAYERLEVEL" val="1"/>
  <p:tag name="KSO_WM_UNIT_TYPE" val="d"/>
  <p:tag name="KSO_WM_UNIT_VALUE" val="627*917"/>
</p:tagLst>
</file>

<file path=ppt/tags/tag303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69"/>
  <p:tag name="KSO_WM_UNIT_CLEAR" val="0"/>
  <p:tag name="KSO_WM_UNIT_COMPATIBLE" val="0"/>
  <p:tag name="KSO_WM_UNIT_HIGHLIGHT" val="0"/>
  <p:tag name="KSO_WM_UNIT_ID" val="custom160069_26*d*2"/>
  <p:tag name="KSO_WM_UNIT_INDEX" val="2"/>
  <p:tag name="KSO_WM_UNIT_LAYERLEVEL" val="1"/>
  <p:tag name="KSO_WM_UNIT_TYPE" val="d"/>
  <p:tag name="KSO_WM_UNIT_VALUE" val="633*919"/>
</p:tagLst>
</file>

<file path=ppt/tags/tag304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69"/>
  <p:tag name="KSO_WM_UNIT_CLEAR" val="0"/>
  <p:tag name="KSO_WM_UNIT_COMPATIBLE" val="0"/>
  <p:tag name="KSO_WM_UNIT_HIGHLIGHT" val="0"/>
  <p:tag name="KSO_WM_UNIT_ID" val="custom160069_26*d*3"/>
  <p:tag name="KSO_WM_UNIT_INDEX" val="3"/>
  <p:tag name="KSO_WM_UNIT_LAYERLEVEL" val="1"/>
  <p:tag name="KSO_WM_UNIT_TYPE" val="d"/>
  <p:tag name="KSO_WM_UNIT_VALUE" val="629*910"/>
</p:tagLst>
</file>

<file path=ppt/tags/tag305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69"/>
  <p:tag name="KSO_WM_UNIT_CLEAR" val="1"/>
  <p:tag name="KSO_WM_UNIT_COMPATIBLE" val="0"/>
  <p:tag name="KSO_WM_UNIT_HIGHLIGHT" val="0"/>
  <p:tag name="KSO_WM_UNIT_ID" val="custom160069_26*a*1"/>
  <p:tag name="KSO_WM_UNIT_INDEX" val="1"/>
  <p:tag name="KSO_WM_UNIT_ISCONTENTSTITLE" val="0"/>
  <p:tag name="KSO_WM_UNIT_LAYERLEVEL" val="1"/>
  <p:tag name="KSO_WM_UNIT_PRESET_TEXT_INDEX" val="0"/>
  <p:tag name="KSO_WM_UNIT_PRESET_TEXT_LEN" val="9"/>
  <p:tag name="KSO_WM_UNIT_TYPE" val="a"/>
  <p:tag name="KSO_WM_UNIT_VALUE" val="24"/>
</p:tagLst>
</file>

<file path=ppt/tags/tag306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69"/>
  <p:tag name="KSO_WM_UNIT_CLEAR" val="1"/>
  <p:tag name="KSO_WM_UNIT_COMPATIBLE" val="0"/>
  <p:tag name="KSO_WM_UNIT_HIGHLIGHT" val="0"/>
  <p:tag name="KSO_WM_UNIT_ID" val="custom160069_26*f*1"/>
  <p:tag name="KSO_WM_UNIT_INDEX" val="1"/>
  <p:tag name="KSO_WM_UNIT_LAYERLEVEL" val="1"/>
  <p:tag name="KSO_WM_UNIT_PRESET_TEXT_INDEX" val="2"/>
  <p:tag name="KSO_WM_UNIT_PRESET_TEXT_LEN" val="60"/>
  <p:tag name="KSO_WM_UNIT_TYPE" val="f"/>
  <p:tag name="KSO_WM_UNIT_VALUE" val="156"/>
</p:tagLst>
</file>

<file path=ppt/tags/tag307.xml><?xml version="1.0" encoding="utf-8"?>
<p:tagLst xmlns:p="http://schemas.openxmlformats.org/presentationml/2006/main">
  <p:tag name="KSO_WM_BEAUTIFY_FLAG" val="#wm#"/>
  <p:tag name="KSO_WM_SLIDE_ID" val="custom160069_26"/>
  <p:tag name="KSO_WM_SLIDE_INDEX" val="26"/>
  <p:tag name="KSO_WM_SLIDE_ITEM_CNT" val="4"/>
  <p:tag name="KSO_WM_SLIDE_LAYOUT" val="a_f_d"/>
  <p:tag name="KSO_WM_SLIDE_LAYOUT_CNT" val="1_1_3"/>
  <p:tag name="KSO_WM_SLIDE_POSITION" val="76*60"/>
  <p:tag name="KSO_WM_SLIDE_SIZE" val="809*423"/>
  <p:tag name="KSO_WM_SLIDE_TYPE" val="text"/>
  <p:tag name="KSO_WM_TAG_VERSION" val="1.0"/>
  <p:tag name="KSO_WM_TEMPLATE_CATEGORY" val="custom"/>
  <p:tag name="KSO_WM_TEMPLATE_INDEX" val="160069"/>
</p:tagLst>
</file>

<file path=ppt/tags/tag308.xml><?xml version="1.0" encoding="utf-8"?>
<p:tagLst xmlns:p="http://schemas.openxmlformats.org/presentationml/2006/main">
  <p:tag name="KSO_WM_BEAUTIFY_FLAG" val="#wm#"/>
  <p:tag name="KSO_WM_DIAGRAM_GROUP_CODE" val="l1-9"/>
  <p:tag name="KSO_WM_TAG_VERSION" val="1.0"/>
  <p:tag name="KSO_WM_TEMPLATE_CATEGORY" val="custom"/>
  <p:tag name="KSO_WM_TEMPLATE_INDEX" val="160069"/>
  <p:tag name="KSO_WM_UNIT_CLEAR" val="1"/>
  <p:tag name="KSO_WM_UNIT_COMPATIBLE" val="0"/>
  <p:tag name="KSO_WM_UNIT_HIGHLIGHT" val="0"/>
  <p:tag name="KSO_WM_UNIT_ID" val="custom160069_27*l_h_f*1_2_1"/>
  <p:tag name="KSO_WM_UNIT_INDEX" val="1_2_1"/>
  <p:tag name="KSO_WM_UNIT_LAYERLEVEL" val="1_1_1"/>
  <p:tag name="KSO_WM_UNIT_PRESET_TEXT_INDEX" val="2"/>
  <p:tag name="KSO_WM_UNIT_PRESET_TEXT_LEN" val="9"/>
  <p:tag name="KSO_WM_UNIT_TYPE" val="l_h_f"/>
  <p:tag name="KSO_WM_UNIT_VALUE" val="60"/>
</p:tagLst>
</file>

<file path=ppt/tags/tag309.xml><?xml version="1.0" encoding="utf-8"?>
<p:tagLst xmlns:p="http://schemas.openxmlformats.org/presentationml/2006/main">
  <p:tag name="KSO_WM_BEAUTIFY_FLAG" val="#wm#"/>
  <p:tag name="KSO_WM_DIAGRAM_GROUP_CODE" val="l1-9"/>
  <p:tag name="KSO_WM_TAG_VERSION" val="1.0"/>
  <p:tag name="KSO_WM_TEMPLATE_CATEGORY" val="custom"/>
  <p:tag name="KSO_WM_TEMPLATE_INDEX" val="160069"/>
  <p:tag name="KSO_WM_UNIT_CLEAR" val="1"/>
  <p:tag name="KSO_WM_UNIT_COMPATIBLE" val="0"/>
  <p:tag name="KSO_WM_UNIT_HIGHLIGHT" val="0"/>
  <p:tag name="KSO_WM_UNIT_ID" val="custom160069_27*l_h_f*1_3_1"/>
  <p:tag name="KSO_WM_UNIT_INDEX" val="1_3_1"/>
  <p:tag name="KSO_WM_UNIT_LAYERLEVEL" val="1_1_1"/>
  <p:tag name="KSO_WM_UNIT_PRESET_TEXT_INDEX" val="2"/>
  <p:tag name="KSO_WM_UNIT_PRESET_TEXT_LEN" val="9"/>
  <p:tag name="KSO_WM_UNIT_TYPE" val="l_h_f"/>
  <p:tag name="KSO_WM_UNIT_VALUE" val="60"/>
</p:tagLst>
</file>

<file path=ppt/tags/tag31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69"/>
  <p:tag name="KSO_WM_UNIT_ID" val="custom160069_8*i*6"/>
  <p:tag name="KSO_WM_UNIT_INDEX" val="6"/>
  <p:tag name="KSO_WM_UNIT_TYPE" val="i"/>
</p:tagLst>
</file>

<file path=ppt/tags/tag310.xml><?xml version="1.0" encoding="utf-8"?>
<p:tagLst xmlns:p="http://schemas.openxmlformats.org/presentationml/2006/main">
  <p:tag name="KSO_WM_BEAUTIFY_FLAG" val="#wm#"/>
  <p:tag name="KSO_WM_DIAGRAM_GROUP_CODE" val="l1-9"/>
  <p:tag name="KSO_WM_TAG_VERSION" val="1.0"/>
  <p:tag name="KSO_WM_TEMPLATE_CATEGORY" val="custom"/>
  <p:tag name="KSO_WM_TEMPLATE_INDEX" val="160069"/>
  <p:tag name="KSO_WM_UNIT_CLEAR" val="1"/>
  <p:tag name="KSO_WM_UNIT_COMPATIBLE" val="0"/>
  <p:tag name="KSO_WM_UNIT_HIGHLIGHT" val="0"/>
  <p:tag name="KSO_WM_UNIT_ID" val="custom160069_27*l_h_f*1_1_1"/>
  <p:tag name="KSO_WM_UNIT_INDEX" val="1_1_1"/>
  <p:tag name="KSO_WM_UNIT_LAYERLEVEL" val="1_1_1"/>
  <p:tag name="KSO_WM_UNIT_PRESET_TEXT_INDEX" val="2"/>
  <p:tag name="KSO_WM_UNIT_PRESET_TEXT_LEN" val="9"/>
  <p:tag name="KSO_WM_UNIT_TYPE" val="l_h_f"/>
  <p:tag name="KSO_WM_UNIT_VALUE" val="60"/>
</p:tagLst>
</file>

<file path=ppt/tags/tag311.xml><?xml version="1.0" encoding="utf-8"?>
<p:tagLst xmlns:p="http://schemas.openxmlformats.org/presentationml/2006/main">
  <p:tag name="KSO_WM_BEAUTIFY_FLAG" val="#wm#"/>
  <p:tag name="KSO_WM_DIAGRAM_GROUP_CODE" val="l1-9"/>
  <p:tag name="KSO_WM_TAG_VERSION" val="1.0"/>
  <p:tag name="KSO_WM_TEMPLATE_CATEGORY" val="custom"/>
  <p:tag name="KSO_WM_TEMPLATE_INDEX" val="160069"/>
  <p:tag name="KSO_WM_UNIT_CLEAR" val="1"/>
  <p:tag name="KSO_WM_UNIT_COMPATIBLE" val="0"/>
  <p:tag name="KSO_WM_UNIT_HIGHLIGHT" val="0"/>
  <p:tag name="KSO_WM_UNIT_ID" val="custom160069_27*l_h_f*1_4_1"/>
  <p:tag name="KSO_WM_UNIT_INDEX" val="1_4_1"/>
  <p:tag name="KSO_WM_UNIT_LAYERLEVEL" val="1_1_1"/>
  <p:tag name="KSO_WM_UNIT_PRESET_TEXT_INDEX" val="2"/>
  <p:tag name="KSO_WM_UNIT_PRESET_TEXT_LEN" val="9"/>
  <p:tag name="KSO_WM_UNIT_TYPE" val="l_h_f"/>
  <p:tag name="KSO_WM_UNIT_VALUE" val="60"/>
</p:tagLst>
</file>

<file path=ppt/tags/tag312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69"/>
  <p:tag name="KSO_WM_UNIT_ID" val="custom160069_27*i*4"/>
  <p:tag name="KSO_WM_UNIT_INDEX" val="4"/>
  <p:tag name="KSO_WM_UNIT_TYPE" val="i"/>
</p:tagLst>
</file>

<file path=ppt/tags/tag313.xml><?xml version="1.0" encoding="utf-8"?>
<p:tagLst xmlns:p="http://schemas.openxmlformats.org/presentationml/2006/main">
  <p:tag name="KSO_WM_BEAUTIFY_FLAG" val="#wm#"/>
  <p:tag name="KSO_WM_DIAGRAM_GROUP_CODE" val="l1-9"/>
  <p:tag name="KSO_WM_TAG_VERSION" val="1.0"/>
  <p:tag name="KSO_WM_TEMPLATE_CATEGORY" val="custom"/>
  <p:tag name="KSO_WM_TEMPLATE_INDEX" val="160069"/>
  <p:tag name="KSO_WM_UNIT_CLEAR" val="1"/>
  <p:tag name="KSO_WM_UNIT_ID" val="custom160069_27*l_i*1_1"/>
  <p:tag name="KSO_WM_UNIT_INDEX" val="1_1"/>
  <p:tag name="KSO_WM_UNIT_LAYERLEVEL" val="1_1"/>
  <p:tag name="KSO_WM_UNIT_TYPE" val="l_i"/>
</p:tagLst>
</file>

<file path=ppt/tags/tag314.xml><?xml version="1.0" encoding="utf-8"?>
<p:tagLst xmlns:p="http://schemas.openxmlformats.org/presentationml/2006/main">
  <p:tag name="KSO_WM_BEAUTIFY_FLAG" val="#wm#"/>
  <p:tag name="KSO_WM_DIAGRAM_GROUP_CODE" val="l1-9"/>
  <p:tag name="KSO_WM_TAG_VERSION" val="1.0"/>
  <p:tag name="KSO_WM_TEMPLATE_CATEGORY" val="custom"/>
  <p:tag name="KSO_WM_TEMPLATE_INDEX" val="160069"/>
  <p:tag name="KSO_WM_UNIT_CLEAR" val="1"/>
  <p:tag name="KSO_WM_UNIT_ID" val="custom160069_27*l_i*1_2"/>
  <p:tag name="KSO_WM_UNIT_INDEX" val="1_2"/>
  <p:tag name="KSO_WM_UNIT_LAYERLEVEL" val="1_1"/>
  <p:tag name="KSO_WM_UNIT_TYPE" val="l_i"/>
</p:tagLst>
</file>

<file path=ppt/tags/tag315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69"/>
  <p:tag name="KSO_WM_UNIT_ID" val="custom160069_27*i*9"/>
  <p:tag name="KSO_WM_UNIT_INDEX" val="9"/>
  <p:tag name="KSO_WM_UNIT_TYPE" val="i"/>
</p:tagLst>
</file>

<file path=ppt/tags/tag316.xml><?xml version="1.0" encoding="utf-8"?>
<p:tagLst xmlns:p="http://schemas.openxmlformats.org/presentationml/2006/main">
  <p:tag name="KSO_WM_BEAUTIFY_FLAG" val="#wm#"/>
  <p:tag name="KSO_WM_DIAGRAM_GROUP_CODE" val="l1-9"/>
  <p:tag name="KSO_WM_TAG_VERSION" val="1.0"/>
  <p:tag name="KSO_WM_TEMPLATE_CATEGORY" val="custom"/>
  <p:tag name="KSO_WM_TEMPLATE_INDEX" val="160069"/>
  <p:tag name="KSO_WM_UNIT_CLEAR" val="1"/>
  <p:tag name="KSO_WM_UNIT_ID" val="custom160069_27*l_i*1_3"/>
  <p:tag name="KSO_WM_UNIT_INDEX" val="1_3"/>
  <p:tag name="KSO_WM_UNIT_LAYERLEVEL" val="1_1"/>
  <p:tag name="KSO_WM_UNIT_TYPE" val="l_i"/>
</p:tagLst>
</file>

<file path=ppt/tags/tag317.xml><?xml version="1.0" encoding="utf-8"?>
<p:tagLst xmlns:p="http://schemas.openxmlformats.org/presentationml/2006/main">
  <p:tag name="KSO_WM_BEAUTIFY_FLAG" val="#wm#"/>
  <p:tag name="KSO_WM_DIAGRAM_GROUP_CODE" val="l1-9"/>
  <p:tag name="KSO_WM_TAG_VERSION" val="1.0"/>
  <p:tag name="KSO_WM_TEMPLATE_CATEGORY" val="custom"/>
  <p:tag name="KSO_WM_TEMPLATE_INDEX" val="160069"/>
  <p:tag name="KSO_WM_UNIT_CLEAR" val="1"/>
  <p:tag name="KSO_WM_UNIT_ID" val="custom160069_27*l_i*1_4"/>
  <p:tag name="KSO_WM_UNIT_INDEX" val="1_4"/>
  <p:tag name="KSO_WM_UNIT_LAYERLEVEL" val="1_1"/>
  <p:tag name="KSO_WM_UNIT_TYPE" val="l_i"/>
</p:tagLst>
</file>

<file path=ppt/tags/tag318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69"/>
  <p:tag name="KSO_WM_UNIT_CLEAR" val="1"/>
  <p:tag name="KSO_WM_UNIT_COMPATIBLE" val="0"/>
  <p:tag name="KSO_WM_UNIT_HIGHLIGHT" val="0"/>
  <p:tag name="KSO_WM_UNIT_ID" val="custom160069_27*a*1"/>
  <p:tag name="KSO_WM_UNIT_INDEX" val="1"/>
  <p:tag name="KSO_WM_UNIT_ISCONTENTSTITLE" val="0"/>
  <p:tag name="KSO_WM_UNIT_LAYERLEVEL" val="1"/>
  <p:tag name="KSO_WM_UNIT_PRESET_TEXT_INDEX" val="0"/>
  <p:tag name="KSO_WM_UNIT_PRESET_TEXT_LEN" val="9"/>
  <p:tag name="KSO_WM_UNIT_TYPE" val="a"/>
  <p:tag name="KSO_WM_UNIT_VALUE" val="33"/>
</p:tagLst>
</file>

<file path=ppt/tags/tag319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69"/>
  <p:tag name="KSO_WM_UNIT_CLEAR" val="1"/>
  <p:tag name="KSO_WM_UNIT_COMPATIBLE" val="0"/>
  <p:tag name="KSO_WM_UNIT_HIGHLIGHT" val="0"/>
  <p:tag name="KSO_WM_UNIT_ID" val="custom160069_27*b*1"/>
  <p:tag name="KSO_WM_UNIT_INDEX" val="1"/>
  <p:tag name="KSO_WM_UNIT_ISCONTENTSTITLE" val="0"/>
  <p:tag name="KSO_WM_UNIT_LAYERLEVEL" val="1"/>
  <p:tag name="KSO_WM_UNIT_PRESET_TEXT_INDEX" val="1"/>
  <p:tag name="KSO_WM_UNIT_PRESET_TEXT_LEN" val="10"/>
  <p:tag name="KSO_WM_UNIT_TYPE" val="b"/>
  <p:tag name="KSO_WM_UNIT_VALUE" val="37"/>
</p:tagLst>
</file>

<file path=ppt/tags/tag32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69"/>
  <p:tag name="KSO_WM_UNIT_CLEAR" val="1"/>
  <p:tag name="KSO_WM_UNIT_COMPATIBLE" val="0"/>
  <p:tag name="KSO_WM_UNIT_HIGHLIGHT" val="0"/>
  <p:tag name="KSO_WM_UNIT_ID" val="custom160069_8*a*1"/>
  <p:tag name="KSO_WM_UNIT_INDEX" val="1"/>
  <p:tag name="KSO_WM_UNIT_ISCONTENTSTITLE" val="1"/>
  <p:tag name="KSO_WM_UNIT_LAYERLEVEL" val="1"/>
  <p:tag name="KSO_WM_UNIT_PRESET_TEXT" val="CONTENTS"/>
  <p:tag name="KSO_WM_UNIT_TYPE" val="a"/>
  <p:tag name="KSO_WM_UNIT_VALUE" val="7"/>
</p:tagLst>
</file>

<file path=ppt/tags/tag320.xml><?xml version="1.0" encoding="utf-8"?>
<p:tagLst xmlns:p="http://schemas.openxmlformats.org/presentationml/2006/main">
  <p:tag name="KSO_WM_BEAUTIFY_FLAG" val="#wm#"/>
  <p:tag name="KSO_WM_DIAGRAM_GROUP_CODE" val="l1-9"/>
  <p:tag name="KSO_WM_SLIDE_ID" val="custom160069_27"/>
  <p:tag name="KSO_WM_SLIDE_INDEX" val="27"/>
  <p:tag name="KSO_WM_SLIDE_ITEM_CNT" val="4"/>
  <p:tag name="KSO_WM_SLIDE_LAYOUT" val="a_b_l"/>
  <p:tag name="KSO_WM_SLIDE_LAYOUT_CNT" val="1_1_1"/>
  <p:tag name="KSO_WM_SLIDE_POSITION" val="117*56"/>
  <p:tag name="KSO_WM_SLIDE_SIZE" val="687*430"/>
  <p:tag name="KSO_WM_SLIDE_TYPE" val="text"/>
  <p:tag name="KSO_WM_TAG_VERSION" val="1.0"/>
  <p:tag name="KSO_WM_TEMPLATE_CATEGORY" val="custom"/>
  <p:tag name="KSO_WM_TEMPLATE_INDEX" val="160069"/>
</p:tagLst>
</file>

<file path=ppt/tags/tag321.xml><?xml version="1.0" encoding="utf-8"?>
<p:tagLst xmlns:p="http://schemas.openxmlformats.org/presentationml/2006/main">
  <p:tag name="KSO_WM_BEAUTIFY_FLAG" val="#wm#"/>
  <p:tag name="KSO_WM_DIAGRAM_GROUP_CODE" val="l1-10"/>
  <p:tag name="KSO_WM_TAG_VERSION" val="1.0"/>
  <p:tag name="KSO_WM_TEMPLATE_CATEGORY" val="custom"/>
  <p:tag name="KSO_WM_TEMPLATE_INDEX" val="160069"/>
  <p:tag name="KSO_WM_UNIT_CLEAR" val="1"/>
  <p:tag name="KSO_WM_UNIT_COMPATIBLE" val="0"/>
  <p:tag name="KSO_WM_UNIT_HIGHLIGHT" val="0"/>
  <p:tag name="KSO_WM_UNIT_ID" val="custom160069_28*l_h_a*1_1_1"/>
  <p:tag name="KSO_WM_UNIT_INDEX" val="1_1_1"/>
  <p:tag name="KSO_WM_UNIT_LAYERLEVEL" val="1_1_1"/>
  <p:tag name="KSO_WM_UNIT_PRESET_TEXT_INDEX" val="0"/>
  <p:tag name="KSO_WM_UNIT_PRESET_TEXT_LEN" val="9"/>
  <p:tag name="KSO_WM_UNIT_TYPE" val="l_h_a"/>
  <p:tag name="KSO_WM_UNIT_VALUE" val="28"/>
</p:tagLst>
</file>

<file path=ppt/tags/tag322.xml><?xml version="1.0" encoding="utf-8"?>
<p:tagLst xmlns:p="http://schemas.openxmlformats.org/presentationml/2006/main">
  <p:tag name="KSO_WM_BEAUTIFY_FLAG" val="#wm#"/>
  <p:tag name="KSO_WM_DIAGRAM_GROUP_CODE" val="l1-10"/>
  <p:tag name="KSO_WM_TAG_VERSION" val="1.0"/>
  <p:tag name="KSO_WM_TEMPLATE_CATEGORY" val="custom"/>
  <p:tag name="KSO_WM_TEMPLATE_INDEX" val="160069"/>
  <p:tag name="KSO_WM_UNIT_CLEAR" val="1"/>
  <p:tag name="KSO_WM_UNIT_COMPATIBLE" val="0"/>
  <p:tag name="KSO_WM_UNIT_HIGHLIGHT" val="0"/>
  <p:tag name="KSO_WM_UNIT_ID" val="custom160069_28*l_h_f*1_1_1"/>
  <p:tag name="KSO_WM_UNIT_INDEX" val="1_1_1"/>
  <p:tag name="KSO_WM_UNIT_LAYERLEVEL" val="1_1_1"/>
  <p:tag name="KSO_WM_UNIT_PRESET_TEXT_INDEX" val="2"/>
  <p:tag name="KSO_WM_UNIT_PRESET_TEXT_LEN" val="20"/>
  <p:tag name="KSO_WM_UNIT_TYPE" val="l_h_f"/>
  <p:tag name="KSO_WM_UNIT_VALUE" val="96"/>
</p:tagLst>
</file>

<file path=ppt/tags/tag323.xml><?xml version="1.0" encoding="utf-8"?>
<p:tagLst xmlns:p="http://schemas.openxmlformats.org/presentationml/2006/main">
  <p:tag name="KSO_WM_BEAUTIFY_FLAG" val="#wm#"/>
  <p:tag name="KSO_WM_DIAGRAM_GROUP_CODE" val="l1-10"/>
  <p:tag name="KSO_WM_TAG_VERSION" val="1.0"/>
  <p:tag name="KSO_WM_TEMPLATE_CATEGORY" val="custom"/>
  <p:tag name="KSO_WM_TEMPLATE_INDEX" val="160069"/>
  <p:tag name="KSO_WM_UNIT_CLEAR" val="1"/>
  <p:tag name="KSO_WM_UNIT_COMPATIBLE" val="0"/>
  <p:tag name="KSO_WM_UNIT_HIGHLIGHT" val="0"/>
  <p:tag name="KSO_WM_UNIT_ID" val="custom160069_28*l_h_a*1_2_1"/>
  <p:tag name="KSO_WM_UNIT_INDEX" val="1_2_1"/>
  <p:tag name="KSO_WM_UNIT_LAYERLEVEL" val="1_1_1"/>
  <p:tag name="KSO_WM_UNIT_PRESET_TEXT_INDEX" val="0"/>
  <p:tag name="KSO_WM_UNIT_PRESET_TEXT_LEN" val="9"/>
  <p:tag name="KSO_WM_UNIT_TYPE" val="l_h_a"/>
  <p:tag name="KSO_WM_UNIT_VALUE" val="28"/>
</p:tagLst>
</file>

<file path=ppt/tags/tag324.xml><?xml version="1.0" encoding="utf-8"?>
<p:tagLst xmlns:p="http://schemas.openxmlformats.org/presentationml/2006/main">
  <p:tag name="KSO_WM_BEAUTIFY_FLAG" val="#wm#"/>
  <p:tag name="KSO_WM_DIAGRAM_GROUP_CODE" val="l1-10"/>
  <p:tag name="KSO_WM_TAG_VERSION" val="1.0"/>
  <p:tag name="KSO_WM_TEMPLATE_CATEGORY" val="custom"/>
  <p:tag name="KSO_WM_TEMPLATE_INDEX" val="160069"/>
  <p:tag name="KSO_WM_UNIT_CLEAR" val="1"/>
  <p:tag name="KSO_WM_UNIT_COMPATIBLE" val="0"/>
  <p:tag name="KSO_WM_UNIT_HIGHLIGHT" val="0"/>
  <p:tag name="KSO_WM_UNIT_ID" val="custom160069_28*l_h_f*1_2_1"/>
  <p:tag name="KSO_WM_UNIT_INDEX" val="1_2_1"/>
  <p:tag name="KSO_WM_UNIT_LAYERLEVEL" val="1_1_1"/>
  <p:tag name="KSO_WM_UNIT_PRESET_TEXT_INDEX" val="2"/>
  <p:tag name="KSO_WM_UNIT_PRESET_TEXT_LEN" val="20"/>
  <p:tag name="KSO_WM_UNIT_TYPE" val="l_h_f"/>
  <p:tag name="KSO_WM_UNIT_VALUE" val="96"/>
</p:tagLst>
</file>

<file path=ppt/tags/tag325.xml><?xml version="1.0" encoding="utf-8"?>
<p:tagLst xmlns:p="http://schemas.openxmlformats.org/presentationml/2006/main">
  <p:tag name="KSO_WM_BEAUTIFY_FLAG" val="#wm#"/>
  <p:tag name="KSO_WM_DIAGRAM_GROUP_CODE" val="l1-10"/>
  <p:tag name="KSO_WM_TAG_VERSION" val="1.0"/>
  <p:tag name="KSO_WM_TEMPLATE_CATEGORY" val="custom"/>
  <p:tag name="KSO_WM_TEMPLATE_INDEX" val="160069"/>
  <p:tag name="KSO_WM_UNIT_CLEAR" val="1"/>
  <p:tag name="KSO_WM_UNIT_ID" val="custom160069_28*l_i*1_1"/>
  <p:tag name="KSO_WM_UNIT_INDEX" val="1_1"/>
  <p:tag name="KSO_WM_UNIT_LAYERLEVEL" val="1_1"/>
  <p:tag name="KSO_WM_UNIT_TYPE" val="l_i"/>
</p:tagLst>
</file>

<file path=ppt/tags/tag326.xml><?xml version="1.0" encoding="utf-8"?>
<p:tagLst xmlns:p="http://schemas.openxmlformats.org/presentationml/2006/main">
  <p:tag name="KSO_WM_BEAUTIFY_FLAG" val="#wm#"/>
  <p:tag name="KSO_WM_DIAGRAM_GROUP_CODE" val="l1-10"/>
  <p:tag name="KSO_WM_TAG_VERSION" val="1.0"/>
  <p:tag name="KSO_WM_TEMPLATE_CATEGORY" val="custom"/>
  <p:tag name="KSO_WM_TEMPLATE_INDEX" val="160069"/>
  <p:tag name="KSO_WM_UNIT_CLEAR" val="1"/>
  <p:tag name="KSO_WM_UNIT_ID" val="custom160069_28*l_i*1_2"/>
  <p:tag name="KSO_WM_UNIT_INDEX" val="1_2"/>
  <p:tag name="KSO_WM_UNIT_LAYERLEVEL" val="1_1"/>
  <p:tag name="KSO_WM_UNIT_TYPE" val="l_i"/>
</p:tagLst>
</file>

<file path=ppt/tags/tag327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69"/>
  <p:tag name="KSO_WM_UNIT_ID" val="custom160069_28*i*6"/>
  <p:tag name="KSO_WM_UNIT_INDEX" val="6"/>
  <p:tag name="KSO_WM_UNIT_TYPE" val="i"/>
</p:tagLst>
</file>

<file path=ppt/tags/tag328.xml><?xml version="1.0" encoding="utf-8"?>
<p:tagLst xmlns:p="http://schemas.openxmlformats.org/presentationml/2006/main">
  <p:tag name="KSO_WM_BEAUTIFY_FLAG" val="#wm#"/>
  <p:tag name="KSO_WM_DIAGRAM_GROUP_CODE" val="l1-10"/>
  <p:tag name="KSO_WM_TAG_VERSION" val="1.0"/>
  <p:tag name="KSO_WM_TEMPLATE_CATEGORY" val="custom"/>
  <p:tag name="KSO_WM_TEMPLATE_INDEX" val="160069"/>
  <p:tag name="KSO_WM_UNIT_CLEAR" val="1"/>
  <p:tag name="KSO_WM_UNIT_ID" val="custom160069_28*l_i*1_3"/>
  <p:tag name="KSO_WM_UNIT_INDEX" val="1_3"/>
  <p:tag name="KSO_WM_UNIT_LAYERLEVEL" val="1_1"/>
  <p:tag name="KSO_WM_UNIT_TYPE" val="l_i"/>
</p:tagLst>
</file>

<file path=ppt/tags/tag329.xml><?xml version="1.0" encoding="utf-8"?>
<p:tagLst xmlns:p="http://schemas.openxmlformats.org/presentationml/2006/main">
  <p:tag name="KSO_WM_BEAUTIFY_FLAG" val="#wm#"/>
  <p:tag name="KSO_WM_DIAGRAM_GROUP_CODE" val="l1-10"/>
  <p:tag name="KSO_WM_TAG_VERSION" val="1.0"/>
  <p:tag name="KSO_WM_TEMPLATE_CATEGORY" val="custom"/>
  <p:tag name="KSO_WM_TEMPLATE_INDEX" val="160069"/>
  <p:tag name="KSO_WM_UNIT_CLEAR" val="1"/>
  <p:tag name="KSO_WM_UNIT_ID" val="custom160069_28*l_i*1_4"/>
  <p:tag name="KSO_WM_UNIT_INDEX" val="1_4"/>
  <p:tag name="KSO_WM_UNIT_LAYERLEVEL" val="1_1"/>
  <p:tag name="KSO_WM_UNIT_TYPE" val="l_i"/>
</p:tagLst>
</file>

<file path=ppt/tags/tag33.xml><?xml version="1.0" encoding="utf-8"?>
<p:tagLst xmlns:p="http://schemas.openxmlformats.org/presentationml/2006/main">
  <p:tag name="KSO_WM_BEAUTIFY_FLAG" val="#wm#"/>
  <p:tag name="KSO_WM_DIAGRAM_GROUP_CODE" val="l1-1"/>
  <p:tag name="KSO_WM_SLIDE_ID" val="custom160069_8"/>
  <p:tag name="KSO_WM_SLIDE_INDEX" val="8"/>
  <p:tag name="KSO_WM_SLIDE_ITEM_CNT" val="4"/>
  <p:tag name="KSO_WM_SLIDE_LAYOUT" val="a_l"/>
  <p:tag name="KSO_WM_SLIDE_LAYOUT_CNT" val="1_1"/>
  <p:tag name="KSO_WM_SLIDE_TYPE" val="contents"/>
  <p:tag name="KSO_WM_TAG_VERSION" val="1.0"/>
  <p:tag name="KSO_WM_TEMPLATE_CATEGORY" val="custom"/>
  <p:tag name="KSO_WM_TEMPLATE_INDEX" val="160069"/>
</p:tagLst>
</file>

<file path=ppt/tags/tag330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69"/>
  <p:tag name="KSO_WM_UNIT_ID" val="custom160069_28*i*11"/>
  <p:tag name="KSO_WM_UNIT_INDEX" val="11"/>
  <p:tag name="KSO_WM_UNIT_TYPE" val="i"/>
</p:tagLst>
</file>

<file path=ppt/tags/tag331.xml><?xml version="1.0" encoding="utf-8"?>
<p:tagLst xmlns:p="http://schemas.openxmlformats.org/presentationml/2006/main">
  <p:tag name="KSO_WM_BEAUTIFY_FLAG" val="#wm#"/>
  <p:tag name="KSO_WM_DIAGRAM_GROUP_CODE" val="l1-10"/>
  <p:tag name="KSO_WM_TAG_VERSION" val="1.0"/>
  <p:tag name="KSO_WM_TEMPLATE_CATEGORY" val="custom"/>
  <p:tag name="KSO_WM_TEMPLATE_INDEX" val="160069"/>
  <p:tag name="KSO_WM_UNIT_CLEAR" val="1"/>
  <p:tag name="KSO_WM_UNIT_ID" val="custom160069_28*l_i*1_5"/>
  <p:tag name="KSO_WM_UNIT_INDEX" val="1_5"/>
  <p:tag name="KSO_WM_UNIT_LAYERLEVEL" val="1_1"/>
  <p:tag name="KSO_WM_UNIT_TYPE" val="l_i"/>
</p:tagLst>
</file>

<file path=ppt/tags/tag332.xml><?xml version="1.0" encoding="utf-8"?>
<p:tagLst xmlns:p="http://schemas.openxmlformats.org/presentationml/2006/main">
  <p:tag name="KSO_WM_BEAUTIFY_FLAG" val="#wm#"/>
  <p:tag name="KSO_WM_DIAGRAM_GROUP_CODE" val="l1-10"/>
  <p:tag name="KSO_WM_TAG_VERSION" val="1.0"/>
  <p:tag name="KSO_WM_TEMPLATE_CATEGORY" val="custom"/>
  <p:tag name="KSO_WM_TEMPLATE_INDEX" val="160069"/>
  <p:tag name="KSO_WM_UNIT_CLEAR" val="1"/>
  <p:tag name="KSO_WM_UNIT_ID" val="custom160069_28*l_i*1_6"/>
  <p:tag name="KSO_WM_UNIT_INDEX" val="1_6"/>
  <p:tag name="KSO_WM_UNIT_LAYERLEVEL" val="1_1"/>
  <p:tag name="KSO_WM_UNIT_TYPE" val="l_i"/>
</p:tagLst>
</file>

<file path=ppt/tags/tag333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69"/>
  <p:tag name="KSO_WM_UNIT_CLEAR" val="1"/>
  <p:tag name="KSO_WM_UNIT_COMPATIBLE" val="0"/>
  <p:tag name="KSO_WM_UNIT_HIGHLIGHT" val="0"/>
  <p:tag name="KSO_WM_UNIT_ID" val="custom160069_28*a*1"/>
  <p:tag name="KSO_WM_UNIT_INDEX" val="1"/>
  <p:tag name="KSO_WM_UNIT_ISCONTENTSTITLE" val="0"/>
  <p:tag name="KSO_WM_UNIT_LAYERLEVEL" val="1"/>
  <p:tag name="KSO_WM_UNIT_PRESET_TEXT_INDEX" val="0"/>
  <p:tag name="KSO_WM_UNIT_PRESET_TEXT_LEN" val="9"/>
  <p:tag name="KSO_WM_UNIT_TYPE" val="a"/>
  <p:tag name="KSO_WM_UNIT_VALUE" val="33"/>
</p:tagLst>
</file>

<file path=ppt/tags/tag334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69"/>
  <p:tag name="KSO_WM_UNIT_CLEAR" val="1"/>
  <p:tag name="KSO_WM_UNIT_COMPATIBLE" val="0"/>
  <p:tag name="KSO_WM_UNIT_HIGHLIGHT" val="0"/>
  <p:tag name="KSO_WM_UNIT_ID" val="custom160069_28*b*1"/>
  <p:tag name="KSO_WM_UNIT_INDEX" val="1"/>
  <p:tag name="KSO_WM_UNIT_ISCONTENTSTITLE" val="0"/>
  <p:tag name="KSO_WM_UNIT_LAYERLEVEL" val="1"/>
  <p:tag name="KSO_WM_UNIT_PRESET_TEXT_INDEX" val="1"/>
  <p:tag name="KSO_WM_UNIT_PRESET_TEXT_LEN" val="10"/>
  <p:tag name="KSO_WM_UNIT_TYPE" val="b"/>
  <p:tag name="KSO_WM_UNIT_VALUE" val="37"/>
</p:tagLst>
</file>

<file path=ppt/tags/tag335.xml><?xml version="1.0" encoding="utf-8"?>
<p:tagLst xmlns:p="http://schemas.openxmlformats.org/presentationml/2006/main">
  <p:tag name="KSO_WM_BEAUTIFY_FLAG" val="#wm#"/>
  <p:tag name="KSO_WM_DIAGRAM_GROUP_CODE" val="l1-10"/>
  <p:tag name="KSO_WM_SLIDE_ID" val="custom160069_28"/>
  <p:tag name="KSO_WM_SLIDE_INDEX" val="28"/>
  <p:tag name="KSO_WM_SLIDE_ITEM_CNT" val="2"/>
  <p:tag name="KSO_WM_SLIDE_LAYOUT" val="a_b_l"/>
  <p:tag name="KSO_WM_SLIDE_LAYOUT_CNT" val="1_1_1"/>
  <p:tag name="KSO_WM_SLIDE_POSITION" val="117*56"/>
  <p:tag name="KSO_WM_SLIDE_SIZE" val="687*468"/>
  <p:tag name="KSO_WM_SLIDE_TYPE" val="text"/>
  <p:tag name="KSO_WM_TAG_VERSION" val="1.0"/>
  <p:tag name="KSO_WM_TEMPLATE_CATEGORY" val="custom"/>
  <p:tag name="KSO_WM_TEMPLATE_INDEX" val="160069"/>
</p:tagLst>
</file>

<file path=ppt/tags/tag336.xml><?xml version="1.0" encoding="utf-8"?>
<p:tagLst xmlns:p="http://schemas.openxmlformats.org/presentationml/2006/main">
  <p:tag name="KSO_WM_BEAUTIFY_FLAG" val="#wm#"/>
  <p:tag name="KSO_WM_DIAGRAM_GROUP_CODE" val="l1-10"/>
  <p:tag name="KSO_WM_TAG_VERSION" val="1.0"/>
  <p:tag name="KSO_WM_TEMPLATE_CATEGORY" val="custom"/>
  <p:tag name="KSO_WM_TEMPLATE_INDEX" val="160069"/>
  <p:tag name="KSO_WM_UNIT_CLEAR" val="1"/>
  <p:tag name="KSO_WM_UNIT_COMPATIBLE" val="0"/>
  <p:tag name="KSO_WM_UNIT_HIGHLIGHT" val="0"/>
  <p:tag name="KSO_WM_UNIT_ID" val="custom160069_29*l_h_a*1_1_1"/>
  <p:tag name="KSO_WM_UNIT_INDEX" val="1_1_1"/>
  <p:tag name="KSO_WM_UNIT_LAYERLEVEL" val="1_1_1"/>
  <p:tag name="KSO_WM_UNIT_PRESET_TEXT" val="在此编辑标题"/>
  <p:tag name="KSO_WM_UNIT_TYPE" val="l_h_a"/>
  <p:tag name="KSO_WM_UNIT_VALUE" val="20"/>
</p:tagLst>
</file>

<file path=ppt/tags/tag337.xml><?xml version="1.0" encoding="utf-8"?>
<p:tagLst xmlns:p="http://schemas.openxmlformats.org/presentationml/2006/main">
  <p:tag name="KSO_WM_BEAUTIFY_FLAG" val="#wm#"/>
  <p:tag name="KSO_WM_DIAGRAM_GROUP_CODE" val="l1-10"/>
  <p:tag name="KSO_WM_TAG_VERSION" val="1.0"/>
  <p:tag name="KSO_WM_TEMPLATE_CATEGORY" val="custom"/>
  <p:tag name="KSO_WM_TEMPLATE_INDEX" val="160069"/>
  <p:tag name="KSO_WM_UNIT_CLEAR" val="1"/>
  <p:tag name="KSO_WM_UNIT_COMPATIBLE" val="0"/>
  <p:tag name="KSO_WM_UNIT_HIGHLIGHT" val="0"/>
  <p:tag name="KSO_WM_UNIT_ID" val="custom160069_29*l_h_f*1_1_1"/>
  <p:tag name="KSO_WM_UNIT_INDEX" val="1_1_1"/>
  <p:tag name="KSO_WM_UNIT_LAYERLEVEL" val="1_1_1"/>
  <p:tag name="KSO_WM_UNIT_PRESET_TEXT_INDEX" val="2"/>
  <p:tag name="KSO_WM_UNIT_PRESET_TEXT_LEN" val="20"/>
  <p:tag name="KSO_WM_UNIT_TYPE" val="l_h_f"/>
  <p:tag name="KSO_WM_UNIT_VALUE" val="80"/>
</p:tagLst>
</file>

<file path=ppt/tags/tag338.xml><?xml version="1.0" encoding="utf-8"?>
<p:tagLst xmlns:p="http://schemas.openxmlformats.org/presentationml/2006/main">
  <p:tag name="KSO_WM_BEAUTIFY_FLAG" val="#wm#"/>
  <p:tag name="KSO_WM_DIAGRAM_GROUP_CODE" val="l1-10"/>
  <p:tag name="KSO_WM_TAG_VERSION" val="1.0"/>
  <p:tag name="KSO_WM_TEMPLATE_CATEGORY" val="custom"/>
  <p:tag name="KSO_WM_TEMPLATE_INDEX" val="160069"/>
  <p:tag name="KSO_WM_UNIT_CLEAR" val="1"/>
  <p:tag name="KSO_WM_UNIT_COMPATIBLE" val="0"/>
  <p:tag name="KSO_WM_UNIT_HIGHLIGHT" val="0"/>
  <p:tag name="KSO_WM_UNIT_ID" val="custom160069_29*l_h_a*1_2_1"/>
  <p:tag name="KSO_WM_UNIT_INDEX" val="1_2_1"/>
  <p:tag name="KSO_WM_UNIT_LAYERLEVEL" val="1_1_1"/>
  <p:tag name="KSO_WM_UNIT_PRESET_TEXT" val="在此编辑标题"/>
  <p:tag name="KSO_WM_UNIT_TYPE" val="l_h_a"/>
  <p:tag name="KSO_WM_UNIT_VALUE" val="20"/>
</p:tagLst>
</file>

<file path=ppt/tags/tag339.xml><?xml version="1.0" encoding="utf-8"?>
<p:tagLst xmlns:p="http://schemas.openxmlformats.org/presentationml/2006/main">
  <p:tag name="KSO_WM_BEAUTIFY_FLAG" val="#wm#"/>
  <p:tag name="KSO_WM_DIAGRAM_GROUP_CODE" val="l1-10"/>
  <p:tag name="KSO_WM_TAG_VERSION" val="1.0"/>
  <p:tag name="KSO_WM_TEMPLATE_CATEGORY" val="custom"/>
  <p:tag name="KSO_WM_TEMPLATE_INDEX" val="160069"/>
  <p:tag name="KSO_WM_UNIT_CLEAR" val="1"/>
  <p:tag name="KSO_WM_UNIT_COMPATIBLE" val="0"/>
  <p:tag name="KSO_WM_UNIT_HIGHLIGHT" val="0"/>
  <p:tag name="KSO_WM_UNIT_ID" val="custom160069_29*l_h_f*1_2_1"/>
  <p:tag name="KSO_WM_UNIT_INDEX" val="1_2_1"/>
  <p:tag name="KSO_WM_UNIT_LAYERLEVEL" val="1_1_1"/>
  <p:tag name="KSO_WM_UNIT_PRESET_TEXT_INDEX" val="2"/>
  <p:tag name="KSO_WM_UNIT_PRESET_TEXT_LEN" val="20"/>
  <p:tag name="KSO_WM_UNIT_TYPE" val="l_h_f"/>
  <p:tag name="KSO_WM_UNIT_VALUE" val="80"/>
</p:tagLst>
</file>

<file path=ppt/tags/tag34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custom"/>
  <p:tag name="KSO_WM_TEMPLATE_INDEX" val="160069"/>
  <p:tag name="KSO_WM_UNIT_CLEAR" val="1"/>
  <p:tag name="KSO_WM_UNIT_COMPATIBLE" val="0"/>
  <p:tag name="KSO_WM_UNIT_HIGHLIGHT" val="0"/>
  <p:tag name="KSO_WM_UNIT_ID" val="custom160069_10*l_h_f*1_1_1"/>
  <p:tag name="KSO_WM_UNIT_INDEX" val="1_1_1"/>
  <p:tag name="KSO_WM_UNIT_LAYERLEVEL" val="1_1_1"/>
  <p:tag name="KSO_WM_UNIT_PRESET_TEXT" val="在此编辑文本"/>
  <p:tag name="KSO_WM_UNIT_TYPE" val="l_h_f"/>
  <p:tag name="KSO_WM_UNIT_VALUE" val="34"/>
</p:tagLst>
</file>

<file path=ppt/tags/tag340.xml><?xml version="1.0" encoding="utf-8"?>
<p:tagLst xmlns:p="http://schemas.openxmlformats.org/presentationml/2006/main">
  <p:tag name="KSO_WM_BEAUTIFY_FLAG" val="#wm#"/>
  <p:tag name="KSO_WM_DIAGRAM_GROUP_CODE" val="l1-10"/>
  <p:tag name="KSO_WM_TAG_VERSION" val="1.0"/>
  <p:tag name="KSO_WM_TEMPLATE_CATEGORY" val="custom"/>
  <p:tag name="KSO_WM_TEMPLATE_INDEX" val="160069"/>
  <p:tag name="KSO_WM_UNIT_CLEAR" val="1"/>
  <p:tag name="KSO_WM_UNIT_COMPATIBLE" val="0"/>
  <p:tag name="KSO_WM_UNIT_HIGHLIGHT" val="0"/>
  <p:tag name="KSO_WM_UNIT_ID" val="custom160069_29*l_h_a*1_3_1"/>
  <p:tag name="KSO_WM_UNIT_INDEX" val="1_3_1"/>
  <p:tag name="KSO_WM_UNIT_LAYERLEVEL" val="1_1_1"/>
  <p:tag name="KSO_WM_UNIT_PRESET_TEXT" val="在此编辑标题"/>
  <p:tag name="KSO_WM_UNIT_TYPE" val="l_h_a"/>
  <p:tag name="KSO_WM_UNIT_VALUE" val="20"/>
</p:tagLst>
</file>

<file path=ppt/tags/tag341.xml><?xml version="1.0" encoding="utf-8"?>
<p:tagLst xmlns:p="http://schemas.openxmlformats.org/presentationml/2006/main">
  <p:tag name="KSO_WM_BEAUTIFY_FLAG" val="#wm#"/>
  <p:tag name="KSO_WM_DIAGRAM_GROUP_CODE" val="l1-10"/>
  <p:tag name="KSO_WM_TAG_VERSION" val="1.0"/>
  <p:tag name="KSO_WM_TEMPLATE_CATEGORY" val="custom"/>
  <p:tag name="KSO_WM_TEMPLATE_INDEX" val="160069"/>
  <p:tag name="KSO_WM_UNIT_CLEAR" val="1"/>
  <p:tag name="KSO_WM_UNIT_COMPATIBLE" val="0"/>
  <p:tag name="KSO_WM_UNIT_HIGHLIGHT" val="0"/>
  <p:tag name="KSO_WM_UNIT_ID" val="custom160069_29*l_h_f*1_3_1"/>
  <p:tag name="KSO_WM_UNIT_INDEX" val="1_3_1"/>
  <p:tag name="KSO_WM_UNIT_LAYERLEVEL" val="1_1_1"/>
  <p:tag name="KSO_WM_UNIT_PRESET_TEXT_INDEX" val="2"/>
  <p:tag name="KSO_WM_UNIT_PRESET_TEXT_LEN" val="20"/>
  <p:tag name="KSO_WM_UNIT_TYPE" val="l_h_f"/>
  <p:tag name="KSO_WM_UNIT_VALUE" val="80"/>
</p:tagLst>
</file>

<file path=ppt/tags/tag342.xml><?xml version="1.0" encoding="utf-8"?>
<p:tagLst xmlns:p="http://schemas.openxmlformats.org/presentationml/2006/main">
  <p:tag name="KSO_WM_BEAUTIFY_FLAG" val="#wm#"/>
  <p:tag name="KSO_WM_DIAGRAM_GROUP_CODE" val="l1-10"/>
  <p:tag name="KSO_WM_TAG_VERSION" val="1.0"/>
  <p:tag name="KSO_WM_TEMPLATE_CATEGORY" val="custom"/>
  <p:tag name="KSO_WM_TEMPLATE_INDEX" val="160069"/>
  <p:tag name="KSO_WM_UNIT_CLEAR" val="1"/>
  <p:tag name="KSO_WM_UNIT_ID" val="custom160069_29*l_i*1_1"/>
  <p:tag name="KSO_WM_UNIT_INDEX" val="1_1"/>
  <p:tag name="KSO_WM_UNIT_LAYERLEVEL" val="1_1"/>
  <p:tag name="KSO_WM_UNIT_TYPE" val="l_i"/>
</p:tagLst>
</file>

<file path=ppt/tags/tag343.xml><?xml version="1.0" encoding="utf-8"?>
<p:tagLst xmlns:p="http://schemas.openxmlformats.org/presentationml/2006/main">
  <p:tag name="KSO_WM_BEAUTIFY_FLAG" val="#wm#"/>
  <p:tag name="KSO_WM_DIAGRAM_GROUP_CODE" val="l1-10"/>
  <p:tag name="KSO_WM_TAG_VERSION" val="1.0"/>
  <p:tag name="KSO_WM_TEMPLATE_CATEGORY" val="custom"/>
  <p:tag name="KSO_WM_TEMPLATE_INDEX" val="160069"/>
  <p:tag name="KSO_WM_UNIT_CLEAR" val="1"/>
  <p:tag name="KSO_WM_UNIT_ID" val="custom160069_29*l_i*1_2"/>
  <p:tag name="KSO_WM_UNIT_INDEX" val="1_2"/>
  <p:tag name="KSO_WM_UNIT_LAYERLEVEL" val="1_1"/>
  <p:tag name="KSO_WM_UNIT_TYPE" val="l_i"/>
</p:tagLst>
</file>

<file path=ppt/tags/tag344.xml><?xml version="1.0" encoding="utf-8"?>
<p:tagLst xmlns:p="http://schemas.openxmlformats.org/presentationml/2006/main">
  <p:tag name="KSO_WM_BEAUTIFY_FLAG" val="#wm#"/>
  <p:tag name="KSO_WM_DIAGRAM_GROUP_CODE" val="l1-10"/>
  <p:tag name="KSO_WM_TAG_VERSION" val="1.0"/>
  <p:tag name="KSO_WM_TEMPLATE_CATEGORY" val="custom"/>
  <p:tag name="KSO_WM_TEMPLATE_INDEX" val="160069"/>
  <p:tag name="KSO_WM_UNIT_CLEAR" val="1"/>
  <p:tag name="KSO_WM_UNIT_ID" val="custom160069_29*l_i*1_3"/>
  <p:tag name="KSO_WM_UNIT_INDEX" val="1_3"/>
  <p:tag name="KSO_WM_UNIT_LAYERLEVEL" val="1_1"/>
  <p:tag name="KSO_WM_UNIT_TYPE" val="l_i"/>
</p:tagLst>
</file>

<file path=ppt/tags/tag345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69"/>
  <p:tag name="KSO_WM_UNIT_ID" val="custom160069_29*i*9"/>
  <p:tag name="KSO_WM_UNIT_INDEX" val="9"/>
  <p:tag name="KSO_WM_UNIT_TYPE" val="i"/>
</p:tagLst>
</file>

<file path=ppt/tags/tag346.xml><?xml version="1.0" encoding="utf-8"?>
<p:tagLst xmlns:p="http://schemas.openxmlformats.org/presentationml/2006/main">
  <p:tag name="KSO_WM_BEAUTIFY_FLAG" val="#wm#"/>
  <p:tag name="KSO_WM_DIAGRAM_GROUP_CODE" val="l1-10"/>
  <p:tag name="KSO_WM_TAG_VERSION" val="1.0"/>
  <p:tag name="KSO_WM_TEMPLATE_CATEGORY" val="custom"/>
  <p:tag name="KSO_WM_TEMPLATE_INDEX" val="160069"/>
  <p:tag name="KSO_WM_UNIT_CLEAR" val="1"/>
  <p:tag name="KSO_WM_UNIT_ID" val="custom160069_29*l_i*1_4"/>
  <p:tag name="KSO_WM_UNIT_INDEX" val="1_4"/>
  <p:tag name="KSO_WM_UNIT_LAYERLEVEL" val="1_1"/>
  <p:tag name="KSO_WM_UNIT_TYPE" val="l_i"/>
</p:tagLst>
</file>

<file path=ppt/tags/tag347.xml><?xml version="1.0" encoding="utf-8"?>
<p:tagLst xmlns:p="http://schemas.openxmlformats.org/presentationml/2006/main">
  <p:tag name="KSO_WM_BEAUTIFY_FLAG" val="#wm#"/>
  <p:tag name="KSO_WM_DIAGRAM_GROUP_CODE" val="l1-10"/>
  <p:tag name="KSO_WM_TAG_VERSION" val="1.0"/>
  <p:tag name="KSO_WM_TEMPLATE_CATEGORY" val="custom"/>
  <p:tag name="KSO_WM_TEMPLATE_INDEX" val="160069"/>
  <p:tag name="KSO_WM_UNIT_CLEAR" val="1"/>
  <p:tag name="KSO_WM_UNIT_ID" val="custom160069_29*l_i*1_5"/>
  <p:tag name="KSO_WM_UNIT_INDEX" val="1_5"/>
  <p:tag name="KSO_WM_UNIT_LAYERLEVEL" val="1_1"/>
  <p:tag name="KSO_WM_UNIT_TYPE" val="l_i"/>
</p:tagLst>
</file>

<file path=ppt/tags/tag348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69"/>
  <p:tag name="KSO_WM_UNIT_ID" val="custom160069_29*i*14"/>
  <p:tag name="KSO_WM_UNIT_INDEX" val="14"/>
  <p:tag name="KSO_WM_UNIT_TYPE" val="i"/>
</p:tagLst>
</file>

<file path=ppt/tags/tag349.xml><?xml version="1.0" encoding="utf-8"?>
<p:tagLst xmlns:p="http://schemas.openxmlformats.org/presentationml/2006/main">
  <p:tag name="KSO_WM_BEAUTIFY_FLAG" val="#wm#"/>
  <p:tag name="KSO_WM_DIAGRAM_GROUP_CODE" val="l1-10"/>
  <p:tag name="KSO_WM_TAG_VERSION" val="1.0"/>
  <p:tag name="KSO_WM_TEMPLATE_CATEGORY" val="custom"/>
  <p:tag name="KSO_WM_TEMPLATE_INDEX" val="160069"/>
  <p:tag name="KSO_WM_UNIT_CLEAR" val="1"/>
  <p:tag name="KSO_WM_UNIT_ID" val="custom160069_29*l_i*1_6"/>
  <p:tag name="KSO_WM_UNIT_INDEX" val="1_6"/>
  <p:tag name="KSO_WM_UNIT_LAYERLEVEL" val="1_1"/>
  <p:tag name="KSO_WM_UNIT_TYPE" val="l_i"/>
</p:tagLst>
</file>

<file path=ppt/tags/tag35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custom"/>
  <p:tag name="KSO_WM_TEMPLATE_INDEX" val="160069"/>
  <p:tag name="KSO_WM_UNIT_CLEAR" val="1"/>
  <p:tag name="KSO_WM_UNIT_COMPATIBLE" val="0"/>
  <p:tag name="KSO_WM_UNIT_HIGHLIGHT" val="0"/>
  <p:tag name="KSO_WM_UNIT_ID" val="custom160069_10*l_h_f*1_2_1"/>
  <p:tag name="KSO_WM_UNIT_INDEX" val="1_2_1"/>
  <p:tag name="KSO_WM_UNIT_LAYERLEVEL" val="1_1_1"/>
  <p:tag name="KSO_WM_UNIT_PRESET_TEXT" val="在此编辑文本"/>
  <p:tag name="KSO_WM_UNIT_TYPE" val="l_h_f"/>
  <p:tag name="KSO_WM_UNIT_VALUE" val="34"/>
</p:tagLst>
</file>

<file path=ppt/tags/tag350.xml><?xml version="1.0" encoding="utf-8"?>
<p:tagLst xmlns:p="http://schemas.openxmlformats.org/presentationml/2006/main">
  <p:tag name="KSO_WM_BEAUTIFY_FLAG" val="#wm#"/>
  <p:tag name="KSO_WM_DIAGRAM_GROUP_CODE" val="l1-10"/>
  <p:tag name="KSO_WM_TAG_VERSION" val="1.0"/>
  <p:tag name="KSO_WM_TEMPLATE_CATEGORY" val="custom"/>
  <p:tag name="KSO_WM_TEMPLATE_INDEX" val="160069"/>
  <p:tag name="KSO_WM_UNIT_CLEAR" val="1"/>
  <p:tag name="KSO_WM_UNIT_ID" val="custom160069_29*l_i*1_7"/>
  <p:tag name="KSO_WM_UNIT_INDEX" val="1_7"/>
  <p:tag name="KSO_WM_UNIT_LAYERLEVEL" val="1_1"/>
  <p:tag name="KSO_WM_UNIT_TYPE" val="l_i"/>
</p:tagLst>
</file>

<file path=ppt/tags/tag351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69"/>
  <p:tag name="KSO_WM_UNIT_ID" val="custom160069_29*i*19"/>
  <p:tag name="KSO_WM_UNIT_INDEX" val="19"/>
  <p:tag name="KSO_WM_UNIT_TYPE" val="i"/>
</p:tagLst>
</file>

<file path=ppt/tags/tag352.xml><?xml version="1.0" encoding="utf-8"?>
<p:tagLst xmlns:p="http://schemas.openxmlformats.org/presentationml/2006/main">
  <p:tag name="KSO_WM_BEAUTIFY_FLAG" val="#wm#"/>
  <p:tag name="KSO_WM_DIAGRAM_GROUP_CODE" val="l1-10"/>
  <p:tag name="KSO_WM_TAG_VERSION" val="1.0"/>
  <p:tag name="KSO_WM_TEMPLATE_CATEGORY" val="custom"/>
  <p:tag name="KSO_WM_TEMPLATE_INDEX" val="160069"/>
  <p:tag name="KSO_WM_UNIT_CLEAR" val="1"/>
  <p:tag name="KSO_WM_UNIT_ID" val="custom160069_29*l_i*1_8"/>
  <p:tag name="KSO_WM_UNIT_INDEX" val="1_8"/>
  <p:tag name="KSO_WM_UNIT_LAYERLEVEL" val="1_1"/>
  <p:tag name="KSO_WM_UNIT_TYPE" val="l_i"/>
</p:tagLst>
</file>

<file path=ppt/tags/tag353.xml><?xml version="1.0" encoding="utf-8"?>
<p:tagLst xmlns:p="http://schemas.openxmlformats.org/presentationml/2006/main">
  <p:tag name="KSO_WM_BEAUTIFY_FLAG" val="#wm#"/>
  <p:tag name="KSO_WM_DIAGRAM_GROUP_CODE" val="l1-10"/>
  <p:tag name="KSO_WM_TAG_VERSION" val="1.0"/>
  <p:tag name="KSO_WM_TEMPLATE_CATEGORY" val="custom"/>
  <p:tag name="KSO_WM_TEMPLATE_INDEX" val="160069"/>
  <p:tag name="KSO_WM_UNIT_CLEAR" val="1"/>
  <p:tag name="KSO_WM_UNIT_ID" val="custom160069_29*l_i*1_9"/>
  <p:tag name="KSO_WM_UNIT_INDEX" val="1_9"/>
  <p:tag name="KSO_WM_UNIT_LAYERLEVEL" val="1_1"/>
  <p:tag name="KSO_WM_UNIT_TYPE" val="l_i"/>
</p:tagLst>
</file>

<file path=ppt/tags/tag354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69"/>
  <p:tag name="KSO_WM_UNIT_CLEAR" val="1"/>
  <p:tag name="KSO_WM_UNIT_COMPATIBLE" val="0"/>
  <p:tag name="KSO_WM_UNIT_HIGHLIGHT" val="0"/>
  <p:tag name="KSO_WM_UNIT_ID" val="custom160069_29*a*1"/>
  <p:tag name="KSO_WM_UNIT_INDEX" val="1"/>
  <p:tag name="KSO_WM_UNIT_ISCONTENTSTITLE" val="0"/>
  <p:tag name="KSO_WM_UNIT_LAYERLEVEL" val="1"/>
  <p:tag name="KSO_WM_UNIT_PRESET_TEXT_INDEX" val="0"/>
  <p:tag name="KSO_WM_UNIT_PRESET_TEXT_LEN" val="9"/>
  <p:tag name="KSO_WM_UNIT_TYPE" val="a"/>
  <p:tag name="KSO_WM_UNIT_VALUE" val="33"/>
</p:tagLst>
</file>

<file path=ppt/tags/tag355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69"/>
  <p:tag name="KSO_WM_UNIT_CLEAR" val="1"/>
  <p:tag name="KSO_WM_UNIT_COMPATIBLE" val="0"/>
  <p:tag name="KSO_WM_UNIT_HIGHLIGHT" val="0"/>
  <p:tag name="KSO_WM_UNIT_ID" val="custom160069_29*b*1"/>
  <p:tag name="KSO_WM_UNIT_INDEX" val="1"/>
  <p:tag name="KSO_WM_UNIT_ISCONTENTSTITLE" val="0"/>
  <p:tag name="KSO_WM_UNIT_LAYERLEVEL" val="1"/>
  <p:tag name="KSO_WM_UNIT_PRESET_TEXT_INDEX" val="1"/>
  <p:tag name="KSO_WM_UNIT_PRESET_TEXT_LEN" val="10"/>
  <p:tag name="KSO_WM_UNIT_TYPE" val="b"/>
  <p:tag name="KSO_WM_UNIT_VALUE" val="37"/>
</p:tagLst>
</file>

<file path=ppt/tags/tag356.xml><?xml version="1.0" encoding="utf-8"?>
<p:tagLst xmlns:p="http://schemas.openxmlformats.org/presentationml/2006/main">
  <p:tag name="KSO_WM_BEAUTIFY_FLAG" val="#wm#"/>
  <p:tag name="KSO_WM_DIAGRAM_GROUP_CODE" val="l1-10"/>
  <p:tag name="KSO_WM_SLIDE_ID" val="custom160069_29"/>
  <p:tag name="KSO_WM_SLIDE_INDEX" val="29"/>
  <p:tag name="KSO_WM_SLIDE_ITEM_CNT" val="3"/>
  <p:tag name="KSO_WM_SLIDE_LAYOUT" val="a_b_l"/>
  <p:tag name="KSO_WM_SLIDE_LAYOUT_CNT" val="1_1_1"/>
  <p:tag name="KSO_WM_SLIDE_POSITION" val="87*56"/>
  <p:tag name="KSO_WM_SLIDE_SIZE" val="786*456"/>
  <p:tag name="KSO_WM_SLIDE_TYPE" val="text"/>
  <p:tag name="KSO_WM_TAG_VERSION" val="1.0"/>
  <p:tag name="KSO_WM_TEMPLATE_CATEGORY" val="custom"/>
  <p:tag name="KSO_WM_TEMPLATE_INDEX" val="160069"/>
</p:tagLst>
</file>

<file path=ppt/tags/tag357.xml><?xml version="1.0" encoding="utf-8"?>
<p:tagLst xmlns:p="http://schemas.openxmlformats.org/presentationml/2006/main">
  <p:tag name="KSO_WM_BEAUTIFY_FLAG" val="#wm#"/>
  <p:tag name="KSO_WM_DIAGRAM_GROUP_CODE" val="l1-10"/>
  <p:tag name="KSO_WM_TAG_VERSION" val="1.0"/>
  <p:tag name="KSO_WM_TEMPLATE_CATEGORY" val="custom"/>
  <p:tag name="KSO_WM_TEMPLATE_INDEX" val="160069"/>
  <p:tag name="KSO_WM_UNIT_CLEAR" val="1"/>
  <p:tag name="KSO_WM_UNIT_COMPATIBLE" val="0"/>
  <p:tag name="KSO_WM_UNIT_HIGHLIGHT" val="0"/>
  <p:tag name="KSO_WM_UNIT_ID" val="custom160069_30*l_h_a*1_2_1"/>
  <p:tag name="KSO_WM_UNIT_INDEX" val="1_2_1"/>
  <p:tag name="KSO_WM_UNIT_LAYERLEVEL" val="1_1_1"/>
  <p:tag name="KSO_WM_UNIT_PRESET_TEXT" val="在此编辑标题"/>
  <p:tag name="KSO_WM_UNIT_TYPE" val="l_h_a"/>
  <p:tag name="KSO_WM_UNIT_VALUE" val="18"/>
</p:tagLst>
</file>

<file path=ppt/tags/tag358.xml><?xml version="1.0" encoding="utf-8"?>
<p:tagLst xmlns:p="http://schemas.openxmlformats.org/presentationml/2006/main">
  <p:tag name="KSO_WM_BEAUTIFY_FLAG" val="#wm#"/>
  <p:tag name="KSO_WM_DIAGRAM_GROUP_CODE" val="l1-10"/>
  <p:tag name="KSO_WM_TAG_VERSION" val="1.0"/>
  <p:tag name="KSO_WM_TEMPLATE_CATEGORY" val="custom"/>
  <p:tag name="KSO_WM_TEMPLATE_INDEX" val="160069"/>
  <p:tag name="KSO_WM_UNIT_CLEAR" val="1"/>
  <p:tag name="KSO_WM_UNIT_COMPATIBLE" val="0"/>
  <p:tag name="KSO_WM_UNIT_HIGHLIGHT" val="0"/>
  <p:tag name="KSO_WM_UNIT_ID" val="custom160069_30*l_h_f*1_2_1"/>
  <p:tag name="KSO_WM_UNIT_INDEX" val="1_2_1"/>
  <p:tag name="KSO_WM_UNIT_LAYERLEVEL" val="1_1_1"/>
  <p:tag name="KSO_WM_UNIT_PRESET_TEXT_INDEX" val="2"/>
  <p:tag name="KSO_WM_UNIT_PRESET_TEXT_LEN" val="10"/>
  <p:tag name="KSO_WM_UNIT_TYPE" val="l_h_f"/>
  <p:tag name="KSO_WM_UNIT_VALUE" val="72"/>
</p:tagLst>
</file>

<file path=ppt/tags/tag359.xml><?xml version="1.0" encoding="utf-8"?>
<p:tagLst xmlns:p="http://schemas.openxmlformats.org/presentationml/2006/main">
  <p:tag name="KSO_WM_BEAUTIFY_FLAG" val="#wm#"/>
  <p:tag name="KSO_WM_DIAGRAM_GROUP_CODE" val="l1-10"/>
  <p:tag name="KSO_WM_TAG_VERSION" val="1.0"/>
  <p:tag name="KSO_WM_TEMPLATE_CATEGORY" val="custom"/>
  <p:tag name="KSO_WM_TEMPLATE_INDEX" val="160069"/>
  <p:tag name="KSO_WM_UNIT_CLEAR" val="1"/>
  <p:tag name="KSO_WM_UNIT_ID" val="custom160069_30*l_i*1_1"/>
  <p:tag name="KSO_WM_UNIT_INDEX" val="1_1"/>
  <p:tag name="KSO_WM_UNIT_LAYERLEVEL" val="1_1"/>
  <p:tag name="KSO_WM_UNIT_TYPE" val="l_i"/>
</p:tagLst>
</file>

<file path=ppt/tags/tag36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custom"/>
  <p:tag name="KSO_WM_TEMPLATE_INDEX" val="160069"/>
  <p:tag name="KSO_WM_UNIT_CLEAR" val="1"/>
  <p:tag name="KSO_WM_UNIT_COMPATIBLE" val="0"/>
  <p:tag name="KSO_WM_UNIT_HIGHLIGHT" val="0"/>
  <p:tag name="KSO_WM_UNIT_ID" val="custom160069_10*l_h_f*1_3_1"/>
  <p:tag name="KSO_WM_UNIT_INDEX" val="1_3_1"/>
  <p:tag name="KSO_WM_UNIT_LAYERLEVEL" val="1_1_1"/>
  <p:tag name="KSO_WM_UNIT_PRESET_TEXT" val="在此编辑文本"/>
  <p:tag name="KSO_WM_UNIT_TYPE" val="l_h_f"/>
  <p:tag name="KSO_WM_UNIT_VALUE" val="34"/>
</p:tagLst>
</file>

<file path=ppt/tags/tag360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69"/>
  <p:tag name="KSO_WM_UNIT_ID" val="custom160069_30*i*3"/>
  <p:tag name="KSO_WM_UNIT_INDEX" val="3"/>
  <p:tag name="KSO_WM_UNIT_TYPE" val="i"/>
</p:tagLst>
</file>

<file path=ppt/tags/tag361.xml><?xml version="1.0" encoding="utf-8"?>
<p:tagLst xmlns:p="http://schemas.openxmlformats.org/presentationml/2006/main">
  <p:tag name="KSO_WM_BEAUTIFY_FLAG" val="#wm#"/>
  <p:tag name="KSO_WM_DIAGRAM_GROUP_CODE" val="l1-10"/>
  <p:tag name="KSO_WM_TAG_VERSION" val="1.0"/>
  <p:tag name="KSO_WM_TEMPLATE_CATEGORY" val="custom"/>
  <p:tag name="KSO_WM_TEMPLATE_INDEX" val="160069"/>
  <p:tag name="KSO_WM_UNIT_CLEAR" val="1"/>
  <p:tag name="KSO_WM_UNIT_ID" val="custom160069_30*l_i*1_2"/>
  <p:tag name="KSO_WM_UNIT_INDEX" val="1_2"/>
  <p:tag name="KSO_WM_UNIT_LAYERLEVEL" val="1_1"/>
  <p:tag name="KSO_WM_UNIT_TYPE" val="l_i"/>
</p:tagLst>
</file>

<file path=ppt/tags/tag362.xml><?xml version="1.0" encoding="utf-8"?>
<p:tagLst xmlns:p="http://schemas.openxmlformats.org/presentationml/2006/main">
  <p:tag name="KSO_WM_BEAUTIFY_FLAG" val="#wm#"/>
  <p:tag name="KSO_WM_DIAGRAM_GROUP_CODE" val="l1-10"/>
  <p:tag name="KSO_WM_TAG_VERSION" val="1.0"/>
  <p:tag name="KSO_WM_TEMPLATE_CATEGORY" val="custom"/>
  <p:tag name="KSO_WM_TEMPLATE_INDEX" val="160069"/>
  <p:tag name="KSO_WM_UNIT_CLEAR" val="1"/>
  <p:tag name="KSO_WM_UNIT_ID" val="custom160069_30*l_i*1_3"/>
  <p:tag name="KSO_WM_UNIT_INDEX" val="1_3"/>
  <p:tag name="KSO_WM_UNIT_LAYERLEVEL" val="1_1"/>
  <p:tag name="KSO_WM_UNIT_TYPE" val="l_i"/>
</p:tagLst>
</file>

<file path=ppt/tags/tag363.xml><?xml version="1.0" encoding="utf-8"?>
<p:tagLst xmlns:p="http://schemas.openxmlformats.org/presentationml/2006/main">
  <p:tag name="KSO_WM_BEAUTIFY_FLAG" val="#wm#"/>
  <p:tag name="KSO_WM_DIAGRAM_GROUP_CODE" val="l1-10"/>
  <p:tag name="KSO_WM_TAG_VERSION" val="1.0"/>
  <p:tag name="KSO_WM_TEMPLATE_CATEGORY" val="custom"/>
  <p:tag name="KSO_WM_TEMPLATE_INDEX" val="160069"/>
  <p:tag name="KSO_WM_UNIT_CLEAR" val="1"/>
  <p:tag name="KSO_WM_UNIT_COMPATIBLE" val="0"/>
  <p:tag name="KSO_WM_UNIT_HIGHLIGHT" val="0"/>
  <p:tag name="KSO_WM_UNIT_ID" val="custom160069_30*l_h_a*1_1_1"/>
  <p:tag name="KSO_WM_UNIT_INDEX" val="1_1_1"/>
  <p:tag name="KSO_WM_UNIT_LAYERLEVEL" val="1_1_1"/>
  <p:tag name="KSO_WM_UNIT_PRESET_TEXT" val="在此编辑标题"/>
  <p:tag name="KSO_WM_UNIT_TYPE" val="l_h_a"/>
  <p:tag name="KSO_WM_UNIT_VALUE" val="18"/>
</p:tagLst>
</file>

<file path=ppt/tags/tag364.xml><?xml version="1.0" encoding="utf-8"?>
<p:tagLst xmlns:p="http://schemas.openxmlformats.org/presentationml/2006/main">
  <p:tag name="KSO_WM_BEAUTIFY_FLAG" val="#wm#"/>
  <p:tag name="KSO_WM_DIAGRAM_GROUP_CODE" val="l1-10"/>
  <p:tag name="KSO_WM_TAG_VERSION" val="1.0"/>
  <p:tag name="KSO_WM_TEMPLATE_CATEGORY" val="custom"/>
  <p:tag name="KSO_WM_TEMPLATE_INDEX" val="160069"/>
  <p:tag name="KSO_WM_UNIT_CLEAR" val="1"/>
  <p:tag name="KSO_WM_UNIT_COMPATIBLE" val="0"/>
  <p:tag name="KSO_WM_UNIT_HIGHLIGHT" val="0"/>
  <p:tag name="KSO_WM_UNIT_ID" val="custom160069_30*l_h_f*1_1_1"/>
  <p:tag name="KSO_WM_UNIT_INDEX" val="1_1_1"/>
  <p:tag name="KSO_WM_UNIT_LAYERLEVEL" val="1_1_1"/>
  <p:tag name="KSO_WM_UNIT_PRESET_TEXT_INDEX" val="2"/>
  <p:tag name="KSO_WM_UNIT_PRESET_TEXT_LEN" val="10"/>
  <p:tag name="KSO_WM_UNIT_TYPE" val="l_h_f"/>
  <p:tag name="KSO_WM_UNIT_VALUE" val="72"/>
</p:tagLst>
</file>

<file path=ppt/tags/tag365.xml><?xml version="1.0" encoding="utf-8"?>
<p:tagLst xmlns:p="http://schemas.openxmlformats.org/presentationml/2006/main">
  <p:tag name="KSO_WM_BEAUTIFY_FLAG" val="#wm#"/>
  <p:tag name="KSO_WM_DIAGRAM_GROUP_CODE" val="l1-10"/>
  <p:tag name="KSO_WM_TAG_VERSION" val="1.0"/>
  <p:tag name="KSO_WM_TEMPLATE_CATEGORY" val="custom"/>
  <p:tag name="KSO_WM_TEMPLATE_INDEX" val="160069"/>
  <p:tag name="KSO_WM_UNIT_CLEAR" val="1"/>
  <p:tag name="KSO_WM_UNIT_ID" val="custom160069_30*l_i*1_4"/>
  <p:tag name="KSO_WM_UNIT_INDEX" val="1_4"/>
  <p:tag name="KSO_WM_UNIT_LAYERLEVEL" val="1_1"/>
  <p:tag name="KSO_WM_UNIT_TYPE" val="l_i"/>
</p:tagLst>
</file>

<file path=ppt/tags/tag366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69"/>
  <p:tag name="KSO_WM_UNIT_ID" val="custom160069_30*i*11"/>
  <p:tag name="KSO_WM_UNIT_INDEX" val="11"/>
  <p:tag name="KSO_WM_UNIT_TYPE" val="i"/>
</p:tagLst>
</file>

<file path=ppt/tags/tag367.xml><?xml version="1.0" encoding="utf-8"?>
<p:tagLst xmlns:p="http://schemas.openxmlformats.org/presentationml/2006/main">
  <p:tag name="KSO_WM_BEAUTIFY_FLAG" val="#wm#"/>
  <p:tag name="KSO_WM_DIAGRAM_GROUP_CODE" val="l1-10"/>
  <p:tag name="KSO_WM_TAG_VERSION" val="1.0"/>
  <p:tag name="KSO_WM_TEMPLATE_CATEGORY" val="custom"/>
  <p:tag name="KSO_WM_TEMPLATE_INDEX" val="160069"/>
  <p:tag name="KSO_WM_UNIT_CLEAR" val="1"/>
  <p:tag name="KSO_WM_UNIT_ID" val="custom160069_30*l_i*1_5"/>
  <p:tag name="KSO_WM_UNIT_INDEX" val="1_5"/>
  <p:tag name="KSO_WM_UNIT_LAYERLEVEL" val="1_1"/>
  <p:tag name="KSO_WM_UNIT_TYPE" val="l_i"/>
</p:tagLst>
</file>

<file path=ppt/tags/tag368.xml><?xml version="1.0" encoding="utf-8"?>
<p:tagLst xmlns:p="http://schemas.openxmlformats.org/presentationml/2006/main">
  <p:tag name="KSO_WM_BEAUTIFY_FLAG" val="#wm#"/>
  <p:tag name="KSO_WM_DIAGRAM_GROUP_CODE" val="l1-10"/>
  <p:tag name="KSO_WM_TAG_VERSION" val="1.0"/>
  <p:tag name="KSO_WM_TEMPLATE_CATEGORY" val="custom"/>
  <p:tag name="KSO_WM_TEMPLATE_INDEX" val="160069"/>
  <p:tag name="KSO_WM_UNIT_CLEAR" val="1"/>
  <p:tag name="KSO_WM_UNIT_ID" val="custom160069_30*l_i*1_6"/>
  <p:tag name="KSO_WM_UNIT_INDEX" val="1_6"/>
  <p:tag name="KSO_WM_UNIT_LAYERLEVEL" val="1_1"/>
  <p:tag name="KSO_WM_UNIT_TYPE" val="l_i"/>
</p:tagLst>
</file>

<file path=ppt/tags/tag369.xml><?xml version="1.0" encoding="utf-8"?>
<p:tagLst xmlns:p="http://schemas.openxmlformats.org/presentationml/2006/main">
  <p:tag name="KSO_WM_BEAUTIFY_FLAG" val="#wm#"/>
  <p:tag name="KSO_WM_DIAGRAM_GROUP_CODE" val="l1-10"/>
  <p:tag name="KSO_WM_TAG_VERSION" val="1.0"/>
  <p:tag name="KSO_WM_TEMPLATE_CATEGORY" val="custom"/>
  <p:tag name="KSO_WM_TEMPLATE_INDEX" val="160069"/>
  <p:tag name="KSO_WM_UNIT_CLEAR" val="1"/>
  <p:tag name="KSO_WM_UNIT_COMPATIBLE" val="0"/>
  <p:tag name="KSO_WM_UNIT_HIGHLIGHT" val="0"/>
  <p:tag name="KSO_WM_UNIT_ID" val="custom160069_30*l_h_a*1_3_1"/>
  <p:tag name="KSO_WM_UNIT_INDEX" val="1_3_1"/>
  <p:tag name="KSO_WM_UNIT_LAYERLEVEL" val="1_1_1"/>
  <p:tag name="KSO_WM_UNIT_PRESET_TEXT" val="在此编辑标题"/>
  <p:tag name="KSO_WM_UNIT_TYPE" val="l_h_a"/>
  <p:tag name="KSO_WM_UNIT_VALUE" val="18"/>
</p:tagLst>
</file>

<file path=ppt/tags/tag37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custom"/>
  <p:tag name="KSO_WM_TEMPLATE_INDEX" val="160069"/>
  <p:tag name="KSO_WM_UNIT_CLEAR" val="1"/>
  <p:tag name="KSO_WM_UNIT_COMPATIBLE" val="0"/>
  <p:tag name="KSO_WM_UNIT_HIGHLIGHT" val="0"/>
  <p:tag name="KSO_WM_UNIT_ID" val="custom160069_10*l_h_f*1_6_1"/>
  <p:tag name="KSO_WM_UNIT_INDEX" val="1_6_1"/>
  <p:tag name="KSO_WM_UNIT_LAYERLEVEL" val="1_1_1"/>
  <p:tag name="KSO_WM_UNIT_PRESET_TEXT" val="在此编辑文本"/>
  <p:tag name="KSO_WM_UNIT_TYPE" val="l_h_f"/>
  <p:tag name="KSO_WM_UNIT_VALUE" val="34"/>
</p:tagLst>
</file>

<file path=ppt/tags/tag370.xml><?xml version="1.0" encoding="utf-8"?>
<p:tagLst xmlns:p="http://schemas.openxmlformats.org/presentationml/2006/main">
  <p:tag name="KSO_WM_BEAUTIFY_FLAG" val="#wm#"/>
  <p:tag name="KSO_WM_DIAGRAM_GROUP_CODE" val="l1-10"/>
  <p:tag name="KSO_WM_TAG_VERSION" val="1.0"/>
  <p:tag name="KSO_WM_TEMPLATE_CATEGORY" val="custom"/>
  <p:tag name="KSO_WM_TEMPLATE_INDEX" val="160069"/>
  <p:tag name="KSO_WM_UNIT_CLEAR" val="1"/>
  <p:tag name="KSO_WM_UNIT_COMPATIBLE" val="0"/>
  <p:tag name="KSO_WM_UNIT_HIGHLIGHT" val="0"/>
  <p:tag name="KSO_WM_UNIT_ID" val="custom160069_30*l_h_f*1_3_1"/>
  <p:tag name="KSO_WM_UNIT_INDEX" val="1_3_1"/>
  <p:tag name="KSO_WM_UNIT_LAYERLEVEL" val="1_1_1"/>
  <p:tag name="KSO_WM_UNIT_PRESET_TEXT_INDEX" val="2"/>
  <p:tag name="KSO_WM_UNIT_PRESET_TEXT_LEN" val="10"/>
  <p:tag name="KSO_WM_UNIT_TYPE" val="l_h_f"/>
  <p:tag name="KSO_WM_UNIT_VALUE" val="72"/>
</p:tagLst>
</file>

<file path=ppt/tags/tag371.xml><?xml version="1.0" encoding="utf-8"?>
<p:tagLst xmlns:p="http://schemas.openxmlformats.org/presentationml/2006/main">
  <p:tag name="KSO_WM_BEAUTIFY_FLAG" val="#wm#"/>
  <p:tag name="KSO_WM_DIAGRAM_GROUP_CODE" val="l1-10"/>
  <p:tag name="KSO_WM_TAG_VERSION" val="1.0"/>
  <p:tag name="KSO_WM_TEMPLATE_CATEGORY" val="custom"/>
  <p:tag name="KSO_WM_TEMPLATE_INDEX" val="160069"/>
  <p:tag name="KSO_WM_UNIT_CLEAR" val="1"/>
  <p:tag name="KSO_WM_UNIT_ID" val="custom160069_30*l_i*1_7"/>
  <p:tag name="KSO_WM_UNIT_INDEX" val="1_7"/>
  <p:tag name="KSO_WM_UNIT_LAYERLEVEL" val="1_1"/>
  <p:tag name="KSO_WM_UNIT_TYPE" val="l_i"/>
</p:tagLst>
</file>

<file path=ppt/tags/tag372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69"/>
  <p:tag name="KSO_WM_UNIT_ID" val="custom160069_30*i*19"/>
  <p:tag name="KSO_WM_UNIT_INDEX" val="19"/>
  <p:tag name="KSO_WM_UNIT_TYPE" val="i"/>
</p:tagLst>
</file>

<file path=ppt/tags/tag373.xml><?xml version="1.0" encoding="utf-8"?>
<p:tagLst xmlns:p="http://schemas.openxmlformats.org/presentationml/2006/main">
  <p:tag name="KSO_WM_BEAUTIFY_FLAG" val="#wm#"/>
  <p:tag name="KSO_WM_DIAGRAM_GROUP_CODE" val="l1-10"/>
  <p:tag name="KSO_WM_TAG_VERSION" val="1.0"/>
  <p:tag name="KSO_WM_TEMPLATE_CATEGORY" val="custom"/>
  <p:tag name="KSO_WM_TEMPLATE_INDEX" val="160069"/>
  <p:tag name="KSO_WM_UNIT_CLEAR" val="1"/>
  <p:tag name="KSO_WM_UNIT_ID" val="custom160069_30*l_i*1_8"/>
  <p:tag name="KSO_WM_UNIT_INDEX" val="1_8"/>
  <p:tag name="KSO_WM_UNIT_LAYERLEVEL" val="1_1"/>
  <p:tag name="KSO_WM_UNIT_TYPE" val="l_i"/>
</p:tagLst>
</file>

<file path=ppt/tags/tag374.xml><?xml version="1.0" encoding="utf-8"?>
<p:tagLst xmlns:p="http://schemas.openxmlformats.org/presentationml/2006/main">
  <p:tag name="KSO_WM_BEAUTIFY_FLAG" val="#wm#"/>
  <p:tag name="KSO_WM_DIAGRAM_GROUP_CODE" val="l1-10"/>
  <p:tag name="KSO_WM_TAG_VERSION" val="1.0"/>
  <p:tag name="KSO_WM_TEMPLATE_CATEGORY" val="custom"/>
  <p:tag name="KSO_WM_TEMPLATE_INDEX" val="160069"/>
  <p:tag name="KSO_WM_UNIT_CLEAR" val="1"/>
  <p:tag name="KSO_WM_UNIT_ID" val="custom160069_30*l_i*1_9"/>
  <p:tag name="KSO_WM_UNIT_INDEX" val="1_9"/>
  <p:tag name="KSO_WM_UNIT_LAYERLEVEL" val="1_1"/>
  <p:tag name="KSO_WM_UNIT_TYPE" val="l_i"/>
</p:tagLst>
</file>

<file path=ppt/tags/tag375.xml><?xml version="1.0" encoding="utf-8"?>
<p:tagLst xmlns:p="http://schemas.openxmlformats.org/presentationml/2006/main">
  <p:tag name="KSO_WM_BEAUTIFY_FLAG" val="#wm#"/>
  <p:tag name="KSO_WM_DIAGRAM_GROUP_CODE" val="l1-10"/>
  <p:tag name="KSO_WM_TAG_VERSION" val="1.0"/>
  <p:tag name="KSO_WM_TEMPLATE_CATEGORY" val="custom"/>
  <p:tag name="KSO_WM_TEMPLATE_INDEX" val="160069"/>
  <p:tag name="KSO_WM_UNIT_CLEAR" val="1"/>
  <p:tag name="KSO_WM_UNIT_ID" val="custom160069_30*l_i*1_10"/>
  <p:tag name="KSO_WM_UNIT_INDEX" val="1_10"/>
  <p:tag name="KSO_WM_UNIT_LAYERLEVEL" val="1_1"/>
  <p:tag name="KSO_WM_UNIT_TYPE" val="l_i"/>
</p:tagLst>
</file>

<file path=ppt/tags/tag376.xml><?xml version="1.0" encoding="utf-8"?>
<p:tagLst xmlns:p="http://schemas.openxmlformats.org/presentationml/2006/main">
  <p:tag name="KSO_WM_BEAUTIFY_FLAG" val="#wm#"/>
  <p:tag name="KSO_WM_DIAGRAM_GROUP_CODE" val="l1-10"/>
  <p:tag name="KSO_WM_TAG_VERSION" val="1.0"/>
  <p:tag name="KSO_WM_TEMPLATE_CATEGORY" val="custom"/>
  <p:tag name="KSO_WM_TEMPLATE_INDEX" val="160069"/>
  <p:tag name="KSO_WM_UNIT_CLEAR" val="1"/>
  <p:tag name="KSO_WM_UNIT_COMPATIBLE" val="0"/>
  <p:tag name="KSO_WM_UNIT_HIGHLIGHT" val="0"/>
  <p:tag name="KSO_WM_UNIT_ID" val="custom160069_30*l_h_a*1_4_1"/>
  <p:tag name="KSO_WM_UNIT_INDEX" val="1_4_1"/>
  <p:tag name="KSO_WM_UNIT_LAYERLEVEL" val="1_1_1"/>
  <p:tag name="KSO_WM_UNIT_PRESET_TEXT" val="在此编辑标题"/>
  <p:tag name="KSO_WM_UNIT_TYPE" val="l_h_a"/>
  <p:tag name="KSO_WM_UNIT_VALUE" val="18"/>
</p:tagLst>
</file>

<file path=ppt/tags/tag377.xml><?xml version="1.0" encoding="utf-8"?>
<p:tagLst xmlns:p="http://schemas.openxmlformats.org/presentationml/2006/main">
  <p:tag name="KSO_WM_BEAUTIFY_FLAG" val="#wm#"/>
  <p:tag name="KSO_WM_DIAGRAM_GROUP_CODE" val="l1-10"/>
  <p:tag name="KSO_WM_TAG_VERSION" val="1.0"/>
  <p:tag name="KSO_WM_TEMPLATE_CATEGORY" val="custom"/>
  <p:tag name="KSO_WM_TEMPLATE_INDEX" val="160069"/>
  <p:tag name="KSO_WM_UNIT_CLEAR" val="1"/>
  <p:tag name="KSO_WM_UNIT_COMPATIBLE" val="0"/>
  <p:tag name="KSO_WM_UNIT_HIGHLIGHT" val="0"/>
  <p:tag name="KSO_WM_UNIT_ID" val="custom160069_30*l_h_f*1_4_1"/>
  <p:tag name="KSO_WM_UNIT_INDEX" val="1_4_1"/>
  <p:tag name="KSO_WM_UNIT_LAYERLEVEL" val="1_1_1"/>
  <p:tag name="KSO_WM_UNIT_PRESET_TEXT_INDEX" val="2"/>
  <p:tag name="KSO_WM_UNIT_PRESET_TEXT_LEN" val="10"/>
  <p:tag name="KSO_WM_UNIT_TYPE" val="l_h_f"/>
  <p:tag name="KSO_WM_UNIT_VALUE" val="72"/>
</p:tagLst>
</file>

<file path=ppt/tags/tag378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69"/>
  <p:tag name="KSO_WM_UNIT_ID" val="custom160069_30*i*27"/>
  <p:tag name="KSO_WM_UNIT_INDEX" val="27"/>
  <p:tag name="KSO_WM_UNIT_TYPE" val="i"/>
</p:tagLst>
</file>

<file path=ppt/tags/tag379.xml><?xml version="1.0" encoding="utf-8"?>
<p:tagLst xmlns:p="http://schemas.openxmlformats.org/presentationml/2006/main">
  <p:tag name="KSO_WM_BEAUTIFY_FLAG" val="#wm#"/>
  <p:tag name="KSO_WM_DIAGRAM_GROUP_CODE" val="l1-10"/>
  <p:tag name="KSO_WM_TAG_VERSION" val="1.0"/>
  <p:tag name="KSO_WM_TEMPLATE_CATEGORY" val="custom"/>
  <p:tag name="KSO_WM_TEMPLATE_INDEX" val="160069"/>
  <p:tag name="KSO_WM_UNIT_CLEAR" val="1"/>
  <p:tag name="KSO_WM_UNIT_ID" val="custom160069_30*l_i*1_11"/>
  <p:tag name="KSO_WM_UNIT_INDEX" val="1_11"/>
  <p:tag name="KSO_WM_UNIT_LAYERLEVEL" val="1_1"/>
  <p:tag name="KSO_WM_UNIT_TYPE" val="l_i"/>
</p:tagLst>
</file>

<file path=ppt/tags/tag38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custom"/>
  <p:tag name="KSO_WM_TEMPLATE_INDEX" val="160069"/>
  <p:tag name="KSO_WM_UNIT_CLEAR" val="1"/>
  <p:tag name="KSO_WM_UNIT_COMPATIBLE" val="0"/>
  <p:tag name="KSO_WM_UNIT_HIGHLIGHT" val="0"/>
  <p:tag name="KSO_WM_UNIT_ID" val="custom160069_10*l_h_f*1_5_1"/>
  <p:tag name="KSO_WM_UNIT_INDEX" val="1_5_1"/>
  <p:tag name="KSO_WM_UNIT_LAYERLEVEL" val="1_1_1"/>
  <p:tag name="KSO_WM_UNIT_PRESET_TEXT" val="在此编辑文本"/>
  <p:tag name="KSO_WM_UNIT_TYPE" val="l_h_f"/>
  <p:tag name="KSO_WM_UNIT_VALUE" val="34"/>
</p:tagLst>
</file>

<file path=ppt/tags/tag380.xml><?xml version="1.0" encoding="utf-8"?>
<p:tagLst xmlns:p="http://schemas.openxmlformats.org/presentationml/2006/main">
  <p:tag name="KSO_WM_BEAUTIFY_FLAG" val="#wm#"/>
  <p:tag name="KSO_WM_DIAGRAM_GROUP_CODE" val="l1-10"/>
  <p:tag name="KSO_WM_TAG_VERSION" val="1.0"/>
  <p:tag name="KSO_WM_TEMPLATE_CATEGORY" val="custom"/>
  <p:tag name="KSO_WM_TEMPLATE_INDEX" val="160069"/>
  <p:tag name="KSO_WM_UNIT_CLEAR" val="1"/>
  <p:tag name="KSO_WM_UNIT_ID" val="custom160069_30*l_i*1_12"/>
  <p:tag name="KSO_WM_UNIT_INDEX" val="1_12"/>
  <p:tag name="KSO_WM_UNIT_LAYERLEVEL" val="1_1"/>
  <p:tag name="KSO_WM_UNIT_TYPE" val="l_i"/>
</p:tagLst>
</file>

<file path=ppt/tags/tag381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69"/>
  <p:tag name="KSO_WM_UNIT_CLEAR" val="1"/>
  <p:tag name="KSO_WM_UNIT_COMPATIBLE" val="0"/>
  <p:tag name="KSO_WM_UNIT_HIGHLIGHT" val="0"/>
  <p:tag name="KSO_WM_UNIT_ID" val="custom160069_30*a*1"/>
  <p:tag name="KSO_WM_UNIT_INDEX" val="1"/>
  <p:tag name="KSO_WM_UNIT_ISCONTENTSTITLE" val="0"/>
  <p:tag name="KSO_WM_UNIT_LAYERLEVEL" val="1"/>
  <p:tag name="KSO_WM_UNIT_PRESET_TEXT_INDEX" val="0"/>
  <p:tag name="KSO_WM_UNIT_PRESET_TEXT_LEN" val="9"/>
  <p:tag name="KSO_WM_UNIT_TYPE" val="a"/>
  <p:tag name="KSO_WM_UNIT_VALUE" val="33"/>
</p:tagLst>
</file>

<file path=ppt/tags/tag382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69"/>
  <p:tag name="KSO_WM_UNIT_CLEAR" val="1"/>
  <p:tag name="KSO_WM_UNIT_COMPATIBLE" val="0"/>
  <p:tag name="KSO_WM_UNIT_HIGHLIGHT" val="0"/>
  <p:tag name="KSO_WM_UNIT_ID" val="custom160069_30*b*1"/>
  <p:tag name="KSO_WM_UNIT_INDEX" val="1"/>
  <p:tag name="KSO_WM_UNIT_ISCONTENTSTITLE" val="0"/>
  <p:tag name="KSO_WM_UNIT_LAYERLEVEL" val="1"/>
  <p:tag name="KSO_WM_UNIT_PRESET_TEXT_INDEX" val="1"/>
  <p:tag name="KSO_WM_UNIT_PRESET_TEXT_LEN" val="10"/>
  <p:tag name="KSO_WM_UNIT_TYPE" val="b"/>
  <p:tag name="KSO_WM_UNIT_VALUE" val="37"/>
</p:tagLst>
</file>

<file path=ppt/tags/tag383.xml><?xml version="1.0" encoding="utf-8"?>
<p:tagLst xmlns:p="http://schemas.openxmlformats.org/presentationml/2006/main">
  <p:tag name="KSO_WM_BEAUTIFY_FLAG" val="#wm#"/>
  <p:tag name="KSO_WM_DIAGRAM_GROUP_CODE" val="l1-10"/>
  <p:tag name="KSO_WM_SLIDE_ID" val="custom160069_30"/>
  <p:tag name="KSO_WM_SLIDE_INDEX" val="30"/>
  <p:tag name="KSO_WM_SLIDE_ITEM_CNT" val="4"/>
  <p:tag name="KSO_WM_SLIDE_LAYOUT" val="a_b_l"/>
  <p:tag name="KSO_WM_SLIDE_LAYOUT_CNT" val="1_1_1"/>
  <p:tag name="KSO_WM_SLIDE_POSITION" val="81*56"/>
  <p:tag name="KSO_WM_SLIDE_SIZE" val="798*440"/>
  <p:tag name="KSO_WM_SLIDE_TYPE" val="text"/>
  <p:tag name="KSO_WM_TAG_VERSION" val="1.0"/>
  <p:tag name="KSO_WM_TEMPLATE_CATEGORY" val="custom"/>
  <p:tag name="KSO_WM_TEMPLATE_INDEX" val="160069"/>
</p:tagLst>
</file>

<file path=ppt/tags/tag384.xml><?xml version="1.0" encoding="utf-8"?>
<p:tagLst xmlns:p="http://schemas.openxmlformats.org/presentationml/2006/main">
  <p:tag name="KSO_WM_BEAUTIFY_FLAG" val="#wm#"/>
  <p:tag name="KSO_WM_DIAGRAM_GROUP_CODE" val="l1-10"/>
  <p:tag name="KSO_WM_TAG_VERSION" val="1.0"/>
  <p:tag name="KSO_WM_TEMPLATE_CATEGORY" val="custom"/>
  <p:tag name="KSO_WM_TEMPLATE_INDEX" val="160069"/>
  <p:tag name="KSO_WM_UNIT_CLEAR" val="1"/>
  <p:tag name="KSO_WM_UNIT_COMPATIBLE" val="0"/>
  <p:tag name="KSO_WM_UNIT_HIGHLIGHT" val="0"/>
  <p:tag name="KSO_WM_UNIT_ID" val="custom160069_31*l_h_a*1_1_1"/>
  <p:tag name="KSO_WM_UNIT_INDEX" val="1_1_1"/>
  <p:tag name="KSO_WM_UNIT_LAYERLEVEL" val="1_1_1"/>
  <p:tag name="KSO_WM_UNIT_PRESET_TEXT" val="在此编辑标题"/>
  <p:tag name="KSO_WM_UNIT_TYPE" val="l_h_a"/>
  <p:tag name="KSO_WM_UNIT_VALUE" val="8"/>
</p:tagLst>
</file>

<file path=ppt/tags/tag385.xml><?xml version="1.0" encoding="utf-8"?>
<p:tagLst xmlns:p="http://schemas.openxmlformats.org/presentationml/2006/main">
  <p:tag name="KSO_WM_BEAUTIFY_FLAG" val="#wm#"/>
  <p:tag name="KSO_WM_DIAGRAM_GROUP_CODE" val="l1-10"/>
  <p:tag name="KSO_WM_TAG_VERSION" val="1.0"/>
  <p:tag name="KSO_WM_TEMPLATE_CATEGORY" val="custom"/>
  <p:tag name="KSO_WM_TEMPLATE_INDEX" val="160069"/>
  <p:tag name="KSO_WM_UNIT_CLEAR" val="1"/>
  <p:tag name="KSO_WM_UNIT_COMPATIBLE" val="0"/>
  <p:tag name="KSO_WM_UNIT_HIGHLIGHT" val="0"/>
  <p:tag name="KSO_WM_UNIT_ID" val="custom160069_31*l_h_f*1_1_1"/>
  <p:tag name="KSO_WM_UNIT_INDEX" val="1_1_1"/>
  <p:tag name="KSO_WM_UNIT_LAYERLEVEL" val="1_1_1"/>
  <p:tag name="KSO_WM_UNIT_PRESET_TEXT_INDEX" val="2"/>
  <p:tag name="KSO_WM_UNIT_PRESET_TEXT_LEN" val="10"/>
  <p:tag name="KSO_WM_UNIT_TYPE" val="l_h_f"/>
  <p:tag name="KSO_WM_UNIT_VALUE" val="40"/>
</p:tagLst>
</file>

<file path=ppt/tags/tag386.xml><?xml version="1.0" encoding="utf-8"?>
<p:tagLst xmlns:p="http://schemas.openxmlformats.org/presentationml/2006/main">
  <p:tag name="KSO_WM_BEAUTIFY_FLAG" val="#wm#"/>
  <p:tag name="KSO_WM_DIAGRAM_GROUP_CODE" val="l1-10"/>
  <p:tag name="KSO_WM_TAG_VERSION" val="1.0"/>
  <p:tag name="KSO_WM_TEMPLATE_CATEGORY" val="custom"/>
  <p:tag name="KSO_WM_TEMPLATE_INDEX" val="160069"/>
  <p:tag name="KSO_WM_UNIT_CLEAR" val="1"/>
  <p:tag name="KSO_WM_UNIT_COMPATIBLE" val="0"/>
  <p:tag name="KSO_WM_UNIT_HIGHLIGHT" val="0"/>
  <p:tag name="KSO_WM_UNIT_ID" val="custom160069_31*l_h_a*1_2_1"/>
  <p:tag name="KSO_WM_UNIT_INDEX" val="1_2_1"/>
  <p:tag name="KSO_WM_UNIT_LAYERLEVEL" val="1_1_1"/>
  <p:tag name="KSO_WM_UNIT_PRESET_TEXT" val="在此编辑标题"/>
  <p:tag name="KSO_WM_UNIT_TYPE" val="l_h_a"/>
  <p:tag name="KSO_WM_UNIT_VALUE" val="8"/>
</p:tagLst>
</file>

<file path=ppt/tags/tag387.xml><?xml version="1.0" encoding="utf-8"?>
<p:tagLst xmlns:p="http://schemas.openxmlformats.org/presentationml/2006/main">
  <p:tag name="KSO_WM_BEAUTIFY_FLAG" val="#wm#"/>
  <p:tag name="KSO_WM_DIAGRAM_GROUP_CODE" val="l1-10"/>
  <p:tag name="KSO_WM_TAG_VERSION" val="1.0"/>
  <p:tag name="KSO_WM_TEMPLATE_CATEGORY" val="custom"/>
  <p:tag name="KSO_WM_TEMPLATE_INDEX" val="160069"/>
  <p:tag name="KSO_WM_UNIT_CLEAR" val="1"/>
  <p:tag name="KSO_WM_UNIT_COMPATIBLE" val="0"/>
  <p:tag name="KSO_WM_UNIT_HIGHLIGHT" val="0"/>
  <p:tag name="KSO_WM_UNIT_ID" val="custom160069_31*l_h_f*1_2_1"/>
  <p:tag name="KSO_WM_UNIT_INDEX" val="1_2_1"/>
  <p:tag name="KSO_WM_UNIT_LAYERLEVEL" val="1_1_1"/>
  <p:tag name="KSO_WM_UNIT_PRESET_TEXT_INDEX" val="2"/>
  <p:tag name="KSO_WM_UNIT_PRESET_TEXT_LEN" val="10"/>
  <p:tag name="KSO_WM_UNIT_TYPE" val="l_h_f"/>
  <p:tag name="KSO_WM_UNIT_VALUE" val="40"/>
</p:tagLst>
</file>

<file path=ppt/tags/tag388.xml><?xml version="1.0" encoding="utf-8"?>
<p:tagLst xmlns:p="http://schemas.openxmlformats.org/presentationml/2006/main">
  <p:tag name="KSO_WM_BEAUTIFY_FLAG" val="#wm#"/>
  <p:tag name="KSO_WM_DIAGRAM_GROUP_CODE" val="l1-10"/>
  <p:tag name="KSO_WM_TAG_VERSION" val="1.0"/>
  <p:tag name="KSO_WM_TEMPLATE_CATEGORY" val="custom"/>
  <p:tag name="KSO_WM_TEMPLATE_INDEX" val="160069"/>
  <p:tag name="KSO_WM_UNIT_CLEAR" val="1"/>
  <p:tag name="KSO_WM_UNIT_ID" val="custom160069_31*l_i*1_1"/>
  <p:tag name="KSO_WM_UNIT_INDEX" val="1_1"/>
  <p:tag name="KSO_WM_UNIT_LAYERLEVEL" val="1_1"/>
  <p:tag name="KSO_WM_UNIT_TYPE" val="l_i"/>
</p:tagLst>
</file>

<file path=ppt/tags/tag389.xml><?xml version="1.0" encoding="utf-8"?>
<p:tagLst xmlns:p="http://schemas.openxmlformats.org/presentationml/2006/main">
  <p:tag name="KSO_WM_BEAUTIFY_FLAG" val="#wm#"/>
  <p:tag name="KSO_WM_DIAGRAM_GROUP_CODE" val="l1-10"/>
  <p:tag name="KSO_WM_TAG_VERSION" val="1.0"/>
  <p:tag name="KSO_WM_TEMPLATE_CATEGORY" val="custom"/>
  <p:tag name="KSO_WM_TEMPLATE_INDEX" val="160069"/>
  <p:tag name="KSO_WM_UNIT_CLEAR" val="1"/>
  <p:tag name="KSO_WM_UNIT_ID" val="custom160069_31*l_i*1_2"/>
  <p:tag name="KSO_WM_UNIT_INDEX" val="1_2"/>
  <p:tag name="KSO_WM_UNIT_LAYERLEVEL" val="1_1"/>
  <p:tag name="KSO_WM_UNIT_TYPE" val="l_i"/>
</p:tagLst>
</file>

<file path=ppt/tags/tag39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custom"/>
  <p:tag name="KSO_WM_TEMPLATE_INDEX" val="160069"/>
  <p:tag name="KSO_WM_UNIT_CLEAR" val="1"/>
  <p:tag name="KSO_WM_UNIT_COMPATIBLE" val="0"/>
  <p:tag name="KSO_WM_UNIT_HIGHLIGHT" val="0"/>
  <p:tag name="KSO_WM_UNIT_ID" val="custom160069_10*l_h_f*1_4_1"/>
  <p:tag name="KSO_WM_UNIT_INDEX" val="1_4_1"/>
  <p:tag name="KSO_WM_UNIT_LAYERLEVEL" val="1_1_1"/>
  <p:tag name="KSO_WM_UNIT_PRESET_TEXT" val="在此编辑文本"/>
  <p:tag name="KSO_WM_UNIT_TYPE" val="l_h_f"/>
  <p:tag name="KSO_WM_UNIT_VALUE" val="34"/>
</p:tagLst>
</file>

<file path=ppt/tags/tag390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69"/>
  <p:tag name="KSO_WM_UNIT_ID" val="custom160069_31*i*6"/>
  <p:tag name="KSO_WM_UNIT_INDEX" val="6"/>
  <p:tag name="KSO_WM_UNIT_TYPE" val="i"/>
</p:tagLst>
</file>

<file path=ppt/tags/tag391.xml><?xml version="1.0" encoding="utf-8"?>
<p:tagLst xmlns:p="http://schemas.openxmlformats.org/presentationml/2006/main">
  <p:tag name="KSO_WM_BEAUTIFY_FLAG" val="#wm#"/>
  <p:tag name="KSO_WM_DIAGRAM_GROUP_CODE" val="l1-10"/>
  <p:tag name="KSO_WM_TAG_VERSION" val="1.0"/>
  <p:tag name="KSO_WM_TEMPLATE_CATEGORY" val="custom"/>
  <p:tag name="KSO_WM_TEMPLATE_INDEX" val="160069"/>
  <p:tag name="KSO_WM_UNIT_CLEAR" val="1"/>
  <p:tag name="KSO_WM_UNIT_ID" val="custom160069_31*l_i*1_3"/>
  <p:tag name="KSO_WM_UNIT_INDEX" val="1_3"/>
  <p:tag name="KSO_WM_UNIT_LAYERLEVEL" val="1_1"/>
  <p:tag name="KSO_WM_UNIT_TYPE" val="l_i"/>
</p:tagLst>
</file>

<file path=ppt/tags/tag392.xml><?xml version="1.0" encoding="utf-8"?>
<p:tagLst xmlns:p="http://schemas.openxmlformats.org/presentationml/2006/main">
  <p:tag name="KSO_WM_BEAUTIFY_FLAG" val="#wm#"/>
  <p:tag name="KSO_WM_DIAGRAM_GROUP_CODE" val="l1-10"/>
  <p:tag name="KSO_WM_TAG_VERSION" val="1.0"/>
  <p:tag name="KSO_WM_TEMPLATE_CATEGORY" val="custom"/>
  <p:tag name="KSO_WM_TEMPLATE_INDEX" val="160069"/>
  <p:tag name="KSO_WM_UNIT_CLEAR" val="1"/>
  <p:tag name="KSO_WM_UNIT_ID" val="custom160069_31*l_i*1_4"/>
  <p:tag name="KSO_WM_UNIT_INDEX" val="1_4"/>
  <p:tag name="KSO_WM_UNIT_LAYERLEVEL" val="1_1"/>
  <p:tag name="KSO_WM_UNIT_TYPE" val="l_i"/>
</p:tagLst>
</file>

<file path=ppt/tags/tag393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69"/>
  <p:tag name="KSO_WM_UNIT_ID" val="custom160069_31*i*11"/>
  <p:tag name="KSO_WM_UNIT_INDEX" val="11"/>
  <p:tag name="KSO_WM_UNIT_TYPE" val="i"/>
</p:tagLst>
</file>

<file path=ppt/tags/tag394.xml><?xml version="1.0" encoding="utf-8"?>
<p:tagLst xmlns:p="http://schemas.openxmlformats.org/presentationml/2006/main">
  <p:tag name="KSO_WM_BEAUTIFY_FLAG" val="#wm#"/>
  <p:tag name="KSO_WM_DIAGRAM_GROUP_CODE" val="l1-10"/>
  <p:tag name="KSO_WM_TAG_VERSION" val="1.0"/>
  <p:tag name="KSO_WM_TEMPLATE_CATEGORY" val="custom"/>
  <p:tag name="KSO_WM_TEMPLATE_INDEX" val="160069"/>
  <p:tag name="KSO_WM_UNIT_CLEAR" val="1"/>
  <p:tag name="KSO_WM_UNIT_ID" val="custom160069_31*l_i*1_5"/>
  <p:tag name="KSO_WM_UNIT_INDEX" val="1_5"/>
  <p:tag name="KSO_WM_UNIT_LAYERLEVEL" val="1_1"/>
  <p:tag name="KSO_WM_UNIT_TYPE" val="l_i"/>
</p:tagLst>
</file>

<file path=ppt/tags/tag395.xml><?xml version="1.0" encoding="utf-8"?>
<p:tagLst xmlns:p="http://schemas.openxmlformats.org/presentationml/2006/main">
  <p:tag name="KSO_WM_BEAUTIFY_FLAG" val="#wm#"/>
  <p:tag name="KSO_WM_DIAGRAM_GROUP_CODE" val="l1-10"/>
  <p:tag name="KSO_WM_TAG_VERSION" val="1.0"/>
  <p:tag name="KSO_WM_TEMPLATE_CATEGORY" val="custom"/>
  <p:tag name="KSO_WM_TEMPLATE_INDEX" val="160069"/>
  <p:tag name="KSO_WM_UNIT_CLEAR" val="1"/>
  <p:tag name="KSO_WM_UNIT_ID" val="custom160069_31*l_i*1_6"/>
  <p:tag name="KSO_WM_UNIT_INDEX" val="1_6"/>
  <p:tag name="KSO_WM_UNIT_LAYERLEVEL" val="1_1"/>
  <p:tag name="KSO_WM_UNIT_TYPE" val="l_i"/>
</p:tagLst>
</file>

<file path=ppt/tags/tag396.xml><?xml version="1.0" encoding="utf-8"?>
<p:tagLst xmlns:p="http://schemas.openxmlformats.org/presentationml/2006/main">
  <p:tag name="KSO_WM_BEAUTIFY_FLAG" val="#wm#"/>
  <p:tag name="KSO_WM_DIAGRAM_GROUP_CODE" val="l1-10"/>
  <p:tag name="KSO_WM_TAG_VERSION" val="1.0"/>
  <p:tag name="KSO_WM_TEMPLATE_CATEGORY" val="custom"/>
  <p:tag name="KSO_WM_TEMPLATE_INDEX" val="160069"/>
  <p:tag name="KSO_WM_UNIT_CLEAR" val="1"/>
  <p:tag name="KSO_WM_UNIT_COMPATIBLE" val="0"/>
  <p:tag name="KSO_WM_UNIT_HIGHLIGHT" val="0"/>
  <p:tag name="KSO_WM_UNIT_ID" val="custom160069_31*l_h_a*1_3_1"/>
  <p:tag name="KSO_WM_UNIT_INDEX" val="1_3_1"/>
  <p:tag name="KSO_WM_UNIT_LAYERLEVEL" val="1_1_1"/>
  <p:tag name="KSO_WM_UNIT_PRESET_TEXT" val="在此编辑标题"/>
  <p:tag name="KSO_WM_UNIT_TYPE" val="l_h_a"/>
  <p:tag name="KSO_WM_UNIT_VALUE" val="8"/>
</p:tagLst>
</file>

<file path=ppt/tags/tag397.xml><?xml version="1.0" encoding="utf-8"?>
<p:tagLst xmlns:p="http://schemas.openxmlformats.org/presentationml/2006/main">
  <p:tag name="KSO_WM_BEAUTIFY_FLAG" val="#wm#"/>
  <p:tag name="KSO_WM_DIAGRAM_GROUP_CODE" val="l1-10"/>
  <p:tag name="KSO_WM_TAG_VERSION" val="1.0"/>
  <p:tag name="KSO_WM_TEMPLATE_CATEGORY" val="custom"/>
  <p:tag name="KSO_WM_TEMPLATE_INDEX" val="160069"/>
  <p:tag name="KSO_WM_UNIT_CLEAR" val="1"/>
  <p:tag name="KSO_WM_UNIT_COMPATIBLE" val="0"/>
  <p:tag name="KSO_WM_UNIT_HIGHLIGHT" val="0"/>
  <p:tag name="KSO_WM_UNIT_ID" val="custom160069_31*l_h_f*1_3_1"/>
  <p:tag name="KSO_WM_UNIT_INDEX" val="1_3_1"/>
  <p:tag name="KSO_WM_UNIT_LAYERLEVEL" val="1_1_1"/>
  <p:tag name="KSO_WM_UNIT_PRESET_TEXT_INDEX" val="2"/>
  <p:tag name="KSO_WM_UNIT_PRESET_TEXT_LEN" val="10"/>
  <p:tag name="KSO_WM_UNIT_TYPE" val="l_h_f"/>
  <p:tag name="KSO_WM_UNIT_VALUE" val="40"/>
</p:tagLst>
</file>

<file path=ppt/tags/tag398.xml><?xml version="1.0" encoding="utf-8"?>
<p:tagLst xmlns:p="http://schemas.openxmlformats.org/presentationml/2006/main">
  <p:tag name="KSO_WM_BEAUTIFY_FLAG" val="#wm#"/>
  <p:tag name="KSO_WM_DIAGRAM_GROUP_CODE" val="l1-10"/>
  <p:tag name="KSO_WM_TAG_VERSION" val="1.0"/>
  <p:tag name="KSO_WM_TEMPLATE_CATEGORY" val="custom"/>
  <p:tag name="KSO_WM_TEMPLATE_INDEX" val="160069"/>
  <p:tag name="KSO_WM_UNIT_CLEAR" val="1"/>
  <p:tag name="KSO_WM_UNIT_COMPATIBLE" val="0"/>
  <p:tag name="KSO_WM_UNIT_HIGHLIGHT" val="0"/>
  <p:tag name="KSO_WM_UNIT_ID" val="custom160069_31*l_h_a*1_4_1"/>
  <p:tag name="KSO_WM_UNIT_INDEX" val="1_4_1"/>
  <p:tag name="KSO_WM_UNIT_LAYERLEVEL" val="1_1_1"/>
  <p:tag name="KSO_WM_UNIT_PRESET_TEXT" val="在此编辑标题"/>
  <p:tag name="KSO_WM_UNIT_TYPE" val="l_h_a"/>
  <p:tag name="KSO_WM_UNIT_VALUE" val="8"/>
</p:tagLst>
</file>

<file path=ppt/tags/tag399.xml><?xml version="1.0" encoding="utf-8"?>
<p:tagLst xmlns:p="http://schemas.openxmlformats.org/presentationml/2006/main">
  <p:tag name="KSO_WM_BEAUTIFY_FLAG" val="#wm#"/>
  <p:tag name="KSO_WM_DIAGRAM_GROUP_CODE" val="l1-10"/>
  <p:tag name="KSO_WM_TAG_VERSION" val="1.0"/>
  <p:tag name="KSO_WM_TEMPLATE_CATEGORY" val="custom"/>
  <p:tag name="KSO_WM_TEMPLATE_INDEX" val="160069"/>
  <p:tag name="KSO_WM_UNIT_CLEAR" val="1"/>
  <p:tag name="KSO_WM_UNIT_COMPATIBLE" val="0"/>
  <p:tag name="KSO_WM_UNIT_HIGHLIGHT" val="0"/>
  <p:tag name="KSO_WM_UNIT_ID" val="custom160069_31*l_h_f*1_4_1"/>
  <p:tag name="KSO_WM_UNIT_INDEX" val="1_4_1"/>
  <p:tag name="KSO_WM_UNIT_LAYERLEVEL" val="1_1_1"/>
  <p:tag name="KSO_WM_UNIT_PRESET_TEXT_INDEX" val="2"/>
  <p:tag name="KSO_WM_UNIT_PRESET_TEXT_LEN" val="10"/>
  <p:tag name="KSO_WM_UNIT_TYPE" val="l_h_f"/>
  <p:tag name="KSO_WM_UNIT_VALUE" val="40"/>
</p:tagLst>
</file>

<file path=ppt/tags/tag4.xml><?xml version="1.0" encoding="utf-8"?>
<p:tagLst xmlns:p="http://schemas.openxmlformats.org/presentationml/2006/main">
  <p:tag name="KSO_WM_BEAUTIFY_FLAG" val="#wm#"/>
  <p:tag name="KSO_WM_UNIT_ID" val="258*i*2"/>
  <p:tag name="KSO_WM_UNIT_TEMPLATE_CATEGORY" val="custom"/>
  <p:tag name="KSO_WM_UNIT_TEMPLATE_INDEX" val="69"/>
  <p:tag name="KSO_WM_UNIT_TYPE" val="i"/>
</p:tagLst>
</file>

<file path=ppt/tags/tag40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69"/>
  <p:tag name="KSO_WM_UNIT_ID" val="custom160069_10*i*6"/>
  <p:tag name="KSO_WM_UNIT_INDEX" val="6"/>
  <p:tag name="KSO_WM_UNIT_TYPE" val="i"/>
</p:tagLst>
</file>

<file path=ppt/tags/tag400.xml><?xml version="1.0" encoding="utf-8"?>
<p:tagLst xmlns:p="http://schemas.openxmlformats.org/presentationml/2006/main">
  <p:tag name="KSO_WM_BEAUTIFY_FLAG" val="#wm#"/>
  <p:tag name="KSO_WM_DIAGRAM_GROUP_CODE" val="l1-10"/>
  <p:tag name="KSO_WM_TAG_VERSION" val="1.0"/>
  <p:tag name="KSO_WM_TEMPLATE_CATEGORY" val="custom"/>
  <p:tag name="KSO_WM_TEMPLATE_INDEX" val="160069"/>
  <p:tag name="KSO_WM_UNIT_CLEAR" val="1"/>
  <p:tag name="KSO_WM_UNIT_COMPATIBLE" val="0"/>
  <p:tag name="KSO_WM_UNIT_HIGHLIGHT" val="0"/>
  <p:tag name="KSO_WM_UNIT_ID" val="custom160069_31*l_h_a*1_5_1"/>
  <p:tag name="KSO_WM_UNIT_INDEX" val="1_5_1"/>
  <p:tag name="KSO_WM_UNIT_LAYERLEVEL" val="1_1_1"/>
  <p:tag name="KSO_WM_UNIT_PRESET_TEXT" val="在此编辑标题"/>
  <p:tag name="KSO_WM_UNIT_TYPE" val="l_h_a"/>
  <p:tag name="KSO_WM_UNIT_VALUE" val="8"/>
</p:tagLst>
</file>

<file path=ppt/tags/tag401.xml><?xml version="1.0" encoding="utf-8"?>
<p:tagLst xmlns:p="http://schemas.openxmlformats.org/presentationml/2006/main">
  <p:tag name="KSO_WM_BEAUTIFY_FLAG" val="#wm#"/>
  <p:tag name="KSO_WM_DIAGRAM_GROUP_CODE" val="l1-10"/>
  <p:tag name="KSO_WM_TAG_VERSION" val="1.0"/>
  <p:tag name="KSO_WM_TEMPLATE_CATEGORY" val="custom"/>
  <p:tag name="KSO_WM_TEMPLATE_INDEX" val="160069"/>
  <p:tag name="KSO_WM_UNIT_CLEAR" val="1"/>
  <p:tag name="KSO_WM_UNIT_COMPATIBLE" val="0"/>
  <p:tag name="KSO_WM_UNIT_HIGHLIGHT" val="0"/>
  <p:tag name="KSO_WM_UNIT_ID" val="custom160069_31*l_h_f*1_5_1"/>
  <p:tag name="KSO_WM_UNIT_INDEX" val="1_5_1"/>
  <p:tag name="KSO_WM_UNIT_LAYERLEVEL" val="1_1_1"/>
  <p:tag name="KSO_WM_UNIT_PRESET_TEXT_INDEX" val="2"/>
  <p:tag name="KSO_WM_UNIT_PRESET_TEXT_LEN" val="10"/>
  <p:tag name="KSO_WM_UNIT_TYPE" val="l_h_f"/>
  <p:tag name="KSO_WM_UNIT_VALUE" val="40"/>
</p:tagLst>
</file>

<file path=ppt/tags/tag402.xml><?xml version="1.0" encoding="utf-8"?>
<p:tagLst xmlns:p="http://schemas.openxmlformats.org/presentationml/2006/main">
  <p:tag name="KSO_WM_BEAUTIFY_FLAG" val="#wm#"/>
  <p:tag name="KSO_WM_DIAGRAM_GROUP_CODE" val="l1-10"/>
  <p:tag name="KSO_WM_TAG_VERSION" val="1.0"/>
  <p:tag name="KSO_WM_TEMPLATE_CATEGORY" val="custom"/>
  <p:tag name="KSO_WM_TEMPLATE_INDEX" val="160069"/>
  <p:tag name="KSO_WM_UNIT_CLEAR" val="1"/>
  <p:tag name="KSO_WM_UNIT_ID" val="custom160069_31*l_i*1_7"/>
  <p:tag name="KSO_WM_UNIT_INDEX" val="1_7"/>
  <p:tag name="KSO_WM_UNIT_LAYERLEVEL" val="1_1"/>
  <p:tag name="KSO_WM_UNIT_TYPE" val="l_i"/>
</p:tagLst>
</file>

<file path=ppt/tags/tag403.xml><?xml version="1.0" encoding="utf-8"?>
<p:tagLst xmlns:p="http://schemas.openxmlformats.org/presentationml/2006/main">
  <p:tag name="KSO_WM_BEAUTIFY_FLAG" val="#wm#"/>
  <p:tag name="KSO_WM_DIAGRAM_GROUP_CODE" val="l1-10"/>
  <p:tag name="KSO_WM_TAG_VERSION" val="1.0"/>
  <p:tag name="KSO_WM_TEMPLATE_CATEGORY" val="custom"/>
  <p:tag name="KSO_WM_TEMPLATE_INDEX" val="160069"/>
  <p:tag name="KSO_WM_UNIT_CLEAR" val="1"/>
  <p:tag name="KSO_WM_UNIT_ID" val="custom160069_31*l_i*1_8"/>
  <p:tag name="KSO_WM_UNIT_INDEX" val="1_8"/>
  <p:tag name="KSO_WM_UNIT_LAYERLEVEL" val="1_1"/>
  <p:tag name="KSO_WM_UNIT_TYPE" val="l_i"/>
</p:tagLst>
</file>

<file path=ppt/tags/tag404.xml><?xml version="1.0" encoding="utf-8"?>
<p:tagLst xmlns:p="http://schemas.openxmlformats.org/presentationml/2006/main">
  <p:tag name="KSO_WM_BEAUTIFY_FLAG" val="#wm#"/>
  <p:tag name="KSO_WM_DIAGRAM_GROUP_CODE" val="l1-10"/>
  <p:tag name="KSO_WM_TAG_VERSION" val="1.0"/>
  <p:tag name="KSO_WM_TEMPLATE_CATEGORY" val="custom"/>
  <p:tag name="KSO_WM_TEMPLATE_INDEX" val="160069"/>
  <p:tag name="KSO_WM_UNIT_CLEAR" val="1"/>
  <p:tag name="KSO_WM_UNIT_ID" val="custom160069_31*l_i*1_9"/>
  <p:tag name="KSO_WM_UNIT_INDEX" val="1_9"/>
  <p:tag name="KSO_WM_UNIT_LAYERLEVEL" val="1_1"/>
  <p:tag name="KSO_WM_UNIT_TYPE" val="l_i"/>
</p:tagLst>
</file>

<file path=ppt/tags/tag405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69"/>
  <p:tag name="KSO_WM_UNIT_ID" val="custom160069_31*i*25"/>
  <p:tag name="KSO_WM_UNIT_INDEX" val="25"/>
  <p:tag name="KSO_WM_UNIT_TYPE" val="i"/>
</p:tagLst>
</file>

<file path=ppt/tags/tag406.xml><?xml version="1.0" encoding="utf-8"?>
<p:tagLst xmlns:p="http://schemas.openxmlformats.org/presentationml/2006/main">
  <p:tag name="KSO_WM_BEAUTIFY_FLAG" val="#wm#"/>
  <p:tag name="KSO_WM_DIAGRAM_GROUP_CODE" val="l1-10"/>
  <p:tag name="KSO_WM_TAG_VERSION" val="1.0"/>
  <p:tag name="KSO_WM_TEMPLATE_CATEGORY" val="custom"/>
  <p:tag name="KSO_WM_TEMPLATE_INDEX" val="160069"/>
  <p:tag name="KSO_WM_UNIT_CLEAR" val="1"/>
  <p:tag name="KSO_WM_UNIT_ID" val="custom160069_31*l_i*1_10"/>
  <p:tag name="KSO_WM_UNIT_INDEX" val="1_10"/>
  <p:tag name="KSO_WM_UNIT_LAYERLEVEL" val="1_1"/>
  <p:tag name="KSO_WM_UNIT_TYPE" val="l_i"/>
</p:tagLst>
</file>

<file path=ppt/tags/tag407.xml><?xml version="1.0" encoding="utf-8"?>
<p:tagLst xmlns:p="http://schemas.openxmlformats.org/presentationml/2006/main">
  <p:tag name="KSO_WM_BEAUTIFY_FLAG" val="#wm#"/>
  <p:tag name="KSO_WM_DIAGRAM_GROUP_CODE" val="l1-10"/>
  <p:tag name="KSO_WM_TAG_VERSION" val="1.0"/>
  <p:tag name="KSO_WM_TEMPLATE_CATEGORY" val="custom"/>
  <p:tag name="KSO_WM_TEMPLATE_INDEX" val="160069"/>
  <p:tag name="KSO_WM_UNIT_CLEAR" val="1"/>
  <p:tag name="KSO_WM_UNIT_ID" val="custom160069_31*l_i*1_11"/>
  <p:tag name="KSO_WM_UNIT_INDEX" val="1_11"/>
  <p:tag name="KSO_WM_UNIT_LAYERLEVEL" val="1_1"/>
  <p:tag name="KSO_WM_UNIT_TYPE" val="l_i"/>
</p:tagLst>
</file>

<file path=ppt/tags/tag408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69"/>
  <p:tag name="KSO_WM_UNIT_ID" val="custom160069_31*i*30"/>
  <p:tag name="KSO_WM_UNIT_INDEX" val="30"/>
  <p:tag name="KSO_WM_UNIT_TYPE" val="i"/>
</p:tagLst>
</file>

<file path=ppt/tags/tag409.xml><?xml version="1.0" encoding="utf-8"?>
<p:tagLst xmlns:p="http://schemas.openxmlformats.org/presentationml/2006/main">
  <p:tag name="KSO_WM_BEAUTIFY_FLAG" val="#wm#"/>
  <p:tag name="KSO_WM_DIAGRAM_GROUP_CODE" val="l1-10"/>
  <p:tag name="KSO_WM_TAG_VERSION" val="1.0"/>
  <p:tag name="KSO_WM_TEMPLATE_CATEGORY" val="custom"/>
  <p:tag name="KSO_WM_TEMPLATE_INDEX" val="160069"/>
  <p:tag name="KSO_WM_UNIT_CLEAR" val="1"/>
  <p:tag name="KSO_WM_UNIT_ID" val="custom160069_31*l_i*1_12"/>
  <p:tag name="KSO_WM_UNIT_INDEX" val="1_12"/>
  <p:tag name="KSO_WM_UNIT_LAYERLEVEL" val="1_1"/>
  <p:tag name="KSO_WM_UNIT_TYPE" val="l_i"/>
</p:tagLst>
</file>

<file path=ppt/tags/tag41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69"/>
  <p:tag name="KSO_WM_UNIT_ID" val="custom160069_10*i*7"/>
  <p:tag name="KSO_WM_UNIT_INDEX" val="7"/>
  <p:tag name="KSO_WM_UNIT_TYPE" val="i"/>
</p:tagLst>
</file>

<file path=ppt/tags/tag410.xml><?xml version="1.0" encoding="utf-8"?>
<p:tagLst xmlns:p="http://schemas.openxmlformats.org/presentationml/2006/main">
  <p:tag name="KSO_WM_BEAUTIFY_FLAG" val="#wm#"/>
  <p:tag name="KSO_WM_DIAGRAM_GROUP_CODE" val="l1-10"/>
  <p:tag name="KSO_WM_TAG_VERSION" val="1.0"/>
  <p:tag name="KSO_WM_TEMPLATE_CATEGORY" val="custom"/>
  <p:tag name="KSO_WM_TEMPLATE_INDEX" val="160069"/>
  <p:tag name="KSO_WM_UNIT_CLEAR" val="1"/>
  <p:tag name="KSO_WM_UNIT_ID" val="custom160069_31*l_i*1_13"/>
  <p:tag name="KSO_WM_UNIT_INDEX" val="1_13"/>
  <p:tag name="KSO_WM_UNIT_LAYERLEVEL" val="1_1"/>
  <p:tag name="KSO_WM_UNIT_TYPE" val="l_i"/>
</p:tagLst>
</file>

<file path=ppt/tags/tag411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69"/>
  <p:tag name="KSO_WM_UNIT_ID" val="custom160069_31*i*35"/>
  <p:tag name="KSO_WM_UNIT_INDEX" val="35"/>
  <p:tag name="KSO_WM_UNIT_TYPE" val="i"/>
</p:tagLst>
</file>

<file path=ppt/tags/tag412.xml><?xml version="1.0" encoding="utf-8"?>
<p:tagLst xmlns:p="http://schemas.openxmlformats.org/presentationml/2006/main">
  <p:tag name="KSO_WM_BEAUTIFY_FLAG" val="#wm#"/>
  <p:tag name="KSO_WM_DIAGRAM_GROUP_CODE" val="l1-10"/>
  <p:tag name="KSO_WM_TAG_VERSION" val="1.0"/>
  <p:tag name="KSO_WM_TEMPLATE_CATEGORY" val="custom"/>
  <p:tag name="KSO_WM_TEMPLATE_INDEX" val="160069"/>
  <p:tag name="KSO_WM_UNIT_CLEAR" val="1"/>
  <p:tag name="KSO_WM_UNIT_ID" val="custom160069_31*l_i*1_14"/>
  <p:tag name="KSO_WM_UNIT_INDEX" val="1_14"/>
  <p:tag name="KSO_WM_UNIT_LAYERLEVEL" val="1_1"/>
  <p:tag name="KSO_WM_UNIT_TYPE" val="l_i"/>
</p:tagLst>
</file>

<file path=ppt/tags/tag413.xml><?xml version="1.0" encoding="utf-8"?>
<p:tagLst xmlns:p="http://schemas.openxmlformats.org/presentationml/2006/main">
  <p:tag name="KSO_WM_BEAUTIFY_FLAG" val="#wm#"/>
  <p:tag name="KSO_WM_DIAGRAM_GROUP_CODE" val="l1-10"/>
  <p:tag name="KSO_WM_TAG_VERSION" val="1.0"/>
  <p:tag name="KSO_WM_TEMPLATE_CATEGORY" val="custom"/>
  <p:tag name="KSO_WM_TEMPLATE_INDEX" val="160069"/>
  <p:tag name="KSO_WM_UNIT_CLEAR" val="1"/>
  <p:tag name="KSO_WM_UNIT_ID" val="custom160069_31*l_i*1_15"/>
  <p:tag name="KSO_WM_UNIT_INDEX" val="1_15"/>
  <p:tag name="KSO_WM_UNIT_LAYERLEVEL" val="1_1"/>
  <p:tag name="KSO_WM_UNIT_TYPE" val="l_i"/>
</p:tagLst>
</file>

<file path=ppt/tags/tag414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69"/>
  <p:tag name="KSO_WM_UNIT_CLEAR" val="1"/>
  <p:tag name="KSO_WM_UNIT_COMPATIBLE" val="0"/>
  <p:tag name="KSO_WM_UNIT_HIGHLIGHT" val="0"/>
  <p:tag name="KSO_WM_UNIT_ID" val="custom160069_31*a*1"/>
  <p:tag name="KSO_WM_UNIT_INDEX" val="1"/>
  <p:tag name="KSO_WM_UNIT_ISCONTENTSTITLE" val="0"/>
  <p:tag name="KSO_WM_UNIT_LAYERLEVEL" val="1"/>
  <p:tag name="KSO_WM_UNIT_PRESET_TEXT_INDEX" val="0"/>
  <p:tag name="KSO_WM_UNIT_PRESET_TEXT_LEN" val="9"/>
  <p:tag name="KSO_WM_UNIT_TYPE" val="a"/>
  <p:tag name="KSO_WM_UNIT_VALUE" val="33"/>
</p:tagLst>
</file>

<file path=ppt/tags/tag415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69"/>
  <p:tag name="KSO_WM_UNIT_CLEAR" val="1"/>
  <p:tag name="KSO_WM_UNIT_COMPATIBLE" val="0"/>
  <p:tag name="KSO_WM_UNIT_HIGHLIGHT" val="0"/>
  <p:tag name="KSO_WM_UNIT_ID" val="custom160069_31*b*1"/>
  <p:tag name="KSO_WM_UNIT_INDEX" val="1"/>
  <p:tag name="KSO_WM_UNIT_ISCONTENTSTITLE" val="0"/>
  <p:tag name="KSO_WM_UNIT_LAYERLEVEL" val="1"/>
  <p:tag name="KSO_WM_UNIT_PRESET_TEXT_INDEX" val="1"/>
  <p:tag name="KSO_WM_UNIT_PRESET_TEXT_LEN" val="10"/>
  <p:tag name="KSO_WM_UNIT_TYPE" val="b"/>
  <p:tag name="KSO_WM_UNIT_VALUE" val="37"/>
</p:tagLst>
</file>

<file path=ppt/tags/tag416.xml><?xml version="1.0" encoding="utf-8"?>
<p:tagLst xmlns:p="http://schemas.openxmlformats.org/presentationml/2006/main">
  <p:tag name="KSO_WM_BEAUTIFY_FLAG" val="#wm#"/>
  <p:tag name="KSO_WM_DIAGRAM_GROUP_CODE" val="l1-10"/>
  <p:tag name="KSO_WM_SLIDE_ID" val="custom160069_31"/>
  <p:tag name="KSO_WM_SLIDE_INDEX" val="31"/>
  <p:tag name="KSO_WM_SLIDE_ITEM_CNT" val="5"/>
  <p:tag name="KSO_WM_SLIDE_LAYOUT" val="a_b_l"/>
  <p:tag name="KSO_WM_SLIDE_LAYOUT_CNT" val="1_1_1"/>
  <p:tag name="KSO_WM_SLIDE_POSITION" val="117*56"/>
  <p:tag name="KSO_WM_SLIDE_SIZE" val="694*471"/>
  <p:tag name="KSO_WM_SLIDE_TYPE" val="text"/>
  <p:tag name="KSO_WM_TAG_VERSION" val="1.0"/>
  <p:tag name="KSO_WM_TEMPLATE_CATEGORY" val="custom"/>
  <p:tag name="KSO_WM_TEMPLATE_INDEX" val="160069"/>
</p:tagLst>
</file>

<file path=ppt/tags/tag417.xml><?xml version="1.0" encoding="utf-8"?>
<p:tagLst xmlns:p="http://schemas.openxmlformats.org/presentationml/2006/main">
  <p:tag name="KSO_WM_BEAUTIFY_FLAG" val="#wm#"/>
  <p:tag name="KSO_WM_DIAGRAM_GROUP_CODE" val="l1-10"/>
  <p:tag name="KSO_WM_TAG_VERSION" val="1.0"/>
  <p:tag name="KSO_WM_TEMPLATE_CATEGORY" val="custom"/>
  <p:tag name="KSO_WM_TEMPLATE_INDEX" val="160069"/>
  <p:tag name="KSO_WM_UNIT_CLEAR" val="1"/>
  <p:tag name="KSO_WM_UNIT_COMPATIBLE" val="0"/>
  <p:tag name="KSO_WM_UNIT_HIGHLIGHT" val="0"/>
  <p:tag name="KSO_WM_UNIT_ID" val="custom160069_32*l_h_a*1_1_1"/>
  <p:tag name="KSO_WM_UNIT_INDEX" val="1_1_1"/>
  <p:tag name="KSO_WM_UNIT_LAYERLEVEL" val="1_1_1"/>
  <p:tag name="KSO_WM_UNIT_PRESET_TEXT" val="在此编辑标题"/>
  <p:tag name="KSO_WM_UNIT_TYPE" val="l_h_a"/>
  <p:tag name="KSO_WM_UNIT_VALUE" val="8"/>
</p:tagLst>
</file>

<file path=ppt/tags/tag418.xml><?xml version="1.0" encoding="utf-8"?>
<p:tagLst xmlns:p="http://schemas.openxmlformats.org/presentationml/2006/main">
  <p:tag name="KSO_WM_BEAUTIFY_FLAG" val="#wm#"/>
  <p:tag name="KSO_WM_DIAGRAM_GROUP_CODE" val="l1-10"/>
  <p:tag name="KSO_WM_TAG_VERSION" val="1.0"/>
  <p:tag name="KSO_WM_TEMPLATE_CATEGORY" val="custom"/>
  <p:tag name="KSO_WM_TEMPLATE_INDEX" val="160069"/>
  <p:tag name="KSO_WM_UNIT_CLEAR" val="1"/>
  <p:tag name="KSO_WM_UNIT_COMPATIBLE" val="0"/>
  <p:tag name="KSO_WM_UNIT_HIGHLIGHT" val="0"/>
  <p:tag name="KSO_WM_UNIT_ID" val="custom160069_32*l_h_f*1_1_1"/>
  <p:tag name="KSO_WM_UNIT_INDEX" val="1_1_1"/>
  <p:tag name="KSO_WM_UNIT_LAYERLEVEL" val="1_1_1"/>
  <p:tag name="KSO_WM_UNIT_PRESET_TEXT_INDEX" val="2"/>
  <p:tag name="KSO_WM_UNIT_PRESET_TEXT_LEN" val="10"/>
  <p:tag name="KSO_WM_UNIT_TYPE" val="l_h_f"/>
  <p:tag name="KSO_WM_UNIT_VALUE" val="48"/>
</p:tagLst>
</file>

<file path=ppt/tags/tag419.xml><?xml version="1.0" encoding="utf-8"?>
<p:tagLst xmlns:p="http://schemas.openxmlformats.org/presentationml/2006/main">
  <p:tag name="KSO_WM_BEAUTIFY_FLAG" val="#wm#"/>
  <p:tag name="KSO_WM_DIAGRAM_GROUP_CODE" val="l1-10"/>
  <p:tag name="KSO_WM_TAG_VERSION" val="1.0"/>
  <p:tag name="KSO_WM_TEMPLATE_CATEGORY" val="custom"/>
  <p:tag name="KSO_WM_TEMPLATE_INDEX" val="160069"/>
  <p:tag name="KSO_WM_UNIT_CLEAR" val="1"/>
  <p:tag name="KSO_WM_UNIT_COMPATIBLE" val="0"/>
  <p:tag name="KSO_WM_UNIT_HIGHLIGHT" val="0"/>
  <p:tag name="KSO_WM_UNIT_ID" val="custom160069_32*l_h_a*1_2_1"/>
  <p:tag name="KSO_WM_UNIT_INDEX" val="1_2_1"/>
  <p:tag name="KSO_WM_UNIT_LAYERLEVEL" val="1_1_1"/>
  <p:tag name="KSO_WM_UNIT_PRESET_TEXT" val="在此编辑标题"/>
  <p:tag name="KSO_WM_UNIT_TYPE" val="l_h_a"/>
  <p:tag name="KSO_WM_UNIT_VALUE" val="8"/>
</p:tagLst>
</file>

<file path=ppt/tags/tag42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69"/>
  <p:tag name="KSO_WM_UNIT_ID" val="custom160069_10*i*8"/>
  <p:tag name="KSO_WM_UNIT_INDEX" val="8"/>
  <p:tag name="KSO_WM_UNIT_TYPE" val="i"/>
</p:tagLst>
</file>

<file path=ppt/tags/tag420.xml><?xml version="1.0" encoding="utf-8"?>
<p:tagLst xmlns:p="http://schemas.openxmlformats.org/presentationml/2006/main">
  <p:tag name="KSO_WM_BEAUTIFY_FLAG" val="#wm#"/>
  <p:tag name="KSO_WM_DIAGRAM_GROUP_CODE" val="l1-10"/>
  <p:tag name="KSO_WM_TAG_VERSION" val="1.0"/>
  <p:tag name="KSO_WM_TEMPLATE_CATEGORY" val="custom"/>
  <p:tag name="KSO_WM_TEMPLATE_INDEX" val="160069"/>
  <p:tag name="KSO_WM_UNIT_CLEAR" val="1"/>
  <p:tag name="KSO_WM_UNIT_COMPATIBLE" val="0"/>
  <p:tag name="KSO_WM_UNIT_HIGHLIGHT" val="0"/>
  <p:tag name="KSO_WM_UNIT_ID" val="custom160069_32*l_h_f*1_2_1"/>
  <p:tag name="KSO_WM_UNIT_INDEX" val="1_2_1"/>
  <p:tag name="KSO_WM_UNIT_LAYERLEVEL" val="1_1_1"/>
  <p:tag name="KSO_WM_UNIT_PRESET_TEXT_INDEX" val="2"/>
  <p:tag name="KSO_WM_UNIT_PRESET_TEXT_LEN" val="10"/>
  <p:tag name="KSO_WM_UNIT_TYPE" val="l_h_f"/>
  <p:tag name="KSO_WM_UNIT_VALUE" val="48"/>
</p:tagLst>
</file>

<file path=ppt/tags/tag421.xml><?xml version="1.0" encoding="utf-8"?>
<p:tagLst xmlns:p="http://schemas.openxmlformats.org/presentationml/2006/main">
  <p:tag name="KSO_WM_BEAUTIFY_FLAG" val="#wm#"/>
  <p:tag name="KSO_WM_DIAGRAM_GROUP_CODE" val="l1-10"/>
  <p:tag name="KSO_WM_TAG_VERSION" val="1.0"/>
  <p:tag name="KSO_WM_TEMPLATE_CATEGORY" val="custom"/>
  <p:tag name="KSO_WM_TEMPLATE_INDEX" val="160069"/>
  <p:tag name="KSO_WM_UNIT_CLEAR" val="1"/>
  <p:tag name="KSO_WM_UNIT_COMPATIBLE" val="0"/>
  <p:tag name="KSO_WM_UNIT_HIGHLIGHT" val="0"/>
  <p:tag name="KSO_WM_UNIT_ID" val="custom160069_32*l_h_a*1_3_1"/>
  <p:tag name="KSO_WM_UNIT_INDEX" val="1_3_1"/>
  <p:tag name="KSO_WM_UNIT_LAYERLEVEL" val="1_1_1"/>
  <p:tag name="KSO_WM_UNIT_PRESET_TEXT" val="在此编辑标题"/>
  <p:tag name="KSO_WM_UNIT_TYPE" val="l_h_a"/>
  <p:tag name="KSO_WM_UNIT_VALUE" val="8"/>
</p:tagLst>
</file>

<file path=ppt/tags/tag422.xml><?xml version="1.0" encoding="utf-8"?>
<p:tagLst xmlns:p="http://schemas.openxmlformats.org/presentationml/2006/main">
  <p:tag name="KSO_WM_BEAUTIFY_FLAG" val="#wm#"/>
  <p:tag name="KSO_WM_DIAGRAM_GROUP_CODE" val="l1-10"/>
  <p:tag name="KSO_WM_TAG_VERSION" val="1.0"/>
  <p:tag name="KSO_WM_TEMPLATE_CATEGORY" val="custom"/>
  <p:tag name="KSO_WM_TEMPLATE_INDEX" val="160069"/>
  <p:tag name="KSO_WM_UNIT_CLEAR" val="1"/>
  <p:tag name="KSO_WM_UNIT_COMPATIBLE" val="0"/>
  <p:tag name="KSO_WM_UNIT_HIGHLIGHT" val="0"/>
  <p:tag name="KSO_WM_UNIT_ID" val="custom160069_32*l_h_f*1_3_1"/>
  <p:tag name="KSO_WM_UNIT_INDEX" val="1_3_1"/>
  <p:tag name="KSO_WM_UNIT_LAYERLEVEL" val="1_1_1"/>
  <p:tag name="KSO_WM_UNIT_PRESET_TEXT_INDEX" val="2"/>
  <p:tag name="KSO_WM_UNIT_PRESET_TEXT_LEN" val="10"/>
  <p:tag name="KSO_WM_UNIT_TYPE" val="l_h_f"/>
  <p:tag name="KSO_WM_UNIT_VALUE" val="48"/>
</p:tagLst>
</file>

<file path=ppt/tags/tag423.xml><?xml version="1.0" encoding="utf-8"?>
<p:tagLst xmlns:p="http://schemas.openxmlformats.org/presentationml/2006/main">
  <p:tag name="KSO_WM_BEAUTIFY_FLAG" val="#wm#"/>
  <p:tag name="KSO_WM_DIAGRAM_GROUP_CODE" val="l1-10"/>
  <p:tag name="KSO_WM_TAG_VERSION" val="1.0"/>
  <p:tag name="KSO_WM_TEMPLATE_CATEGORY" val="custom"/>
  <p:tag name="KSO_WM_TEMPLATE_INDEX" val="160069"/>
  <p:tag name="KSO_WM_UNIT_CLEAR" val="1"/>
  <p:tag name="KSO_WM_UNIT_ID" val="custom160069_32*l_i*1_1"/>
  <p:tag name="KSO_WM_UNIT_INDEX" val="1_1"/>
  <p:tag name="KSO_WM_UNIT_LAYERLEVEL" val="1_1"/>
  <p:tag name="KSO_WM_UNIT_TYPE" val="l_i"/>
</p:tagLst>
</file>

<file path=ppt/tags/tag424.xml><?xml version="1.0" encoding="utf-8"?>
<p:tagLst xmlns:p="http://schemas.openxmlformats.org/presentationml/2006/main">
  <p:tag name="KSO_WM_BEAUTIFY_FLAG" val="#wm#"/>
  <p:tag name="KSO_WM_DIAGRAM_GROUP_CODE" val="l1-10"/>
  <p:tag name="KSO_WM_TAG_VERSION" val="1.0"/>
  <p:tag name="KSO_WM_TEMPLATE_CATEGORY" val="custom"/>
  <p:tag name="KSO_WM_TEMPLATE_INDEX" val="160069"/>
  <p:tag name="KSO_WM_UNIT_CLEAR" val="1"/>
  <p:tag name="KSO_WM_UNIT_ID" val="custom160069_32*l_i*1_2"/>
  <p:tag name="KSO_WM_UNIT_INDEX" val="1_2"/>
  <p:tag name="KSO_WM_UNIT_LAYERLEVEL" val="1_1"/>
  <p:tag name="KSO_WM_UNIT_TYPE" val="l_i"/>
</p:tagLst>
</file>

<file path=ppt/tags/tag425.xml><?xml version="1.0" encoding="utf-8"?>
<p:tagLst xmlns:p="http://schemas.openxmlformats.org/presentationml/2006/main">
  <p:tag name="KSO_WM_BEAUTIFY_FLAG" val="#wm#"/>
  <p:tag name="KSO_WM_DIAGRAM_GROUP_CODE" val="l1-10"/>
  <p:tag name="KSO_WM_TAG_VERSION" val="1.0"/>
  <p:tag name="KSO_WM_TEMPLATE_CATEGORY" val="custom"/>
  <p:tag name="KSO_WM_TEMPLATE_INDEX" val="160069"/>
  <p:tag name="KSO_WM_UNIT_CLEAR" val="1"/>
  <p:tag name="KSO_WM_UNIT_ID" val="custom160069_32*l_i*1_3"/>
  <p:tag name="KSO_WM_UNIT_INDEX" val="1_3"/>
  <p:tag name="KSO_WM_UNIT_LAYERLEVEL" val="1_1"/>
  <p:tag name="KSO_WM_UNIT_TYPE" val="l_i"/>
</p:tagLst>
</file>

<file path=ppt/tags/tag426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69"/>
  <p:tag name="KSO_WM_UNIT_ID" val="custom160069_32*i*9"/>
  <p:tag name="KSO_WM_UNIT_INDEX" val="9"/>
  <p:tag name="KSO_WM_UNIT_TYPE" val="i"/>
</p:tagLst>
</file>

<file path=ppt/tags/tag427.xml><?xml version="1.0" encoding="utf-8"?>
<p:tagLst xmlns:p="http://schemas.openxmlformats.org/presentationml/2006/main">
  <p:tag name="KSO_WM_BEAUTIFY_FLAG" val="#wm#"/>
  <p:tag name="KSO_WM_DIAGRAM_GROUP_CODE" val="l1-10"/>
  <p:tag name="KSO_WM_TAG_VERSION" val="1.0"/>
  <p:tag name="KSO_WM_TEMPLATE_CATEGORY" val="custom"/>
  <p:tag name="KSO_WM_TEMPLATE_INDEX" val="160069"/>
  <p:tag name="KSO_WM_UNIT_CLEAR" val="1"/>
  <p:tag name="KSO_WM_UNIT_ID" val="custom160069_32*l_i*1_4"/>
  <p:tag name="KSO_WM_UNIT_INDEX" val="1_4"/>
  <p:tag name="KSO_WM_UNIT_LAYERLEVEL" val="1_1"/>
  <p:tag name="KSO_WM_UNIT_TYPE" val="l_i"/>
</p:tagLst>
</file>

<file path=ppt/tags/tag428.xml><?xml version="1.0" encoding="utf-8"?>
<p:tagLst xmlns:p="http://schemas.openxmlformats.org/presentationml/2006/main">
  <p:tag name="KSO_WM_BEAUTIFY_FLAG" val="#wm#"/>
  <p:tag name="KSO_WM_DIAGRAM_GROUP_CODE" val="l1-10"/>
  <p:tag name="KSO_WM_TAG_VERSION" val="1.0"/>
  <p:tag name="KSO_WM_TEMPLATE_CATEGORY" val="custom"/>
  <p:tag name="KSO_WM_TEMPLATE_INDEX" val="160069"/>
  <p:tag name="KSO_WM_UNIT_CLEAR" val="1"/>
  <p:tag name="KSO_WM_UNIT_ID" val="custom160069_32*l_i*1_5"/>
  <p:tag name="KSO_WM_UNIT_INDEX" val="1_5"/>
  <p:tag name="KSO_WM_UNIT_LAYERLEVEL" val="1_1"/>
  <p:tag name="KSO_WM_UNIT_TYPE" val="l_i"/>
</p:tagLst>
</file>

<file path=ppt/tags/tag429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69"/>
  <p:tag name="KSO_WM_UNIT_ID" val="custom160069_32*i*14"/>
  <p:tag name="KSO_WM_UNIT_INDEX" val="14"/>
  <p:tag name="KSO_WM_UNIT_TYPE" val="i"/>
</p:tagLst>
</file>

<file path=ppt/tags/tag43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69"/>
  <p:tag name="KSO_WM_UNIT_CLEAR" val="1"/>
  <p:tag name="KSO_WM_UNIT_COMPATIBLE" val="0"/>
  <p:tag name="KSO_WM_UNIT_HIGHLIGHT" val="0"/>
  <p:tag name="KSO_WM_UNIT_ID" val="custom160069_10*a*1"/>
  <p:tag name="KSO_WM_UNIT_INDEX" val="1"/>
  <p:tag name="KSO_WM_UNIT_ISCONTENTSTITLE" val="1"/>
  <p:tag name="KSO_WM_UNIT_LAYERLEVEL" val="1"/>
  <p:tag name="KSO_WM_UNIT_PRESET_TEXT" val="CONTENTS"/>
  <p:tag name="KSO_WM_UNIT_TYPE" val="a"/>
  <p:tag name="KSO_WM_UNIT_VALUE" val="7"/>
</p:tagLst>
</file>

<file path=ppt/tags/tag430.xml><?xml version="1.0" encoding="utf-8"?>
<p:tagLst xmlns:p="http://schemas.openxmlformats.org/presentationml/2006/main">
  <p:tag name="KSO_WM_BEAUTIFY_FLAG" val="#wm#"/>
  <p:tag name="KSO_WM_DIAGRAM_GROUP_CODE" val="l1-10"/>
  <p:tag name="KSO_WM_TAG_VERSION" val="1.0"/>
  <p:tag name="KSO_WM_TEMPLATE_CATEGORY" val="custom"/>
  <p:tag name="KSO_WM_TEMPLATE_INDEX" val="160069"/>
  <p:tag name="KSO_WM_UNIT_CLEAR" val="1"/>
  <p:tag name="KSO_WM_UNIT_ID" val="custom160069_32*l_i*1_6"/>
  <p:tag name="KSO_WM_UNIT_INDEX" val="1_6"/>
  <p:tag name="KSO_WM_UNIT_LAYERLEVEL" val="1_1"/>
  <p:tag name="KSO_WM_UNIT_TYPE" val="l_i"/>
</p:tagLst>
</file>

<file path=ppt/tags/tag431.xml><?xml version="1.0" encoding="utf-8"?>
<p:tagLst xmlns:p="http://schemas.openxmlformats.org/presentationml/2006/main">
  <p:tag name="KSO_WM_BEAUTIFY_FLAG" val="#wm#"/>
  <p:tag name="KSO_WM_DIAGRAM_GROUP_CODE" val="l1-10"/>
  <p:tag name="KSO_WM_TAG_VERSION" val="1.0"/>
  <p:tag name="KSO_WM_TEMPLATE_CATEGORY" val="custom"/>
  <p:tag name="KSO_WM_TEMPLATE_INDEX" val="160069"/>
  <p:tag name="KSO_WM_UNIT_CLEAR" val="1"/>
  <p:tag name="KSO_WM_UNIT_ID" val="custom160069_32*l_i*1_7"/>
  <p:tag name="KSO_WM_UNIT_INDEX" val="1_7"/>
  <p:tag name="KSO_WM_UNIT_LAYERLEVEL" val="1_1"/>
  <p:tag name="KSO_WM_UNIT_TYPE" val="l_i"/>
</p:tagLst>
</file>

<file path=ppt/tags/tag432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69"/>
  <p:tag name="KSO_WM_UNIT_ID" val="custom160069_32*i*19"/>
  <p:tag name="KSO_WM_UNIT_INDEX" val="19"/>
  <p:tag name="KSO_WM_UNIT_TYPE" val="i"/>
</p:tagLst>
</file>

<file path=ppt/tags/tag433.xml><?xml version="1.0" encoding="utf-8"?>
<p:tagLst xmlns:p="http://schemas.openxmlformats.org/presentationml/2006/main">
  <p:tag name="KSO_WM_BEAUTIFY_FLAG" val="#wm#"/>
  <p:tag name="KSO_WM_DIAGRAM_GROUP_CODE" val="l1-10"/>
  <p:tag name="KSO_WM_TAG_VERSION" val="1.0"/>
  <p:tag name="KSO_WM_TEMPLATE_CATEGORY" val="custom"/>
  <p:tag name="KSO_WM_TEMPLATE_INDEX" val="160069"/>
  <p:tag name="KSO_WM_UNIT_CLEAR" val="1"/>
  <p:tag name="KSO_WM_UNIT_ID" val="custom160069_32*l_i*1_8"/>
  <p:tag name="KSO_WM_UNIT_INDEX" val="1_8"/>
  <p:tag name="KSO_WM_UNIT_LAYERLEVEL" val="1_1"/>
  <p:tag name="KSO_WM_UNIT_TYPE" val="l_i"/>
</p:tagLst>
</file>

<file path=ppt/tags/tag434.xml><?xml version="1.0" encoding="utf-8"?>
<p:tagLst xmlns:p="http://schemas.openxmlformats.org/presentationml/2006/main">
  <p:tag name="KSO_WM_BEAUTIFY_FLAG" val="#wm#"/>
  <p:tag name="KSO_WM_DIAGRAM_GROUP_CODE" val="l1-10"/>
  <p:tag name="KSO_WM_TAG_VERSION" val="1.0"/>
  <p:tag name="KSO_WM_TEMPLATE_CATEGORY" val="custom"/>
  <p:tag name="KSO_WM_TEMPLATE_INDEX" val="160069"/>
  <p:tag name="KSO_WM_UNIT_CLEAR" val="1"/>
  <p:tag name="KSO_WM_UNIT_ID" val="custom160069_32*l_i*1_9"/>
  <p:tag name="KSO_WM_UNIT_INDEX" val="1_9"/>
  <p:tag name="KSO_WM_UNIT_LAYERLEVEL" val="1_1"/>
  <p:tag name="KSO_WM_UNIT_TYPE" val="l_i"/>
</p:tagLst>
</file>

<file path=ppt/tags/tag435.xml><?xml version="1.0" encoding="utf-8"?>
<p:tagLst xmlns:p="http://schemas.openxmlformats.org/presentationml/2006/main">
  <p:tag name="KSO_WM_BEAUTIFY_FLAG" val="#wm#"/>
  <p:tag name="KSO_WM_DIAGRAM_GROUP_CODE" val="l1-10"/>
  <p:tag name="KSO_WM_TAG_VERSION" val="1.0"/>
  <p:tag name="KSO_WM_TEMPLATE_CATEGORY" val="custom"/>
  <p:tag name="KSO_WM_TEMPLATE_INDEX" val="160069"/>
  <p:tag name="KSO_WM_UNIT_CLEAR" val="1"/>
  <p:tag name="KSO_WM_UNIT_COMPATIBLE" val="0"/>
  <p:tag name="KSO_WM_UNIT_HIGHLIGHT" val="0"/>
  <p:tag name="KSO_WM_UNIT_ID" val="custom160069_32*l_h_a*1_4_1"/>
  <p:tag name="KSO_WM_UNIT_INDEX" val="1_4_1"/>
  <p:tag name="KSO_WM_UNIT_LAYERLEVEL" val="1_1_1"/>
  <p:tag name="KSO_WM_UNIT_PRESET_TEXT" val="在此编辑标题"/>
  <p:tag name="KSO_WM_UNIT_TYPE" val="l_h_a"/>
  <p:tag name="KSO_WM_UNIT_VALUE" val="8"/>
</p:tagLst>
</file>

<file path=ppt/tags/tag436.xml><?xml version="1.0" encoding="utf-8"?>
<p:tagLst xmlns:p="http://schemas.openxmlformats.org/presentationml/2006/main">
  <p:tag name="KSO_WM_BEAUTIFY_FLAG" val="#wm#"/>
  <p:tag name="KSO_WM_DIAGRAM_GROUP_CODE" val="l1-10"/>
  <p:tag name="KSO_WM_TAG_VERSION" val="1.0"/>
  <p:tag name="KSO_WM_TEMPLATE_CATEGORY" val="custom"/>
  <p:tag name="KSO_WM_TEMPLATE_INDEX" val="160069"/>
  <p:tag name="KSO_WM_UNIT_CLEAR" val="1"/>
  <p:tag name="KSO_WM_UNIT_COMPATIBLE" val="0"/>
  <p:tag name="KSO_WM_UNIT_HIGHLIGHT" val="0"/>
  <p:tag name="KSO_WM_UNIT_ID" val="custom160069_32*l_h_f*1_4_1"/>
  <p:tag name="KSO_WM_UNIT_INDEX" val="1_4_1"/>
  <p:tag name="KSO_WM_UNIT_LAYERLEVEL" val="1_1_1"/>
  <p:tag name="KSO_WM_UNIT_PRESET_TEXT_INDEX" val="2"/>
  <p:tag name="KSO_WM_UNIT_PRESET_TEXT_LEN" val="10"/>
  <p:tag name="KSO_WM_UNIT_TYPE" val="l_h_f"/>
  <p:tag name="KSO_WM_UNIT_VALUE" val="48"/>
</p:tagLst>
</file>

<file path=ppt/tags/tag437.xml><?xml version="1.0" encoding="utf-8"?>
<p:tagLst xmlns:p="http://schemas.openxmlformats.org/presentationml/2006/main">
  <p:tag name="KSO_WM_BEAUTIFY_FLAG" val="#wm#"/>
  <p:tag name="KSO_WM_DIAGRAM_GROUP_CODE" val="l1-10"/>
  <p:tag name="KSO_WM_TAG_VERSION" val="1.0"/>
  <p:tag name="KSO_WM_TEMPLATE_CATEGORY" val="custom"/>
  <p:tag name="KSO_WM_TEMPLATE_INDEX" val="160069"/>
  <p:tag name="KSO_WM_UNIT_CLEAR" val="1"/>
  <p:tag name="KSO_WM_UNIT_COMPATIBLE" val="0"/>
  <p:tag name="KSO_WM_UNIT_HIGHLIGHT" val="0"/>
  <p:tag name="KSO_WM_UNIT_ID" val="custom160069_32*l_h_a*1_5_1"/>
  <p:tag name="KSO_WM_UNIT_INDEX" val="1_5_1"/>
  <p:tag name="KSO_WM_UNIT_LAYERLEVEL" val="1_1_1"/>
  <p:tag name="KSO_WM_UNIT_PRESET_TEXT" val="在此编辑标题"/>
  <p:tag name="KSO_WM_UNIT_TYPE" val="l_h_a"/>
  <p:tag name="KSO_WM_UNIT_VALUE" val="8"/>
</p:tagLst>
</file>

<file path=ppt/tags/tag438.xml><?xml version="1.0" encoding="utf-8"?>
<p:tagLst xmlns:p="http://schemas.openxmlformats.org/presentationml/2006/main">
  <p:tag name="KSO_WM_BEAUTIFY_FLAG" val="#wm#"/>
  <p:tag name="KSO_WM_DIAGRAM_GROUP_CODE" val="l1-10"/>
  <p:tag name="KSO_WM_TAG_VERSION" val="1.0"/>
  <p:tag name="KSO_WM_TEMPLATE_CATEGORY" val="custom"/>
  <p:tag name="KSO_WM_TEMPLATE_INDEX" val="160069"/>
  <p:tag name="KSO_WM_UNIT_CLEAR" val="1"/>
  <p:tag name="KSO_WM_UNIT_COMPATIBLE" val="0"/>
  <p:tag name="KSO_WM_UNIT_HIGHLIGHT" val="0"/>
  <p:tag name="KSO_WM_UNIT_ID" val="custom160069_32*l_h_f*1_5_1"/>
  <p:tag name="KSO_WM_UNIT_INDEX" val="1_5_1"/>
  <p:tag name="KSO_WM_UNIT_LAYERLEVEL" val="1_1_1"/>
  <p:tag name="KSO_WM_UNIT_PRESET_TEXT_INDEX" val="2"/>
  <p:tag name="KSO_WM_UNIT_PRESET_TEXT_LEN" val="10"/>
  <p:tag name="KSO_WM_UNIT_TYPE" val="l_h_f"/>
  <p:tag name="KSO_WM_UNIT_VALUE" val="48"/>
</p:tagLst>
</file>

<file path=ppt/tags/tag439.xml><?xml version="1.0" encoding="utf-8"?>
<p:tagLst xmlns:p="http://schemas.openxmlformats.org/presentationml/2006/main">
  <p:tag name="KSO_WM_BEAUTIFY_FLAG" val="#wm#"/>
  <p:tag name="KSO_WM_DIAGRAM_GROUP_CODE" val="l1-10"/>
  <p:tag name="KSO_WM_TAG_VERSION" val="1.0"/>
  <p:tag name="KSO_WM_TEMPLATE_CATEGORY" val="custom"/>
  <p:tag name="KSO_WM_TEMPLATE_INDEX" val="160069"/>
  <p:tag name="KSO_WM_UNIT_CLEAR" val="1"/>
  <p:tag name="KSO_WM_UNIT_COMPATIBLE" val="0"/>
  <p:tag name="KSO_WM_UNIT_HIGHLIGHT" val="0"/>
  <p:tag name="KSO_WM_UNIT_ID" val="custom160069_32*l_h_a*1_6_1"/>
  <p:tag name="KSO_WM_UNIT_INDEX" val="1_6_1"/>
  <p:tag name="KSO_WM_UNIT_LAYERLEVEL" val="1_1_1"/>
  <p:tag name="KSO_WM_UNIT_PRESET_TEXT" val="在此编辑标题"/>
  <p:tag name="KSO_WM_UNIT_TYPE" val="l_h_a"/>
  <p:tag name="KSO_WM_UNIT_VALUE" val="8"/>
</p:tagLst>
</file>

<file path=ppt/tags/tag44.xml><?xml version="1.0" encoding="utf-8"?>
<p:tagLst xmlns:p="http://schemas.openxmlformats.org/presentationml/2006/main">
  <p:tag name="KSO_WM_BEAUTIFY_FLAG" val="#wm#"/>
  <p:tag name="KSO_WM_DIAGRAM_GROUP_CODE" val="l1-1"/>
  <p:tag name="KSO_WM_SLIDE_ID" val="custom160069_10"/>
  <p:tag name="KSO_WM_SLIDE_INDEX" val="10"/>
  <p:tag name="KSO_WM_SLIDE_ITEM_CNT" val="6"/>
  <p:tag name="KSO_WM_SLIDE_LAYOUT" val="a_l"/>
  <p:tag name="KSO_WM_SLIDE_LAYOUT_CNT" val="1_1"/>
  <p:tag name="KSO_WM_SLIDE_TYPE" val="contents"/>
  <p:tag name="KSO_WM_TAG_VERSION" val="1.0"/>
  <p:tag name="KSO_WM_TEMPLATE_CATEGORY" val="custom"/>
  <p:tag name="KSO_WM_TEMPLATE_INDEX" val="160069"/>
</p:tagLst>
</file>

<file path=ppt/tags/tag440.xml><?xml version="1.0" encoding="utf-8"?>
<p:tagLst xmlns:p="http://schemas.openxmlformats.org/presentationml/2006/main">
  <p:tag name="KSO_WM_BEAUTIFY_FLAG" val="#wm#"/>
  <p:tag name="KSO_WM_DIAGRAM_GROUP_CODE" val="l1-10"/>
  <p:tag name="KSO_WM_TAG_VERSION" val="1.0"/>
  <p:tag name="KSO_WM_TEMPLATE_CATEGORY" val="custom"/>
  <p:tag name="KSO_WM_TEMPLATE_INDEX" val="160069"/>
  <p:tag name="KSO_WM_UNIT_CLEAR" val="1"/>
  <p:tag name="KSO_WM_UNIT_COMPATIBLE" val="0"/>
  <p:tag name="KSO_WM_UNIT_HIGHLIGHT" val="0"/>
  <p:tag name="KSO_WM_UNIT_ID" val="custom160069_32*l_h_f*1_6_1"/>
  <p:tag name="KSO_WM_UNIT_INDEX" val="1_6_1"/>
  <p:tag name="KSO_WM_UNIT_LAYERLEVEL" val="1_1_1"/>
  <p:tag name="KSO_WM_UNIT_PRESET_TEXT_INDEX" val="2"/>
  <p:tag name="KSO_WM_UNIT_PRESET_TEXT_LEN" val="10"/>
  <p:tag name="KSO_WM_UNIT_TYPE" val="l_h_f"/>
  <p:tag name="KSO_WM_UNIT_VALUE" val="48"/>
</p:tagLst>
</file>

<file path=ppt/tags/tag441.xml><?xml version="1.0" encoding="utf-8"?>
<p:tagLst xmlns:p="http://schemas.openxmlformats.org/presentationml/2006/main">
  <p:tag name="KSO_WM_BEAUTIFY_FLAG" val="#wm#"/>
  <p:tag name="KSO_WM_DIAGRAM_GROUP_CODE" val="l1-10"/>
  <p:tag name="KSO_WM_TAG_VERSION" val="1.0"/>
  <p:tag name="KSO_WM_TEMPLATE_CATEGORY" val="custom"/>
  <p:tag name="KSO_WM_TEMPLATE_INDEX" val="160069"/>
  <p:tag name="KSO_WM_UNIT_CLEAR" val="1"/>
  <p:tag name="KSO_WM_UNIT_ID" val="custom160069_32*l_i*1_10"/>
  <p:tag name="KSO_WM_UNIT_INDEX" val="1_10"/>
  <p:tag name="KSO_WM_UNIT_LAYERLEVEL" val="1_1"/>
  <p:tag name="KSO_WM_UNIT_TYPE" val="l_i"/>
</p:tagLst>
</file>

<file path=ppt/tags/tag442.xml><?xml version="1.0" encoding="utf-8"?>
<p:tagLst xmlns:p="http://schemas.openxmlformats.org/presentationml/2006/main">
  <p:tag name="KSO_WM_BEAUTIFY_FLAG" val="#wm#"/>
  <p:tag name="KSO_WM_DIAGRAM_GROUP_CODE" val="l1-10"/>
  <p:tag name="KSO_WM_TAG_VERSION" val="1.0"/>
  <p:tag name="KSO_WM_TEMPLATE_CATEGORY" val="custom"/>
  <p:tag name="KSO_WM_TEMPLATE_INDEX" val="160069"/>
  <p:tag name="KSO_WM_UNIT_CLEAR" val="1"/>
  <p:tag name="KSO_WM_UNIT_ID" val="custom160069_32*l_i*1_11"/>
  <p:tag name="KSO_WM_UNIT_INDEX" val="1_11"/>
  <p:tag name="KSO_WM_UNIT_LAYERLEVEL" val="1_1"/>
  <p:tag name="KSO_WM_UNIT_TYPE" val="l_i"/>
</p:tagLst>
</file>

<file path=ppt/tags/tag443.xml><?xml version="1.0" encoding="utf-8"?>
<p:tagLst xmlns:p="http://schemas.openxmlformats.org/presentationml/2006/main">
  <p:tag name="KSO_WM_BEAUTIFY_FLAG" val="#wm#"/>
  <p:tag name="KSO_WM_DIAGRAM_GROUP_CODE" val="l1-10"/>
  <p:tag name="KSO_WM_TAG_VERSION" val="1.0"/>
  <p:tag name="KSO_WM_TEMPLATE_CATEGORY" val="custom"/>
  <p:tag name="KSO_WM_TEMPLATE_INDEX" val="160069"/>
  <p:tag name="KSO_WM_UNIT_CLEAR" val="1"/>
  <p:tag name="KSO_WM_UNIT_ID" val="custom160069_32*l_i*1_12"/>
  <p:tag name="KSO_WM_UNIT_INDEX" val="1_12"/>
  <p:tag name="KSO_WM_UNIT_LAYERLEVEL" val="1_1"/>
  <p:tag name="KSO_WM_UNIT_TYPE" val="l_i"/>
</p:tagLst>
</file>

<file path=ppt/tags/tag444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69"/>
  <p:tag name="KSO_WM_UNIT_ID" val="custom160069_32*i*33"/>
  <p:tag name="KSO_WM_UNIT_INDEX" val="33"/>
  <p:tag name="KSO_WM_UNIT_TYPE" val="i"/>
</p:tagLst>
</file>

<file path=ppt/tags/tag445.xml><?xml version="1.0" encoding="utf-8"?>
<p:tagLst xmlns:p="http://schemas.openxmlformats.org/presentationml/2006/main">
  <p:tag name="KSO_WM_BEAUTIFY_FLAG" val="#wm#"/>
  <p:tag name="KSO_WM_DIAGRAM_GROUP_CODE" val="l1-10"/>
  <p:tag name="KSO_WM_TAG_VERSION" val="1.0"/>
  <p:tag name="KSO_WM_TEMPLATE_CATEGORY" val="custom"/>
  <p:tag name="KSO_WM_TEMPLATE_INDEX" val="160069"/>
  <p:tag name="KSO_WM_UNIT_CLEAR" val="1"/>
  <p:tag name="KSO_WM_UNIT_ID" val="custom160069_32*l_i*1_13"/>
  <p:tag name="KSO_WM_UNIT_INDEX" val="1_13"/>
  <p:tag name="KSO_WM_UNIT_LAYERLEVEL" val="1_1"/>
  <p:tag name="KSO_WM_UNIT_TYPE" val="l_i"/>
</p:tagLst>
</file>

<file path=ppt/tags/tag446.xml><?xml version="1.0" encoding="utf-8"?>
<p:tagLst xmlns:p="http://schemas.openxmlformats.org/presentationml/2006/main">
  <p:tag name="KSO_WM_BEAUTIFY_FLAG" val="#wm#"/>
  <p:tag name="KSO_WM_DIAGRAM_GROUP_CODE" val="l1-10"/>
  <p:tag name="KSO_WM_TAG_VERSION" val="1.0"/>
  <p:tag name="KSO_WM_TEMPLATE_CATEGORY" val="custom"/>
  <p:tag name="KSO_WM_TEMPLATE_INDEX" val="160069"/>
  <p:tag name="KSO_WM_UNIT_CLEAR" val="1"/>
  <p:tag name="KSO_WM_UNIT_ID" val="custom160069_32*l_i*1_14"/>
  <p:tag name="KSO_WM_UNIT_INDEX" val="1_14"/>
  <p:tag name="KSO_WM_UNIT_LAYERLEVEL" val="1_1"/>
  <p:tag name="KSO_WM_UNIT_TYPE" val="l_i"/>
</p:tagLst>
</file>

<file path=ppt/tags/tag447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69"/>
  <p:tag name="KSO_WM_UNIT_ID" val="custom160069_32*i*38"/>
  <p:tag name="KSO_WM_UNIT_INDEX" val="38"/>
  <p:tag name="KSO_WM_UNIT_TYPE" val="i"/>
</p:tagLst>
</file>

<file path=ppt/tags/tag448.xml><?xml version="1.0" encoding="utf-8"?>
<p:tagLst xmlns:p="http://schemas.openxmlformats.org/presentationml/2006/main">
  <p:tag name="KSO_WM_BEAUTIFY_FLAG" val="#wm#"/>
  <p:tag name="KSO_WM_DIAGRAM_GROUP_CODE" val="l1-10"/>
  <p:tag name="KSO_WM_TAG_VERSION" val="1.0"/>
  <p:tag name="KSO_WM_TEMPLATE_CATEGORY" val="custom"/>
  <p:tag name="KSO_WM_TEMPLATE_INDEX" val="160069"/>
  <p:tag name="KSO_WM_UNIT_CLEAR" val="1"/>
  <p:tag name="KSO_WM_UNIT_ID" val="custom160069_32*l_i*1_15"/>
  <p:tag name="KSO_WM_UNIT_INDEX" val="1_15"/>
  <p:tag name="KSO_WM_UNIT_LAYERLEVEL" val="1_1"/>
  <p:tag name="KSO_WM_UNIT_TYPE" val="l_i"/>
</p:tagLst>
</file>

<file path=ppt/tags/tag449.xml><?xml version="1.0" encoding="utf-8"?>
<p:tagLst xmlns:p="http://schemas.openxmlformats.org/presentationml/2006/main">
  <p:tag name="KSO_WM_BEAUTIFY_FLAG" val="#wm#"/>
  <p:tag name="KSO_WM_DIAGRAM_GROUP_CODE" val="l1-10"/>
  <p:tag name="KSO_WM_TAG_VERSION" val="1.0"/>
  <p:tag name="KSO_WM_TEMPLATE_CATEGORY" val="custom"/>
  <p:tag name="KSO_WM_TEMPLATE_INDEX" val="160069"/>
  <p:tag name="KSO_WM_UNIT_CLEAR" val="1"/>
  <p:tag name="KSO_WM_UNIT_ID" val="custom160069_32*l_i*1_16"/>
  <p:tag name="KSO_WM_UNIT_INDEX" val="1_16"/>
  <p:tag name="KSO_WM_UNIT_LAYERLEVEL" val="1_1"/>
  <p:tag name="KSO_WM_UNIT_TYPE" val="l_i"/>
</p:tagLst>
</file>

<file path=ppt/tags/tag45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69"/>
  <p:tag name="KSO_WM_UNIT_CLEAR" val="1"/>
  <p:tag name="KSO_WM_UNIT_COMPATIBLE" val="0"/>
  <p:tag name="KSO_WM_UNIT_HIGHLIGHT" val="0"/>
  <p:tag name="KSO_WM_UNIT_ID" val="custom160069_2*a*1"/>
  <p:tag name="KSO_WM_UNIT_INDEX" val="1"/>
  <p:tag name="KSO_WM_UNIT_ISCONTENTSTITLE" val="0"/>
  <p:tag name="KSO_WM_UNIT_LAYERLEVEL" val="1"/>
  <p:tag name="KSO_WM_UNIT_PRESET_TEXT_INDEX" val="0"/>
  <p:tag name="KSO_WM_UNIT_PRESET_TEXT_LEN" val="9"/>
  <p:tag name="KSO_WM_UNIT_TYPE" val="a"/>
  <p:tag name="KSO_WM_UNIT_VALUE" val="40"/>
</p:tagLst>
</file>

<file path=ppt/tags/tag450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69"/>
  <p:tag name="KSO_WM_UNIT_ID" val="custom160069_32*i*43"/>
  <p:tag name="KSO_WM_UNIT_INDEX" val="43"/>
  <p:tag name="KSO_WM_UNIT_TYPE" val="i"/>
</p:tagLst>
</file>

<file path=ppt/tags/tag451.xml><?xml version="1.0" encoding="utf-8"?>
<p:tagLst xmlns:p="http://schemas.openxmlformats.org/presentationml/2006/main">
  <p:tag name="KSO_WM_BEAUTIFY_FLAG" val="#wm#"/>
  <p:tag name="KSO_WM_DIAGRAM_GROUP_CODE" val="l1-10"/>
  <p:tag name="KSO_WM_TAG_VERSION" val="1.0"/>
  <p:tag name="KSO_WM_TEMPLATE_CATEGORY" val="custom"/>
  <p:tag name="KSO_WM_TEMPLATE_INDEX" val="160069"/>
  <p:tag name="KSO_WM_UNIT_CLEAR" val="1"/>
  <p:tag name="KSO_WM_UNIT_ID" val="custom160069_32*l_i*1_17"/>
  <p:tag name="KSO_WM_UNIT_INDEX" val="1_17"/>
  <p:tag name="KSO_WM_UNIT_LAYERLEVEL" val="1_1"/>
  <p:tag name="KSO_WM_UNIT_TYPE" val="l_i"/>
</p:tagLst>
</file>

<file path=ppt/tags/tag452.xml><?xml version="1.0" encoding="utf-8"?>
<p:tagLst xmlns:p="http://schemas.openxmlformats.org/presentationml/2006/main">
  <p:tag name="KSO_WM_BEAUTIFY_FLAG" val="#wm#"/>
  <p:tag name="KSO_WM_DIAGRAM_GROUP_CODE" val="l1-10"/>
  <p:tag name="KSO_WM_TAG_VERSION" val="1.0"/>
  <p:tag name="KSO_WM_TEMPLATE_CATEGORY" val="custom"/>
  <p:tag name="KSO_WM_TEMPLATE_INDEX" val="160069"/>
  <p:tag name="KSO_WM_UNIT_CLEAR" val="1"/>
  <p:tag name="KSO_WM_UNIT_ID" val="custom160069_32*l_i*1_18"/>
  <p:tag name="KSO_WM_UNIT_INDEX" val="1_18"/>
  <p:tag name="KSO_WM_UNIT_LAYERLEVEL" val="1_1"/>
  <p:tag name="KSO_WM_UNIT_TYPE" val="l_i"/>
</p:tagLst>
</file>

<file path=ppt/tags/tag453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69"/>
  <p:tag name="KSO_WM_UNIT_CLEAR" val="1"/>
  <p:tag name="KSO_WM_UNIT_COMPATIBLE" val="0"/>
  <p:tag name="KSO_WM_UNIT_HIGHLIGHT" val="0"/>
  <p:tag name="KSO_WM_UNIT_ID" val="custom160069_32*a*1"/>
  <p:tag name="KSO_WM_UNIT_INDEX" val="1"/>
  <p:tag name="KSO_WM_UNIT_ISCONTENTSTITLE" val="0"/>
  <p:tag name="KSO_WM_UNIT_LAYERLEVEL" val="1"/>
  <p:tag name="KSO_WM_UNIT_PRESET_TEXT_INDEX" val="0"/>
  <p:tag name="KSO_WM_UNIT_PRESET_TEXT_LEN" val="9"/>
  <p:tag name="KSO_WM_UNIT_TYPE" val="a"/>
  <p:tag name="KSO_WM_UNIT_VALUE" val="33"/>
</p:tagLst>
</file>

<file path=ppt/tags/tag454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69"/>
  <p:tag name="KSO_WM_UNIT_CLEAR" val="1"/>
  <p:tag name="KSO_WM_UNIT_COMPATIBLE" val="0"/>
  <p:tag name="KSO_WM_UNIT_HIGHLIGHT" val="0"/>
  <p:tag name="KSO_WM_UNIT_ID" val="custom160069_32*b*1"/>
  <p:tag name="KSO_WM_UNIT_INDEX" val="1"/>
  <p:tag name="KSO_WM_UNIT_ISCONTENTSTITLE" val="0"/>
  <p:tag name="KSO_WM_UNIT_LAYERLEVEL" val="1"/>
  <p:tag name="KSO_WM_UNIT_PRESET_TEXT_INDEX" val="1"/>
  <p:tag name="KSO_WM_UNIT_PRESET_TEXT_LEN" val="10"/>
  <p:tag name="KSO_WM_UNIT_TYPE" val="b"/>
  <p:tag name="KSO_WM_UNIT_VALUE" val="37"/>
</p:tagLst>
</file>

<file path=ppt/tags/tag455.xml><?xml version="1.0" encoding="utf-8"?>
<p:tagLst xmlns:p="http://schemas.openxmlformats.org/presentationml/2006/main">
  <p:tag name="KSO_WM_BEAUTIFY_FLAG" val="#wm#"/>
  <p:tag name="KSO_WM_DIAGRAM_GROUP_CODE" val="l1-10"/>
  <p:tag name="KSO_WM_SLIDE_ID" val="custom160069_32"/>
  <p:tag name="KSO_WM_SLIDE_INDEX" val="32"/>
  <p:tag name="KSO_WM_SLIDE_ITEM_CNT" val="6"/>
  <p:tag name="KSO_WM_SLIDE_LAYOUT" val="a_b_l"/>
  <p:tag name="KSO_WM_SLIDE_LAYOUT_CNT" val="1_1_1"/>
  <p:tag name="KSO_WM_SLIDE_POSITION" val="117*56"/>
  <p:tag name="KSO_WM_SLIDE_SIZE" val="709*484"/>
  <p:tag name="KSO_WM_SLIDE_TYPE" val="text"/>
  <p:tag name="KSO_WM_TAG_VERSION" val="1.0"/>
  <p:tag name="KSO_WM_TEMPLATE_CATEGORY" val="custom"/>
  <p:tag name="KSO_WM_TEMPLATE_INDEX" val="160069"/>
</p:tagLst>
</file>

<file path=ppt/tags/tag456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69"/>
  <p:tag name="KSO_WM_UNIT_CLEAR" val="1"/>
  <p:tag name="KSO_WM_UNIT_COMPATIBLE" val="0"/>
  <p:tag name="KSO_WM_UNIT_HIGHLIGHT" val="0"/>
  <p:tag name="KSO_WM_UNIT_ID" val="custom160069_33*f*1"/>
  <p:tag name="KSO_WM_UNIT_INDEX" val="1"/>
  <p:tag name="KSO_WM_UNIT_LAYERLEVEL" val="1"/>
  <p:tag name="KSO_WM_UNIT_PRESET_TEXT_INDEX" val="2"/>
  <p:tag name="KSO_WM_UNIT_PRESET_TEXT_LEN" val="80"/>
  <p:tag name="KSO_WM_UNIT_TYPE" val="f"/>
  <p:tag name="KSO_WM_UNIT_VALUE" val="258"/>
</p:tagLst>
</file>

<file path=ppt/tags/tag457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69"/>
  <p:tag name="KSO_WM_UNIT_CLEAR" val="0"/>
  <p:tag name="KSO_WM_UNIT_COMPATIBLE" val="0"/>
  <p:tag name="KSO_WM_UNIT_HIGHLIGHT" val="0"/>
  <p:tag name="KSO_WM_UNIT_ID" val="custom160069_33*d*1"/>
  <p:tag name="KSO_WM_UNIT_INDEX" val="1"/>
  <p:tag name="KSO_WM_UNIT_LAYERLEVEL" val="1"/>
  <p:tag name="KSO_WM_UNIT_TYPE" val="d"/>
  <p:tag name="KSO_WM_UNIT_VALUE" val="616*893"/>
</p:tagLst>
</file>

<file path=ppt/tags/tag458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69"/>
  <p:tag name="KSO_WM_UNIT_CLEAR" val="0"/>
  <p:tag name="KSO_WM_UNIT_COMPATIBLE" val="0"/>
  <p:tag name="KSO_WM_UNIT_HIGHLIGHT" val="0"/>
  <p:tag name="KSO_WM_UNIT_ID" val="custom160069_33*d*2"/>
  <p:tag name="KSO_WM_UNIT_INDEX" val="2"/>
  <p:tag name="KSO_WM_UNIT_LAYERLEVEL" val="1"/>
  <p:tag name="KSO_WM_UNIT_TYPE" val="d"/>
  <p:tag name="KSO_WM_UNIT_VALUE" val="616*892"/>
</p:tagLst>
</file>

<file path=ppt/tags/tag459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69"/>
  <p:tag name="KSO_WM_UNIT_CLEAR" val="0"/>
  <p:tag name="KSO_WM_UNIT_COMPATIBLE" val="0"/>
  <p:tag name="KSO_WM_UNIT_HIGHLIGHT" val="0"/>
  <p:tag name="KSO_WM_UNIT_ID" val="custom160069_33*d*3"/>
  <p:tag name="KSO_WM_UNIT_INDEX" val="3"/>
  <p:tag name="KSO_WM_UNIT_LAYERLEVEL" val="1"/>
  <p:tag name="KSO_WM_UNIT_TYPE" val="d"/>
  <p:tag name="KSO_WM_UNIT_VALUE" val="616*893"/>
</p:tagLst>
</file>

<file path=ppt/tags/tag46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69"/>
  <p:tag name="KSO_WM_UNIT_CLEAR" val="1"/>
  <p:tag name="KSO_WM_UNIT_COMPATIBLE" val="0"/>
  <p:tag name="KSO_WM_UNIT_HIGHLIGHT" val="0"/>
  <p:tag name="KSO_WM_UNIT_ID" val="custom160069_2*f*1"/>
  <p:tag name="KSO_WM_UNIT_INDEX" val="1"/>
  <p:tag name="KSO_WM_UNIT_LAYERLEVEL" val="1"/>
  <p:tag name="KSO_WM_UNIT_PRESET_TEXT_INDEX" val="6"/>
  <p:tag name="KSO_WM_UNIT_PRESET_TEXT_LEN" val="50"/>
  <p:tag name="KSO_WM_UNIT_TYPE" val="f"/>
  <p:tag name="KSO_WM_UNIT_VALUE" val="429"/>
</p:tagLst>
</file>

<file path=ppt/tags/tag460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69"/>
  <p:tag name="KSO_WM_UNIT_CLEAR" val="1"/>
  <p:tag name="KSO_WM_UNIT_COMPATIBLE" val="0"/>
  <p:tag name="KSO_WM_UNIT_HIGHLIGHT" val="0"/>
  <p:tag name="KSO_WM_UNIT_ID" val="custom160069_33*a*1"/>
  <p:tag name="KSO_WM_UNIT_INDEX" val="1"/>
  <p:tag name="KSO_WM_UNIT_ISCONTENTSTITLE" val="0"/>
  <p:tag name="KSO_WM_UNIT_LAYERLEVEL" val="1"/>
  <p:tag name="KSO_WM_UNIT_PRESET_TEXT_INDEX" val="0"/>
  <p:tag name="KSO_WM_UNIT_PRESET_TEXT_LEN" val="9"/>
  <p:tag name="KSO_WM_UNIT_TYPE" val="a"/>
  <p:tag name="KSO_WM_UNIT_VALUE" val="33"/>
</p:tagLst>
</file>

<file path=ppt/tags/tag461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69"/>
  <p:tag name="KSO_WM_UNIT_CLEAR" val="1"/>
  <p:tag name="KSO_WM_UNIT_COMPATIBLE" val="0"/>
  <p:tag name="KSO_WM_UNIT_HIGHLIGHT" val="0"/>
  <p:tag name="KSO_WM_UNIT_ID" val="custom160069_33*b*1"/>
  <p:tag name="KSO_WM_UNIT_INDEX" val="1"/>
  <p:tag name="KSO_WM_UNIT_ISCONTENTSTITLE" val="0"/>
  <p:tag name="KSO_WM_UNIT_LAYERLEVEL" val="1"/>
  <p:tag name="KSO_WM_UNIT_PRESET_TEXT_INDEX" val="1"/>
  <p:tag name="KSO_WM_UNIT_PRESET_TEXT_LEN" val="10"/>
  <p:tag name="KSO_WM_UNIT_TYPE" val="b"/>
  <p:tag name="KSO_WM_UNIT_VALUE" val="37"/>
</p:tagLst>
</file>

<file path=ppt/tags/tag462.xml><?xml version="1.0" encoding="utf-8"?>
<p:tagLst xmlns:p="http://schemas.openxmlformats.org/presentationml/2006/main">
  <p:tag name="KSO_WM_BEAUTIFY_FLAG" val="#wm#"/>
  <p:tag name="KSO_WM_SLIDE_ID" val="custom160069_33"/>
  <p:tag name="KSO_WM_SLIDE_INDEX" val="33"/>
  <p:tag name="KSO_WM_SLIDE_ITEM_CNT" val="4"/>
  <p:tag name="KSO_WM_SLIDE_LAYOUT" val="a_f_d_b"/>
  <p:tag name="KSO_WM_SLIDE_LAYOUT_CNT" val="1_1_3_1"/>
  <p:tag name="KSO_WM_SLIDE_POSITION" val="80*56"/>
  <p:tag name="KSO_WM_SLIDE_SIZE" val="800*420"/>
  <p:tag name="KSO_WM_SLIDE_TYPE" val="text"/>
  <p:tag name="KSO_WM_TAG_VERSION" val="1.0"/>
  <p:tag name="KSO_WM_TEMPLATE_CATEGORY" val="custom"/>
  <p:tag name="KSO_WM_TEMPLATE_INDEX" val="160069"/>
</p:tagLst>
</file>

<file path=ppt/tags/tag463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69"/>
  <p:tag name="KSO_WM_UNIT_CLEAR" val="1"/>
  <p:tag name="KSO_WM_UNIT_COMPATIBLE" val="0"/>
  <p:tag name="KSO_WM_UNIT_HIGHLIGHT" val="0"/>
  <p:tag name="KSO_WM_UNIT_ID" val="custom160069_34*f*1"/>
  <p:tag name="KSO_WM_UNIT_INDEX" val="1"/>
  <p:tag name="KSO_WM_UNIT_LAYERLEVEL" val="1"/>
  <p:tag name="KSO_WM_UNIT_PRESET_TEXT_INDEX" val="2"/>
  <p:tag name="KSO_WM_UNIT_PRESET_TEXT_LEN" val="80"/>
  <p:tag name="KSO_WM_UNIT_TYPE" val="f"/>
  <p:tag name="KSO_WM_UNIT_VALUE" val="240"/>
</p:tagLst>
</file>

<file path=ppt/tags/tag464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69"/>
  <p:tag name="KSO_WM_UNIT_CLEAR" val="0"/>
  <p:tag name="KSO_WM_UNIT_COMPATIBLE" val="0"/>
  <p:tag name="KSO_WM_UNIT_HIGHLIGHT" val="0"/>
  <p:tag name="KSO_WM_UNIT_ID" val="custom160069_34*d*1"/>
  <p:tag name="KSO_WM_UNIT_INDEX" val="1"/>
  <p:tag name="KSO_WM_UNIT_LAYERLEVEL" val="1"/>
  <p:tag name="KSO_WM_UNIT_TYPE" val="d"/>
  <p:tag name="KSO_WM_UNIT_VALUE" val="763*1288"/>
</p:tagLst>
</file>

<file path=ppt/tags/tag465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69"/>
  <p:tag name="KSO_WM_UNIT_CLEAR" val="0"/>
  <p:tag name="KSO_WM_UNIT_COMPATIBLE" val="0"/>
  <p:tag name="KSO_WM_UNIT_HIGHLIGHT" val="0"/>
  <p:tag name="KSO_WM_UNIT_ID" val="custom160069_34*d*2"/>
  <p:tag name="KSO_WM_UNIT_INDEX" val="2"/>
  <p:tag name="KSO_WM_UNIT_LAYERLEVEL" val="1"/>
  <p:tag name="KSO_WM_UNIT_TYPE" val="d"/>
  <p:tag name="KSO_WM_UNIT_VALUE" val="763*1288"/>
</p:tagLst>
</file>

<file path=ppt/tags/tag466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69"/>
  <p:tag name="KSO_WM_UNIT_CLEAR" val="1"/>
  <p:tag name="KSO_WM_UNIT_COMPATIBLE" val="0"/>
  <p:tag name="KSO_WM_UNIT_HIGHLIGHT" val="0"/>
  <p:tag name="KSO_WM_UNIT_ID" val="custom160069_34*a*1"/>
  <p:tag name="KSO_WM_UNIT_INDEX" val="1"/>
  <p:tag name="KSO_WM_UNIT_ISCONTENTSTITLE" val="0"/>
  <p:tag name="KSO_WM_UNIT_LAYERLEVEL" val="1"/>
  <p:tag name="KSO_WM_UNIT_PRESET_TEXT_INDEX" val="0"/>
  <p:tag name="KSO_WM_UNIT_PRESET_TEXT_LEN" val="9"/>
  <p:tag name="KSO_WM_UNIT_TYPE" val="a"/>
  <p:tag name="KSO_WM_UNIT_VALUE" val="54"/>
</p:tagLst>
</file>

<file path=ppt/tags/tag467.xml><?xml version="1.0" encoding="utf-8"?>
<p:tagLst xmlns:p="http://schemas.openxmlformats.org/presentationml/2006/main">
  <p:tag name="KSO_WM_BEAUTIFY_FLAG" val="#wm#"/>
  <p:tag name="KSO_WM_SLIDE_ID" val="custom160069_34"/>
  <p:tag name="KSO_WM_SLIDE_INDEX" val="34"/>
  <p:tag name="KSO_WM_SLIDE_ITEM_CNT" val="3"/>
  <p:tag name="KSO_WM_SLIDE_LAYOUT" val="a_f_d"/>
  <p:tag name="KSO_WM_SLIDE_LAYOUT_CNT" val="1_1_2"/>
  <p:tag name="KSO_WM_SLIDE_POSITION" val="107*117"/>
  <p:tag name="KSO_WM_SLIDE_SIZE" val="747*379"/>
  <p:tag name="KSO_WM_SLIDE_TYPE" val="text"/>
  <p:tag name="KSO_WM_TAG_VERSION" val="1.0"/>
  <p:tag name="KSO_WM_TEMPLATE_CATEGORY" val="custom"/>
  <p:tag name="KSO_WM_TEMPLATE_INDEX" val="160069"/>
</p:tagLst>
</file>

<file path=ppt/tags/tag468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69"/>
  <p:tag name="KSO_WM_UNIT_CLEAR" val="1"/>
  <p:tag name="KSO_WM_UNIT_COMPATIBLE" val="0"/>
  <p:tag name="KSO_WM_UNIT_HIGHLIGHT" val="0"/>
  <p:tag name="KSO_WM_UNIT_ID" val="custom160069_35*a*1"/>
  <p:tag name="KSO_WM_UNIT_INDEX" val="1"/>
  <p:tag name="KSO_WM_UNIT_ISCONTENTSTITLE" val="0"/>
  <p:tag name="KSO_WM_UNIT_LAYERLEVEL" val="1"/>
  <p:tag name="KSO_WM_UNIT_PRESET_TEXT_INDEX" val="0"/>
  <p:tag name="KSO_WM_UNIT_PRESET_TEXT_LEN" val="9"/>
  <p:tag name="KSO_WM_UNIT_TYPE" val="a"/>
  <p:tag name="KSO_WM_UNIT_VALUE" val="64"/>
</p:tagLst>
</file>

<file path=ppt/tags/tag469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69"/>
  <p:tag name="KSO_WM_UNIT_CLEAR" val="1"/>
  <p:tag name="KSO_WM_UNIT_COMPATIBLE" val="0"/>
  <p:tag name="KSO_WM_UNIT_HIGHLIGHT" val="0"/>
  <p:tag name="KSO_WM_UNIT_ID" val="custom160069_35*f*1"/>
  <p:tag name="KSO_WM_UNIT_INDEX" val="1"/>
  <p:tag name="KSO_WM_UNIT_LAYERLEVEL" val="1"/>
  <p:tag name="KSO_WM_UNIT_PRESET_TEXT_INDEX" val="6"/>
  <p:tag name="KSO_WM_UNIT_PRESET_TEXT_LEN" val="30"/>
  <p:tag name="KSO_WM_UNIT_TYPE" val="f"/>
  <p:tag name="KSO_WM_UNIT_VALUE" val="140"/>
</p:tagLst>
</file>

<file path=ppt/tags/tag47.xml><?xml version="1.0" encoding="utf-8"?>
<p:tagLst xmlns:p="http://schemas.openxmlformats.org/presentationml/2006/main">
  <p:tag name="KSO_WM_BEAUTIFY_FLAG" val="#wm#"/>
  <p:tag name="KSO_WM_SLIDE_ID" val="custom160069_2"/>
  <p:tag name="KSO_WM_SLIDE_INDEX" val="2"/>
  <p:tag name="KSO_WM_SLIDE_ITEM_CNT" val="1"/>
  <p:tag name="KSO_WM_SLIDE_LAYOUT" val="a_f"/>
  <p:tag name="KSO_WM_SLIDE_LAYOUT_CNT" val="1_1"/>
  <p:tag name="KSO_WM_SLIDE_POSITION" val="66*144"/>
  <p:tag name="KSO_WM_SLIDE_SIZE" val="828*343"/>
  <p:tag name="KSO_WM_SLIDE_TYPE" val="text"/>
  <p:tag name="KSO_WM_TAG_VERSION" val="1.0"/>
  <p:tag name="KSO_WM_TEMPLATE_CATEGORY" val="custom"/>
  <p:tag name="KSO_WM_TEMPLATE_INDEX" val="160069"/>
</p:tagLst>
</file>

<file path=ppt/tags/tag470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69"/>
  <p:tag name="KSO_WM_UNIT_CLEAR" val="1"/>
  <p:tag name="KSO_WM_UNIT_COMPATIBLE" val="0"/>
  <p:tag name="KSO_WM_UNIT_HIGHLIGHT" val="0"/>
  <p:tag name="KSO_WM_UNIT_ID" val="custom160069_35*f*2"/>
  <p:tag name="KSO_WM_UNIT_INDEX" val="2"/>
  <p:tag name="KSO_WM_UNIT_LAYERLEVEL" val="1"/>
  <p:tag name="KSO_WM_UNIT_PRESET_TEXT_INDEX" val="6"/>
  <p:tag name="KSO_WM_UNIT_PRESET_TEXT_LEN" val="30"/>
  <p:tag name="KSO_WM_UNIT_TYPE" val="f"/>
  <p:tag name="KSO_WM_UNIT_VALUE" val="140"/>
</p:tagLst>
</file>

<file path=ppt/tags/tag471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69"/>
  <p:tag name="KSO_WM_UNIT_ID" val="custom160069_35*i*3"/>
  <p:tag name="KSO_WM_UNIT_INDEX" val="3"/>
  <p:tag name="KSO_WM_UNIT_TYPE" val="i"/>
</p:tagLst>
</file>

<file path=ppt/tags/tag472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69"/>
  <p:tag name="KSO_WM_UNIT_ID" val="custom160069_35*i*4"/>
  <p:tag name="KSO_WM_UNIT_INDEX" val="4"/>
  <p:tag name="KSO_WM_UNIT_TYPE" val="i"/>
</p:tagLst>
</file>

<file path=ppt/tags/tag473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69"/>
  <p:tag name="KSO_WM_UNIT_ID" val="custom160069_35*i*8"/>
  <p:tag name="KSO_WM_UNIT_INDEX" val="8"/>
  <p:tag name="KSO_WM_UNIT_TYPE" val="i"/>
</p:tagLst>
</file>

<file path=ppt/tags/tag474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69"/>
  <p:tag name="KSO_WM_UNIT_ID" val="custom160069_35*i*9"/>
  <p:tag name="KSO_WM_UNIT_INDEX" val="9"/>
  <p:tag name="KSO_WM_UNIT_TYPE" val="i"/>
</p:tagLst>
</file>

<file path=ppt/tags/tag475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69"/>
  <p:tag name="KSO_WM_UNIT_ID" val="custom160069_35*i*10"/>
  <p:tag name="KSO_WM_UNIT_INDEX" val="10"/>
  <p:tag name="KSO_WM_UNIT_TYPE" val="i"/>
</p:tagLst>
</file>

<file path=ppt/tags/tag476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69"/>
  <p:tag name="KSO_WM_UNIT_ID" val="custom160069_35*i*11"/>
  <p:tag name="KSO_WM_UNIT_INDEX" val="11"/>
  <p:tag name="KSO_WM_UNIT_TYPE" val="i"/>
</p:tagLst>
</file>

<file path=ppt/tags/tag477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69"/>
  <p:tag name="KSO_WM_UNIT_ID" val="custom160069_35*i*12"/>
  <p:tag name="KSO_WM_UNIT_INDEX" val="12"/>
  <p:tag name="KSO_WM_UNIT_TYPE" val="i"/>
</p:tagLst>
</file>

<file path=ppt/tags/tag478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69"/>
  <p:tag name="KSO_WM_UNIT_ID" val="custom160069_35*i*16"/>
  <p:tag name="KSO_WM_UNIT_INDEX" val="16"/>
  <p:tag name="KSO_WM_UNIT_TYPE" val="i"/>
</p:tagLst>
</file>

<file path=ppt/tags/tag479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69"/>
  <p:tag name="KSO_WM_UNIT_ID" val="custom160069_35*i*17"/>
  <p:tag name="KSO_WM_UNIT_INDEX" val="17"/>
  <p:tag name="KSO_WM_UNIT_TYPE" val="i"/>
</p:tagLst>
</file>

<file path=ppt/tags/tag48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69"/>
  <p:tag name="KSO_WM_UNIT_CLEAR" val="1"/>
  <p:tag name="KSO_WM_UNIT_COMPATIBLE" val="0"/>
  <p:tag name="KSO_WM_UNIT_HIGHLIGHT" val="0"/>
  <p:tag name="KSO_WM_UNIT_ID" val="custom160069_3*a*1"/>
  <p:tag name="KSO_WM_UNIT_INDEX" val="1"/>
  <p:tag name="KSO_WM_UNIT_ISCONTENTSTITLE" val="0"/>
  <p:tag name="KSO_WM_UNIT_LAYERLEVEL" val="1"/>
  <p:tag name="KSO_WM_UNIT_PRESET_TEXT_INDEX" val="0"/>
  <p:tag name="KSO_WM_UNIT_PRESET_TEXT_LEN" val="9"/>
  <p:tag name="KSO_WM_UNIT_TYPE" val="a"/>
  <p:tag name="KSO_WM_UNIT_VALUE" val="40"/>
</p:tagLst>
</file>

<file path=ppt/tags/tag480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69"/>
  <p:tag name="KSO_WM_UNIT_ID" val="custom160069_35*i*18"/>
  <p:tag name="KSO_WM_UNIT_INDEX" val="18"/>
  <p:tag name="KSO_WM_UNIT_TYPE" val="i"/>
</p:tagLst>
</file>

<file path=ppt/tags/tag481.xml><?xml version="1.0" encoding="utf-8"?>
<p:tagLst xmlns:p="http://schemas.openxmlformats.org/presentationml/2006/main">
  <p:tag name="KSO_WM_BEAUTIFY_FLAG" val="#wm#"/>
  <p:tag name="KSO_WM_SLIDE_ID" val="custom160069_35"/>
  <p:tag name="KSO_WM_SLIDE_INDEX" val="35"/>
  <p:tag name="KSO_WM_SLIDE_ITEM_CNT" val="2"/>
  <p:tag name="KSO_WM_SLIDE_LAYOUT" val="a_f"/>
  <p:tag name="KSO_WM_SLIDE_LAYOUT_CNT" val="1_2"/>
  <p:tag name="KSO_WM_SLIDE_POSITION" val="117*144"/>
  <p:tag name="KSO_WM_SLIDE_SIZE" val="795*302"/>
  <p:tag name="KSO_WM_SLIDE_TYPE" val="text"/>
  <p:tag name="KSO_WM_TAG_VERSION" val="1.0"/>
  <p:tag name="KSO_WM_TEMPLATE_CATEGORY" val="custom"/>
  <p:tag name="KSO_WM_TEMPLATE_INDEX" val="160069"/>
</p:tagLst>
</file>

<file path=ppt/tags/tag482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69"/>
  <p:tag name="KSO_WM_UNIT_CLEAR" val="1"/>
  <p:tag name="KSO_WM_UNIT_COMPATIBLE" val="0"/>
  <p:tag name="KSO_WM_UNIT_HIGHLIGHT" val="0"/>
  <p:tag name="KSO_WM_UNIT_ID" val="custom160069_36*a*1"/>
  <p:tag name="KSO_WM_UNIT_INDEX" val="1"/>
  <p:tag name="KSO_WM_UNIT_ISCONTENTSTITLE" val="0"/>
  <p:tag name="KSO_WM_UNIT_LAYERLEVEL" val="1"/>
  <p:tag name="KSO_WM_UNIT_PRESET_TEXT_INDEX" val="0"/>
  <p:tag name="KSO_WM_UNIT_PRESET_TEXT_LEN" val="9"/>
  <p:tag name="KSO_WM_UNIT_TYPE" val="a"/>
  <p:tag name="KSO_WM_UNIT_VALUE" val="62"/>
</p:tagLst>
</file>

<file path=ppt/tags/tag483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69"/>
  <p:tag name="KSO_WM_UNIT_CLEAR" val="0"/>
  <p:tag name="KSO_WM_UNIT_COMPATIBLE" val="0"/>
  <p:tag name="KSO_WM_UNIT_HIGHLIGHT" val="0"/>
  <p:tag name="KSO_WM_UNIT_ID" val="custom160069_36*d*1"/>
  <p:tag name="KSO_WM_UNIT_INDEX" val="1"/>
  <p:tag name="KSO_WM_UNIT_LAYERLEVEL" val="1"/>
  <p:tag name="KSO_WM_UNIT_TYPE" val="d"/>
  <p:tag name="KSO_WM_UNIT_VALUE" val="987*3383"/>
</p:tagLst>
</file>

<file path=ppt/tags/tag484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69"/>
  <p:tag name="KSO_WM_UNIT_CLEAR" val="1"/>
  <p:tag name="KSO_WM_UNIT_COMPATIBLE" val="0"/>
  <p:tag name="KSO_WM_UNIT_HIGHLIGHT" val="0"/>
  <p:tag name="KSO_WM_UNIT_ID" val="custom160069_36*f*1"/>
  <p:tag name="KSO_WM_UNIT_INDEX" val="1"/>
  <p:tag name="KSO_WM_UNIT_LAYERLEVEL" val="1"/>
  <p:tag name="KSO_WM_UNIT_PRESET_TEXT_INDEX" val="6"/>
  <p:tag name="KSO_WM_UNIT_PRESET_TEXT_LEN" val="60"/>
  <p:tag name="KSO_WM_UNIT_TYPE" val="f"/>
  <p:tag name="KSO_WM_UNIT_VALUE" val="208"/>
</p:tagLst>
</file>

<file path=ppt/tags/tag485.xml><?xml version="1.0" encoding="utf-8"?>
<p:tagLst xmlns:p="http://schemas.openxmlformats.org/presentationml/2006/main">
  <p:tag name="KSO_WM_BEAUTIFY_FLAG" val="#wm#"/>
  <p:tag name="KSO_WM_SLIDE_ID" val="custom160069_36"/>
  <p:tag name="KSO_WM_SLIDE_INDEX" val="36"/>
  <p:tag name="KSO_WM_SLIDE_ITEM_CNT" val="2"/>
  <p:tag name="KSO_WM_SLIDE_LAYOUT" val="a_f_d"/>
  <p:tag name="KSO_WM_SLIDE_LAYOUT_CNT" val="1_1_1"/>
  <p:tag name="KSO_WM_SLIDE_POSITION" val="0*104"/>
  <p:tag name="KSO_WM_SLIDE_SIZE" val="960*377"/>
  <p:tag name="KSO_WM_SLIDE_TYPE" val="text"/>
  <p:tag name="KSO_WM_TAG_VERSION" val="1.0"/>
  <p:tag name="KSO_WM_TEMPLATE_CATEGORY" val="custom"/>
  <p:tag name="KSO_WM_TEMPLATE_INDEX" val="160069"/>
</p:tagLst>
</file>

<file path=ppt/tags/tag486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69"/>
  <p:tag name="KSO_WM_UNIT_CLEAR" val="1"/>
  <p:tag name="KSO_WM_UNIT_COMPATIBLE" val="0"/>
  <p:tag name="KSO_WM_UNIT_HIGHLIGHT" val="0"/>
  <p:tag name="KSO_WM_UNIT_ID" val="custom160069_37*a*1"/>
  <p:tag name="KSO_WM_UNIT_INDEX" val="1"/>
  <p:tag name="KSO_WM_UNIT_ISCONTENTSTITLE" val="0"/>
  <p:tag name="KSO_WM_UNIT_LAYERLEVEL" val="1"/>
  <p:tag name="KSO_WM_UNIT_PRESET_TEXT_INDEX" val="0"/>
  <p:tag name="KSO_WM_UNIT_PRESET_TEXT_LEN" val="9"/>
  <p:tag name="KSO_WM_UNIT_TYPE" val="a"/>
  <p:tag name="KSO_WM_UNIT_VALUE" val="56"/>
</p:tagLst>
</file>

<file path=ppt/tags/tag487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69"/>
  <p:tag name="KSO_WM_UNIT_CLEAR" val="1"/>
  <p:tag name="KSO_WM_UNIT_COMPATIBLE" val="0"/>
  <p:tag name="KSO_WM_UNIT_HIGHLIGHT" val="0"/>
  <p:tag name="KSO_WM_UNIT_ID" val="custom160069_37*f*1"/>
  <p:tag name="KSO_WM_UNIT_INDEX" val="1"/>
  <p:tag name="KSO_WM_UNIT_LAYERLEVEL" val="1"/>
  <p:tag name="KSO_WM_UNIT_PRESET_TEXT_INDEX" val="2"/>
  <p:tag name="KSO_WM_UNIT_PRESET_TEXT_LEN" val="60"/>
  <p:tag name="KSO_WM_UNIT_TYPE" val="f"/>
  <p:tag name="KSO_WM_UNIT_VALUE" val="444"/>
</p:tagLst>
</file>

<file path=ppt/tags/tag488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69"/>
  <p:tag name="KSO_WM_UNIT_ID" val="custom160069_37*i*2"/>
  <p:tag name="KSO_WM_UNIT_INDEX" val="2"/>
  <p:tag name="KSO_WM_UNIT_TYPE" val="i"/>
</p:tagLst>
</file>

<file path=ppt/tags/tag489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69"/>
  <p:tag name="KSO_WM_UNIT_ID" val="custom160069_37*i*5"/>
  <p:tag name="KSO_WM_UNIT_INDEX" val="5"/>
  <p:tag name="KSO_WM_UNIT_TYPE" val="i"/>
</p:tagLst>
</file>

<file path=ppt/tags/tag49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69"/>
  <p:tag name="KSO_WM_UNIT_CLEAR" val="1"/>
  <p:tag name="KSO_WM_UNIT_COMPATIBLE" val="0"/>
  <p:tag name="KSO_WM_UNIT_HIGHLIGHT" val="0"/>
  <p:tag name="KSO_WM_UNIT_ID" val="custom160069_3*f*1"/>
  <p:tag name="KSO_WM_UNIT_INDEX" val="1"/>
  <p:tag name="KSO_WM_UNIT_LAYERLEVEL" val="1"/>
  <p:tag name="KSO_WM_UNIT_PRESET_TEXT_INDEX" val="6"/>
  <p:tag name="KSO_WM_UNIT_PRESET_TEXT_LEN" val="50"/>
  <p:tag name="KSO_WM_UNIT_TYPE" val="f"/>
  <p:tag name="KSO_WM_UNIT_VALUE" val="208"/>
</p:tagLst>
</file>

<file path=ppt/tags/tag490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69"/>
  <p:tag name="KSO_WM_UNIT_ID" val="custom160069_37*i*6"/>
  <p:tag name="KSO_WM_UNIT_INDEX" val="6"/>
  <p:tag name="KSO_WM_UNIT_TYPE" val="i"/>
</p:tagLst>
</file>

<file path=ppt/tags/tag491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69"/>
  <p:tag name="KSO_WM_UNIT_ID" val="custom160069_37*i*7"/>
  <p:tag name="KSO_WM_UNIT_INDEX" val="7"/>
  <p:tag name="KSO_WM_UNIT_TYPE" val="i"/>
</p:tagLst>
</file>

<file path=ppt/tags/tag492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69"/>
  <p:tag name="KSO_WM_UNIT_ID" val="custom160069_37*i*10"/>
  <p:tag name="KSO_WM_UNIT_INDEX" val="10"/>
  <p:tag name="KSO_WM_UNIT_TYPE" val="i"/>
</p:tagLst>
</file>

<file path=ppt/tags/tag493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69"/>
  <p:tag name="KSO_WM_UNIT_ID" val="custom160069_37*i*11"/>
  <p:tag name="KSO_WM_UNIT_INDEX" val="11"/>
  <p:tag name="KSO_WM_UNIT_TYPE" val="i"/>
</p:tagLst>
</file>

<file path=ppt/tags/tag494.xml><?xml version="1.0" encoding="utf-8"?>
<p:tagLst xmlns:p="http://schemas.openxmlformats.org/presentationml/2006/main">
  <p:tag name="KSO_WM_BEAUTIFY_FLAG" val="#wm#"/>
  <p:tag name="KSO_WM_SLIDE_ID" val="custom160069_37"/>
  <p:tag name="KSO_WM_SLIDE_INDEX" val="37"/>
  <p:tag name="KSO_WM_SLIDE_ITEM_CNT" val="1"/>
  <p:tag name="KSO_WM_SLIDE_LAYOUT" val="a_f"/>
  <p:tag name="KSO_WM_SLIDE_LAYOUT_CNT" val="1_1"/>
  <p:tag name="KSO_WM_SLIDE_POSITION" val="135*144"/>
  <p:tag name="KSO_WM_SLIDE_SIZE" val="691*282"/>
  <p:tag name="KSO_WM_SLIDE_TYPE" val="text"/>
  <p:tag name="KSO_WM_TAG_VERSION" val="1.0"/>
  <p:tag name="KSO_WM_TEMPLATE_CATEGORY" val="custom"/>
  <p:tag name="KSO_WM_TEMPLATE_INDEX" val="160069"/>
</p:tagLst>
</file>

<file path=ppt/tags/tag495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69"/>
  <p:tag name="KSO_WM_UNIT_CLEAR" val="1"/>
  <p:tag name="KSO_WM_UNIT_COMPATIBLE" val="0"/>
  <p:tag name="KSO_WM_UNIT_HIGHLIGHT" val="0"/>
  <p:tag name="KSO_WM_UNIT_ID" val="custom160069_38*a*1"/>
  <p:tag name="KSO_WM_UNIT_INDEX" val="1"/>
  <p:tag name="KSO_WM_UNIT_ISCONTENTSTITLE" val="0"/>
  <p:tag name="KSO_WM_UNIT_LAYERLEVEL" val="1"/>
  <p:tag name="KSO_WM_UNIT_PRESET_TEXT" val="THANKS"/>
  <p:tag name="KSO_WM_UNIT_TYPE" val="a"/>
  <p:tag name="KSO_WM_UNIT_VALUE" val="25"/>
</p:tagLst>
</file>

<file path=ppt/tags/tag496.xml><?xml version="1.0" encoding="utf-8"?>
<p:tagLst xmlns:p="http://schemas.openxmlformats.org/presentationml/2006/main">
  <p:tag name="KSO_WM_BEAUTIFY_FLAG" val="#wm#"/>
  <p:tag name="KSO_WM_SLIDE_ID" val="custom160069_38"/>
  <p:tag name="KSO_WM_SLIDE_INDEX" val="38"/>
  <p:tag name="KSO_WM_SLIDE_ITEM_CNT" val="1"/>
  <p:tag name="KSO_WM_SLIDE_LAYOUT" val="a"/>
  <p:tag name="KSO_WM_SLIDE_LAYOUT_CNT" val="1"/>
  <p:tag name="KSO_WM_SLIDE_TYPE" val="endPage"/>
  <p:tag name="KSO_WM_TAG_VERSION" val="1.0"/>
  <p:tag name="KSO_WM_TEMPLATE_CATEGORY" val="custom"/>
  <p:tag name="KSO_WM_TEMPLATE_INDEX" val="160069"/>
</p:tagLst>
</file>

<file path=ppt/tags/tag497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ags/tag5.xml><?xml version="1.0" encoding="utf-8"?>
<p:tagLst xmlns:p="http://schemas.openxmlformats.org/presentationml/2006/main">
  <p:tag name="KSO_WM_BEAUTIFY_FLAG" val="#wm#"/>
  <p:tag name="KSO_WM_UNIT_ID" val="258*i*5"/>
  <p:tag name="KSO_WM_UNIT_TEMPLATE_CATEGORY" val="custom"/>
  <p:tag name="KSO_WM_UNIT_TEMPLATE_INDEX" val="69"/>
  <p:tag name="KSO_WM_UNIT_TYPE" val="i"/>
</p:tagLst>
</file>

<file path=ppt/tags/tag50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69"/>
  <p:tag name="KSO_WM_UNIT_CLEAR" val="1"/>
  <p:tag name="KSO_WM_UNIT_COMPATIBLE" val="0"/>
  <p:tag name="KSO_WM_UNIT_HIGHLIGHT" val="0"/>
  <p:tag name="KSO_WM_UNIT_ID" val="custom160069_3*f*2"/>
  <p:tag name="KSO_WM_UNIT_INDEX" val="2"/>
  <p:tag name="KSO_WM_UNIT_LAYERLEVEL" val="1"/>
  <p:tag name="KSO_WM_UNIT_PRESET_TEXT_INDEX" val="6"/>
  <p:tag name="KSO_WM_UNIT_PRESET_TEXT_LEN" val="50"/>
  <p:tag name="KSO_WM_UNIT_TYPE" val="f"/>
  <p:tag name="KSO_WM_UNIT_VALUE" val="208"/>
</p:tagLst>
</file>

<file path=ppt/tags/tag51.xml><?xml version="1.0" encoding="utf-8"?>
<p:tagLst xmlns:p="http://schemas.openxmlformats.org/presentationml/2006/main">
  <p:tag name="KSO_WM_BEAUTIFY_FLAG" val="#wm#"/>
  <p:tag name="KSO_WM_SLIDE_ID" val="custom160069_3"/>
  <p:tag name="KSO_WM_SLIDE_INDEX" val="3"/>
  <p:tag name="KSO_WM_SLIDE_ITEM_CNT" val="2"/>
  <p:tag name="KSO_WM_SLIDE_LAYOUT" val="a_f"/>
  <p:tag name="KSO_WM_SLIDE_LAYOUT_CNT" val="1_2"/>
  <p:tag name="KSO_WM_SLIDE_POSITION" val="58*138"/>
  <p:tag name="KSO_WM_SLIDE_SIZE" val="836*343"/>
  <p:tag name="KSO_WM_SLIDE_TYPE" val="text"/>
  <p:tag name="KSO_WM_TAG_VERSION" val="1.0"/>
  <p:tag name="KSO_WM_TEMPLATE_CATEGORY" val="custom"/>
  <p:tag name="KSO_WM_TEMPLATE_INDEX" val="160069"/>
</p:tagLst>
</file>

<file path=ppt/tags/tag52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69"/>
  <p:tag name="KSO_WM_UNIT_CLEAR" val="1"/>
  <p:tag name="KSO_WM_UNIT_COMPATIBLE" val="0"/>
  <p:tag name="KSO_WM_UNIT_HIGHLIGHT" val="0"/>
  <p:tag name="KSO_WM_UNIT_ID" val="custom160069_4*a*1"/>
  <p:tag name="KSO_WM_UNIT_INDEX" val="1"/>
  <p:tag name="KSO_WM_UNIT_ISCONTENTSTITLE" val="0"/>
  <p:tag name="KSO_WM_UNIT_LAYERLEVEL" val="1"/>
  <p:tag name="KSO_WM_UNIT_PRESET_TEXT_INDEX" val="0"/>
  <p:tag name="KSO_WM_UNIT_PRESET_TEXT_LEN" val="9"/>
  <p:tag name="KSO_WM_UNIT_TYPE" val="a"/>
  <p:tag name="KSO_WM_UNIT_VALUE" val="33"/>
</p:tagLst>
</file>

<file path=ppt/tags/tag53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69"/>
  <p:tag name="KSO_WM_UNIT_CLEAR" val="1"/>
  <p:tag name="KSO_WM_UNIT_COMPATIBLE" val="0"/>
  <p:tag name="KSO_WM_UNIT_HIGHLIGHT" val="0"/>
  <p:tag name="KSO_WM_UNIT_ID" val="custom160069_4*f*1"/>
  <p:tag name="KSO_WM_UNIT_INDEX" val="1"/>
  <p:tag name="KSO_WM_UNIT_LAYERLEVEL" val="1"/>
  <p:tag name="KSO_WM_UNIT_PRESET_TEXT_INDEX" val="6"/>
  <p:tag name="KSO_WM_UNIT_PRESET_TEXT_LEN" val="50"/>
  <p:tag name="KSO_WM_UNIT_TYPE" val="f"/>
  <p:tag name="KSO_WM_UNIT_VALUE" val="180"/>
</p:tagLst>
</file>

<file path=ppt/tags/tag54.xml><?xml version="1.0" encoding="utf-8"?>
<p:tagLst xmlns:p="http://schemas.openxmlformats.org/presentationml/2006/main">
  <p:tag name="KSO_WM_BEAUTIFY_FLAG" val="#wm#"/>
  <p:tag name="KSO_WM_DIAGRAM_GROUP_CODE" val="l1-7"/>
  <p:tag name="KSO_WM_TAG_VERSION" val="1.0"/>
  <p:tag name="KSO_WM_TEMPLATE_CATEGORY" val="custom"/>
  <p:tag name="KSO_WM_TEMPLATE_INDEX" val="160069"/>
  <p:tag name="KSO_WM_UNIT_CLEAR" val="0"/>
  <p:tag name="KSO_WM_UNIT_COMPATIBLE" val="0"/>
  <p:tag name="KSO_WM_UNIT_HIGHLIGHT" val="0"/>
  <p:tag name="KSO_WM_UNIT_ID" val="custom160069_4*d*1"/>
  <p:tag name="KSO_WM_UNIT_INDEX" val="1"/>
  <p:tag name="KSO_WM_UNIT_LAYERLEVEL" val="1"/>
  <p:tag name="KSO_WM_UNIT_TYPE" val="d"/>
  <p:tag name="KSO_WM_UNIT_VALUE" val="1499*1713"/>
</p:tagLst>
</file>

<file path=ppt/tags/tag55.xml><?xml version="1.0" encoding="utf-8"?>
<p:tagLst xmlns:p="http://schemas.openxmlformats.org/presentationml/2006/main">
  <p:tag name="KSO_WM_BEAUTIFY_FLAG" val="#wm#"/>
  <p:tag name="KSO_WM_SLIDE_ID" val="custom160069_4"/>
  <p:tag name="KSO_WM_SLIDE_INDEX" val="4"/>
  <p:tag name="KSO_WM_SLIDE_ITEM_CNT" val="2"/>
  <p:tag name="KSO_WM_SLIDE_LAYOUT" val="a_f_d"/>
  <p:tag name="KSO_WM_SLIDE_LAYOUT_CNT" val="1_1_1"/>
  <p:tag name="KSO_WM_SLIDE_POSITION" val="66*36"/>
  <p:tag name="KSO_WM_SLIDE_SIZE" val="828*426"/>
  <p:tag name="KSO_WM_SLIDE_TYPE" val="text"/>
  <p:tag name="KSO_WM_TAG_VERSION" val="1.0"/>
  <p:tag name="KSO_WM_TEMPLATE_CATEGORY" val="custom"/>
  <p:tag name="KSO_WM_TEMPLATE_INDEX" val="160069"/>
</p:tagLst>
</file>

<file path=ppt/tags/tag56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69"/>
  <p:tag name="KSO_WM_UNIT_CLEAR" val="1"/>
  <p:tag name="KSO_WM_UNIT_COMPATIBLE" val="0"/>
  <p:tag name="KSO_WM_UNIT_HIGHLIGHT" val="0"/>
  <p:tag name="KSO_WM_UNIT_ID" val="custom160069_5*a*1"/>
  <p:tag name="KSO_WM_UNIT_INDEX" val="1"/>
  <p:tag name="KSO_WM_UNIT_ISCONTENTSTITLE" val="0"/>
  <p:tag name="KSO_WM_UNIT_LAYERLEVEL" val="1"/>
  <p:tag name="KSO_WM_UNIT_PRESET_TEXT_INDEX" val="0"/>
  <p:tag name="KSO_WM_UNIT_PRESET_TEXT_LEN" val="9"/>
  <p:tag name="KSO_WM_UNIT_TYPE" val="a"/>
  <p:tag name="KSO_WM_UNIT_VALUE" val="21"/>
</p:tagLst>
</file>

<file path=ppt/tags/tag57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69"/>
  <p:tag name="KSO_WM_UNIT_CLEAR" val="1"/>
  <p:tag name="KSO_WM_UNIT_COMPATIBLE" val="0"/>
  <p:tag name="KSO_WM_UNIT_HIGHLIGHT" val="0"/>
  <p:tag name="KSO_WM_UNIT_ID" val="custom160069_5*f*1"/>
  <p:tag name="KSO_WM_UNIT_INDEX" val="1"/>
  <p:tag name="KSO_WM_UNIT_LAYERLEVEL" val="1"/>
  <p:tag name="KSO_WM_UNIT_PRESET_TEXT_INDEX" val="6"/>
  <p:tag name="KSO_WM_UNIT_PRESET_TEXT_LEN" val="30"/>
  <p:tag name="KSO_WM_UNIT_TYPE" val="f"/>
  <p:tag name="KSO_WM_UNIT_VALUE" val="76"/>
</p:tagLst>
</file>

<file path=ppt/tags/tag58.xml><?xml version="1.0" encoding="utf-8"?>
<p:tagLst xmlns:p="http://schemas.openxmlformats.org/presentationml/2006/main">
  <p:tag name="KSO_WM_BEAUTIFY_FLAG" val="#wm#"/>
  <p:tag name="KSO_WM_DIAGRAM_GROUP_CODE" val="l1-7"/>
  <p:tag name="KSO_WM_TAG_VERSION" val="1.0"/>
  <p:tag name="KSO_WM_TEMPLATE_CATEGORY" val="custom"/>
  <p:tag name="KSO_WM_TEMPLATE_INDEX" val="160069"/>
  <p:tag name="KSO_WM_UNIT_CLEAR" val="0"/>
  <p:tag name="KSO_WM_UNIT_COMPATIBLE" val="0"/>
  <p:tag name="KSO_WM_UNIT_HIGHLIGHT" val="0"/>
  <p:tag name="KSO_WM_UNIT_ID" val="custom160069_5*d*1"/>
  <p:tag name="KSO_WM_UNIT_INDEX" val="1"/>
  <p:tag name="KSO_WM_UNIT_LAYERLEVEL" val="1"/>
  <p:tag name="KSO_WM_UNIT_TYPE" val="d"/>
  <p:tag name="KSO_WM_UNIT_VALUE" val="1261*2521"/>
</p:tagLst>
</file>

<file path=ppt/tags/tag59.xml><?xml version="1.0" encoding="utf-8"?>
<p:tagLst xmlns:p="http://schemas.openxmlformats.org/presentationml/2006/main">
  <p:tag name="KSO_WM_BEAUTIFY_FLAG" val="#wm#"/>
  <p:tag name="KSO_WM_SLIDE_ID" val="custom160069_5"/>
  <p:tag name="KSO_WM_SLIDE_INDEX" val="5"/>
  <p:tag name="KSO_WM_SLIDE_ITEM_CNT" val="2"/>
  <p:tag name="KSO_WM_SLIDE_LAYOUT" val="a_f_d"/>
  <p:tag name="KSO_WM_SLIDE_LAYOUT_CNT" val="1_1_1"/>
  <p:tag name="KSO_WM_SLIDE_POSITION" val="122*101"/>
  <p:tag name="KSO_WM_SLIDE_SIZE" val="715*419"/>
  <p:tag name="KSO_WM_SLIDE_TYPE" val="text"/>
  <p:tag name="KSO_WM_TAG_VERSION" val="1.0"/>
  <p:tag name="KSO_WM_TEMPLATE_CATEGORY" val="custom"/>
  <p:tag name="KSO_WM_TEMPLATE_INDEX" val="160069"/>
</p:tagLst>
</file>

<file path=ppt/tags/tag6.xml><?xml version="1.0" encoding="utf-8"?>
<p:tagLst xmlns:p="http://schemas.openxmlformats.org/presentationml/2006/main">
  <p:tag name="KSO_WM_BEAUTIFY_FLAG" val="#wm#"/>
  <p:tag name="KSO_WM_UNIT_ID" val="258*i*6"/>
  <p:tag name="KSO_WM_UNIT_TEMPLATE_CATEGORY" val="custom"/>
  <p:tag name="KSO_WM_UNIT_TEMPLATE_INDEX" val="69"/>
  <p:tag name="KSO_WM_UNIT_TYPE" val="i"/>
</p:tagLst>
</file>

<file path=ppt/tags/tag60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69"/>
  <p:tag name="KSO_WM_UNIT_CLEAR" val="1"/>
  <p:tag name="KSO_WM_UNIT_COMPATIBLE" val="0"/>
  <p:tag name="KSO_WM_UNIT_HIGHLIGHT" val="0"/>
  <p:tag name="KSO_WM_UNIT_ID" val="custom160069_11*a*1"/>
  <p:tag name="KSO_WM_UNIT_INDEX" val="1"/>
  <p:tag name="KSO_WM_UNIT_ISCONTENTSTITLE" val="0"/>
  <p:tag name="KSO_WM_UNIT_LAYERLEVEL" val="1"/>
  <p:tag name="KSO_WM_UNIT_PRESET_TEXT" val="在此输入您的节标题"/>
  <p:tag name="KSO_WM_UNIT_TYPE" val="a"/>
  <p:tag name="KSO_WM_UNIT_VALUE" val="40"/>
</p:tagLst>
</file>

<file path=ppt/tags/tag61.xml><?xml version="1.0" encoding="utf-8"?>
<p:tagLst xmlns:p="http://schemas.openxmlformats.org/presentationml/2006/main">
  <p:tag name="KSO_WM_BEAUTIFY_FLAG" val="#wm#"/>
  <p:tag name="KSO_WM_SLIDE_ID" val="custom160069_11"/>
  <p:tag name="KSO_WM_SLIDE_INDEX" val="11"/>
  <p:tag name="KSO_WM_SLIDE_ITEM_CNT" val="1"/>
  <p:tag name="KSO_WM_SLIDE_LAYOUT" val="a"/>
  <p:tag name="KSO_WM_SLIDE_LAYOUT_CNT" val="1"/>
  <p:tag name="KSO_WM_SLIDE_TYPE" val="sectionTitle"/>
  <p:tag name="KSO_WM_TAG_VERSION" val="1.0"/>
  <p:tag name="KSO_WM_TEMPLATE_CATEGORY" val="custom"/>
  <p:tag name="KSO_WM_TEMPLATE_INDEX" val="160069"/>
</p:tagLst>
</file>

<file path=ppt/tags/tag62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69"/>
  <p:tag name="KSO_WM_UNIT_ID" val="custom160069_12*i*0"/>
  <p:tag name="KSO_WM_UNIT_INDEX" val="0"/>
  <p:tag name="KSO_WM_UNIT_TYPE" val="i"/>
</p:tagLst>
</file>

<file path=ppt/tags/tag63.xml><?xml version="1.0" encoding="utf-8"?>
<p:tagLst xmlns:p="http://schemas.openxmlformats.org/presentationml/2006/main">
  <p:tag name="KSO_WM_BEAUTIFY_FLAG" val="#wm#"/>
  <p:tag name="KSO_WM_DIAGRAM_GROUP_CODE" val="l1-2"/>
  <p:tag name="KSO_WM_TAG_VERSION" val="1.0"/>
  <p:tag name="KSO_WM_TEMPLATE_CATEGORY" val="custom"/>
  <p:tag name="KSO_WM_TEMPLATE_INDEX" val="160069"/>
  <p:tag name="KSO_WM_UNIT_CLEAR" val="1"/>
  <p:tag name="KSO_WM_UNIT_COMPATIBLE" val="0"/>
  <p:tag name="KSO_WM_UNIT_HIGHLIGHT" val="0"/>
  <p:tag name="KSO_WM_UNIT_ID" val="custom160069_12*l_h_f*1_1_1"/>
  <p:tag name="KSO_WM_UNIT_INDEX" val="1_1_1"/>
  <p:tag name="KSO_WM_UNIT_LAYERLEVEL" val="1_1_1"/>
  <p:tag name="KSO_WM_UNIT_PRESET_TEXT_INDEX" val="2"/>
  <p:tag name="KSO_WM_UNIT_PRESET_TEXT_LEN" val="20"/>
  <p:tag name="KSO_WM_UNIT_TYPE" val="l_h_f"/>
  <p:tag name="KSO_WM_UNIT_VALUE" val="96"/>
</p:tagLst>
</file>

<file path=ppt/tags/tag64.xml><?xml version="1.0" encoding="utf-8"?>
<p:tagLst xmlns:p="http://schemas.openxmlformats.org/presentationml/2006/main">
  <p:tag name="KSO_WM_BEAUTIFY_FLAG" val="#wm#"/>
  <p:tag name="KSO_WM_DIAGRAM_GROUP_CODE" val="l1-2"/>
  <p:tag name="KSO_WM_TAG_VERSION" val="1.0"/>
  <p:tag name="KSO_WM_TEMPLATE_CATEGORY" val="custom"/>
  <p:tag name="KSO_WM_TEMPLATE_INDEX" val="160069"/>
  <p:tag name="KSO_WM_UNIT_CLEAR" val="1"/>
  <p:tag name="KSO_WM_UNIT_COMPATIBLE" val="0"/>
  <p:tag name="KSO_WM_UNIT_HIGHLIGHT" val="0"/>
  <p:tag name="KSO_WM_UNIT_ID" val="custom160069_12*l_h_f*1_2_1"/>
  <p:tag name="KSO_WM_UNIT_INDEX" val="1_2_1"/>
  <p:tag name="KSO_WM_UNIT_LAYERLEVEL" val="1_1_1"/>
  <p:tag name="KSO_WM_UNIT_PRESET_TEXT_INDEX" val="2"/>
  <p:tag name="KSO_WM_UNIT_PRESET_TEXT_LEN" val="20"/>
  <p:tag name="KSO_WM_UNIT_TYPE" val="l_h_f"/>
  <p:tag name="KSO_WM_UNIT_VALUE" val="96"/>
</p:tagLst>
</file>

<file path=ppt/tags/tag65.xml><?xml version="1.0" encoding="utf-8"?>
<p:tagLst xmlns:p="http://schemas.openxmlformats.org/presentationml/2006/main">
  <p:tag name="KSO_WM_BEAUTIFY_FLAG" val="#wm#"/>
  <p:tag name="KSO_WM_DIAGRAM_GROUP_CODE" val="l1-2"/>
  <p:tag name="KSO_WM_TAG_VERSION" val="1.0"/>
  <p:tag name="KSO_WM_TEMPLATE_CATEGORY" val="custom"/>
  <p:tag name="KSO_WM_TEMPLATE_INDEX" val="160069"/>
  <p:tag name="KSO_WM_UNIT_CLEAR" val="1"/>
  <p:tag name="KSO_WM_UNIT_ID" val="custom160069_12*l_i*1_1"/>
  <p:tag name="KSO_WM_UNIT_INDEX" val="1_1"/>
  <p:tag name="KSO_WM_UNIT_LAYERLEVEL" val="1_1"/>
  <p:tag name="KSO_WM_UNIT_TYPE" val="l_i"/>
</p:tagLst>
</file>

<file path=ppt/tags/tag66.xml><?xml version="1.0" encoding="utf-8"?>
<p:tagLst xmlns:p="http://schemas.openxmlformats.org/presentationml/2006/main">
  <p:tag name="KSO_WM_BEAUTIFY_FLAG" val="#wm#"/>
  <p:tag name="KSO_WM_DIAGRAM_GROUP_CODE" val="l1-2"/>
  <p:tag name="KSO_WM_TAG_VERSION" val="1.0"/>
  <p:tag name="KSO_WM_TEMPLATE_CATEGORY" val="custom"/>
  <p:tag name="KSO_WM_TEMPLATE_INDEX" val="160069"/>
  <p:tag name="KSO_WM_UNIT_CLEAR" val="1"/>
  <p:tag name="KSO_WM_UNIT_ID" val="custom160069_12*l_i*1_2"/>
  <p:tag name="KSO_WM_UNIT_INDEX" val="1_2"/>
  <p:tag name="KSO_WM_UNIT_LAYERLEVEL" val="1_1"/>
  <p:tag name="KSO_WM_UNIT_TYPE" val="l_i"/>
</p:tagLst>
</file>

<file path=ppt/tags/tag67.xml><?xml version="1.0" encoding="utf-8"?>
<p:tagLst xmlns:p="http://schemas.openxmlformats.org/presentationml/2006/main">
  <p:tag name="KSO_WM_BEAUTIFY_FLAG" val="#wm#"/>
  <p:tag name="KSO_WM_DIAGRAM_GROUP_CODE" val="l1-2"/>
  <p:tag name="KSO_WM_TAG_VERSION" val="1.0"/>
  <p:tag name="KSO_WM_TEMPLATE_CATEGORY" val="custom"/>
  <p:tag name="KSO_WM_TEMPLATE_INDEX" val="160069"/>
  <p:tag name="KSO_WM_UNIT_CLEAR" val="1"/>
  <p:tag name="KSO_WM_UNIT_ID" val="custom160069_12*l_i*1_3"/>
  <p:tag name="KSO_WM_UNIT_INDEX" val="1_3"/>
  <p:tag name="KSO_WM_UNIT_LAYERLEVEL" val="1_1"/>
  <p:tag name="KSO_WM_UNIT_TYPE" val="l_i"/>
</p:tagLst>
</file>

<file path=ppt/tags/tag68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69"/>
  <p:tag name="KSO_WM_UNIT_ID" val="custom160069_12*i*6"/>
  <p:tag name="KSO_WM_UNIT_INDEX" val="6"/>
  <p:tag name="KSO_WM_UNIT_TYPE" val="i"/>
</p:tagLst>
</file>

<file path=ppt/tags/tag69.xml><?xml version="1.0" encoding="utf-8"?>
<p:tagLst xmlns:p="http://schemas.openxmlformats.org/presentationml/2006/main">
  <p:tag name="KSO_WM_BEAUTIFY_FLAG" val="#wm#"/>
  <p:tag name="KSO_WM_DIAGRAM_GROUP_CODE" val="l1-2"/>
  <p:tag name="KSO_WM_TAG_VERSION" val="1.0"/>
  <p:tag name="KSO_WM_TEMPLATE_CATEGORY" val="custom"/>
  <p:tag name="KSO_WM_TEMPLATE_INDEX" val="160069"/>
  <p:tag name="KSO_WM_UNIT_CLEAR" val="1"/>
  <p:tag name="KSO_WM_UNIT_ID" val="custom160069_12*l_i*1_4"/>
  <p:tag name="KSO_WM_UNIT_INDEX" val="1_4"/>
  <p:tag name="KSO_WM_UNIT_LAYERLEVEL" val="1_1"/>
  <p:tag name="KSO_WM_UNIT_TYPE" val="l_i"/>
</p:tagLst>
</file>

<file path=ppt/tags/tag7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69"/>
  <p:tag name="KSO_WM_UNIT_CLEAR" val="1"/>
  <p:tag name="KSO_WM_UNIT_COMPATIBLE" val="0"/>
  <p:tag name="KSO_WM_UNIT_HIGHLIGHT" val="0"/>
  <p:tag name="KSO_WM_UNIT_ID" val="custom160069_1*a*1"/>
  <p:tag name="KSO_WM_UNIT_INDEX" val="1"/>
  <p:tag name="KSO_WM_UNIT_ISCONTENTSTITLE" val="0"/>
  <p:tag name="KSO_WM_UNIT_LAYERLEVEL" val="1"/>
  <p:tag name="KSO_WM_UNIT_PRESET_TEXT_INDEX" val="0"/>
  <p:tag name="KSO_WM_UNIT_PRESET_TEXT_LEN" val="9"/>
  <p:tag name="KSO_WM_UNIT_TYPE" val="a"/>
  <p:tag name="KSO_WM_UNIT_VALUE" val="25"/>
</p:tagLst>
</file>

<file path=ppt/tags/tag70.xml><?xml version="1.0" encoding="utf-8"?>
<p:tagLst xmlns:p="http://schemas.openxmlformats.org/presentationml/2006/main">
  <p:tag name="KSO_WM_BEAUTIFY_FLAG" val="#wm#"/>
  <p:tag name="KSO_WM_DIAGRAM_GROUP_CODE" val="l1-2"/>
  <p:tag name="KSO_WM_TAG_VERSION" val="1.0"/>
  <p:tag name="KSO_WM_TEMPLATE_CATEGORY" val="custom"/>
  <p:tag name="KSO_WM_TEMPLATE_INDEX" val="160069"/>
  <p:tag name="KSO_WM_UNIT_CLEAR" val="1"/>
  <p:tag name="KSO_WM_UNIT_ID" val="custom160069_12*l_i*1_5"/>
  <p:tag name="KSO_WM_UNIT_INDEX" val="1_5"/>
  <p:tag name="KSO_WM_UNIT_LAYERLEVEL" val="1_1"/>
  <p:tag name="KSO_WM_UNIT_TYPE" val="l_i"/>
</p:tagLst>
</file>

<file path=ppt/tags/tag71.xml><?xml version="1.0" encoding="utf-8"?>
<p:tagLst xmlns:p="http://schemas.openxmlformats.org/presentationml/2006/main">
  <p:tag name="KSO_WM_BEAUTIFY_FLAG" val="#wm#"/>
  <p:tag name="KSO_WM_DIAGRAM_GROUP_CODE" val="l1-2"/>
  <p:tag name="KSO_WM_SLIDE_ID" val="custom160069_12"/>
  <p:tag name="KSO_WM_SLIDE_INDEX" val="12"/>
  <p:tag name="KSO_WM_SLIDE_ITEM_CNT" val="2"/>
  <p:tag name="KSO_WM_SLIDE_LAYOUT" val="l"/>
  <p:tag name="KSO_WM_SLIDE_LAYOUT_CNT" val="1"/>
  <p:tag name="KSO_WM_SLIDE_POSITION" val="170*226"/>
  <p:tag name="KSO_WM_SLIDE_SIZE" val="620*296"/>
  <p:tag name="KSO_WM_SLIDE_TYPE" val="text"/>
  <p:tag name="KSO_WM_TAG_VERSION" val="1.0"/>
  <p:tag name="KSO_WM_TEMPLATE_CATEGORY" val="custom"/>
  <p:tag name="KSO_WM_TEMPLATE_INDEX" val="160069"/>
</p:tagLst>
</file>

<file path=ppt/tags/tag72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69"/>
  <p:tag name="KSO_WM_UNIT_ID" val="custom160069_13*i*0"/>
  <p:tag name="KSO_WM_UNIT_INDEX" val="0"/>
  <p:tag name="KSO_WM_UNIT_TYPE" val="i"/>
</p:tagLst>
</file>

<file path=ppt/tags/tag73.xml><?xml version="1.0" encoding="utf-8"?>
<p:tagLst xmlns:p="http://schemas.openxmlformats.org/presentationml/2006/main">
  <p:tag name="KSO_WM_BEAUTIFY_FLAG" val="#wm#"/>
  <p:tag name="KSO_WM_DIAGRAM_GROUP_CODE" val="l1-2"/>
  <p:tag name="KSO_WM_TAG_VERSION" val="1.0"/>
  <p:tag name="KSO_WM_TEMPLATE_CATEGORY" val="custom"/>
  <p:tag name="KSO_WM_TEMPLATE_INDEX" val="160069"/>
  <p:tag name="KSO_WM_UNIT_CLEAR" val="1"/>
  <p:tag name="KSO_WM_UNIT_COMPATIBLE" val="0"/>
  <p:tag name="KSO_WM_UNIT_HIGHLIGHT" val="0"/>
  <p:tag name="KSO_WM_UNIT_ID" val="custom160069_13*l_h_f*1_1_1"/>
  <p:tag name="KSO_WM_UNIT_INDEX" val="1_1_1"/>
  <p:tag name="KSO_WM_UNIT_LAYERLEVEL" val="1_1_1"/>
  <p:tag name="KSO_WM_UNIT_PRESET_TEXT_INDEX" val="2"/>
  <p:tag name="KSO_WM_UNIT_PRESET_TEXT_LEN" val="20"/>
  <p:tag name="KSO_WM_UNIT_TYPE" val="l_h_f"/>
  <p:tag name="KSO_WM_UNIT_VALUE" val="80"/>
</p:tagLst>
</file>

<file path=ppt/tags/tag74.xml><?xml version="1.0" encoding="utf-8"?>
<p:tagLst xmlns:p="http://schemas.openxmlformats.org/presentationml/2006/main">
  <p:tag name="KSO_WM_BEAUTIFY_FLAG" val="#wm#"/>
  <p:tag name="KSO_WM_DIAGRAM_GROUP_CODE" val="l1-2"/>
  <p:tag name="KSO_WM_TAG_VERSION" val="1.0"/>
  <p:tag name="KSO_WM_TEMPLATE_CATEGORY" val="custom"/>
  <p:tag name="KSO_WM_TEMPLATE_INDEX" val="160069"/>
  <p:tag name="KSO_WM_UNIT_CLEAR" val="1"/>
  <p:tag name="KSO_WM_UNIT_COMPATIBLE" val="0"/>
  <p:tag name="KSO_WM_UNIT_HIGHLIGHT" val="0"/>
  <p:tag name="KSO_WM_UNIT_ID" val="custom160069_13*l_h_f*1_2_1"/>
  <p:tag name="KSO_WM_UNIT_INDEX" val="1_2_1"/>
  <p:tag name="KSO_WM_UNIT_LAYERLEVEL" val="1_1_1"/>
  <p:tag name="KSO_WM_UNIT_PRESET_TEXT_INDEX" val="2"/>
  <p:tag name="KSO_WM_UNIT_PRESET_TEXT_LEN" val="20"/>
  <p:tag name="KSO_WM_UNIT_TYPE" val="l_h_f"/>
  <p:tag name="KSO_WM_UNIT_VALUE" val="80"/>
</p:tagLst>
</file>

<file path=ppt/tags/tag75.xml><?xml version="1.0" encoding="utf-8"?>
<p:tagLst xmlns:p="http://schemas.openxmlformats.org/presentationml/2006/main">
  <p:tag name="KSO_WM_BEAUTIFY_FLAG" val="#wm#"/>
  <p:tag name="KSO_WM_DIAGRAM_GROUP_CODE" val="l1-2"/>
  <p:tag name="KSO_WM_TAG_VERSION" val="1.0"/>
  <p:tag name="KSO_WM_TEMPLATE_CATEGORY" val="custom"/>
  <p:tag name="KSO_WM_TEMPLATE_INDEX" val="160069"/>
  <p:tag name="KSO_WM_UNIT_CLEAR" val="1"/>
  <p:tag name="KSO_WM_UNIT_COMPATIBLE" val="0"/>
  <p:tag name="KSO_WM_UNIT_HIGHLIGHT" val="0"/>
  <p:tag name="KSO_WM_UNIT_ID" val="custom160069_13*l_h_f*1_3_1"/>
  <p:tag name="KSO_WM_UNIT_INDEX" val="1_3_1"/>
  <p:tag name="KSO_WM_UNIT_LAYERLEVEL" val="1_1_1"/>
  <p:tag name="KSO_WM_UNIT_PRESET_TEXT_INDEX" val="2"/>
  <p:tag name="KSO_WM_UNIT_PRESET_TEXT_LEN" val="20"/>
  <p:tag name="KSO_WM_UNIT_TYPE" val="l_h_f"/>
  <p:tag name="KSO_WM_UNIT_VALUE" val="80"/>
</p:tagLst>
</file>

<file path=ppt/tags/tag76.xml><?xml version="1.0" encoding="utf-8"?>
<p:tagLst xmlns:p="http://schemas.openxmlformats.org/presentationml/2006/main">
  <p:tag name="KSO_WM_BEAUTIFY_FLAG" val="#wm#"/>
  <p:tag name="KSO_WM_DIAGRAM_GROUP_CODE" val="l1-2"/>
  <p:tag name="KSO_WM_TAG_VERSION" val="1.0"/>
  <p:tag name="KSO_WM_TEMPLATE_CATEGORY" val="custom"/>
  <p:tag name="KSO_WM_TEMPLATE_INDEX" val="160069"/>
  <p:tag name="KSO_WM_UNIT_CLEAR" val="1"/>
  <p:tag name="KSO_WM_UNIT_ID" val="custom160069_13*l_i*1_1"/>
  <p:tag name="KSO_WM_UNIT_INDEX" val="1_1"/>
  <p:tag name="KSO_WM_UNIT_LAYERLEVEL" val="1_1"/>
  <p:tag name="KSO_WM_UNIT_TYPE" val="l_i"/>
</p:tagLst>
</file>

<file path=ppt/tags/tag77.xml><?xml version="1.0" encoding="utf-8"?>
<p:tagLst xmlns:p="http://schemas.openxmlformats.org/presentationml/2006/main">
  <p:tag name="KSO_WM_BEAUTIFY_FLAG" val="#wm#"/>
  <p:tag name="KSO_WM_DIAGRAM_GROUP_CODE" val="l1-2"/>
  <p:tag name="KSO_WM_TAG_VERSION" val="1.0"/>
  <p:tag name="KSO_WM_TEMPLATE_CATEGORY" val="custom"/>
  <p:tag name="KSO_WM_TEMPLATE_INDEX" val="160069"/>
  <p:tag name="KSO_WM_UNIT_CLEAR" val="1"/>
  <p:tag name="KSO_WM_UNIT_ID" val="custom160069_13*l_i*1_2"/>
  <p:tag name="KSO_WM_UNIT_INDEX" val="1_2"/>
  <p:tag name="KSO_WM_UNIT_LAYERLEVEL" val="1_1"/>
  <p:tag name="KSO_WM_UNIT_TYPE" val="l_i"/>
</p:tagLst>
</file>

<file path=ppt/tags/tag78.xml><?xml version="1.0" encoding="utf-8"?>
<p:tagLst xmlns:p="http://schemas.openxmlformats.org/presentationml/2006/main">
  <p:tag name="KSO_WM_BEAUTIFY_FLAG" val="#wm#"/>
  <p:tag name="KSO_WM_DIAGRAM_GROUP_CODE" val="l1-2"/>
  <p:tag name="KSO_WM_TAG_VERSION" val="1.0"/>
  <p:tag name="KSO_WM_TEMPLATE_CATEGORY" val="custom"/>
  <p:tag name="KSO_WM_TEMPLATE_INDEX" val="160069"/>
  <p:tag name="KSO_WM_UNIT_CLEAR" val="1"/>
  <p:tag name="KSO_WM_UNIT_ID" val="custom160069_13*l_i*1_3"/>
  <p:tag name="KSO_WM_UNIT_INDEX" val="1_3"/>
  <p:tag name="KSO_WM_UNIT_LAYERLEVEL" val="1_1"/>
  <p:tag name="KSO_WM_UNIT_TYPE" val="l_i"/>
</p:tagLst>
</file>

<file path=ppt/tags/tag79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69"/>
  <p:tag name="KSO_WM_UNIT_ID" val="custom160069_13*i*7"/>
  <p:tag name="KSO_WM_UNIT_INDEX" val="7"/>
  <p:tag name="KSO_WM_UNIT_TYPE" val="i"/>
</p:tagLst>
</file>

<file path=ppt/tags/tag8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69"/>
  <p:tag name="KSO_WM_UNIT_CLEAR" val="1"/>
  <p:tag name="KSO_WM_UNIT_COMPATIBLE" val="0"/>
  <p:tag name="KSO_WM_UNIT_HIGHLIGHT" val="0"/>
  <p:tag name="KSO_WM_UNIT_ID" val="custom160069_1*b*1"/>
  <p:tag name="KSO_WM_UNIT_INDEX" val="1"/>
  <p:tag name="KSO_WM_UNIT_ISCONTENTSTITLE" val="0"/>
  <p:tag name="KSO_WM_UNIT_LAYERLEVEL" val="1"/>
  <p:tag name="KSO_WM_UNIT_PRESET_TEXT_INDEX" val="1"/>
  <p:tag name="KSO_WM_UNIT_PRESET_TEXT_LEN" val="10"/>
  <p:tag name="KSO_WM_UNIT_TYPE" val="b"/>
  <p:tag name="KSO_WM_UNIT_VALUE" val="33"/>
</p:tagLst>
</file>

<file path=ppt/tags/tag80.xml><?xml version="1.0" encoding="utf-8"?>
<p:tagLst xmlns:p="http://schemas.openxmlformats.org/presentationml/2006/main">
  <p:tag name="KSO_WM_BEAUTIFY_FLAG" val="#wm#"/>
  <p:tag name="KSO_WM_DIAGRAM_GROUP_CODE" val="l1-2"/>
  <p:tag name="KSO_WM_TAG_VERSION" val="1.0"/>
  <p:tag name="KSO_WM_TEMPLATE_CATEGORY" val="custom"/>
  <p:tag name="KSO_WM_TEMPLATE_INDEX" val="160069"/>
  <p:tag name="KSO_WM_UNIT_CLEAR" val="1"/>
  <p:tag name="KSO_WM_UNIT_ID" val="custom160069_13*l_i*1_4"/>
  <p:tag name="KSO_WM_UNIT_INDEX" val="1_4"/>
  <p:tag name="KSO_WM_UNIT_LAYERLEVEL" val="1_1"/>
  <p:tag name="KSO_WM_UNIT_TYPE" val="l_i"/>
</p:tagLst>
</file>

<file path=ppt/tags/tag81.xml><?xml version="1.0" encoding="utf-8"?>
<p:tagLst xmlns:p="http://schemas.openxmlformats.org/presentationml/2006/main">
  <p:tag name="KSO_WM_BEAUTIFY_FLAG" val="#wm#"/>
  <p:tag name="KSO_WM_DIAGRAM_GROUP_CODE" val="l1-2"/>
  <p:tag name="KSO_WM_TAG_VERSION" val="1.0"/>
  <p:tag name="KSO_WM_TEMPLATE_CATEGORY" val="custom"/>
  <p:tag name="KSO_WM_TEMPLATE_INDEX" val="160069"/>
  <p:tag name="KSO_WM_UNIT_CLEAR" val="1"/>
  <p:tag name="KSO_WM_UNIT_ID" val="custom160069_13*l_i*1_5"/>
  <p:tag name="KSO_WM_UNIT_INDEX" val="1_5"/>
  <p:tag name="KSO_WM_UNIT_LAYERLEVEL" val="1_1"/>
  <p:tag name="KSO_WM_UNIT_TYPE" val="l_i"/>
</p:tagLst>
</file>

<file path=ppt/tags/tag82.xml><?xml version="1.0" encoding="utf-8"?>
<p:tagLst xmlns:p="http://schemas.openxmlformats.org/presentationml/2006/main">
  <p:tag name="KSO_WM_BEAUTIFY_FLAG" val="#wm#"/>
  <p:tag name="KSO_WM_DIAGRAM_GROUP_CODE" val="l1-2"/>
  <p:tag name="KSO_WM_TAG_VERSION" val="1.0"/>
  <p:tag name="KSO_WM_TEMPLATE_CATEGORY" val="custom"/>
  <p:tag name="KSO_WM_TEMPLATE_INDEX" val="160069"/>
  <p:tag name="KSO_WM_UNIT_CLEAR" val="1"/>
  <p:tag name="KSO_WM_UNIT_ID" val="custom160069_13*l_i*1_6"/>
  <p:tag name="KSO_WM_UNIT_INDEX" val="1_6"/>
  <p:tag name="KSO_WM_UNIT_LAYERLEVEL" val="1_1"/>
  <p:tag name="KSO_WM_UNIT_TYPE" val="l_i"/>
</p:tagLst>
</file>

<file path=ppt/tags/tag83.xml><?xml version="1.0" encoding="utf-8"?>
<p:tagLst xmlns:p="http://schemas.openxmlformats.org/presentationml/2006/main">
  <p:tag name="KSO_WM_BEAUTIFY_FLAG" val="#wm#"/>
  <p:tag name="KSO_WM_DIAGRAM_GROUP_CODE" val="l1-2"/>
  <p:tag name="KSO_WM_TAG_VERSION" val="1.0"/>
  <p:tag name="KSO_WM_TEMPLATE_CATEGORY" val="custom"/>
  <p:tag name="KSO_WM_TEMPLATE_INDEX" val="160069"/>
  <p:tag name="KSO_WM_UNIT_CLEAR" val="1"/>
  <p:tag name="KSO_WM_UNIT_ID" val="custom160069_13*l_i*1_7"/>
  <p:tag name="KSO_WM_UNIT_INDEX" val="1_7"/>
  <p:tag name="KSO_WM_UNIT_LAYERLEVEL" val="1_1"/>
  <p:tag name="KSO_WM_UNIT_TYPE" val="l_i"/>
</p:tagLst>
</file>

<file path=ppt/tags/tag84.xml><?xml version="1.0" encoding="utf-8"?>
<p:tagLst xmlns:p="http://schemas.openxmlformats.org/presentationml/2006/main">
  <p:tag name="KSO_WM_BEAUTIFY_FLAG" val="#wm#"/>
  <p:tag name="KSO_WM_DIAGRAM_GROUP_CODE" val="l1-2"/>
  <p:tag name="KSO_WM_SLIDE_ID" val="custom160069_13"/>
  <p:tag name="KSO_WM_SLIDE_INDEX" val="13"/>
  <p:tag name="KSO_WM_SLIDE_ITEM_CNT" val="3"/>
  <p:tag name="KSO_WM_SLIDE_LAYOUT" val="l"/>
  <p:tag name="KSO_WM_SLIDE_LAYOUT_CNT" val="1"/>
  <p:tag name="KSO_WM_SLIDE_POSITION" val="80*224"/>
  <p:tag name="KSO_WM_SLIDE_SIZE" val="800*284"/>
  <p:tag name="KSO_WM_SLIDE_TYPE" val="text"/>
  <p:tag name="KSO_WM_TAG_VERSION" val="1.0"/>
  <p:tag name="KSO_WM_TEMPLATE_CATEGORY" val="custom"/>
  <p:tag name="KSO_WM_TEMPLATE_INDEX" val="160069"/>
</p:tagLst>
</file>

<file path=ppt/tags/tag85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69"/>
  <p:tag name="KSO_WM_UNIT_ID" val="custom160069_14*i*0"/>
  <p:tag name="KSO_WM_UNIT_INDEX" val="0"/>
  <p:tag name="KSO_WM_UNIT_TYPE" val="i"/>
</p:tagLst>
</file>

<file path=ppt/tags/tag86.xml><?xml version="1.0" encoding="utf-8"?>
<p:tagLst xmlns:p="http://schemas.openxmlformats.org/presentationml/2006/main">
  <p:tag name="KSO_WM_BEAUTIFY_FLAG" val="#wm#"/>
  <p:tag name="KSO_WM_DIAGRAM_GROUP_CODE" val="l1-2"/>
  <p:tag name="KSO_WM_TAG_VERSION" val="1.0"/>
  <p:tag name="KSO_WM_TEMPLATE_CATEGORY" val="custom"/>
  <p:tag name="KSO_WM_TEMPLATE_INDEX" val="160069"/>
  <p:tag name="KSO_WM_UNIT_CLEAR" val="1"/>
  <p:tag name="KSO_WM_UNIT_COMPATIBLE" val="0"/>
  <p:tag name="KSO_WM_UNIT_HIGHLIGHT" val="0"/>
  <p:tag name="KSO_WM_UNIT_ID" val="custom160069_14*l_h_f*1_1_1"/>
  <p:tag name="KSO_WM_UNIT_INDEX" val="1_1_1"/>
  <p:tag name="KSO_WM_UNIT_LAYERLEVEL" val="1_1_1"/>
  <p:tag name="KSO_WM_UNIT_PRESET_TEXT_INDEX" val="2"/>
  <p:tag name="KSO_WM_UNIT_PRESET_TEXT_LEN" val="10"/>
  <p:tag name="KSO_WM_UNIT_TYPE" val="l_h_f"/>
  <p:tag name="KSO_WM_UNIT_VALUE" val="56"/>
</p:tagLst>
</file>

<file path=ppt/tags/tag87.xml><?xml version="1.0" encoding="utf-8"?>
<p:tagLst xmlns:p="http://schemas.openxmlformats.org/presentationml/2006/main">
  <p:tag name="KSO_WM_BEAUTIFY_FLAG" val="#wm#"/>
  <p:tag name="KSO_WM_DIAGRAM_GROUP_CODE" val="l1-2"/>
  <p:tag name="KSO_WM_TAG_VERSION" val="1.0"/>
  <p:tag name="KSO_WM_TEMPLATE_CATEGORY" val="custom"/>
  <p:tag name="KSO_WM_TEMPLATE_INDEX" val="160069"/>
  <p:tag name="KSO_WM_UNIT_CLEAR" val="1"/>
  <p:tag name="KSO_WM_UNIT_COMPATIBLE" val="0"/>
  <p:tag name="KSO_WM_UNIT_HIGHLIGHT" val="0"/>
  <p:tag name="KSO_WM_UNIT_ID" val="custom160069_14*l_h_f*1_2_1"/>
  <p:tag name="KSO_WM_UNIT_INDEX" val="1_2_1"/>
  <p:tag name="KSO_WM_UNIT_LAYERLEVEL" val="1_1_1"/>
  <p:tag name="KSO_WM_UNIT_PRESET_TEXT_INDEX" val="2"/>
  <p:tag name="KSO_WM_UNIT_PRESET_TEXT_LEN" val="10"/>
  <p:tag name="KSO_WM_UNIT_TYPE" val="l_h_f"/>
  <p:tag name="KSO_WM_UNIT_VALUE" val="56"/>
</p:tagLst>
</file>

<file path=ppt/tags/tag88.xml><?xml version="1.0" encoding="utf-8"?>
<p:tagLst xmlns:p="http://schemas.openxmlformats.org/presentationml/2006/main">
  <p:tag name="KSO_WM_BEAUTIFY_FLAG" val="#wm#"/>
  <p:tag name="KSO_WM_DIAGRAM_GROUP_CODE" val="l1-2"/>
  <p:tag name="KSO_WM_TAG_VERSION" val="1.0"/>
  <p:tag name="KSO_WM_TEMPLATE_CATEGORY" val="custom"/>
  <p:tag name="KSO_WM_TEMPLATE_INDEX" val="160069"/>
  <p:tag name="KSO_WM_UNIT_CLEAR" val="1"/>
  <p:tag name="KSO_WM_UNIT_COMPATIBLE" val="0"/>
  <p:tag name="KSO_WM_UNIT_HIGHLIGHT" val="0"/>
  <p:tag name="KSO_WM_UNIT_ID" val="custom160069_14*l_h_f*1_3_1"/>
  <p:tag name="KSO_WM_UNIT_INDEX" val="1_3_1"/>
  <p:tag name="KSO_WM_UNIT_LAYERLEVEL" val="1_1_1"/>
  <p:tag name="KSO_WM_UNIT_PRESET_TEXT_INDEX" val="2"/>
  <p:tag name="KSO_WM_UNIT_PRESET_TEXT_LEN" val="10"/>
  <p:tag name="KSO_WM_UNIT_TYPE" val="l_h_f"/>
  <p:tag name="KSO_WM_UNIT_VALUE" val="56"/>
</p:tagLst>
</file>

<file path=ppt/tags/tag89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69"/>
  <p:tag name="KSO_WM_UNIT_ID" val="custom160069_14*i*4"/>
  <p:tag name="KSO_WM_UNIT_INDEX" val="4"/>
  <p:tag name="KSO_WM_UNIT_TYPE" val="i"/>
</p:tagLst>
</file>

<file path=ppt/tags/tag9.xml><?xml version="1.0" encoding="utf-8"?>
<p:tagLst xmlns:p="http://schemas.openxmlformats.org/presentationml/2006/main">
  <p:tag name="KSO_WM_BEAUTIFY_FLAG" val="#wm#"/>
  <p:tag name="KSO_WM_SLIDE_ID" val="custom160069_1"/>
  <p:tag name="KSO_WM_SLIDE_INDEX" val="1"/>
  <p:tag name="KSO_WM_SLIDE_ITEM_CNT" val="2"/>
  <p:tag name="KSO_WM_SLIDE_LAYOUT" val="a_b"/>
  <p:tag name="KSO_WM_SLIDE_LAYOUT_CNT" val="1_1"/>
  <p:tag name="KSO_WM_SLIDE_TYPE" val="title"/>
  <p:tag name="KSO_WM_TAG_VERSION" val="1.0"/>
  <p:tag name="KSO_WM_TEMPLATE_CATEGORY" val="custom"/>
  <p:tag name="KSO_WM_TEMPLATE_INDEX" val="160069"/>
  <p:tag name="KSO_WM_TEMPLATE_THUMBS_INDEX" val="1、8、11、13、15、20、23、25、27、29、36、38"/>
</p:tagLst>
</file>

<file path=ppt/tags/tag90.xml><?xml version="1.0" encoding="utf-8"?>
<p:tagLst xmlns:p="http://schemas.openxmlformats.org/presentationml/2006/main">
  <p:tag name="KSO_WM_BEAUTIFY_FLAG" val="#wm#"/>
  <p:tag name="KSO_WM_DIAGRAM_GROUP_CODE" val="l1-2"/>
  <p:tag name="KSO_WM_TAG_VERSION" val="1.0"/>
  <p:tag name="KSO_WM_TEMPLATE_CATEGORY" val="custom"/>
  <p:tag name="KSO_WM_TEMPLATE_INDEX" val="160069"/>
  <p:tag name="KSO_WM_UNIT_CLEAR" val="1"/>
  <p:tag name="KSO_WM_UNIT_ID" val="custom160069_14*l_i*1_1"/>
  <p:tag name="KSO_WM_UNIT_INDEX" val="1_1"/>
  <p:tag name="KSO_WM_UNIT_LAYERLEVEL" val="1_1"/>
  <p:tag name="KSO_WM_UNIT_TYPE" val="l_i"/>
</p:tagLst>
</file>

<file path=ppt/tags/tag91.xml><?xml version="1.0" encoding="utf-8"?>
<p:tagLst xmlns:p="http://schemas.openxmlformats.org/presentationml/2006/main">
  <p:tag name="KSO_WM_BEAUTIFY_FLAG" val="#wm#"/>
  <p:tag name="KSO_WM_DIAGRAM_GROUP_CODE" val="l1-2"/>
  <p:tag name="KSO_WM_TAG_VERSION" val="1.0"/>
  <p:tag name="KSO_WM_TEMPLATE_CATEGORY" val="custom"/>
  <p:tag name="KSO_WM_TEMPLATE_INDEX" val="160069"/>
  <p:tag name="KSO_WM_UNIT_CLEAR" val="1"/>
  <p:tag name="KSO_WM_UNIT_ID" val="custom160069_14*l_i*1_2"/>
  <p:tag name="KSO_WM_UNIT_INDEX" val="1_2"/>
  <p:tag name="KSO_WM_UNIT_LAYERLEVEL" val="1_1"/>
  <p:tag name="KSO_WM_UNIT_TYPE" val="l_i"/>
</p:tagLst>
</file>

<file path=ppt/tags/tag92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69"/>
  <p:tag name="KSO_WM_UNIT_ID" val="custom160069_14*i*9"/>
  <p:tag name="KSO_WM_UNIT_INDEX" val="9"/>
  <p:tag name="KSO_WM_UNIT_TYPE" val="i"/>
</p:tagLst>
</file>

<file path=ppt/tags/tag93.xml><?xml version="1.0" encoding="utf-8"?>
<p:tagLst xmlns:p="http://schemas.openxmlformats.org/presentationml/2006/main">
  <p:tag name="KSO_WM_BEAUTIFY_FLAG" val="#wm#"/>
  <p:tag name="KSO_WM_DIAGRAM_GROUP_CODE" val="l1-2"/>
  <p:tag name="KSO_WM_TAG_VERSION" val="1.0"/>
  <p:tag name="KSO_WM_TEMPLATE_CATEGORY" val="custom"/>
  <p:tag name="KSO_WM_TEMPLATE_INDEX" val="160069"/>
  <p:tag name="KSO_WM_UNIT_CLEAR" val="1"/>
  <p:tag name="KSO_WM_UNIT_ID" val="custom160069_14*l_i*1_3"/>
  <p:tag name="KSO_WM_UNIT_INDEX" val="1_3"/>
  <p:tag name="KSO_WM_UNIT_LAYERLEVEL" val="1_1"/>
  <p:tag name="KSO_WM_UNIT_TYPE" val="l_i"/>
</p:tagLst>
</file>

<file path=ppt/tags/tag94.xml><?xml version="1.0" encoding="utf-8"?>
<p:tagLst xmlns:p="http://schemas.openxmlformats.org/presentationml/2006/main">
  <p:tag name="KSO_WM_BEAUTIFY_FLAG" val="#wm#"/>
  <p:tag name="KSO_WM_DIAGRAM_GROUP_CODE" val="l1-2"/>
  <p:tag name="KSO_WM_TAG_VERSION" val="1.0"/>
  <p:tag name="KSO_WM_TEMPLATE_CATEGORY" val="custom"/>
  <p:tag name="KSO_WM_TEMPLATE_INDEX" val="160069"/>
  <p:tag name="KSO_WM_UNIT_CLEAR" val="1"/>
  <p:tag name="KSO_WM_UNIT_ID" val="custom160069_14*l_i*1_4"/>
  <p:tag name="KSO_WM_UNIT_INDEX" val="1_4"/>
  <p:tag name="KSO_WM_UNIT_LAYERLEVEL" val="1_1"/>
  <p:tag name="KSO_WM_UNIT_TYPE" val="l_i"/>
</p:tagLst>
</file>

<file path=ppt/tags/tag95.xml><?xml version="1.0" encoding="utf-8"?>
<p:tagLst xmlns:p="http://schemas.openxmlformats.org/presentationml/2006/main">
  <p:tag name="KSO_WM_BEAUTIFY_FLAG" val="#wm#"/>
  <p:tag name="KSO_WM_DIAGRAM_GROUP_CODE" val="l1-2"/>
  <p:tag name="KSO_WM_TAG_VERSION" val="1.0"/>
  <p:tag name="KSO_WM_TEMPLATE_CATEGORY" val="custom"/>
  <p:tag name="KSO_WM_TEMPLATE_INDEX" val="160069"/>
  <p:tag name="KSO_WM_UNIT_CLEAR" val="1"/>
  <p:tag name="KSO_WM_UNIT_ID" val="custom160069_14*l_i*1_5"/>
  <p:tag name="KSO_WM_UNIT_INDEX" val="1_5"/>
  <p:tag name="KSO_WM_UNIT_LAYERLEVEL" val="1_1"/>
  <p:tag name="KSO_WM_UNIT_TYPE" val="l_i"/>
</p:tagLst>
</file>

<file path=ppt/tags/tag96.xml><?xml version="1.0" encoding="utf-8"?>
<p:tagLst xmlns:p="http://schemas.openxmlformats.org/presentationml/2006/main">
  <p:tag name="KSO_WM_BEAUTIFY_FLAG" val="#wm#"/>
  <p:tag name="KSO_WM_DIAGRAM_GROUP_CODE" val="l1-2"/>
  <p:tag name="KSO_WM_TAG_VERSION" val="1.0"/>
  <p:tag name="KSO_WM_TEMPLATE_CATEGORY" val="custom"/>
  <p:tag name="KSO_WM_TEMPLATE_INDEX" val="160069"/>
  <p:tag name="KSO_WM_UNIT_CLEAR" val="1"/>
  <p:tag name="KSO_WM_UNIT_COMPATIBLE" val="0"/>
  <p:tag name="KSO_WM_UNIT_HIGHLIGHT" val="0"/>
  <p:tag name="KSO_WM_UNIT_ID" val="custom160069_14*l_h_f*1_4_1"/>
  <p:tag name="KSO_WM_UNIT_INDEX" val="1_4_1"/>
  <p:tag name="KSO_WM_UNIT_LAYERLEVEL" val="1_1_1"/>
  <p:tag name="KSO_WM_UNIT_PRESET_TEXT_INDEX" val="2"/>
  <p:tag name="KSO_WM_UNIT_PRESET_TEXT_LEN" val="10"/>
  <p:tag name="KSO_WM_UNIT_TYPE" val="l_h_f"/>
  <p:tag name="KSO_WM_UNIT_VALUE" val="56"/>
</p:tagLst>
</file>

<file path=ppt/tags/tag97.xml><?xml version="1.0" encoding="utf-8"?>
<p:tagLst xmlns:p="http://schemas.openxmlformats.org/presentationml/2006/main">
  <p:tag name="KSO_WM_BEAUTIFY_FLAG" val="#wm#"/>
  <p:tag name="KSO_WM_DIAGRAM_GROUP_CODE" val="l1-2"/>
  <p:tag name="KSO_WM_TAG_VERSION" val="1.0"/>
  <p:tag name="KSO_WM_TEMPLATE_CATEGORY" val="custom"/>
  <p:tag name="KSO_WM_TEMPLATE_INDEX" val="160069"/>
  <p:tag name="KSO_WM_UNIT_CLEAR" val="1"/>
  <p:tag name="KSO_WM_UNIT_ID" val="custom160069_14*l_i*1_6"/>
  <p:tag name="KSO_WM_UNIT_INDEX" val="1_6"/>
  <p:tag name="KSO_WM_UNIT_LAYERLEVEL" val="1_1"/>
  <p:tag name="KSO_WM_UNIT_TYPE" val="l_i"/>
</p:tagLst>
</file>

<file path=ppt/tags/tag98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69"/>
  <p:tag name="KSO_WM_UNIT_ID" val="custom160069_14*i*18"/>
  <p:tag name="KSO_WM_UNIT_INDEX" val="18"/>
  <p:tag name="KSO_WM_UNIT_TYPE" val="i"/>
</p:tagLst>
</file>

<file path=ppt/tags/tag99.xml><?xml version="1.0" encoding="utf-8"?>
<p:tagLst xmlns:p="http://schemas.openxmlformats.org/presentationml/2006/main">
  <p:tag name="KSO_WM_BEAUTIFY_FLAG" val="#wm#"/>
  <p:tag name="KSO_WM_DIAGRAM_GROUP_CODE" val="l1-2"/>
  <p:tag name="KSO_WM_TAG_VERSION" val="1.0"/>
  <p:tag name="KSO_WM_TEMPLATE_CATEGORY" val="custom"/>
  <p:tag name="KSO_WM_TEMPLATE_INDEX" val="160069"/>
  <p:tag name="KSO_WM_UNIT_CLEAR" val="1"/>
  <p:tag name="KSO_WM_UNIT_ID" val="custom160069_14*l_i*1_7"/>
  <p:tag name="KSO_WM_UNIT_INDEX" val="1_7"/>
  <p:tag name="KSO_WM_UNIT_LAYERLEVEL" val="1_1"/>
  <p:tag name="KSO_WM_UNIT_TYPE" val="l_i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自定义 15">
      <a:dk1>
        <a:srgbClr val="000000"/>
      </a:dk1>
      <a:lt1>
        <a:srgbClr val="FFFFFF"/>
      </a:lt1>
      <a:dk2>
        <a:srgbClr val="E6795A"/>
      </a:dk2>
      <a:lt2>
        <a:srgbClr val="808080"/>
      </a:lt2>
      <a:accent1>
        <a:srgbClr val="CFDEF3"/>
      </a:accent1>
      <a:accent2>
        <a:srgbClr val="333399"/>
      </a:accent2>
      <a:accent3>
        <a:srgbClr val="FFFFFF"/>
      </a:accent3>
      <a:accent4>
        <a:srgbClr val="000000"/>
      </a:accent4>
      <a:accent5>
        <a:srgbClr val="E4ECF8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黑体"/>
        <a:cs typeface="Arial"/>
      </a:majorFont>
      <a:minorFont>
        <a:latin typeface="Arial"/>
        <a:ea typeface="黑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</a:spPr>
      <a:bodyPr anchor="t" anchorCtr="0" bIns="45720" compatLnSpc="1" lIns="91440" numCol="1" rIns="91440" tIns="45720" vert="horz" wrap="square"/>
      <a:lstStyle>
        <a:defPPr algn="l" defTabSz="914400" eaLnBrk="0" fontAlgn="base" hangingPunct="0" indent="0" latinLnBrk="0" marL="0" marR="0" rtl="0"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defRPr altLang="zh-CN"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Arial"/>
            <a:ea charset="-122" pitchFamily="49" typeface="黑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</a:spPr>
      <a:bodyPr anchor="t" anchorCtr="0" bIns="45720" compatLnSpc="1" lIns="91440" numCol="1" rIns="91440" tIns="45720" vert="horz" wrap="square"/>
      <a:lstStyle>
        <a:defPPr algn="l" defTabSz="914400" eaLnBrk="0" fontAlgn="base" hangingPunct="0" indent="0" latinLnBrk="0" marL="0" marR="0" rtl="0"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defRPr altLang="zh-CN"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Arial"/>
            <a:ea charset="-122" pitchFamily="49" typeface="黑体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216</Paragraphs>
  <Slides>37</Slides>
  <Notes>37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baseType="lpstr" size="43">
      <vt:lpstr>Arial</vt:lpstr>
      <vt:lpstr>黑体</vt:lpstr>
      <vt:lpstr>Calibri Light</vt:lpstr>
      <vt:lpstr>Calibri</vt:lpstr>
      <vt:lpstr>宋体</vt:lpstr>
      <vt:lpstr>默认设计模板</vt:lpstr>
      <vt:lpstr>请在此输入您的标题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在此输入您的节标题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请在此输入您的标题</vt:lpstr>
      <vt:lpstr>请在此输入您的标题</vt:lpstr>
      <vt:lpstr>请在此输入您的标题</vt:lpstr>
      <vt:lpstr>THANKS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2021-08-22T11:55:05Z</dcterms:created>
  <cp:lastPrinted>2021-08-22T11:55:05Z</cp:lastPrinted>
  <dcterms:modified xsi:type="dcterms:W3CDTF">2021-08-22T05:43:21Z</dcterms:modified>
  <cp:revision>1</cp:revision>
</cp:coreProperties>
</file>