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76" r:id="rId6"/>
    <p:sldId id="263" r:id="rId7"/>
    <p:sldId id="258" r:id="rId8"/>
    <p:sldId id="259" r:id="rId9"/>
    <p:sldId id="260" r:id="rId10"/>
    <p:sldId id="261" r:id="rId11"/>
    <p:sldId id="262" r:id="rId12"/>
    <p:sldId id="273" r:id="rId13"/>
    <p:sldId id="264" r:id="rId14"/>
    <p:sldId id="275" r:id="rId15"/>
    <p:sldId id="266" r:id="rId16"/>
    <p:sldId id="265" r:id="rId17"/>
    <p:sldId id="277" r:id="rId18"/>
    <p:sldId id="267" r:id="rId19"/>
    <p:sldId id="268" r:id="rId20"/>
    <p:sldId id="269" r:id="rId21"/>
    <p:sldId id="270" r:id="rId22"/>
    <p:sldId id="271" r:id="rId23"/>
    <p:sldId id="272" r:id="rId24"/>
    <p:sldId id="278" r:id="rId25"/>
    <p:sldId id="274" r:id="rId26"/>
    <p:sldId id="279" r:id="rId27"/>
    <p:sldId id="280" r:id="rId28"/>
    <p:sldId id="281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63BE1-118B-46D7-B2FE-6BAC68F9873C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D034D-71DD-4137-A47D-A36A6A3170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38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3576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6108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1785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5244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7228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8888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1961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9747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23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1053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247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6338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0720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9698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604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9606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35701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601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50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847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119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520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581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757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78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351783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E7565B-FFD0-46B1-96C2-0C77FDBC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05B242-D0CF-4055-8121-39C69B1E1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56A9F-B833-4B92-B82D-39B93FC3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E75124-D308-4275-BD7A-1D4CACEC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E052C9-87AD-49EB-BD35-7009C702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661327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56749A-3AFE-4B6B-AFCE-3F86BB80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F74A38-1936-434F-9F83-1D5C94874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6CB33-9144-4419-A053-B7AA74E6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977AED-C444-479B-9713-E34522C1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9AAB9A-30E5-40AA-AE35-6C952F4C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6006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ABC24E-79A4-44B4-A4F3-07DECDA61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F64649-013C-4C95-A681-D72EC577A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92398F-A9A6-451B-A0F9-E2F98261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ABE167-6B10-49A8-AA6F-20012389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BD3D7-9E17-4B05-AC78-E0EBDD30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109790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570516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848266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004335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070700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77973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415606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523603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783014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FE1606-9C54-4FBE-BA5D-9064E14C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BFD179-FF71-41BD-B4D8-D60E7D86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6F6C3B-8382-4B0F-84DB-4767F9CC4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EF6F34-62C1-4D21-8054-BE6E14DF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52E179-D998-4EE9-8FFD-A3E2DC0B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056345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143549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722243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311983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C456A6-0DA0-40C1-A730-2BF0B0F5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169286-747E-4911-ACD8-D0804D444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A1D0CD-ED43-4504-8BD8-F0624197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22A034-E4C8-4309-9D67-30C8CC6A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A91499-10CE-45DA-89AF-D3172ED6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7466053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C4F6A-6475-4C6D-82F4-920B5656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C3898E-4D20-4167-A6CB-0D9B36F84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9D84E2-F289-4EA4-A15D-030C3DCED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5F1310-02A0-4A1E-870F-F26CB8A8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8B255B-BBD4-4E39-88E8-66C1CFB7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CB2039-8764-424C-B364-A28B49D2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2518952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E47AA0-C40F-40FC-BC53-A96258DC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D3B709-D513-4039-A9D7-55D38C037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5E1E35-0784-4424-B355-154D5C6E6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DD0E15-B952-4346-ABEA-B47778E85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F93CD2-4856-46AC-84F3-2CD64DEBC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DF51BF7-9B7E-45D9-AE10-DF98505F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70963E-B5E4-4F74-AE85-52C9FCD2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7264732-1075-4315-A0D5-782F43E9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368568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1DD84-B459-4247-809C-E75B431C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652BED-A42F-4941-8D9F-B300470B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33875E-EEB5-474D-A07C-A3CD9841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4E34AF-15F3-4526-9A57-9A245B86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978473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7BCC98-0B2F-404B-8369-2745FF962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864F0B-0A7B-4FA6-B3B6-A820BC4F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CC7EF9-917F-49D8-9716-BD38AD8C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932296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D5306B-4781-4160-9917-ACD098DA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14CDD6-89BF-4E4A-9CF4-427C7E9E0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5E1BF4-B01F-4E0F-9023-E2C465D2B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7B3DEF-EB59-4EAD-A7AF-C45643BA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45645D-C63C-42EA-9F2B-BC5A8AC0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F69F27-88A4-4119-A98A-90CA43FD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4733873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02D898-8241-41D2-814A-9D40A36C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CBFBE16-FC8C-4886-BC1D-CB8C393BE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95B908-4136-4DB6-A55F-B2311C284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F28717-DFBC-48B3-AE3B-AD099D73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E8E-BD9E-4970-892D-BED4DFF740F1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F47C19-DC75-499E-9729-F2044306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36D7ED-9418-41C1-801D-46207AD1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652836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5A4840B-6364-4586-A486-82ECF81A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2B9D6-FBE4-4042-AD72-5224C7E37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E42219-AED3-42F8-AD68-EB87ED2AB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84E8E-BD9E-4970-892D-BED4DFF740F1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99ABB1-1CAD-4908-8AA0-D2F14FF9B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DAC9AB-A066-4436-8B7C-F7F7A93A1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1E1D2-1549-4866-BE7C-AA659169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146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005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media/image1.png" Type="http://schemas.openxmlformats.org/officeDocument/2006/relationships/image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tags/tag4.xml" Type="http://schemas.openxmlformats.org/officeDocument/2006/relationships/tags"/><Relationship Id="rId8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9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9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9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26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9.png" Type="http://schemas.openxmlformats.org/officeDocument/2006/relationships/image"/><Relationship Id="rId4" Target="../media/image27.jpeg" Type="http://schemas.openxmlformats.org/officeDocument/2006/relationships/image"/><Relationship Id="rId5" Target="../media/image28.jpeg" Type="http://schemas.openxmlformats.org/officeDocument/2006/relationships/image"/><Relationship Id="rId6" Target="../media/image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29.jpeg" Type="http://schemas.openxmlformats.org/officeDocument/2006/relationships/image"/><Relationship Id="rId6" Target="../media/image30.jpeg" Type="http://schemas.openxmlformats.org/officeDocument/2006/relationships/image"/><Relationship Id="rId7" Target="../media/image2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tags/tag5.xml" Type="http://schemas.openxmlformats.org/officeDocument/2006/relationships/tags"/><Relationship Id="rId5" Target="../tags/tag6.xml" Type="http://schemas.openxmlformats.org/officeDocument/2006/relationships/tags"/><Relationship Id="rId6" Target="../tags/tag7.xml" Type="http://schemas.openxmlformats.org/officeDocument/2006/relationships/tags"/><Relationship Id="rId7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9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2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9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3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9.pn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42.jpeg" Type="http://schemas.openxmlformats.org/officeDocument/2006/relationships/image"/><Relationship Id="rId6" Target="../media/image43.jpeg" Type="http://schemas.openxmlformats.org/officeDocument/2006/relationships/image"/><Relationship Id="rId7" Target="../media/image44.emf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tags/tag8.xml" Type="http://schemas.openxmlformats.org/officeDocument/2006/relationships/tags"/><Relationship Id="rId4" Target="../tags/tag9.xml" Type="http://schemas.openxmlformats.org/officeDocument/2006/relationships/tags"/><Relationship Id="rId5" Target="../tags/tag10.xml" Type="http://schemas.openxmlformats.org/officeDocument/2006/relationships/tags"/><Relationship Id="rId6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9.png" Type="http://schemas.openxmlformats.org/officeDocument/2006/relationships/image"/><Relationship Id="rId4" Target="../media/image13.emf" Type="http://schemas.openxmlformats.org/officeDocument/2006/relationships/image"/><Relationship Id="rId5" Target="../media/image14.png" Type="http://schemas.openxmlformats.org/officeDocument/2006/relationships/image"/><Relationship Id="rId6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9.png" Type="http://schemas.openxmlformats.org/officeDocument/2006/relationships/image"/><Relationship Id="rId4" Target="../media/image16.emf" Type="http://schemas.openxmlformats.org/officeDocument/2006/relationships/image"/><Relationship Id="rId5" Target="../media/image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Relationship Id="rId6" Target="../media/image1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8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PA_组合 11">
            <a:extLst>
              <a:ext uri="{FF2B5EF4-FFF2-40B4-BE49-F238E27FC236}">
                <a16:creationId xmlns:a16="http://schemas.microsoft.com/office/drawing/2014/main" id="{89ADA4FE-E4A5-4A0E-862E-3ADD2438255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698739" y="347833"/>
            <a:ext cx="8498365" cy="5608686"/>
            <a:chOff x="1698739" y="347833"/>
            <a:chExt cx="8498365" cy="5608686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34AD383B-8D6A-4C7B-9109-29AF93D62D89}"/>
                </a:ext>
              </a:extLst>
            </p:cNvPr>
            <p:cNvSpPr/>
            <p:nvPr/>
          </p:nvSpPr>
          <p:spPr>
            <a:xfrm>
              <a:off x="1698739" y="347833"/>
              <a:ext cx="8498365" cy="5608686"/>
            </a:xfrm>
            <a:custGeom>
              <a:gdLst>
                <a:gd fmla="*/ 767735 w 8498365" name="connsiteX0"/>
                <a:gd fmla="*/ 2840535 h 5608686" name="connsiteY0"/>
                <a:gd fmla="*/ 1489630 w 8498365" name="connsiteX1"/>
                <a:gd fmla="*/ 1492998 h 5608686" name="connsiteY1"/>
                <a:gd fmla="*/ 3210146 w 8498365" name="connsiteX2"/>
                <a:gd fmla="*/ 674851 h 5608686" name="connsiteY2"/>
                <a:gd fmla="*/ 4341114 w 8498365" name="connsiteX3"/>
                <a:gd fmla="*/ 1082 h 5608686" name="connsiteY3"/>
                <a:gd fmla="*/ 6819619 w 8498365" name="connsiteX4"/>
                <a:gd fmla="*/ 831261 h 5608686" name="connsiteY4"/>
                <a:gd fmla="*/ 7228693 w 8498365" name="connsiteX5"/>
                <a:gd fmla="*/ 2323177 h 5608686" name="connsiteY5"/>
                <a:gd fmla="*/ 8492009 w 8498365" name="connsiteX6"/>
                <a:gd fmla="*/ 3117261 h 5608686" name="connsiteY6"/>
                <a:gd fmla="*/ 7637767 w 8498365" name="connsiteX7"/>
                <a:gd fmla="*/ 5006219 h 5608686" name="connsiteY7"/>
                <a:gd fmla="*/ 5917251 w 8498365" name="connsiteX8"/>
                <a:gd fmla="*/ 4885903 h 5608686" name="connsiteY8"/>
                <a:gd fmla="*/ 3907977 w 8498365" name="connsiteX9"/>
                <a:gd fmla="*/ 5607798 h 5608686" name="connsiteY9"/>
                <a:gd fmla="*/ 1188840 w 8498365" name="connsiteX10"/>
                <a:gd fmla="*/ 5006219 h 5608686" name="connsiteY10"/>
                <a:gd fmla="*/ 21777 w 8498365" name="connsiteX11"/>
                <a:gd fmla="*/ 3815093 h 5608686" name="connsiteY11"/>
                <a:gd fmla="*/ 454914 w 8498365" name="connsiteX12"/>
                <a:gd fmla="*/ 2732251 h 5608686" name="connsiteY12"/>
                <a:gd fmla="*/ 767735 w 8498365" name="connsiteX13"/>
                <a:gd fmla="*/ 2840535 h 5608686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5608686" w="8498365">
                  <a:moveTo>
                    <a:pt x="767735" y="2840535"/>
                  </a:moveTo>
                  <a:cubicBezTo>
                    <a:pt x="940188" y="2633993"/>
                    <a:pt x="1082562" y="1853945"/>
                    <a:pt x="1489630" y="1492998"/>
                  </a:cubicBezTo>
                  <a:cubicBezTo>
                    <a:pt x="1896698" y="1132051"/>
                    <a:pt x="2734899" y="923504"/>
                    <a:pt x="3210146" y="674851"/>
                  </a:cubicBezTo>
                  <a:cubicBezTo>
                    <a:pt x="3685393" y="426198"/>
                    <a:pt x="3739535" y="-24986"/>
                    <a:pt x="4341114" y="1082"/>
                  </a:cubicBezTo>
                  <a:cubicBezTo>
                    <a:pt x="4942693" y="27150"/>
                    <a:pt x="6338356" y="444245"/>
                    <a:pt x="6819619" y="831261"/>
                  </a:cubicBezTo>
                  <a:cubicBezTo>
                    <a:pt x="7300882" y="1218277"/>
                    <a:pt x="6949961" y="1942177"/>
                    <a:pt x="7228693" y="2323177"/>
                  </a:cubicBezTo>
                  <a:cubicBezTo>
                    <a:pt x="7507425" y="2704177"/>
                    <a:pt x="8423830" y="2670088"/>
                    <a:pt x="8492009" y="3117261"/>
                  </a:cubicBezTo>
                  <a:cubicBezTo>
                    <a:pt x="8560188" y="3564434"/>
                    <a:pt x="8066893" y="4711445"/>
                    <a:pt x="7637767" y="5006219"/>
                  </a:cubicBezTo>
                  <a:cubicBezTo>
                    <a:pt x="7208641" y="5300993"/>
                    <a:pt x="6538883" y="4785640"/>
                    <a:pt x="5917251" y="4885903"/>
                  </a:cubicBezTo>
                  <a:cubicBezTo>
                    <a:pt x="5295619" y="4986166"/>
                    <a:pt x="4696045" y="5587745"/>
                    <a:pt x="3907977" y="5607798"/>
                  </a:cubicBezTo>
                  <a:cubicBezTo>
                    <a:pt x="3119909" y="5627851"/>
                    <a:pt x="1836540" y="5305003"/>
                    <a:pt x="1188840" y="5006219"/>
                  </a:cubicBezTo>
                  <a:cubicBezTo>
                    <a:pt x="541140" y="4707435"/>
                    <a:pt x="144098" y="4194088"/>
                    <a:pt x="21777" y="3815093"/>
                  </a:cubicBezTo>
                  <a:cubicBezTo>
                    <a:pt x="-100544" y="3436098"/>
                    <a:pt x="326577" y="2900693"/>
                    <a:pt x="454914" y="2732251"/>
                  </a:cubicBezTo>
                  <a:cubicBezTo>
                    <a:pt x="583251" y="2563809"/>
                    <a:pt x="595282" y="3047077"/>
                    <a:pt x="767735" y="2840535"/>
                  </a:cubicBezTo>
                  <a:close/>
                </a:path>
              </a:pathLst>
            </a:custGeom>
            <a:solidFill>
              <a:srgbClr val="F49DB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593CFBE-4944-4EE4-8BC8-5ADBBEE10070}"/>
                </a:ext>
              </a:extLst>
            </p:cNvPr>
            <p:cNvSpPr/>
            <p:nvPr/>
          </p:nvSpPr>
          <p:spPr>
            <a:xfrm>
              <a:off x="2379696" y="797246"/>
              <a:ext cx="7136450" cy="4709860"/>
            </a:xfrm>
            <a:custGeom>
              <a:gdLst>
                <a:gd fmla="*/ 767735 w 8498365" name="connsiteX0"/>
                <a:gd fmla="*/ 2840535 h 5608686" name="connsiteY0"/>
                <a:gd fmla="*/ 1489630 w 8498365" name="connsiteX1"/>
                <a:gd fmla="*/ 1492998 h 5608686" name="connsiteY1"/>
                <a:gd fmla="*/ 3210146 w 8498365" name="connsiteX2"/>
                <a:gd fmla="*/ 674851 h 5608686" name="connsiteY2"/>
                <a:gd fmla="*/ 4341114 w 8498365" name="connsiteX3"/>
                <a:gd fmla="*/ 1082 h 5608686" name="connsiteY3"/>
                <a:gd fmla="*/ 6819619 w 8498365" name="connsiteX4"/>
                <a:gd fmla="*/ 831261 h 5608686" name="connsiteY4"/>
                <a:gd fmla="*/ 7228693 w 8498365" name="connsiteX5"/>
                <a:gd fmla="*/ 2323177 h 5608686" name="connsiteY5"/>
                <a:gd fmla="*/ 8492009 w 8498365" name="connsiteX6"/>
                <a:gd fmla="*/ 3117261 h 5608686" name="connsiteY6"/>
                <a:gd fmla="*/ 7637767 w 8498365" name="connsiteX7"/>
                <a:gd fmla="*/ 5006219 h 5608686" name="connsiteY7"/>
                <a:gd fmla="*/ 5917251 w 8498365" name="connsiteX8"/>
                <a:gd fmla="*/ 4885903 h 5608686" name="connsiteY8"/>
                <a:gd fmla="*/ 3907977 w 8498365" name="connsiteX9"/>
                <a:gd fmla="*/ 5607798 h 5608686" name="connsiteY9"/>
                <a:gd fmla="*/ 1188840 w 8498365" name="connsiteX10"/>
                <a:gd fmla="*/ 5006219 h 5608686" name="connsiteY10"/>
                <a:gd fmla="*/ 21777 w 8498365" name="connsiteX11"/>
                <a:gd fmla="*/ 3815093 h 5608686" name="connsiteY11"/>
                <a:gd fmla="*/ 454914 w 8498365" name="connsiteX12"/>
                <a:gd fmla="*/ 2732251 h 5608686" name="connsiteY12"/>
                <a:gd fmla="*/ 767735 w 8498365" name="connsiteX13"/>
                <a:gd fmla="*/ 2840535 h 5608686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5608686" w="8498365">
                  <a:moveTo>
                    <a:pt x="767735" y="2840535"/>
                  </a:moveTo>
                  <a:cubicBezTo>
                    <a:pt x="940188" y="2633993"/>
                    <a:pt x="1082562" y="1853945"/>
                    <a:pt x="1489630" y="1492998"/>
                  </a:cubicBezTo>
                  <a:cubicBezTo>
                    <a:pt x="1896698" y="1132051"/>
                    <a:pt x="2734899" y="923504"/>
                    <a:pt x="3210146" y="674851"/>
                  </a:cubicBezTo>
                  <a:cubicBezTo>
                    <a:pt x="3685393" y="426198"/>
                    <a:pt x="3739535" y="-24986"/>
                    <a:pt x="4341114" y="1082"/>
                  </a:cubicBezTo>
                  <a:cubicBezTo>
                    <a:pt x="4942693" y="27150"/>
                    <a:pt x="6338356" y="444245"/>
                    <a:pt x="6819619" y="831261"/>
                  </a:cubicBezTo>
                  <a:cubicBezTo>
                    <a:pt x="7300882" y="1218277"/>
                    <a:pt x="6949961" y="1942177"/>
                    <a:pt x="7228693" y="2323177"/>
                  </a:cubicBezTo>
                  <a:cubicBezTo>
                    <a:pt x="7507425" y="2704177"/>
                    <a:pt x="8423830" y="2670088"/>
                    <a:pt x="8492009" y="3117261"/>
                  </a:cubicBezTo>
                  <a:cubicBezTo>
                    <a:pt x="8560188" y="3564434"/>
                    <a:pt x="8066893" y="4711445"/>
                    <a:pt x="7637767" y="5006219"/>
                  </a:cubicBezTo>
                  <a:cubicBezTo>
                    <a:pt x="7208641" y="5300993"/>
                    <a:pt x="6538883" y="4785640"/>
                    <a:pt x="5917251" y="4885903"/>
                  </a:cubicBezTo>
                  <a:cubicBezTo>
                    <a:pt x="5295619" y="4986166"/>
                    <a:pt x="4696045" y="5587745"/>
                    <a:pt x="3907977" y="5607798"/>
                  </a:cubicBezTo>
                  <a:cubicBezTo>
                    <a:pt x="3119909" y="5627851"/>
                    <a:pt x="1836540" y="5305003"/>
                    <a:pt x="1188840" y="5006219"/>
                  </a:cubicBezTo>
                  <a:cubicBezTo>
                    <a:pt x="541140" y="4707435"/>
                    <a:pt x="144098" y="4194088"/>
                    <a:pt x="21777" y="3815093"/>
                  </a:cubicBezTo>
                  <a:cubicBezTo>
                    <a:pt x="-100544" y="3436098"/>
                    <a:pt x="326577" y="2900693"/>
                    <a:pt x="454914" y="2732251"/>
                  </a:cubicBezTo>
                  <a:cubicBezTo>
                    <a:pt x="583251" y="2563809"/>
                    <a:pt x="595282" y="3047077"/>
                    <a:pt x="767735" y="284053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49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PA_库_图片 7">
            <a:extLst>
              <a:ext uri="{FF2B5EF4-FFF2-40B4-BE49-F238E27FC236}">
                <a16:creationId xmlns:a16="http://schemas.microsoft.com/office/drawing/2014/main" id="{5635CFDB-F977-4131-9547-00C7B7A7168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70360" y="680084"/>
            <a:ext cx="9051280" cy="5702307"/>
          </a:xfrm>
          <a:prstGeom prst="rect">
            <a:avLst/>
          </a:prstGeom>
        </p:spPr>
      </p:pic>
      <p:sp>
        <p:nvSpPr>
          <p:cNvPr id="4" name="PA_文本框 3">
            <a:extLst>
              <a:ext uri="{FF2B5EF4-FFF2-40B4-BE49-F238E27FC236}">
                <a16:creationId xmlns:a16="http://schemas.microsoft.com/office/drawing/2014/main" id="{B2A45429-162B-4BB4-95C4-2C78025EBD5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34525" y="1419727"/>
            <a:ext cx="2237974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dist"/>
            <a:r>
              <a:rPr altLang="zh-CN" lang="en-US">
                <a:latin charset="-122" panose="02000000000000000000" pitchFamily="2" typeface="方正静蕾简体"/>
                <a:ea charset="-122" panose="02000000000000000000" pitchFamily="2" typeface="方正静蕾简体"/>
              </a:rPr>
              <a:t>&lt;插画卡通女孩&gt;</a:t>
            </a:r>
          </a:p>
        </p:txBody>
      </p:sp>
      <p:sp>
        <p:nvSpPr>
          <p:cNvPr id="9" name="PA_PA-矩形 21">
            <a:extLst>
              <a:ext uri="{FF2B5EF4-FFF2-40B4-BE49-F238E27FC236}">
                <a16:creationId xmlns:a16="http://schemas.microsoft.com/office/drawing/2014/main" id="{4C835610-1422-47E3-BCA4-320414AE070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719137" y="4470012"/>
            <a:ext cx="4427620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pc="300" sz="1100">
                <a:latin typeface="+mj-ea"/>
                <a:ea typeface="+mj-ea"/>
                <a:cs charset="0" panose="020b0604020202020204" pitchFamily="34" typeface="Arial"/>
              </a:rPr>
              <a:t>teaching process If you were a teardrop;In my eye,For fear of losing you,I would never cry.And if the golden sun</a:t>
            </a:r>
          </a:p>
        </p:txBody>
      </p:sp>
    </p:spTree>
    <p:extLst>
      <p:ext uri="{BB962C8B-B14F-4D97-AF65-F5344CB8AC3E}">
        <p14:creationId val="2279943929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30000" autoRev="1" decel="26000" fill="hold" id="13" nodeType="withEffect" presetClass="emph" presetID="6" presetSubtype="0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0" presetSubtype="0">
                                  <p:stCondLst>
                                    <p:cond delay="1900"/>
                                  </p:stCondLst>
                                  <p:iterate type="lt">
                                    <p:tmPct val="2941"/>
                                  </p:iterate>
                                  <p:childTnLst>
                                    <p:set>
                                      <p:cBhvr>
                                        <p:cTn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+(-45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500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to="" valueType="num">
                                      <p:cBhvr>
                                        <p:cTn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0" presetSubtype="0">
                                  <p:stCondLst>
                                    <p:cond delay="1900"/>
                                  </p:stCondLst>
                                  <p:iterate type="lt">
                                    <p:tmPct val="2941"/>
                                  </p:iterate>
                                  <p:childTnLst>
                                    <p:set>
                                      <p:cBhvr>
                                        <p:cTn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+(-45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5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to="" valueType="num">
                                      <p:cBhvr>
                                        <p:cTn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0026635-FD18-4E34-B8A5-842118B15905}"/>
              </a:ext>
            </a:extLst>
          </p:cNvPr>
          <p:cNvSpPr/>
          <p:nvPr/>
        </p:nvSpPr>
        <p:spPr>
          <a:xfrm>
            <a:off x="1019620" y="1239115"/>
            <a:ext cx="10741719" cy="5921535"/>
          </a:xfrm>
          <a:custGeom>
            <a:gdLst>
              <a:gd fmla="*/ 628706 w 10741719" name="connsiteX0"/>
              <a:gd fmla="*/ 5679043 h 5921535" name="connsiteY0"/>
              <a:gd fmla="*/ 797148 w 10741719" name="connsiteX1"/>
              <a:gd fmla="*/ 4728548 h 5921535" name="connsiteY1"/>
              <a:gd fmla="*/ 207601 w 10741719" name="connsiteX2"/>
              <a:gd fmla="*/ 3657738 h 5921535" name="connsiteY2"/>
              <a:gd fmla="*/ 99317 w 10741719" name="connsiteX3"/>
              <a:gd fmla="*/ 1973317 h 5921535" name="connsiteY3"/>
              <a:gd fmla="*/ 1254348 w 10741719" name="connsiteX4"/>
              <a:gd fmla="*/ 661874 h 5921535" name="connsiteY4"/>
              <a:gd fmla="*/ 3552380 w 10741719" name="connsiteX5"/>
              <a:gd fmla="*/ 138 h 5921535" name="connsiteY5"/>
              <a:gd fmla="*/ 5477433 w 10741719" name="connsiteX6"/>
              <a:gd fmla="*/ 710001 h 5921535" name="connsiteY6"/>
              <a:gd fmla="*/ 6536212 w 10741719" name="connsiteX7"/>
              <a:gd fmla="*/ 1419864 h 5921535" name="connsiteY7"/>
              <a:gd fmla="*/ 8557517 w 10741719" name="connsiteX8"/>
              <a:gd fmla="*/ 1612369 h 5921535" name="connsiteY8"/>
              <a:gd fmla="*/ 9929117 w 10741719" name="connsiteX9"/>
              <a:gd fmla="*/ 2250043 h 5921535" name="connsiteY9"/>
              <a:gd fmla="*/ 10398348 w 10741719" name="connsiteX10"/>
              <a:gd fmla="*/ 3669769 h 5921535" name="connsiteY10"/>
              <a:gd fmla="*/ 9905054 w 10741719" name="connsiteX11"/>
              <a:gd fmla="*/ 4608232 h 5921535" name="connsiteY11"/>
              <a:gd fmla="*/ 10061464 w 10741719" name="connsiteX12"/>
              <a:gd fmla="*/ 5751232 h 5921535" name="connsiteY12"/>
              <a:gd fmla="*/ 10025369 w 10741719" name="connsiteX13"/>
              <a:gd fmla="*/ 5907643 h 5921535" name="connsiteY13"/>
              <a:gd fmla="*/ 628706 w 10741719" name="connsiteX14"/>
              <a:gd fmla="*/ 5679043 h 5921535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921535" w="10741719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ECD9310-9EC2-44B3-9BCB-BA767359D597}"/>
              </a:ext>
            </a:extLst>
          </p:cNvPr>
          <p:cNvSpPr/>
          <p:nvPr/>
        </p:nvSpPr>
        <p:spPr>
          <a:xfrm>
            <a:off x="821483" y="1014084"/>
            <a:ext cx="10755492" cy="5898635"/>
          </a:xfrm>
          <a:custGeom>
            <a:gdLst>
              <a:gd fmla="*/ 3362687 w 10755492" name="connsiteX0"/>
              <a:gd fmla="*/ 423 h 5898635" name="connsiteY0"/>
              <a:gd fmla="*/ 4989770 w 10755492" name="connsiteX1"/>
              <a:gd fmla="*/ 333453 h 5898635" name="connsiteY1"/>
              <a:gd fmla="*/ 6698254 w 10755492" name="connsiteX2"/>
              <a:gd fmla="*/ 1404263 h 5898635" name="connsiteY2"/>
              <a:gd fmla="*/ 9369264 w 10755492" name="connsiteX3"/>
              <a:gd fmla="*/ 1765211 h 5898635" name="connsiteY3"/>
              <a:gd fmla="*/ 10632580 w 10755492" name="connsiteX4"/>
              <a:gd fmla="*/ 2872116 h 5898635" name="connsiteY4"/>
              <a:gd fmla="*/ 10656643 w 10755492" name="connsiteX5"/>
              <a:gd fmla="*/ 4171527 h 5898635" name="connsiteY5"/>
              <a:gd fmla="*/ 10187412 w 10755492" name="connsiteX6"/>
              <a:gd fmla="*/ 4893421 h 5898635" name="connsiteY6"/>
              <a:gd fmla="*/ 10403980 w 10755492" name="connsiteX7"/>
              <a:gd fmla="*/ 5759695 h 5898635" name="connsiteY7"/>
              <a:gd fmla="*/ 10464138 w 10755492" name="connsiteX8"/>
              <a:gd fmla="*/ 5892042 h 5898635" name="connsiteY8"/>
              <a:gd fmla="*/ 10160411 w 10755492" name="connsiteX9"/>
              <a:gd fmla="*/ 5889105 h 5898635" name="connsiteY9"/>
              <a:gd fmla="*/ 10140999 w 10755492" name="connsiteX10"/>
              <a:gd fmla="*/ 5887685 h 5898635" name="connsiteY10"/>
              <a:gd fmla="*/ 10142772 w 10755492" name="connsiteX11"/>
              <a:gd fmla="*/ 5887232 h 5898635" name="connsiteY11"/>
              <a:gd fmla="*/ 10066340 w 10755492" name="connsiteX12"/>
              <a:gd fmla="*/ 5770105 h 5898635" name="connsiteY12"/>
              <a:gd fmla="*/ 9865997 w 10755492" name="connsiteX13"/>
              <a:gd fmla="*/ 4968733 h 5898635" name="connsiteY13"/>
              <a:gd fmla="*/ 10300073 w 10755492" name="connsiteX14"/>
              <a:gd fmla="*/ 4300923 h 5898635" name="connsiteY14"/>
              <a:gd fmla="*/ 10277813 w 10755492" name="connsiteX15"/>
              <a:gd fmla="*/ 3098865 h 5898635" name="connsiteY15"/>
              <a:gd fmla="*/ 9109145 w 10755492" name="connsiteX16"/>
              <a:gd fmla="*/ 2074890 h 5898635" name="connsiteY16"/>
              <a:gd fmla="*/ 6638249 w 10755492" name="connsiteX17"/>
              <a:gd fmla="*/ 1740985 h 5898635" name="connsiteY17"/>
              <a:gd fmla="*/ 5057766 w 10755492" name="connsiteX18"/>
              <a:gd fmla="*/ 750401 h 5898635" name="connsiteY18"/>
              <a:gd fmla="*/ 3020946 w 10755492" name="connsiteX19"/>
              <a:gd fmla="*/ 516667 h 5898635" name="connsiteY19"/>
              <a:gd fmla="*/ 817173 w 10755492" name="connsiteX20"/>
              <a:gd fmla="*/ 1919068 h 5898635" name="connsiteY20"/>
              <a:gd fmla="*/ 472138 w 10755492" name="connsiteX21"/>
              <a:gd fmla="*/ 3644243 h 5898635" name="connsiteY21"/>
              <a:gd fmla="*/ 1151078 w 10755492" name="connsiteX22"/>
              <a:gd fmla="*/ 4979863 h 5898635" name="connsiteY22"/>
              <a:gd fmla="*/ 1083122 w 10755492" name="connsiteX23"/>
              <a:gd fmla="*/ 5650673 h 5898635" name="connsiteY23"/>
              <a:gd fmla="*/ 996657 w 10755492" name="connsiteX24"/>
              <a:gd fmla="*/ 5833914 h 5898635" name="connsiteY24"/>
              <a:gd fmla="*/ 598243 w 10755492" name="connsiteX25"/>
              <a:gd fmla="*/ 5831884 h 5898635" name="connsiteY25"/>
              <a:gd fmla="*/ 766685 w 10755492" name="connsiteX26"/>
              <a:gd fmla="*/ 4905453 h 5898635" name="connsiteY26"/>
              <a:gd fmla="*/ 32759 w 10755492" name="connsiteX27"/>
              <a:gd fmla="*/ 3461663 h 5898635" name="connsiteY27"/>
              <a:gd fmla="*/ 405738 w 10755492" name="connsiteX28"/>
              <a:gd fmla="*/ 1596769 h 5898635" name="connsiteY28"/>
              <a:gd fmla="*/ 2787991 w 10755492" name="connsiteX29"/>
              <a:gd fmla="*/ 80790 h 5898635" name="connsiteY29"/>
              <a:gd fmla="*/ 3362687 w 10755492" name="connsiteX30"/>
              <a:gd fmla="*/ 423 h 5898635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5898635" w="10755492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FFC747-1A04-4EF4-8CE8-23D8A863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4379" y="0"/>
            <a:ext cx="12322898" cy="69469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6ABDDD-8039-499F-BC69-35E3255C6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3864459" y="1975216"/>
            <a:ext cx="3542150" cy="53137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CE7F39-4F67-4586-9442-1B1626D17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9682" l="7189"/>
          <a:stretch>
            <a:fillRect/>
          </a:stretch>
        </p:blipFill>
        <p:spPr>
          <a:xfrm>
            <a:off x="2874221" y="5424399"/>
            <a:ext cx="2321041" cy="1180219"/>
          </a:xfrm>
          <a:prstGeom prst="rect">
            <a:avLst/>
          </a:prstGeom>
          <a:effectLst>
            <a:outerShdw algn="tl" blurRad="254000" dir="2700000" dist="254000" rotWithShape="0">
              <a:srgbClr val="0070C0">
                <a:alpha val="40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830BA9-53E0-4E47-B75A-7D41E68E6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9682" l="7189"/>
          <a:stretch>
            <a:fillRect/>
          </a:stretch>
        </p:blipFill>
        <p:spPr>
          <a:xfrm>
            <a:off x="6483870" y="2517570"/>
            <a:ext cx="2654671" cy="1349866"/>
          </a:xfrm>
          <a:prstGeom prst="rect">
            <a:avLst/>
          </a:prstGeom>
          <a:effectLst>
            <a:outerShdw algn="tl" blurRad="254000" dir="2700000" dist="254000" rotWithShape="0">
              <a:srgbClr val="0070C0">
                <a:alpha val="40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7D1E1CC-FA70-42AF-9805-D8FA3F6D1089}"/>
              </a:ext>
            </a:extLst>
          </p:cNvPr>
          <p:cNvSpPr/>
          <p:nvPr/>
        </p:nvSpPr>
        <p:spPr>
          <a:xfrm>
            <a:off x="3596232" y="4737903"/>
            <a:ext cx="4078603" cy="701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altLang="en-US" b="1" lang="zh-CN" sz="4000">
                <a:solidFill>
                  <a:srgbClr val="6D3A0E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寻觅秋天的踪迹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9A08A25-30C0-4A51-AEB5-0B6388DAB560}"/>
              </a:ext>
            </a:extLst>
          </p:cNvPr>
          <p:cNvSpPr/>
          <p:nvPr/>
        </p:nvSpPr>
        <p:spPr>
          <a:xfrm>
            <a:off x="4453882" y="3764936"/>
            <a:ext cx="2222286" cy="8229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altLang="zh-CN" b="1" lang="en-US" spc="300" sz="4800">
                <a:solidFill>
                  <a:srgbClr val="6D3A0E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02</a:t>
            </a:r>
          </a:p>
        </p:txBody>
      </p:sp>
    </p:spTree>
    <p:extLst>
      <p:ext uri="{BB962C8B-B14F-4D97-AF65-F5344CB8AC3E}">
        <p14:creationId val="151494640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4E8ED3-43D1-4C0A-96A4-A40FF3F6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AACA59E-5DA5-453F-8890-40F27BC92B3C}"/>
              </a:ext>
            </a:extLst>
          </p:cNvPr>
          <p:cNvGrpSpPr/>
          <p:nvPr/>
        </p:nvGrpSpPr>
        <p:grpSpPr>
          <a:xfrm rot="10800000">
            <a:off x="626072" y="-886906"/>
            <a:ext cx="10939856" cy="6998947"/>
            <a:chOff x="821483" y="1014084"/>
            <a:chExt cx="10939856" cy="614656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C54161C-34F8-4097-9C8B-5F6010466710}"/>
                </a:ext>
              </a:extLst>
            </p:cNvPr>
            <p:cNvSpPr/>
            <p:nvPr/>
          </p:nvSpPr>
          <p:spPr>
            <a:xfrm>
              <a:off x="1019620" y="1239115"/>
              <a:ext cx="10741719" cy="5921535"/>
            </a:xfrm>
            <a:custGeom>
              <a:gdLst>
                <a:gd fmla="*/ 628706 w 10741719" name="connsiteX0"/>
                <a:gd fmla="*/ 5679043 h 5921535" name="connsiteY0"/>
                <a:gd fmla="*/ 797148 w 10741719" name="connsiteX1"/>
                <a:gd fmla="*/ 4728548 h 5921535" name="connsiteY1"/>
                <a:gd fmla="*/ 207601 w 10741719" name="connsiteX2"/>
                <a:gd fmla="*/ 3657738 h 5921535" name="connsiteY2"/>
                <a:gd fmla="*/ 99317 w 10741719" name="connsiteX3"/>
                <a:gd fmla="*/ 1973317 h 5921535" name="connsiteY3"/>
                <a:gd fmla="*/ 1254348 w 10741719" name="connsiteX4"/>
                <a:gd fmla="*/ 661874 h 5921535" name="connsiteY4"/>
                <a:gd fmla="*/ 3552380 w 10741719" name="connsiteX5"/>
                <a:gd fmla="*/ 138 h 5921535" name="connsiteY5"/>
                <a:gd fmla="*/ 5477433 w 10741719" name="connsiteX6"/>
                <a:gd fmla="*/ 710001 h 5921535" name="connsiteY6"/>
                <a:gd fmla="*/ 6536212 w 10741719" name="connsiteX7"/>
                <a:gd fmla="*/ 1419864 h 5921535" name="connsiteY7"/>
                <a:gd fmla="*/ 8557517 w 10741719" name="connsiteX8"/>
                <a:gd fmla="*/ 1612369 h 5921535" name="connsiteY8"/>
                <a:gd fmla="*/ 9929117 w 10741719" name="connsiteX9"/>
                <a:gd fmla="*/ 2250043 h 5921535" name="connsiteY9"/>
                <a:gd fmla="*/ 10398348 w 10741719" name="connsiteX10"/>
                <a:gd fmla="*/ 3669769 h 5921535" name="connsiteY10"/>
                <a:gd fmla="*/ 9905054 w 10741719" name="connsiteX11"/>
                <a:gd fmla="*/ 4608232 h 5921535" name="connsiteY11"/>
                <a:gd fmla="*/ 10061464 w 10741719" name="connsiteX12"/>
                <a:gd fmla="*/ 5751232 h 5921535" name="connsiteY12"/>
                <a:gd fmla="*/ 10025369 w 10741719" name="connsiteX13"/>
                <a:gd fmla="*/ 5907643 h 5921535" name="connsiteY13"/>
                <a:gd fmla="*/ 628706 w 10741719" name="connsiteX14"/>
                <a:gd fmla="*/ 5679043 h 592153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921535" w="10741719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C697D25-C074-4A94-B30F-AB4AAA25B997}"/>
                </a:ext>
              </a:extLst>
            </p:cNvPr>
            <p:cNvSpPr/>
            <p:nvPr/>
          </p:nvSpPr>
          <p:spPr>
            <a:xfrm>
              <a:off x="821483" y="1014084"/>
              <a:ext cx="10755492" cy="5898635"/>
            </a:xfrm>
            <a:custGeom>
              <a:gdLst>
                <a:gd fmla="*/ 3362687 w 10755492" name="connsiteX0"/>
                <a:gd fmla="*/ 423 h 5898635" name="connsiteY0"/>
                <a:gd fmla="*/ 4989770 w 10755492" name="connsiteX1"/>
                <a:gd fmla="*/ 333453 h 5898635" name="connsiteY1"/>
                <a:gd fmla="*/ 6698254 w 10755492" name="connsiteX2"/>
                <a:gd fmla="*/ 1404263 h 5898635" name="connsiteY2"/>
                <a:gd fmla="*/ 9369264 w 10755492" name="connsiteX3"/>
                <a:gd fmla="*/ 1765211 h 5898635" name="connsiteY3"/>
                <a:gd fmla="*/ 10632580 w 10755492" name="connsiteX4"/>
                <a:gd fmla="*/ 2872116 h 5898635" name="connsiteY4"/>
                <a:gd fmla="*/ 10656643 w 10755492" name="connsiteX5"/>
                <a:gd fmla="*/ 4171527 h 5898635" name="connsiteY5"/>
                <a:gd fmla="*/ 10187412 w 10755492" name="connsiteX6"/>
                <a:gd fmla="*/ 4893421 h 5898635" name="connsiteY6"/>
                <a:gd fmla="*/ 10403980 w 10755492" name="connsiteX7"/>
                <a:gd fmla="*/ 5759695 h 5898635" name="connsiteY7"/>
                <a:gd fmla="*/ 10464138 w 10755492" name="connsiteX8"/>
                <a:gd fmla="*/ 5892042 h 5898635" name="connsiteY8"/>
                <a:gd fmla="*/ 10160411 w 10755492" name="connsiteX9"/>
                <a:gd fmla="*/ 5889105 h 5898635" name="connsiteY9"/>
                <a:gd fmla="*/ 10140999 w 10755492" name="connsiteX10"/>
                <a:gd fmla="*/ 5887685 h 5898635" name="connsiteY10"/>
                <a:gd fmla="*/ 10142772 w 10755492" name="connsiteX11"/>
                <a:gd fmla="*/ 5887232 h 5898635" name="connsiteY11"/>
                <a:gd fmla="*/ 10066340 w 10755492" name="connsiteX12"/>
                <a:gd fmla="*/ 5770105 h 5898635" name="connsiteY12"/>
                <a:gd fmla="*/ 9865997 w 10755492" name="connsiteX13"/>
                <a:gd fmla="*/ 4968733 h 5898635" name="connsiteY13"/>
                <a:gd fmla="*/ 10300073 w 10755492" name="connsiteX14"/>
                <a:gd fmla="*/ 4300923 h 5898635" name="connsiteY14"/>
                <a:gd fmla="*/ 10277813 w 10755492" name="connsiteX15"/>
                <a:gd fmla="*/ 3098865 h 5898635" name="connsiteY15"/>
                <a:gd fmla="*/ 9109145 w 10755492" name="connsiteX16"/>
                <a:gd fmla="*/ 2074890 h 5898635" name="connsiteY16"/>
                <a:gd fmla="*/ 6638249 w 10755492" name="connsiteX17"/>
                <a:gd fmla="*/ 1740985 h 5898635" name="connsiteY17"/>
                <a:gd fmla="*/ 5057766 w 10755492" name="connsiteX18"/>
                <a:gd fmla="*/ 750401 h 5898635" name="connsiteY18"/>
                <a:gd fmla="*/ 3020946 w 10755492" name="connsiteX19"/>
                <a:gd fmla="*/ 516667 h 5898635" name="connsiteY19"/>
                <a:gd fmla="*/ 817173 w 10755492" name="connsiteX20"/>
                <a:gd fmla="*/ 1919068 h 5898635" name="connsiteY20"/>
                <a:gd fmla="*/ 472138 w 10755492" name="connsiteX21"/>
                <a:gd fmla="*/ 3644243 h 5898635" name="connsiteY21"/>
                <a:gd fmla="*/ 1151078 w 10755492" name="connsiteX22"/>
                <a:gd fmla="*/ 4979863 h 5898635" name="connsiteY22"/>
                <a:gd fmla="*/ 1083122 w 10755492" name="connsiteX23"/>
                <a:gd fmla="*/ 5650673 h 5898635" name="connsiteY23"/>
                <a:gd fmla="*/ 996657 w 10755492" name="connsiteX24"/>
                <a:gd fmla="*/ 5833914 h 5898635" name="connsiteY24"/>
                <a:gd fmla="*/ 598243 w 10755492" name="connsiteX25"/>
                <a:gd fmla="*/ 5831884 h 5898635" name="connsiteY25"/>
                <a:gd fmla="*/ 766685 w 10755492" name="connsiteX26"/>
                <a:gd fmla="*/ 4905453 h 5898635" name="connsiteY26"/>
                <a:gd fmla="*/ 32759 w 10755492" name="connsiteX27"/>
                <a:gd fmla="*/ 3461663 h 5898635" name="connsiteY27"/>
                <a:gd fmla="*/ 405738 w 10755492" name="connsiteX28"/>
                <a:gd fmla="*/ 1596769 h 5898635" name="connsiteY28"/>
                <a:gd fmla="*/ 2787991 w 10755492" name="connsiteX29"/>
                <a:gd fmla="*/ 80790 h 5898635" name="connsiteY29"/>
                <a:gd fmla="*/ 3362687 w 10755492" name="connsiteX30"/>
                <a:gd fmla="*/ 423 h 589863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5898635" w="10755492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7BEB685-B97C-4688-9D04-C0DD426B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469232"/>
            <a:ext cx="12698594" cy="71587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9478857-6B00-4CFC-8DE5-415A8A4D2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92435" y="614480"/>
            <a:ext cx="5007130" cy="11042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2F2A80D-477A-43F8-B2A0-60EF0943A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92763" y="303195"/>
            <a:ext cx="1212234" cy="12122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E12B9A-0DB1-4D38-8299-3CE30B933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94298" y="474027"/>
            <a:ext cx="5068409" cy="9152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5C90C13-63BA-46CA-9554-B49E65E34AC0}"/>
              </a:ext>
            </a:extLst>
          </p:cNvPr>
          <p:cNvSpPr txBox="1"/>
          <p:nvPr/>
        </p:nvSpPr>
        <p:spPr>
          <a:xfrm>
            <a:off x="5068041" y="861515"/>
            <a:ext cx="2240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标题文本预设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0B75401-5F33-41D6-A778-FA0ED3DA2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83193" y="2025252"/>
            <a:ext cx="5007130" cy="11042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26B9C6-46C4-43C4-83EC-4A22AF35D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83521" y="1713967"/>
            <a:ext cx="1212234" cy="12122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1F7E2AB-E148-447E-AE4C-4CAD78172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85056" y="1884799"/>
            <a:ext cx="5068409" cy="91523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1CA6BF0-3E0B-4F0D-B697-419F6D6522A2}"/>
              </a:ext>
            </a:extLst>
          </p:cNvPr>
          <p:cNvSpPr txBox="1"/>
          <p:nvPr/>
        </p:nvSpPr>
        <p:spPr>
          <a:xfrm>
            <a:off x="6458799" y="2272287"/>
            <a:ext cx="2240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标题文本预设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38850D7-27A5-4AAF-AD82-90C61353B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05982" y="3495943"/>
            <a:ext cx="5007130" cy="11042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C9ACFB7-1FE7-4850-AC82-273FDB4AE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06310" y="3184658"/>
            <a:ext cx="1212234" cy="1212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319B761-E185-4F17-A51B-89521F756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07845" y="3355490"/>
            <a:ext cx="5068409" cy="91523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3787940-D4BA-4D75-B253-B7CB682B8123}"/>
              </a:ext>
            </a:extLst>
          </p:cNvPr>
          <p:cNvSpPr txBox="1"/>
          <p:nvPr/>
        </p:nvSpPr>
        <p:spPr>
          <a:xfrm>
            <a:off x="7181590" y="3742979"/>
            <a:ext cx="2240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标题文本预设</a:t>
            </a:r>
          </a:p>
        </p:txBody>
      </p:sp>
    </p:spTree>
    <p:extLst>
      <p:ext uri="{BB962C8B-B14F-4D97-AF65-F5344CB8AC3E}">
        <p14:creationId val="355144065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3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id="7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8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84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85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6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7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8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9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0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1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2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9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5"/>
      <p:bldP grpId="0" spid="1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0026635-FD18-4E34-B8A5-842118B15905}"/>
              </a:ext>
            </a:extLst>
          </p:cNvPr>
          <p:cNvSpPr/>
          <p:nvPr/>
        </p:nvSpPr>
        <p:spPr>
          <a:xfrm>
            <a:off x="1019620" y="1239115"/>
            <a:ext cx="10741719" cy="5921535"/>
          </a:xfrm>
          <a:custGeom>
            <a:gdLst>
              <a:gd fmla="*/ 628706 w 10741719" name="connsiteX0"/>
              <a:gd fmla="*/ 5679043 h 5921535" name="connsiteY0"/>
              <a:gd fmla="*/ 797148 w 10741719" name="connsiteX1"/>
              <a:gd fmla="*/ 4728548 h 5921535" name="connsiteY1"/>
              <a:gd fmla="*/ 207601 w 10741719" name="connsiteX2"/>
              <a:gd fmla="*/ 3657738 h 5921535" name="connsiteY2"/>
              <a:gd fmla="*/ 99317 w 10741719" name="connsiteX3"/>
              <a:gd fmla="*/ 1973317 h 5921535" name="connsiteY3"/>
              <a:gd fmla="*/ 1254348 w 10741719" name="connsiteX4"/>
              <a:gd fmla="*/ 661874 h 5921535" name="connsiteY4"/>
              <a:gd fmla="*/ 3552380 w 10741719" name="connsiteX5"/>
              <a:gd fmla="*/ 138 h 5921535" name="connsiteY5"/>
              <a:gd fmla="*/ 5477433 w 10741719" name="connsiteX6"/>
              <a:gd fmla="*/ 710001 h 5921535" name="connsiteY6"/>
              <a:gd fmla="*/ 6536212 w 10741719" name="connsiteX7"/>
              <a:gd fmla="*/ 1419864 h 5921535" name="connsiteY7"/>
              <a:gd fmla="*/ 8557517 w 10741719" name="connsiteX8"/>
              <a:gd fmla="*/ 1612369 h 5921535" name="connsiteY8"/>
              <a:gd fmla="*/ 9929117 w 10741719" name="connsiteX9"/>
              <a:gd fmla="*/ 2250043 h 5921535" name="connsiteY9"/>
              <a:gd fmla="*/ 10398348 w 10741719" name="connsiteX10"/>
              <a:gd fmla="*/ 3669769 h 5921535" name="connsiteY10"/>
              <a:gd fmla="*/ 9905054 w 10741719" name="connsiteX11"/>
              <a:gd fmla="*/ 4608232 h 5921535" name="connsiteY11"/>
              <a:gd fmla="*/ 10061464 w 10741719" name="connsiteX12"/>
              <a:gd fmla="*/ 5751232 h 5921535" name="connsiteY12"/>
              <a:gd fmla="*/ 10025369 w 10741719" name="connsiteX13"/>
              <a:gd fmla="*/ 5907643 h 5921535" name="connsiteY13"/>
              <a:gd fmla="*/ 628706 w 10741719" name="connsiteX14"/>
              <a:gd fmla="*/ 5679043 h 5921535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921535" w="10741719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ECD9310-9EC2-44B3-9BCB-BA767359D597}"/>
              </a:ext>
            </a:extLst>
          </p:cNvPr>
          <p:cNvSpPr/>
          <p:nvPr/>
        </p:nvSpPr>
        <p:spPr>
          <a:xfrm>
            <a:off x="821483" y="1014084"/>
            <a:ext cx="10755492" cy="5898635"/>
          </a:xfrm>
          <a:custGeom>
            <a:gdLst>
              <a:gd fmla="*/ 3362687 w 10755492" name="connsiteX0"/>
              <a:gd fmla="*/ 423 h 5898635" name="connsiteY0"/>
              <a:gd fmla="*/ 4989770 w 10755492" name="connsiteX1"/>
              <a:gd fmla="*/ 333453 h 5898635" name="connsiteY1"/>
              <a:gd fmla="*/ 6698254 w 10755492" name="connsiteX2"/>
              <a:gd fmla="*/ 1404263 h 5898635" name="connsiteY2"/>
              <a:gd fmla="*/ 9369264 w 10755492" name="connsiteX3"/>
              <a:gd fmla="*/ 1765211 h 5898635" name="connsiteY3"/>
              <a:gd fmla="*/ 10632580 w 10755492" name="connsiteX4"/>
              <a:gd fmla="*/ 2872116 h 5898635" name="connsiteY4"/>
              <a:gd fmla="*/ 10656643 w 10755492" name="connsiteX5"/>
              <a:gd fmla="*/ 4171527 h 5898635" name="connsiteY5"/>
              <a:gd fmla="*/ 10187412 w 10755492" name="connsiteX6"/>
              <a:gd fmla="*/ 4893421 h 5898635" name="connsiteY6"/>
              <a:gd fmla="*/ 10403980 w 10755492" name="connsiteX7"/>
              <a:gd fmla="*/ 5759695 h 5898635" name="connsiteY7"/>
              <a:gd fmla="*/ 10464138 w 10755492" name="connsiteX8"/>
              <a:gd fmla="*/ 5892042 h 5898635" name="connsiteY8"/>
              <a:gd fmla="*/ 10160411 w 10755492" name="connsiteX9"/>
              <a:gd fmla="*/ 5889105 h 5898635" name="connsiteY9"/>
              <a:gd fmla="*/ 10140999 w 10755492" name="connsiteX10"/>
              <a:gd fmla="*/ 5887685 h 5898635" name="connsiteY10"/>
              <a:gd fmla="*/ 10142772 w 10755492" name="connsiteX11"/>
              <a:gd fmla="*/ 5887232 h 5898635" name="connsiteY11"/>
              <a:gd fmla="*/ 10066340 w 10755492" name="connsiteX12"/>
              <a:gd fmla="*/ 5770105 h 5898635" name="connsiteY12"/>
              <a:gd fmla="*/ 9865997 w 10755492" name="connsiteX13"/>
              <a:gd fmla="*/ 4968733 h 5898635" name="connsiteY13"/>
              <a:gd fmla="*/ 10300073 w 10755492" name="connsiteX14"/>
              <a:gd fmla="*/ 4300923 h 5898635" name="connsiteY14"/>
              <a:gd fmla="*/ 10277813 w 10755492" name="connsiteX15"/>
              <a:gd fmla="*/ 3098865 h 5898635" name="connsiteY15"/>
              <a:gd fmla="*/ 9109145 w 10755492" name="connsiteX16"/>
              <a:gd fmla="*/ 2074890 h 5898635" name="connsiteY16"/>
              <a:gd fmla="*/ 6638249 w 10755492" name="connsiteX17"/>
              <a:gd fmla="*/ 1740985 h 5898635" name="connsiteY17"/>
              <a:gd fmla="*/ 5057766 w 10755492" name="connsiteX18"/>
              <a:gd fmla="*/ 750401 h 5898635" name="connsiteY18"/>
              <a:gd fmla="*/ 3020946 w 10755492" name="connsiteX19"/>
              <a:gd fmla="*/ 516667 h 5898635" name="connsiteY19"/>
              <a:gd fmla="*/ 817173 w 10755492" name="connsiteX20"/>
              <a:gd fmla="*/ 1919068 h 5898635" name="connsiteY20"/>
              <a:gd fmla="*/ 472138 w 10755492" name="connsiteX21"/>
              <a:gd fmla="*/ 3644243 h 5898635" name="connsiteY21"/>
              <a:gd fmla="*/ 1151078 w 10755492" name="connsiteX22"/>
              <a:gd fmla="*/ 4979863 h 5898635" name="connsiteY22"/>
              <a:gd fmla="*/ 1083122 w 10755492" name="connsiteX23"/>
              <a:gd fmla="*/ 5650673 h 5898635" name="connsiteY23"/>
              <a:gd fmla="*/ 996657 w 10755492" name="connsiteX24"/>
              <a:gd fmla="*/ 5833914 h 5898635" name="connsiteY24"/>
              <a:gd fmla="*/ 598243 w 10755492" name="connsiteX25"/>
              <a:gd fmla="*/ 5831884 h 5898635" name="connsiteY25"/>
              <a:gd fmla="*/ 766685 w 10755492" name="connsiteX26"/>
              <a:gd fmla="*/ 4905453 h 5898635" name="connsiteY26"/>
              <a:gd fmla="*/ 32759 w 10755492" name="connsiteX27"/>
              <a:gd fmla="*/ 3461663 h 5898635" name="connsiteY27"/>
              <a:gd fmla="*/ 405738 w 10755492" name="connsiteX28"/>
              <a:gd fmla="*/ 1596769 h 5898635" name="connsiteY28"/>
              <a:gd fmla="*/ 2787991 w 10755492" name="connsiteX29"/>
              <a:gd fmla="*/ 80790 h 5898635" name="connsiteY29"/>
              <a:gd fmla="*/ 3362687 w 10755492" name="connsiteX30"/>
              <a:gd fmla="*/ 423 h 5898635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5898635" w="10755492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FFC747-1A04-4EF4-8CE8-23D8A863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4379" y="0"/>
            <a:ext cx="12322898" cy="69469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6DF170-6CF6-4DCC-9D30-E89C80736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92518" y="3289679"/>
            <a:ext cx="2322925" cy="2322925"/>
          </a:xfrm>
          <a:custGeom>
            <a:gdLst>
              <a:gd fmla="*/ 0 w 2322925" name="connsiteX0"/>
              <a:gd fmla="*/ 0 h 3156563" name="connsiteY0"/>
              <a:gd fmla="*/ 2322925 w 2322925" name="connsiteX1"/>
              <a:gd fmla="*/ 0 h 3156563" name="connsiteY1"/>
              <a:gd fmla="*/ 2322925 w 2322925" name="connsiteX2"/>
              <a:gd fmla="*/ 3156563 h 3156563" name="connsiteY2"/>
              <a:gd fmla="*/ 250360 w 2322925" name="connsiteX3"/>
              <a:gd fmla="*/ 3156563 h 3156563" name="connsiteY3"/>
              <a:gd fmla="*/ 622141 w 2322925" name="connsiteX4"/>
              <a:gd fmla="*/ 2986606 h 3156563" name="connsiteY4"/>
              <a:gd fmla="*/ 292957 w 2322925" name="connsiteX5"/>
              <a:gd fmla="*/ 2767150 h 3156563" name="connsiteY5"/>
              <a:gd fmla="*/ 183229 w 2322925" name="connsiteX6"/>
              <a:gd fmla="*/ 2200222 h 3156563" name="connsiteY6"/>
              <a:gd fmla="*/ 347821 w 2322925" name="connsiteX7"/>
              <a:gd fmla="*/ 2218510 h 3156563" name="connsiteY7"/>
              <a:gd fmla="*/ 841597 w 2322925" name="connsiteX8"/>
              <a:gd fmla="*/ 1395550 h 3156563" name="connsiteY8"/>
              <a:gd fmla="*/ 366109 w 2322925" name="connsiteX9"/>
              <a:gd fmla="*/ 1139518 h 3156563" name="connsiteY9"/>
              <a:gd fmla="*/ 274669 w 2322925" name="connsiteX10"/>
              <a:gd fmla="*/ 920062 h 3156563" name="connsiteY10"/>
              <a:gd fmla="*/ 164941 w 2322925" name="connsiteX11"/>
              <a:gd fmla="*/ 536014 h 3156563" name="connsiteY11"/>
              <a:gd fmla="*/ 0 w 2322925" name="connsiteX12"/>
              <a:gd fmla="*/ 524717 h 315656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3156563" w="2322925">
                <a:moveTo>
                  <a:pt x="0" y="0"/>
                </a:moveTo>
                <a:lnTo>
                  <a:pt x="2322925" y="0"/>
                </a:lnTo>
                <a:lnTo>
                  <a:pt x="2322925" y="3156563"/>
                </a:lnTo>
                <a:lnTo>
                  <a:pt x="250360" y="3156563"/>
                </a:lnTo>
                <a:lnTo>
                  <a:pt x="622141" y="2986606"/>
                </a:lnTo>
                <a:lnTo>
                  <a:pt x="292957" y="2767150"/>
                </a:lnTo>
                <a:lnTo>
                  <a:pt x="183229" y="2200222"/>
                </a:lnTo>
                <a:lnTo>
                  <a:pt x="347821" y="2218510"/>
                </a:lnTo>
                <a:lnTo>
                  <a:pt x="841597" y="1395550"/>
                </a:lnTo>
                <a:lnTo>
                  <a:pt x="366109" y="1139518"/>
                </a:lnTo>
                <a:lnTo>
                  <a:pt x="274669" y="920062"/>
                </a:lnTo>
                <a:lnTo>
                  <a:pt x="164941" y="536014"/>
                </a:lnTo>
                <a:lnTo>
                  <a:pt x="0" y="524717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8034FE8-A717-422B-B849-D70107F85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11267" y="3429000"/>
            <a:ext cx="2724297" cy="2724297"/>
          </a:xfrm>
          <a:custGeom>
            <a:gdLst>
              <a:gd fmla="*/ 0 w 2202598" name="connsiteX0"/>
              <a:gd fmla="*/ 0 h 2982168" name="connsiteY0"/>
              <a:gd fmla="*/ 2202598 w 2202598" name="connsiteX1"/>
              <a:gd fmla="*/ 0 h 2982168" name="connsiteY1"/>
              <a:gd fmla="*/ 2202598 w 2202598" name="connsiteX2"/>
              <a:gd fmla="*/ 97750 h 2982168" name="connsiteY2"/>
              <a:gd fmla="*/ 1403720 w 2202598" name="connsiteX3"/>
              <a:gd fmla="*/ 444631 h 2982168" name="connsiteY3"/>
              <a:gd fmla="*/ 1458584 w 2202598" name="connsiteX4"/>
              <a:gd fmla="*/ 956695 h 2982168" name="connsiteY4"/>
              <a:gd fmla="*/ 1696328 w 2202598" name="connsiteX5"/>
              <a:gd fmla="*/ 1249303 h 2982168" name="connsiteY5"/>
              <a:gd fmla="*/ 2043800 w 2202598" name="connsiteX6"/>
              <a:gd fmla="*/ 1176151 h 2982168" name="connsiteY6"/>
              <a:gd fmla="*/ 1970648 w 2202598" name="connsiteX7"/>
              <a:gd fmla="*/ 1907671 h 2982168" name="connsiteY7"/>
              <a:gd fmla="*/ 2007224 w 2202598" name="connsiteX8"/>
              <a:gd fmla="*/ 2584327 h 2982168" name="connsiteY8"/>
              <a:gd fmla="*/ 2202598 w 2202598" name="connsiteX9"/>
              <a:gd fmla="*/ 2563844 h 2982168" name="connsiteY9"/>
              <a:gd fmla="*/ 2202598 w 2202598" name="connsiteX10"/>
              <a:gd fmla="*/ 2982168 h 2982168" name="connsiteY10"/>
              <a:gd fmla="*/ 0 w 2202598" name="connsiteX11"/>
              <a:gd fmla="*/ 2982168 h 2982168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982168" w="2202598">
                <a:moveTo>
                  <a:pt x="0" y="0"/>
                </a:moveTo>
                <a:lnTo>
                  <a:pt x="2202598" y="0"/>
                </a:lnTo>
                <a:lnTo>
                  <a:pt x="2202598" y="97750"/>
                </a:lnTo>
                <a:lnTo>
                  <a:pt x="1403720" y="444631"/>
                </a:lnTo>
                <a:lnTo>
                  <a:pt x="1458584" y="956695"/>
                </a:lnTo>
                <a:lnTo>
                  <a:pt x="1696328" y="1249303"/>
                </a:lnTo>
                <a:lnTo>
                  <a:pt x="2043800" y="1176151"/>
                </a:lnTo>
                <a:lnTo>
                  <a:pt x="1970648" y="1907671"/>
                </a:lnTo>
                <a:lnTo>
                  <a:pt x="2007224" y="2584327"/>
                </a:lnTo>
                <a:lnTo>
                  <a:pt x="2202598" y="2563844"/>
                </a:lnTo>
                <a:lnTo>
                  <a:pt x="2202598" y="2982168"/>
                </a:lnTo>
                <a:lnTo>
                  <a:pt x="0" y="2982168"/>
                </a:lnTo>
                <a:close/>
              </a:path>
            </a:pathLst>
          </a:cu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6BF8D3E-D158-45F1-B7B6-F3D357AC8E61}"/>
              </a:ext>
            </a:extLst>
          </p:cNvPr>
          <p:cNvSpPr txBox="1"/>
          <p:nvPr/>
        </p:nvSpPr>
        <p:spPr>
          <a:xfrm>
            <a:off x="4100592" y="5769273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kumimoji="1" lang="zh-CN" sz="2400">
                <a:solidFill>
                  <a:srgbClr val="F86417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2" typeface="DFPShaoNvW5-GB"/>
              </a:rPr>
              <a:t>男生21人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681A65-E625-46C3-8DFD-23D0F38808DD}"/>
              </a:ext>
            </a:extLst>
          </p:cNvPr>
          <p:cNvSpPr txBox="1"/>
          <p:nvPr/>
        </p:nvSpPr>
        <p:spPr>
          <a:xfrm>
            <a:off x="2150991" y="5841286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kumimoji="1" lang="zh-CN" sz="2400">
                <a:solidFill>
                  <a:srgbClr val="F86417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2" typeface="DFPShaoNvW5-GB"/>
              </a:rPr>
              <a:t>女生23人</a:t>
            </a:r>
          </a:p>
        </p:txBody>
      </p:sp>
      <p:sp>
        <p:nvSpPr>
          <p:cNvPr id="10" name="十字形 9">
            <a:extLst>
              <a:ext uri="{FF2B5EF4-FFF2-40B4-BE49-F238E27FC236}">
                <a16:creationId xmlns:a16="http://schemas.microsoft.com/office/drawing/2014/main" id="{D2754F2F-A2B6-4F52-948F-89C7F7C10D6A}"/>
              </a:ext>
            </a:extLst>
          </p:cNvPr>
          <p:cNvSpPr/>
          <p:nvPr/>
        </p:nvSpPr>
        <p:spPr>
          <a:xfrm>
            <a:off x="3344368" y="4146275"/>
            <a:ext cx="609734" cy="609734"/>
          </a:xfrm>
          <a:prstGeom prst="plus">
            <a:avLst>
              <a:gd fmla="val 35256" name="adj"/>
            </a:avLst>
          </a:prstGeom>
          <a:solidFill>
            <a:srgbClr val="F49D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2" panose="02000000000000000000" pitchFamily="2" typeface="方正静蕾简体"/>
              <a:ea charset="-122" panose="02000000000000000000" pitchFamily="2" typeface="方正静蕾简体"/>
            </a:endParaRPr>
          </a:p>
        </p:txBody>
      </p:sp>
      <p:sp>
        <p:nvSpPr>
          <p:cNvPr id="11" name="燕尾形箭头 12">
            <a:extLst>
              <a:ext uri="{FF2B5EF4-FFF2-40B4-BE49-F238E27FC236}">
                <a16:creationId xmlns:a16="http://schemas.microsoft.com/office/drawing/2014/main" id="{CED5C316-6469-4C00-8053-6B3DB07816E3}"/>
              </a:ext>
            </a:extLst>
          </p:cNvPr>
          <p:cNvSpPr/>
          <p:nvPr/>
        </p:nvSpPr>
        <p:spPr>
          <a:xfrm>
            <a:off x="5798360" y="4256003"/>
            <a:ext cx="831699" cy="500006"/>
          </a:xfrm>
          <a:prstGeom prst="notchedRightArrow">
            <a:avLst/>
          </a:prstGeom>
          <a:solidFill>
            <a:srgbClr val="F49D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2" panose="02000000000000000000" pitchFamily="2" typeface="方正静蕾简体"/>
              <a:ea charset="-122" panose="02000000000000000000" pitchFamily="2" typeface="方正静蕾简体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7F64E18-D63E-49AD-8480-6D97EE2F8182}"/>
              </a:ext>
            </a:extLst>
          </p:cNvPr>
          <p:cNvSpPr txBox="1"/>
          <p:nvPr/>
        </p:nvSpPr>
        <p:spPr>
          <a:xfrm>
            <a:off x="7758563" y="3510404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z="4000">
                <a:solidFill>
                  <a:srgbClr val="F86417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2" typeface="DFPShaoNvW5-GB"/>
              </a:rPr>
              <a:t>44人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64782AB-EBC6-4071-879B-3911A06DAEEE}"/>
              </a:ext>
            </a:extLst>
          </p:cNvPr>
          <p:cNvSpPr/>
          <p:nvPr/>
        </p:nvSpPr>
        <p:spPr>
          <a:xfrm>
            <a:off x="7084092" y="4229764"/>
            <a:ext cx="2963054" cy="214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2" typeface="FZKaTong-M19S"/>
              </a:rPr>
              <a:t>学生多数非常懂事、听话。班内同学团结友爱，互帮互助，形成了良好的班风。学生学习多数比较认真、努力，形成了良好的学风。 </a:t>
            </a:r>
          </a:p>
        </p:txBody>
      </p:sp>
      <p:sp>
        <p:nvSpPr>
          <p:cNvPr id="14" name="圆角矩形 20">
            <a:extLst>
              <a:ext uri="{FF2B5EF4-FFF2-40B4-BE49-F238E27FC236}">
                <a16:creationId xmlns:a16="http://schemas.microsoft.com/office/drawing/2014/main" id="{98FD2093-5196-4682-98E3-3B6AE433DAF5}"/>
              </a:ext>
            </a:extLst>
          </p:cNvPr>
          <p:cNvSpPr/>
          <p:nvPr/>
        </p:nvSpPr>
        <p:spPr>
          <a:xfrm>
            <a:off x="6827212" y="3105260"/>
            <a:ext cx="3297587" cy="3515707"/>
          </a:xfrm>
          <a:prstGeom prst="roundRect">
            <a:avLst/>
          </a:prstGeom>
          <a:noFill/>
          <a:ln w="28575">
            <a:solidFill>
              <a:srgbClr val="F49DB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2" panose="02000000000000000000" pitchFamily="2" typeface="方正静蕾简体"/>
              <a:ea charset="-122" panose="02000000000000000000" pitchFamily="2" typeface="方正静蕾简体"/>
            </a:endParaRPr>
          </a:p>
        </p:txBody>
      </p:sp>
    </p:spTree>
    <p:extLst>
      <p:ext uri="{BB962C8B-B14F-4D97-AF65-F5344CB8AC3E}">
        <p14:creationId val="107586697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4E8ED3-43D1-4C0A-96A4-A40FF3F6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AACA59E-5DA5-453F-8890-40F27BC92B3C}"/>
              </a:ext>
            </a:extLst>
          </p:cNvPr>
          <p:cNvGrpSpPr/>
          <p:nvPr/>
        </p:nvGrpSpPr>
        <p:grpSpPr>
          <a:xfrm rot="10800000">
            <a:off x="626072" y="-886906"/>
            <a:ext cx="10939856" cy="6998947"/>
            <a:chOff x="821483" y="1014084"/>
            <a:chExt cx="10939856" cy="614656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C54161C-34F8-4097-9C8B-5F6010466710}"/>
                </a:ext>
              </a:extLst>
            </p:cNvPr>
            <p:cNvSpPr/>
            <p:nvPr/>
          </p:nvSpPr>
          <p:spPr>
            <a:xfrm>
              <a:off x="1019620" y="1239115"/>
              <a:ext cx="10741719" cy="5921535"/>
            </a:xfrm>
            <a:custGeom>
              <a:gdLst>
                <a:gd fmla="*/ 628706 w 10741719" name="connsiteX0"/>
                <a:gd fmla="*/ 5679043 h 5921535" name="connsiteY0"/>
                <a:gd fmla="*/ 797148 w 10741719" name="connsiteX1"/>
                <a:gd fmla="*/ 4728548 h 5921535" name="connsiteY1"/>
                <a:gd fmla="*/ 207601 w 10741719" name="connsiteX2"/>
                <a:gd fmla="*/ 3657738 h 5921535" name="connsiteY2"/>
                <a:gd fmla="*/ 99317 w 10741719" name="connsiteX3"/>
                <a:gd fmla="*/ 1973317 h 5921535" name="connsiteY3"/>
                <a:gd fmla="*/ 1254348 w 10741719" name="connsiteX4"/>
                <a:gd fmla="*/ 661874 h 5921535" name="connsiteY4"/>
                <a:gd fmla="*/ 3552380 w 10741719" name="connsiteX5"/>
                <a:gd fmla="*/ 138 h 5921535" name="connsiteY5"/>
                <a:gd fmla="*/ 5477433 w 10741719" name="connsiteX6"/>
                <a:gd fmla="*/ 710001 h 5921535" name="connsiteY6"/>
                <a:gd fmla="*/ 6536212 w 10741719" name="connsiteX7"/>
                <a:gd fmla="*/ 1419864 h 5921535" name="connsiteY7"/>
                <a:gd fmla="*/ 8557517 w 10741719" name="connsiteX8"/>
                <a:gd fmla="*/ 1612369 h 5921535" name="connsiteY8"/>
                <a:gd fmla="*/ 9929117 w 10741719" name="connsiteX9"/>
                <a:gd fmla="*/ 2250043 h 5921535" name="connsiteY9"/>
                <a:gd fmla="*/ 10398348 w 10741719" name="connsiteX10"/>
                <a:gd fmla="*/ 3669769 h 5921535" name="connsiteY10"/>
                <a:gd fmla="*/ 9905054 w 10741719" name="connsiteX11"/>
                <a:gd fmla="*/ 4608232 h 5921535" name="connsiteY11"/>
                <a:gd fmla="*/ 10061464 w 10741719" name="connsiteX12"/>
                <a:gd fmla="*/ 5751232 h 5921535" name="connsiteY12"/>
                <a:gd fmla="*/ 10025369 w 10741719" name="connsiteX13"/>
                <a:gd fmla="*/ 5907643 h 5921535" name="connsiteY13"/>
                <a:gd fmla="*/ 628706 w 10741719" name="connsiteX14"/>
                <a:gd fmla="*/ 5679043 h 592153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921535" w="10741719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C697D25-C074-4A94-B30F-AB4AAA25B997}"/>
                </a:ext>
              </a:extLst>
            </p:cNvPr>
            <p:cNvSpPr/>
            <p:nvPr/>
          </p:nvSpPr>
          <p:spPr>
            <a:xfrm>
              <a:off x="821483" y="1014084"/>
              <a:ext cx="10755492" cy="5898635"/>
            </a:xfrm>
            <a:custGeom>
              <a:gdLst>
                <a:gd fmla="*/ 3362687 w 10755492" name="connsiteX0"/>
                <a:gd fmla="*/ 423 h 5898635" name="connsiteY0"/>
                <a:gd fmla="*/ 4989770 w 10755492" name="connsiteX1"/>
                <a:gd fmla="*/ 333453 h 5898635" name="connsiteY1"/>
                <a:gd fmla="*/ 6698254 w 10755492" name="connsiteX2"/>
                <a:gd fmla="*/ 1404263 h 5898635" name="connsiteY2"/>
                <a:gd fmla="*/ 9369264 w 10755492" name="connsiteX3"/>
                <a:gd fmla="*/ 1765211 h 5898635" name="connsiteY3"/>
                <a:gd fmla="*/ 10632580 w 10755492" name="connsiteX4"/>
                <a:gd fmla="*/ 2872116 h 5898635" name="connsiteY4"/>
                <a:gd fmla="*/ 10656643 w 10755492" name="connsiteX5"/>
                <a:gd fmla="*/ 4171527 h 5898635" name="connsiteY5"/>
                <a:gd fmla="*/ 10187412 w 10755492" name="connsiteX6"/>
                <a:gd fmla="*/ 4893421 h 5898635" name="connsiteY6"/>
                <a:gd fmla="*/ 10403980 w 10755492" name="connsiteX7"/>
                <a:gd fmla="*/ 5759695 h 5898635" name="connsiteY7"/>
                <a:gd fmla="*/ 10464138 w 10755492" name="connsiteX8"/>
                <a:gd fmla="*/ 5892042 h 5898635" name="connsiteY8"/>
                <a:gd fmla="*/ 10160411 w 10755492" name="connsiteX9"/>
                <a:gd fmla="*/ 5889105 h 5898635" name="connsiteY9"/>
                <a:gd fmla="*/ 10140999 w 10755492" name="connsiteX10"/>
                <a:gd fmla="*/ 5887685 h 5898635" name="connsiteY10"/>
                <a:gd fmla="*/ 10142772 w 10755492" name="connsiteX11"/>
                <a:gd fmla="*/ 5887232 h 5898635" name="connsiteY11"/>
                <a:gd fmla="*/ 10066340 w 10755492" name="connsiteX12"/>
                <a:gd fmla="*/ 5770105 h 5898635" name="connsiteY12"/>
                <a:gd fmla="*/ 9865997 w 10755492" name="connsiteX13"/>
                <a:gd fmla="*/ 4968733 h 5898635" name="connsiteY13"/>
                <a:gd fmla="*/ 10300073 w 10755492" name="connsiteX14"/>
                <a:gd fmla="*/ 4300923 h 5898635" name="connsiteY14"/>
                <a:gd fmla="*/ 10277813 w 10755492" name="connsiteX15"/>
                <a:gd fmla="*/ 3098865 h 5898635" name="connsiteY15"/>
                <a:gd fmla="*/ 9109145 w 10755492" name="connsiteX16"/>
                <a:gd fmla="*/ 2074890 h 5898635" name="connsiteY16"/>
                <a:gd fmla="*/ 6638249 w 10755492" name="connsiteX17"/>
                <a:gd fmla="*/ 1740985 h 5898635" name="connsiteY17"/>
                <a:gd fmla="*/ 5057766 w 10755492" name="connsiteX18"/>
                <a:gd fmla="*/ 750401 h 5898635" name="connsiteY18"/>
                <a:gd fmla="*/ 3020946 w 10755492" name="connsiteX19"/>
                <a:gd fmla="*/ 516667 h 5898635" name="connsiteY19"/>
                <a:gd fmla="*/ 817173 w 10755492" name="connsiteX20"/>
                <a:gd fmla="*/ 1919068 h 5898635" name="connsiteY20"/>
                <a:gd fmla="*/ 472138 w 10755492" name="connsiteX21"/>
                <a:gd fmla="*/ 3644243 h 5898635" name="connsiteY21"/>
                <a:gd fmla="*/ 1151078 w 10755492" name="connsiteX22"/>
                <a:gd fmla="*/ 4979863 h 5898635" name="connsiteY22"/>
                <a:gd fmla="*/ 1083122 w 10755492" name="connsiteX23"/>
                <a:gd fmla="*/ 5650673 h 5898635" name="connsiteY23"/>
                <a:gd fmla="*/ 996657 w 10755492" name="connsiteX24"/>
                <a:gd fmla="*/ 5833914 h 5898635" name="connsiteY24"/>
                <a:gd fmla="*/ 598243 w 10755492" name="connsiteX25"/>
                <a:gd fmla="*/ 5831884 h 5898635" name="connsiteY25"/>
                <a:gd fmla="*/ 766685 w 10755492" name="connsiteX26"/>
                <a:gd fmla="*/ 4905453 h 5898635" name="connsiteY26"/>
                <a:gd fmla="*/ 32759 w 10755492" name="connsiteX27"/>
                <a:gd fmla="*/ 3461663 h 5898635" name="connsiteY27"/>
                <a:gd fmla="*/ 405738 w 10755492" name="connsiteX28"/>
                <a:gd fmla="*/ 1596769 h 5898635" name="connsiteY28"/>
                <a:gd fmla="*/ 2787991 w 10755492" name="connsiteX29"/>
                <a:gd fmla="*/ 80790 h 5898635" name="connsiteY29"/>
                <a:gd fmla="*/ 3362687 w 10755492" name="connsiteX30"/>
                <a:gd fmla="*/ 423 h 589863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5898635" w="10755492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7BEB685-B97C-4688-9D04-C0DD426B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469232"/>
            <a:ext cx="12698594" cy="71587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50E079-8169-4856-920A-DC8F48108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70075" y="469233"/>
            <a:ext cx="2779222" cy="182804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4B6EAAF-EF9B-4396-B23F-05FF144EE8D9}"/>
              </a:ext>
            </a:extLst>
          </p:cNvPr>
          <p:cNvSpPr/>
          <p:nvPr/>
        </p:nvSpPr>
        <p:spPr>
          <a:xfrm>
            <a:off x="3829920" y="806173"/>
            <a:ext cx="216701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altLang="en-US" lang="zh-CN" sz="1200">
                <a:latin charset="-122" panose="02000000000000000000" pitchFamily="2" typeface="方正静蕾简体"/>
                <a:ea charset="-122" panose="02000000000000000000" pitchFamily="2" typeface="方正静蕾简体"/>
              </a:rPr>
              <a:t>点击输入简要文字内容，文字内容需概括精炼，言简意赅的说明.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0D9725C-4B54-4DFD-A17B-93853EEAE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75369" y="745959"/>
            <a:ext cx="2779222" cy="182804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819BA2E-AC91-4E0C-8155-F362083FC135}"/>
              </a:ext>
            </a:extLst>
          </p:cNvPr>
          <p:cNvSpPr/>
          <p:nvPr/>
        </p:nvSpPr>
        <p:spPr>
          <a:xfrm>
            <a:off x="7235216" y="1082899"/>
            <a:ext cx="216701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altLang="en-US" lang="zh-CN" sz="1200">
                <a:latin charset="-122" panose="02000000000000000000" pitchFamily="2" typeface="方正静蕾简体"/>
                <a:ea charset="-122" panose="02000000000000000000" pitchFamily="2" typeface="方正静蕾简体"/>
              </a:rPr>
              <a:t>点击输入简要文字内容，文字内容需概括精炼，言简意赅的说明.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005846D-32E4-430A-87EA-AF6DEABDA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59686" y="2514978"/>
            <a:ext cx="2779222" cy="182804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537239E-006A-496D-AC4F-7C03663C98D4}"/>
              </a:ext>
            </a:extLst>
          </p:cNvPr>
          <p:cNvSpPr/>
          <p:nvPr/>
        </p:nvSpPr>
        <p:spPr>
          <a:xfrm>
            <a:off x="5219532" y="2851917"/>
            <a:ext cx="216701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altLang="en-US" lang="zh-CN" sz="1200">
                <a:latin charset="-122" panose="02000000000000000000" pitchFamily="2" typeface="方正静蕾简体"/>
                <a:ea charset="-122" panose="02000000000000000000" pitchFamily="2" typeface="方正静蕾简体"/>
              </a:rPr>
              <a:t>点击输入简要文字内容，文字内容需概括精炼，言简意赅的说明.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FFC84A9-715D-433D-B551-29D82DA70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23272" y="2706293"/>
            <a:ext cx="2779222" cy="182804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3D616E0-098C-47C2-AFA2-92678B27F789}"/>
              </a:ext>
            </a:extLst>
          </p:cNvPr>
          <p:cNvSpPr/>
          <p:nvPr/>
        </p:nvSpPr>
        <p:spPr>
          <a:xfrm>
            <a:off x="8183119" y="3043232"/>
            <a:ext cx="216701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altLang="en-US" lang="zh-CN" sz="1200">
                <a:latin charset="-122" panose="02000000000000000000" pitchFamily="2" typeface="方正静蕾简体"/>
                <a:ea charset="-122" panose="02000000000000000000" pitchFamily="2" typeface="方正静蕾简体"/>
              </a:rPr>
              <a:t>点击输入简要文字内容，文字内容需概括精炼，言简意赅的说明.</a:t>
            </a:r>
          </a:p>
        </p:txBody>
      </p:sp>
    </p:spTree>
    <p:extLst>
      <p:ext uri="{BB962C8B-B14F-4D97-AF65-F5344CB8AC3E}">
        <p14:creationId val="276891709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3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decel="100000" fill="hold" id="1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3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3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decel="100000" fill="hold" id="2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3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decel="100000" fill="hold" id="3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45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3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3"/>
      <p:bldP grpId="0" spid="1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0026635-FD18-4E34-B8A5-842118B15905}"/>
              </a:ext>
            </a:extLst>
          </p:cNvPr>
          <p:cNvSpPr/>
          <p:nvPr/>
        </p:nvSpPr>
        <p:spPr>
          <a:xfrm>
            <a:off x="1019620" y="1239115"/>
            <a:ext cx="10741719" cy="5921535"/>
          </a:xfrm>
          <a:custGeom>
            <a:gdLst>
              <a:gd fmla="*/ 628706 w 10741719" name="connsiteX0"/>
              <a:gd fmla="*/ 5679043 h 5921535" name="connsiteY0"/>
              <a:gd fmla="*/ 797148 w 10741719" name="connsiteX1"/>
              <a:gd fmla="*/ 4728548 h 5921535" name="connsiteY1"/>
              <a:gd fmla="*/ 207601 w 10741719" name="connsiteX2"/>
              <a:gd fmla="*/ 3657738 h 5921535" name="connsiteY2"/>
              <a:gd fmla="*/ 99317 w 10741719" name="connsiteX3"/>
              <a:gd fmla="*/ 1973317 h 5921535" name="connsiteY3"/>
              <a:gd fmla="*/ 1254348 w 10741719" name="connsiteX4"/>
              <a:gd fmla="*/ 661874 h 5921535" name="connsiteY4"/>
              <a:gd fmla="*/ 3552380 w 10741719" name="connsiteX5"/>
              <a:gd fmla="*/ 138 h 5921535" name="connsiteY5"/>
              <a:gd fmla="*/ 5477433 w 10741719" name="connsiteX6"/>
              <a:gd fmla="*/ 710001 h 5921535" name="connsiteY6"/>
              <a:gd fmla="*/ 6536212 w 10741719" name="connsiteX7"/>
              <a:gd fmla="*/ 1419864 h 5921535" name="connsiteY7"/>
              <a:gd fmla="*/ 8557517 w 10741719" name="connsiteX8"/>
              <a:gd fmla="*/ 1612369 h 5921535" name="connsiteY8"/>
              <a:gd fmla="*/ 9929117 w 10741719" name="connsiteX9"/>
              <a:gd fmla="*/ 2250043 h 5921535" name="connsiteY9"/>
              <a:gd fmla="*/ 10398348 w 10741719" name="connsiteX10"/>
              <a:gd fmla="*/ 3669769 h 5921535" name="connsiteY10"/>
              <a:gd fmla="*/ 9905054 w 10741719" name="connsiteX11"/>
              <a:gd fmla="*/ 4608232 h 5921535" name="connsiteY11"/>
              <a:gd fmla="*/ 10061464 w 10741719" name="connsiteX12"/>
              <a:gd fmla="*/ 5751232 h 5921535" name="connsiteY12"/>
              <a:gd fmla="*/ 10025369 w 10741719" name="connsiteX13"/>
              <a:gd fmla="*/ 5907643 h 5921535" name="connsiteY13"/>
              <a:gd fmla="*/ 628706 w 10741719" name="connsiteX14"/>
              <a:gd fmla="*/ 5679043 h 5921535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921535" w="10741719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ECD9310-9EC2-44B3-9BCB-BA767359D597}"/>
              </a:ext>
            </a:extLst>
          </p:cNvPr>
          <p:cNvSpPr/>
          <p:nvPr/>
        </p:nvSpPr>
        <p:spPr>
          <a:xfrm>
            <a:off x="821483" y="1014084"/>
            <a:ext cx="10755492" cy="5898635"/>
          </a:xfrm>
          <a:custGeom>
            <a:gdLst>
              <a:gd fmla="*/ 3362687 w 10755492" name="connsiteX0"/>
              <a:gd fmla="*/ 423 h 5898635" name="connsiteY0"/>
              <a:gd fmla="*/ 4989770 w 10755492" name="connsiteX1"/>
              <a:gd fmla="*/ 333453 h 5898635" name="connsiteY1"/>
              <a:gd fmla="*/ 6698254 w 10755492" name="connsiteX2"/>
              <a:gd fmla="*/ 1404263 h 5898635" name="connsiteY2"/>
              <a:gd fmla="*/ 9369264 w 10755492" name="connsiteX3"/>
              <a:gd fmla="*/ 1765211 h 5898635" name="connsiteY3"/>
              <a:gd fmla="*/ 10632580 w 10755492" name="connsiteX4"/>
              <a:gd fmla="*/ 2872116 h 5898635" name="connsiteY4"/>
              <a:gd fmla="*/ 10656643 w 10755492" name="connsiteX5"/>
              <a:gd fmla="*/ 4171527 h 5898635" name="connsiteY5"/>
              <a:gd fmla="*/ 10187412 w 10755492" name="connsiteX6"/>
              <a:gd fmla="*/ 4893421 h 5898635" name="connsiteY6"/>
              <a:gd fmla="*/ 10403980 w 10755492" name="connsiteX7"/>
              <a:gd fmla="*/ 5759695 h 5898635" name="connsiteY7"/>
              <a:gd fmla="*/ 10464138 w 10755492" name="connsiteX8"/>
              <a:gd fmla="*/ 5892042 h 5898635" name="connsiteY8"/>
              <a:gd fmla="*/ 10160411 w 10755492" name="connsiteX9"/>
              <a:gd fmla="*/ 5889105 h 5898635" name="connsiteY9"/>
              <a:gd fmla="*/ 10140999 w 10755492" name="connsiteX10"/>
              <a:gd fmla="*/ 5887685 h 5898635" name="connsiteY10"/>
              <a:gd fmla="*/ 10142772 w 10755492" name="connsiteX11"/>
              <a:gd fmla="*/ 5887232 h 5898635" name="connsiteY11"/>
              <a:gd fmla="*/ 10066340 w 10755492" name="connsiteX12"/>
              <a:gd fmla="*/ 5770105 h 5898635" name="connsiteY12"/>
              <a:gd fmla="*/ 9865997 w 10755492" name="connsiteX13"/>
              <a:gd fmla="*/ 4968733 h 5898635" name="connsiteY13"/>
              <a:gd fmla="*/ 10300073 w 10755492" name="connsiteX14"/>
              <a:gd fmla="*/ 4300923 h 5898635" name="connsiteY14"/>
              <a:gd fmla="*/ 10277813 w 10755492" name="connsiteX15"/>
              <a:gd fmla="*/ 3098865 h 5898635" name="connsiteY15"/>
              <a:gd fmla="*/ 9109145 w 10755492" name="connsiteX16"/>
              <a:gd fmla="*/ 2074890 h 5898635" name="connsiteY16"/>
              <a:gd fmla="*/ 6638249 w 10755492" name="connsiteX17"/>
              <a:gd fmla="*/ 1740985 h 5898635" name="connsiteY17"/>
              <a:gd fmla="*/ 5057766 w 10755492" name="connsiteX18"/>
              <a:gd fmla="*/ 750401 h 5898635" name="connsiteY18"/>
              <a:gd fmla="*/ 3020946 w 10755492" name="connsiteX19"/>
              <a:gd fmla="*/ 516667 h 5898635" name="connsiteY19"/>
              <a:gd fmla="*/ 817173 w 10755492" name="connsiteX20"/>
              <a:gd fmla="*/ 1919068 h 5898635" name="connsiteY20"/>
              <a:gd fmla="*/ 472138 w 10755492" name="connsiteX21"/>
              <a:gd fmla="*/ 3644243 h 5898635" name="connsiteY21"/>
              <a:gd fmla="*/ 1151078 w 10755492" name="connsiteX22"/>
              <a:gd fmla="*/ 4979863 h 5898635" name="connsiteY22"/>
              <a:gd fmla="*/ 1083122 w 10755492" name="connsiteX23"/>
              <a:gd fmla="*/ 5650673 h 5898635" name="connsiteY23"/>
              <a:gd fmla="*/ 996657 w 10755492" name="connsiteX24"/>
              <a:gd fmla="*/ 5833914 h 5898635" name="connsiteY24"/>
              <a:gd fmla="*/ 598243 w 10755492" name="connsiteX25"/>
              <a:gd fmla="*/ 5831884 h 5898635" name="connsiteY25"/>
              <a:gd fmla="*/ 766685 w 10755492" name="connsiteX26"/>
              <a:gd fmla="*/ 4905453 h 5898635" name="connsiteY26"/>
              <a:gd fmla="*/ 32759 w 10755492" name="connsiteX27"/>
              <a:gd fmla="*/ 3461663 h 5898635" name="connsiteY27"/>
              <a:gd fmla="*/ 405738 w 10755492" name="connsiteX28"/>
              <a:gd fmla="*/ 1596769 h 5898635" name="connsiteY28"/>
              <a:gd fmla="*/ 2787991 w 10755492" name="connsiteX29"/>
              <a:gd fmla="*/ 80790 h 5898635" name="connsiteY29"/>
              <a:gd fmla="*/ 3362687 w 10755492" name="connsiteX30"/>
              <a:gd fmla="*/ 423 h 5898635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5898635" w="10755492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FFC747-1A04-4EF4-8CE8-23D8A863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4379" y="0"/>
            <a:ext cx="12322898" cy="69469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FCACB2B-2048-4828-A2B7-C141168F4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75282" y="2619739"/>
            <a:ext cx="5568380" cy="26873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4C6996B-4EE1-4374-8A0F-2C5B56E7BAAB}"/>
              </a:ext>
            </a:extLst>
          </p:cNvPr>
          <p:cNvSpPr/>
          <p:nvPr/>
        </p:nvSpPr>
        <p:spPr>
          <a:xfrm>
            <a:off x="2437135" y="3142980"/>
            <a:ext cx="4276485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altLang="en-US" lang="zh-CN" sz="1200">
                <a:latin charset="-122" panose="02000000000000000000" pitchFamily="2" typeface="方正静蕾简体"/>
                <a:ea charset="-122" panose="02000000000000000000" pitchFamily="2" typeface="方正静蕾简体"/>
              </a:rPr>
              <a:t>点击输入简要文字内容，文字内容需概括精炼，言简意赅的说明分项内容言简意赅的说明分项内容,点击输入简要文字内容，文字内容需概括精炼，言简意赅的说明分项内容言简意赅的说明分项内容.点击输入简要文字内容，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AD753A6-13D6-4612-A083-84A5A0A16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69157" y="3075875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val="368442478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3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4E8ED3-43D1-4C0A-96A4-A40FF3F6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AACA59E-5DA5-453F-8890-40F27BC92B3C}"/>
              </a:ext>
            </a:extLst>
          </p:cNvPr>
          <p:cNvGrpSpPr/>
          <p:nvPr/>
        </p:nvGrpSpPr>
        <p:grpSpPr>
          <a:xfrm rot="10800000">
            <a:off x="626072" y="-886906"/>
            <a:ext cx="10939856" cy="6998947"/>
            <a:chOff x="821483" y="1014084"/>
            <a:chExt cx="10939856" cy="614656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C54161C-34F8-4097-9C8B-5F6010466710}"/>
                </a:ext>
              </a:extLst>
            </p:cNvPr>
            <p:cNvSpPr/>
            <p:nvPr/>
          </p:nvSpPr>
          <p:spPr>
            <a:xfrm>
              <a:off x="1019620" y="1239115"/>
              <a:ext cx="10741719" cy="5921535"/>
            </a:xfrm>
            <a:custGeom>
              <a:gdLst>
                <a:gd fmla="*/ 628706 w 10741719" name="connsiteX0"/>
                <a:gd fmla="*/ 5679043 h 5921535" name="connsiteY0"/>
                <a:gd fmla="*/ 797148 w 10741719" name="connsiteX1"/>
                <a:gd fmla="*/ 4728548 h 5921535" name="connsiteY1"/>
                <a:gd fmla="*/ 207601 w 10741719" name="connsiteX2"/>
                <a:gd fmla="*/ 3657738 h 5921535" name="connsiteY2"/>
                <a:gd fmla="*/ 99317 w 10741719" name="connsiteX3"/>
                <a:gd fmla="*/ 1973317 h 5921535" name="connsiteY3"/>
                <a:gd fmla="*/ 1254348 w 10741719" name="connsiteX4"/>
                <a:gd fmla="*/ 661874 h 5921535" name="connsiteY4"/>
                <a:gd fmla="*/ 3552380 w 10741719" name="connsiteX5"/>
                <a:gd fmla="*/ 138 h 5921535" name="connsiteY5"/>
                <a:gd fmla="*/ 5477433 w 10741719" name="connsiteX6"/>
                <a:gd fmla="*/ 710001 h 5921535" name="connsiteY6"/>
                <a:gd fmla="*/ 6536212 w 10741719" name="connsiteX7"/>
                <a:gd fmla="*/ 1419864 h 5921535" name="connsiteY7"/>
                <a:gd fmla="*/ 8557517 w 10741719" name="connsiteX8"/>
                <a:gd fmla="*/ 1612369 h 5921535" name="connsiteY8"/>
                <a:gd fmla="*/ 9929117 w 10741719" name="connsiteX9"/>
                <a:gd fmla="*/ 2250043 h 5921535" name="connsiteY9"/>
                <a:gd fmla="*/ 10398348 w 10741719" name="connsiteX10"/>
                <a:gd fmla="*/ 3669769 h 5921535" name="connsiteY10"/>
                <a:gd fmla="*/ 9905054 w 10741719" name="connsiteX11"/>
                <a:gd fmla="*/ 4608232 h 5921535" name="connsiteY11"/>
                <a:gd fmla="*/ 10061464 w 10741719" name="connsiteX12"/>
                <a:gd fmla="*/ 5751232 h 5921535" name="connsiteY12"/>
                <a:gd fmla="*/ 10025369 w 10741719" name="connsiteX13"/>
                <a:gd fmla="*/ 5907643 h 5921535" name="connsiteY13"/>
                <a:gd fmla="*/ 628706 w 10741719" name="connsiteX14"/>
                <a:gd fmla="*/ 5679043 h 592153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921535" w="10741719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C697D25-C074-4A94-B30F-AB4AAA25B997}"/>
                </a:ext>
              </a:extLst>
            </p:cNvPr>
            <p:cNvSpPr/>
            <p:nvPr/>
          </p:nvSpPr>
          <p:spPr>
            <a:xfrm>
              <a:off x="821483" y="1014084"/>
              <a:ext cx="10755492" cy="5898635"/>
            </a:xfrm>
            <a:custGeom>
              <a:gdLst>
                <a:gd fmla="*/ 3362687 w 10755492" name="connsiteX0"/>
                <a:gd fmla="*/ 423 h 5898635" name="connsiteY0"/>
                <a:gd fmla="*/ 4989770 w 10755492" name="connsiteX1"/>
                <a:gd fmla="*/ 333453 h 5898635" name="connsiteY1"/>
                <a:gd fmla="*/ 6698254 w 10755492" name="connsiteX2"/>
                <a:gd fmla="*/ 1404263 h 5898635" name="connsiteY2"/>
                <a:gd fmla="*/ 9369264 w 10755492" name="connsiteX3"/>
                <a:gd fmla="*/ 1765211 h 5898635" name="connsiteY3"/>
                <a:gd fmla="*/ 10632580 w 10755492" name="connsiteX4"/>
                <a:gd fmla="*/ 2872116 h 5898635" name="connsiteY4"/>
                <a:gd fmla="*/ 10656643 w 10755492" name="connsiteX5"/>
                <a:gd fmla="*/ 4171527 h 5898635" name="connsiteY5"/>
                <a:gd fmla="*/ 10187412 w 10755492" name="connsiteX6"/>
                <a:gd fmla="*/ 4893421 h 5898635" name="connsiteY6"/>
                <a:gd fmla="*/ 10403980 w 10755492" name="connsiteX7"/>
                <a:gd fmla="*/ 5759695 h 5898635" name="connsiteY7"/>
                <a:gd fmla="*/ 10464138 w 10755492" name="connsiteX8"/>
                <a:gd fmla="*/ 5892042 h 5898635" name="connsiteY8"/>
                <a:gd fmla="*/ 10160411 w 10755492" name="connsiteX9"/>
                <a:gd fmla="*/ 5889105 h 5898635" name="connsiteY9"/>
                <a:gd fmla="*/ 10140999 w 10755492" name="connsiteX10"/>
                <a:gd fmla="*/ 5887685 h 5898635" name="connsiteY10"/>
                <a:gd fmla="*/ 10142772 w 10755492" name="connsiteX11"/>
                <a:gd fmla="*/ 5887232 h 5898635" name="connsiteY11"/>
                <a:gd fmla="*/ 10066340 w 10755492" name="connsiteX12"/>
                <a:gd fmla="*/ 5770105 h 5898635" name="connsiteY12"/>
                <a:gd fmla="*/ 9865997 w 10755492" name="connsiteX13"/>
                <a:gd fmla="*/ 4968733 h 5898635" name="connsiteY13"/>
                <a:gd fmla="*/ 10300073 w 10755492" name="connsiteX14"/>
                <a:gd fmla="*/ 4300923 h 5898635" name="connsiteY14"/>
                <a:gd fmla="*/ 10277813 w 10755492" name="connsiteX15"/>
                <a:gd fmla="*/ 3098865 h 5898635" name="connsiteY15"/>
                <a:gd fmla="*/ 9109145 w 10755492" name="connsiteX16"/>
                <a:gd fmla="*/ 2074890 h 5898635" name="connsiteY16"/>
                <a:gd fmla="*/ 6638249 w 10755492" name="connsiteX17"/>
                <a:gd fmla="*/ 1740985 h 5898635" name="connsiteY17"/>
                <a:gd fmla="*/ 5057766 w 10755492" name="connsiteX18"/>
                <a:gd fmla="*/ 750401 h 5898635" name="connsiteY18"/>
                <a:gd fmla="*/ 3020946 w 10755492" name="connsiteX19"/>
                <a:gd fmla="*/ 516667 h 5898635" name="connsiteY19"/>
                <a:gd fmla="*/ 817173 w 10755492" name="connsiteX20"/>
                <a:gd fmla="*/ 1919068 h 5898635" name="connsiteY20"/>
                <a:gd fmla="*/ 472138 w 10755492" name="connsiteX21"/>
                <a:gd fmla="*/ 3644243 h 5898635" name="connsiteY21"/>
                <a:gd fmla="*/ 1151078 w 10755492" name="connsiteX22"/>
                <a:gd fmla="*/ 4979863 h 5898635" name="connsiteY22"/>
                <a:gd fmla="*/ 1083122 w 10755492" name="connsiteX23"/>
                <a:gd fmla="*/ 5650673 h 5898635" name="connsiteY23"/>
                <a:gd fmla="*/ 996657 w 10755492" name="connsiteX24"/>
                <a:gd fmla="*/ 5833914 h 5898635" name="connsiteY24"/>
                <a:gd fmla="*/ 598243 w 10755492" name="connsiteX25"/>
                <a:gd fmla="*/ 5831884 h 5898635" name="connsiteY25"/>
                <a:gd fmla="*/ 766685 w 10755492" name="connsiteX26"/>
                <a:gd fmla="*/ 4905453 h 5898635" name="connsiteY26"/>
                <a:gd fmla="*/ 32759 w 10755492" name="connsiteX27"/>
                <a:gd fmla="*/ 3461663 h 5898635" name="connsiteY27"/>
                <a:gd fmla="*/ 405738 w 10755492" name="connsiteX28"/>
                <a:gd fmla="*/ 1596769 h 5898635" name="connsiteY28"/>
                <a:gd fmla="*/ 2787991 w 10755492" name="connsiteX29"/>
                <a:gd fmla="*/ 80790 h 5898635" name="connsiteY29"/>
                <a:gd fmla="*/ 3362687 w 10755492" name="connsiteX30"/>
                <a:gd fmla="*/ 423 h 589863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5898635" w="10755492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7BEB685-B97C-4688-9D04-C0DD426B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469232"/>
            <a:ext cx="12698594" cy="71587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BCC73FB-AB32-47BD-AA8B-1769188A4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5324006" y="-215091"/>
            <a:ext cx="3542150" cy="53137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BAFAC0-CD77-4A10-AE62-7F92ADD62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9682" l="7189"/>
          <a:stretch>
            <a:fillRect/>
          </a:stretch>
        </p:blipFill>
        <p:spPr>
          <a:xfrm>
            <a:off x="4333768" y="3234092"/>
            <a:ext cx="2321041" cy="1180219"/>
          </a:xfrm>
          <a:prstGeom prst="rect">
            <a:avLst/>
          </a:prstGeom>
          <a:effectLst>
            <a:outerShdw algn="tl" blurRad="254000" dir="2700000" dist="254000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CB9C8-11E0-4CDB-98A1-F9540EFF2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9682" l="7189"/>
          <a:stretch>
            <a:fillRect/>
          </a:stretch>
        </p:blipFill>
        <p:spPr>
          <a:xfrm>
            <a:off x="7943417" y="327263"/>
            <a:ext cx="2654671" cy="1349866"/>
          </a:xfrm>
          <a:prstGeom prst="rect">
            <a:avLst/>
          </a:prstGeom>
          <a:effectLst>
            <a:outerShdw algn="tl" blurRad="254000" dir="2700000" dist="254000" rotWithShape="0">
              <a:srgbClr val="0070C0">
                <a:alpha val="40000"/>
              </a:srgb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8B0380B-8DA4-4643-947D-E7B3B9927127}"/>
              </a:ext>
            </a:extLst>
          </p:cNvPr>
          <p:cNvSpPr/>
          <p:nvPr/>
        </p:nvSpPr>
        <p:spPr>
          <a:xfrm>
            <a:off x="5055779" y="2547596"/>
            <a:ext cx="4078603" cy="701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altLang="en-US" b="1" lang="zh-CN" sz="4000">
                <a:solidFill>
                  <a:srgbClr val="6D3A0E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寻觅秋天的踪迹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F785D3E-4502-4333-ACDF-C5C485590C7F}"/>
              </a:ext>
            </a:extLst>
          </p:cNvPr>
          <p:cNvSpPr/>
          <p:nvPr/>
        </p:nvSpPr>
        <p:spPr>
          <a:xfrm>
            <a:off x="5913428" y="1574630"/>
            <a:ext cx="2222286" cy="8229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altLang="zh-CN" b="1" lang="en-US" spc="300" sz="4800">
                <a:solidFill>
                  <a:srgbClr val="6D3A0E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03</a:t>
            </a:r>
          </a:p>
        </p:txBody>
      </p:sp>
    </p:spTree>
    <p:extLst>
      <p:ext uri="{BB962C8B-B14F-4D97-AF65-F5344CB8AC3E}">
        <p14:creationId val="292098601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0026635-FD18-4E34-B8A5-842118B15905}"/>
              </a:ext>
            </a:extLst>
          </p:cNvPr>
          <p:cNvSpPr/>
          <p:nvPr/>
        </p:nvSpPr>
        <p:spPr>
          <a:xfrm>
            <a:off x="1019620" y="1239115"/>
            <a:ext cx="10741719" cy="5921535"/>
          </a:xfrm>
          <a:custGeom>
            <a:gdLst>
              <a:gd fmla="*/ 628706 w 10741719" name="connsiteX0"/>
              <a:gd fmla="*/ 5679043 h 5921535" name="connsiteY0"/>
              <a:gd fmla="*/ 797148 w 10741719" name="connsiteX1"/>
              <a:gd fmla="*/ 4728548 h 5921535" name="connsiteY1"/>
              <a:gd fmla="*/ 207601 w 10741719" name="connsiteX2"/>
              <a:gd fmla="*/ 3657738 h 5921535" name="connsiteY2"/>
              <a:gd fmla="*/ 99317 w 10741719" name="connsiteX3"/>
              <a:gd fmla="*/ 1973317 h 5921535" name="connsiteY3"/>
              <a:gd fmla="*/ 1254348 w 10741719" name="connsiteX4"/>
              <a:gd fmla="*/ 661874 h 5921535" name="connsiteY4"/>
              <a:gd fmla="*/ 3552380 w 10741719" name="connsiteX5"/>
              <a:gd fmla="*/ 138 h 5921535" name="connsiteY5"/>
              <a:gd fmla="*/ 5477433 w 10741719" name="connsiteX6"/>
              <a:gd fmla="*/ 710001 h 5921535" name="connsiteY6"/>
              <a:gd fmla="*/ 6536212 w 10741719" name="connsiteX7"/>
              <a:gd fmla="*/ 1419864 h 5921535" name="connsiteY7"/>
              <a:gd fmla="*/ 8557517 w 10741719" name="connsiteX8"/>
              <a:gd fmla="*/ 1612369 h 5921535" name="connsiteY8"/>
              <a:gd fmla="*/ 9929117 w 10741719" name="connsiteX9"/>
              <a:gd fmla="*/ 2250043 h 5921535" name="connsiteY9"/>
              <a:gd fmla="*/ 10398348 w 10741719" name="connsiteX10"/>
              <a:gd fmla="*/ 3669769 h 5921535" name="connsiteY10"/>
              <a:gd fmla="*/ 9905054 w 10741719" name="connsiteX11"/>
              <a:gd fmla="*/ 4608232 h 5921535" name="connsiteY11"/>
              <a:gd fmla="*/ 10061464 w 10741719" name="connsiteX12"/>
              <a:gd fmla="*/ 5751232 h 5921535" name="connsiteY12"/>
              <a:gd fmla="*/ 10025369 w 10741719" name="connsiteX13"/>
              <a:gd fmla="*/ 5907643 h 5921535" name="connsiteY13"/>
              <a:gd fmla="*/ 628706 w 10741719" name="connsiteX14"/>
              <a:gd fmla="*/ 5679043 h 5921535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921535" w="10741719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ECD9310-9EC2-44B3-9BCB-BA767359D597}"/>
              </a:ext>
            </a:extLst>
          </p:cNvPr>
          <p:cNvSpPr/>
          <p:nvPr/>
        </p:nvSpPr>
        <p:spPr>
          <a:xfrm>
            <a:off x="821483" y="1014084"/>
            <a:ext cx="10755492" cy="5898635"/>
          </a:xfrm>
          <a:custGeom>
            <a:gdLst>
              <a:gd fmla="*/ 3362687 w 10755492" name="connsiteX0"/>
              <a:gd fmla="*/ 423 h 5898635" name="connsiteY0"/>
              <a:gd fmla="*/ 4989770 w 10755492" name="connsiteX1"/>
              <a:gd fmla="*/ 333453 h 5898635" name="connsiteY1"/>
              <a:gd fmla="*/ 6698254 w 10755492" name="connsiteX2"/>
              <a:gd fmla="*/ 1404263 h 5898635" name="connsiteY2"/>
              <a:gd fmla="*/ 9369264 w 10755492" name="connsiteX3"/>
              <a:gd fmla="*/ 1765211 h 5898635" name="connsiteY3"/>
              <a:gd fmla="*/ 10632580 w 10755492" name="connsiteX4"/>
              <a:gd fmla="*/ 2872116 h 5898635" name="connsiteY4"/>
              <a:gd fmla="*/ 10656643 w 10755492" name="connsiteX5"/>
              <a:gd fmla="*/ 4171527 h 5898635" name="connsiteY5"/>
              <a:gd fmla="*/ 10187412 w 10755492" name="connsiteX6"/>
              <a:gd fmla="*/ 4893421 h 5898635" name="connsiteY6"/>
              <a:gd fmla="*/ 10403980 w 10755492" name="connsiteX7"/>
              <a:gd fmla="*/ 5759695 h 5898635" name="connsiteY7"/>
              <a:gd fmla="*/ 10464138 w 10755492" name="connsiteX8"/>
              <a:gd fmla="*/ 5892042 h 5898635" name="connsiteY8"/>
              <a:gd fmla="*/ 10160411 w 10755492" name="connsiteX9"/>
              <a:gd fmla="*/ 5889105 h 5898635" name="connsiteY9"/>
              <a:gd fmla="*/ 10140999 w 10755492" name="connsiteX10"/>
              <a:gd fmla="*/ 5887685 h 5898635" name="connsiteY10"/>
              <a:gd fmla="*/ 10142772 w 10755492" name="connsiteX11"/>
              <a:gd fmla="*/ 5887232 h 5898635" name="connsiteY11"/>
              <a:gd fmla="*/ 10066340 w 10755492" name="connsiteX12"/>
              <a:gd fmla="*/ 5770105 h 5898635" name="connsiteY12"/>
              <a:gd fmla="*/ 9865997 w 10755492" name="connsiteX13"/>
              <a:gd fmla="*/ 4968733 h 5898635" name="connsiteY13"/>
              <a:gd fmla="*/ 10300073 w 10755492" name="connsiteX14"/>
              <a:gd fmla="*/ 4300923 h 5898635" name="connsiteY14"/>
              <a:gd fmla="*/ 10277813 w 10755492" name="connsiteX15"/>
              <a:gd fmla="*/ 3098865 h 5898635" name="connsiteY15"/>
              <a:gd fmla="*/ 9109145 w 10755492" name="connsiteX16"/>
              <a:gd fmla="*/ 2074890 h 5898635" name="connsiteY16"/>
              <a:gd fmla="*/ 6638249 w 10755492" name="connsiteX17"/>
              <a:gd fmla="*/ 1740985 h 5898635" name="connsiteY17"/>
              <a:gd fmla="*/ 5057766 w 10755492" name="connsiteX18"/>
              <a:gd fmla="*/ 750401 h 5898635" name="connsiteY18"/>
              <a:gd fmla="*/ 3020946 w 10755492" name="connsiteX19"/>
              <a:gd fmla="*/ 516667 h 5898635" name="connsiteY19"/>
              <a:gd fmla="*/ 817173 w 10755492" name="connsiteX20"/>
              <a:gd fmla="*/ 1919068 h 5898635" name="connsiteY20"/>
              <a:gd fmla="*/ 472138 w 10755492" name="connsiteX21"/>
              <a:gd fmla="*/ 3644243 h 5898635" name="connsiteY21"/>
              <a:gd fmla="*/ 1151078 w 10755492" name="connsiteX22"/>
              <a:gd fmla="*/ 4979863 h 5898635" name="connsiteY22"/>
              <a:gd fmla="*/ 1083122 w 10755492" name="connsiteX23"/>
              <a:gd fmla="*/ 5650673 h 5898635" name="connsiteY23"/>
              <a:gd fmla="*/ 996657 w 10755492" name="connsiteX24"/>
              <a:gd fmla="*/ 5833914 h 5898635" name="connsiteY24"/>
              <a:gd fmla="*/ 598243 w 10755492" name="connsiteX25"/>
              <a:gd fmla="*/ 5831884 h 5898635" name="connsiteY25"/>
              <a:gd fmla="*/ 766685 w 10755492" name="connsiteX26"/>
              <a:gd fmla="*/ 4905453 h 5898635" name="connsiteY26"/>
              <a:gd fmla="*/ 32759 w 10755492" name="connsiteX27"/>
              <a:gd fmla="*/ 3461663 h 5898635" name="connsiteY27"/>
              <a:gd fmla="*/ 405738 w 10755492" name="connsiteX28"/>
              <a:gd fmla="*/ 1596769 h 5898635" name="connsiteY28"/>
              <a:gd fmla="*/ 2787991 w 10755492" name="connsiteX29"/>
              <a:gd fmla="*/ 80790 h 5898635" name="connsiteY29"/>
              <a:gd fmla="*/ 3362687 w 10755492" name="connsiteX30"/>
              <a:gd fmla="*/ 423 h 5898635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5898635" w="10755492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FFC747-1A04-4EF4-8CE8-23D8A863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4379" y="0"/>
            <a:ext cx="12322898" cy="6946994"/>
          </a:xfrm>
          <a:prstGeom prst="rect">
            <a:avLst/>
          </a:prstGeom>
        </p:spPr>
      </p:pic>
      <p:sp>
        <p:nvSpPr>
          <p:cNvPr id="6" name="Freeform 673">
            <a:extLst>
              <a:ext uri="{FF2B5EF4-FFF2-40B4-BE49-F238E27FC236}">
                <a16:creationId xmlns:a16="http://schemas.microsoft.com/office/drawing/2014/main" id="{8247D77F-4751-4D3D-BFC2-29D293C87B48}"/>
              </a:ext>
            </a:extLst>
          </p:cNvPr>
          <p:cNvSpPr/>
          <p:nvPr/>
        </p:nvSpPr>
        <p:spPr bwMode="auto">
          <a:xfrm>
            <a:off x="1313674" y="2888901"/>
            <a:ext cx="4681989" cy="3244317"/>
          </a:xfrm>
          <a:custGeom>
            <a:gdLst>
              <a:gd fmla="*/ 213 w 526" name="T0"/>
              <a:gd fmla="*/ 98 h 365" name="T1"/>
              <a:gd fmla="*/ 78 w 526" name="T2"/>
              <a:gd fmla="*/ 67 h 365" name="T3"/>
              <a:gd fmla="*/ 125 w 526" name="T4"/>
              <a:gd fmla="*/ 167 h 365" name="T5"/>
              <a:gd fmla="*/ 51 w 526" name="T6"/>
              <a:gd fmla="*/ 289 h 365" name="T7"/>
              <a:gd fmla="*/ 184 w 526" name="T8"/>
              <a:gd fmla="*/ 275 h 365" name="T9"/>
              <a:gd fmla="*/ 274 w 526" name="T10"/>
              <a:gd fmla="*/ 363 h 365" name="T11"/>
              <a:gd fmla="*/ 333 w 526" name="T12"/>
              <a:gd fmla="*/ 263 h 365" name="T13"/>
              <a:gd fmla="*/ 480 w 526" name="T14"/>
              <a:gd fmla="*/ 263 h 365" name="T15"/>
              <a:gd fmla="*/ 406 w 526" name="T16"/>
              <a:gd fmla="*/ 184 h 365" name="T17"/>
              <a:gd fmla="*/ 480 w 526" name="T18"/>
              <a:gd fmla="*/ 84 h 365" name="T19"/>
              <a:gd fmla="*/ 340 w 526" name="T20"/>
              <a:gd fmla="*/ 120 h 365" name="T21"/>
              <a:gd fmla="*/ 292 w 526" name="T22"/>
              <a:gd fmla="*/ 11 h 365" name="T23"/>
              <a:gd fmla="*/ 213 w 526" name="T24"/>
              <a:gd fmla="*/ 98 h 36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365" w="526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FDD15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673">
            <a:extLst>
              <a:ext uri="{FF2B5EF4-FFF2-40B4-BE49-F238E27FC236}">
                <a16:creationId xmlns:a16="http://schemas.microsoft.com/office/drawing/2014/main" id="{1C85950A-9849-4472-8893-36046C42BE68}"/>
              </a:ext>
            </a:extLst>
          </p:cNvPr>
          <p:cNvSpPr/>
          <p:nvPr/>
        </p:nvSpPr>
        <p:spPr bwMode="auto">
          <a:xfrm>
            <a:off x="6096000" y="3229143"/>
            <a:ext cx="4681989" cy="3244317"/>
          </a:xfrm>
          <a:custGeom>
            <a:gdLst>
              <a:gd fmla="*/ 213 w 526" name="T0"/>
              <a:gd fmla="*/ 98 h 365" name="T1"/>
              <a:gd fmla="*/ 78 w 526" name="T2"/>
              <a:gd fmla="*/ 67 h 365" name="T3"/>
              <a:gd fmla="*/ 125 w 526" name="T4"/>
              <a:gd fmla="*/ 167 h 365" name="T5"/>
              <a:gd fmla="*/ 51 w 526" name="T6"/>
              <a:gd fmla="*/ 289 h 365" name="T7"/>
              <a:gd fmla="*/ 184 w 526" name="T8"/>
              <a:gd fmla="*/ 275 h 365" name="T9"/>
              <a:gd fmla="*/ 274 w 526" name="T10"/>
              <a:gd fmla="*/ 363 h 365" name="T11"/>
              <a:gd fmla="*/ 333 w 526" name="T12"/>
              <a:gd fmla="*/ 263 h 365" name="T13"/>
              <a:gd fmla="*/ 480 w 526" name="T14"/>
              <a:gd fmla="*/ 263 h 365" name="T15"/>
              <a:gd fmla="*/ 406 w 526" name="T16"/>
              <a:gd fmla="*/ 184 h 365" name="T17"/>
              <a:gd fmla="*/ 480 w 526" name="T18"/>
              <a:gd fmla="*/ 84 h 365" name="T19"/>
              <a:gd fmla="*/ 340 w 526" name="T20"/>
              <a:gd fmla="*/ 120 h 365" name="T21"/>
              <a:gd fmla="*/ 292 w 526" name="T22"/>
              <a:gd fmla="*/ 11 h 365" name="T23"/>
              <a:gd fmla="*/ 213 w 526" name="T24"/>
              <a:gd fmla="*/ 98 h 36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365" w="526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FDD15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E7993F3-76CB-49EB-B8AE-6A88C381C9F4}"/>
              </a:ext>
            </a:extLst>
          </p:cNvPr>
          <p:cNvSpPr txBox="1"/>
          <p:nvPr/>
        </p:nvSpPr>
        <p:spPr>
          <a:xfrm>
            <a:off x="2721523" y="3933890"/>
            <a:ext cx="18540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2000">
                <a:solidFill>
                  <a:schemeClr val="tx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卡通可爱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92798C-EB5F-472D-BB99-CD790A0D7E76}"/>
              </a:ext>
            </a:extLst>
          </p:cNvPr>
          <p:cNvSpPr txBox="1"/>
          <p:nvPr/>
        </p:nvSpPr>
        <p:spPr>
          <a:xfrm>
            <a:off x="2721523" y="4255526"/>
            <a:ext cx="20165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1200"/>
              <a:t>Lorem ipsum dolor sit amet, consectetur adipisicing elit,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6173426-BA34-4FA9-A3A7-7C2F40154C99}"/>
              </a:ext>
            </a:extLst>
          </p:cNvPr>
          <p:cNvSpPr txBox="1"/>
          <p:nvPr/>
        </p:nvSpPr>
        <p:spPr>
          <a:xfrm>
            <a:off x="7517693" y="4274132"/>
            <a:ext cx="18540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2000">
                <a:solidFill>
                  <a:schemeClr val="tx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卡通可爱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3E02788-2739-481A-8C8F-8D94D191AE98}"/>
              </a:ext>
            </a:extLst>
          </p:cNvPr>
          <p:cNvSpPr txBox="1"/>
          <p:nvPr/>
        </p:nvSpPr>
        <p:spPr>
          <a:xfrm>
            <a:off x="7517693" y="4595768"/>
            <a:ext cx="20165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1200"/>
              <a:t>Lorem ipsum dolor sit amet, consectetur adipisicing elit,</a:t>
            </a:r>
          </a:p>
        </p:txBody>
      </p:sp>
    </p:spTree>
    <p:extLst>
      <p:ext uri="{BB962C8B-B14F-4D97-AF65-F5344CB8AC3E}">
        <p14:creationId val="390605120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4E8ED3-43D1-4C0A-96A4-A40FF3F6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AACA59E-5DA5-453F-8890-40F27BC92B3C}"/>
              </a:ext>
            </a:extLst>
          </p:cNvPr>
          <p:cNvGrpSpPr/>
          <p:nvPr/>
        </p:nvGrpSpPr>
        <p:grpSpPr>
          <a:xfrm rot="10800000">
            <a:off x="626072" y="-886906"/>
            <a:ext cx="10939856" cy="6998947"/>
            <a:chOff x="821483" y="1014084"/>
            <a:chExt cx="10939856" cy="614656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C54161C-34F8-4097-9C8B-5F6010466710}"/>
                </a:ext>
              </a:extLst>
            </p:cNvPr>
            <p:cNvSpPr/>
            <p:nvPr/>
          </p:nvSpPr>
          <p:spPr>
            <a:xfrm>
              <a:off x="1019620" y="1239115"/>
              <a:ext cx="10741719" cy="5921535"/>
            </a:xfrm>
            <a:custGeom>
              <a:gdLst>
                <a:gd fmla="*/ 628706 w 10741719" name="connsiteX0"/>
                <a:gd fmla="*/ 5679043 h 5921535" name="connsiteY0"/>
                <a:gd fmla="*/ 797148 w 10741719" name="connsiteX1"/>
                <a:gd fmla="*/ 4728548 h 5921535" name="connsiteY1"/>
                <a:gd fmla="*/ 207601 w 10741719" name="connsiteX2"/>
                <a:gd fmla="*/ 3657738 h 5921535" name="connsiteY2"/>
                <a:gd fmla="*/ 99317 w 10741719" name="connsiteX3"/>
                <a:gd fmla="*/ 1973317 h 5921535" name="connsiteY3"/>
                <a:gd fmla="*/ 1254348 w 10741719" name="connsiteX4"/>
                <a:gd fmla="*/ 661874 h 5921535" name="connsiteY4"/>
                <a:gd fmla="*/ 3552380 w 10741719" name="connsiteX5"/>
                <a:gd fmla="*/ 138 h 5921535" name="connsiteY5"/>
                <a:gd fmla="*/ 5477433 w 10741719" name="connsiteX6"/>
                <a:gd fmla="*/ 710001 h 5921535" name="connsiteY6"/>
                <a:gd fmla="*/ 6536212 w 10741719" name="connsiteX7"/>
                <a:gd fmla="*/ 1419864 h 5921535" name="connsiteY7"/>
                <a:gd fmla="*/ 8557517 w 10741719" name="connsiteX8"/>
                <a:gd fmla="*/ 1612369 h 5921535" name="connsiteY8"/>
                <a:gd fmla="*/ 9929117 w 10741719" name="connsiteX9"/>
                <a:gd fmla="*/ 2250043 h 5921535" name="connsiteY9"/>
                <a:gd fmla="*/ 10398348 w 10741719" name="connsiteX10"/>
                <a:gd fmla="*/ 3669769 h 5921535" name="connsiteY10"/>
                <a:gd fmla="*/ 9905054 w 10741719" name="connsiteX11"/>
                <a:gd fmla="*/ 4608232 h 5921535" name="connsiteY11"/>
                <a:gd fmla="*/ 10061464 w 10741719" name="connsiteX12"/>
                <a:gd fmla="*/ 5751232 h 5921535" name="connsiteY12"/>
                <a:gd fmla="*/ 10025369 w 10741719" name="connsiteX13"/>
                <a:gd fmla="*/ 5907643 h 5921535" name="connsiteY13"/>
                <a:gd fmla="*/ 628706 w 10741719" name="connsiteX14"/>
                <a:gd fmla="*/ 5679043 h 592153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921535" w="10741719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C697D25-C074-4A94-B30F-AB4AAA25B997}"/>
                </a:ext>
              </a:extLst>
            </p:cNvPr>
            <p:cNvSpPr/>
            <p:nvPr/>
          </p:nvSpPr>
          <p:spPr>
            <a:xfrm>
              <a:off x="821483" y="1014084"/>
              <a:ext cx="10755492" cy="5898635"/>
            </a:xfrm>
            <a:custGeom>
              <a:gdLst>
                <a:gd fmla="*/ 3362687 w 10755492" name="connsiteX0"/>
                <a:gd fmla="*/ 423 h 5898635" name="connsiteY0"/>
                <a:gd fmla="*/ 4989770 w 10755492" name="connsiteX1"/>
                <a:gd fmla="*/ 333453 h 5898635" name="connsiteY1"/>
                <a:gd fmla="*/ 6698254 w 10755492" name="connsiteX2"/>
                <a:gd fmla="*/ 1404263 h 5898635" name="connsiteY2"/>
                <a:gd fmla="*/ 9369264 w 10755492" name="connsiteX3"/>
                <a:gd fmla="*/ 1765211 h 5898635" name="connsiteY3"/>
                <a:gd fmla="*/ 10632580 w 10755492" name="connsiteX4"/>
                <a:gd fmla="*/ 2872116 h 5898635" name="connsiteY4"/>
                <a:gd fmla="*/ 10656643 w 10755492" name="connsiteX5"/>
                <a:gd fmla="*/ 4171527 h 5898635" name="connsiteY5"/>
                <a:gd fmla="*/ 10187412 w 10755492" name="connsiteX6"/>
                <a:gd fmla="*/ 4893421 h 5898635" name="connsiteY6"/>
                <a:gd fmla="*/ 10403980 w 10755492" name="connsiteX7"/>
                <a:gd fmla="*/ 5759695 h 5898635" name="connsiteY7"/>
                <a:gd fmla="*/ 10464138 w 10755492" name="connsiteX8"/>
                <a:gd fmla="*/ 5892042 h 5898635" name="connsiteY8"/>
                <a:gd fmla="*/ 10160411 w 10755492" name="connsiteX9"/>
                <a:gd fmla="*/ 5889105 h 5898635" name="connsiteY9"/>
                <a:gd fmla="*/ 10140999 w 10755492" name="connsiteX10"/>
                <a:gd fmla="*/ 5887685 h 5898635" name="connsiteY10"/>
                <a:gd fmla="*/ 10142772 w 10755492" name="connsiteX11"/>
                <a:gd fmla="*/ 5887232 h 5898635" name="connsiteY11"/>
                <a:gd fmla="*/ 10066340 w 10755492" name="connsiteX12"/>
                <a:gd fmla="*/ 5770105 h 5898635" name="connsiteY12"/>
                <a:gd fmla="*/ 9865997 w 10755492" name="connsiteX13"/>
                <a:gd fmla="*/ 4968733 h 5898635" name="connsiteY13"/>
                <a:gd fmla="*/ 10300073 w 10755492" name="connsiteX14"/>
                <a:gd fmla="*/ 4300923 h 5898635" name="connsiteY14"/>
                <a:gd fmla="*/ 10277813 w 10755492" name="connsiteX15"/>
                <a:gd fmla="*/ 3098865 h 5898635" name="connsiteY15"/>
                <a:gd fmla="*/ 9109145 w 10755492" name="connsiteX16"/>
                <a:gd fmla="*/ 2074890 h 5898635" name="connsiteY16"/>
                <a:gd fmla="*/ 6638249 w 10755492" name="connsiteX17"/>
                <a:gd fmla="*/ 1740985 h 5898635" name="connsiteY17"/>
                <a:gd fmla="*/ 5057766 w 10755492" name="connsiteX18"/>
                <a:gd fmla="*/ 750401 h 5898635" name="connsiteY18"/>
                <a:gd fmla="*/ 3020946 w 10755492" name="connsiteX19"/>
                <a:gd fmla="*/ 516667 h 5898635" name="connsiteY19"/>
                <a:gd fmla="*/ 817173 w 10755492" name="connsiteX20"/>
                <a:gd fmla="*/ 1919068 h 5898635" name="connsiteY20"/>
                <a:gd fmla="*/ 472138 w 10755492" name="connsiteX21"/>
                <a:gd fmla="*/ 3644243 h 5898635" name="connsiteY21"/>
                <a:gd fmla="*/ 1151078 w 10755492" name="connsiteX22"/>
                <a:gd fmla="*/ 4979863 h 5898635" name="connsiteY22"/>
                <a:gd fmla="*/ 1083122 w 10755492" name="connsiteX23"/>
                <a:gd fmla="*/ 5650673 h 5898635" name="connsiteY23"/>
                <a:gd fmla="*/ 996657 w 10755492" name="connsiteX24"/>
                <a:gd fmla="*/ 5833914 h 5898635" name="connsiteY24"/>
                <a:gd fmla="*/ 598243 w 10755492" name="connsiteX25"/>
                <a:gd fmla="*/ 5831884 h 5898635" name="connsiteY25"/>
                <a:gd fmla="*/ 766685 w 10755492" name="connsiteX26"/>
                <a:gd fmla="*/ 4905453 h 5898635" name="connsiteY26"/>
                <a:gd fmla="*/ 32759 w 10755492" name="connsiteX27"/>
                <a:gd fmla="*/ 3461663 h 5898635" name="connsiteY27"/>
                <a:gd fmla="*/ 405738 w 10755492" name="connsiteX28"/>
                <a:gd fmla="*/ 1596769 h 5898635" name="connsiteY28"/>
                <a:gd fmla="*/ 2787991 w 10755492" name="connsiteX29"/>
                <a:gd fmla="*/ 80790 h 5898635" name="connsiteY29"/>
                <a:gd fmla="*/ 3362687 w 10755492" name="connsiteX30"/>
                <a:gd fmla="*/ 423 h 589863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5898635" w="10755492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7BEB685-B97C-4688-9D04-C0DD426B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469232"/>
            <a:ext cx="12698594" cy="71587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64DA21-5AB2-47A3-A11B-4340D25E3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59732" y="469232"/>
            <a:ext cx="2766540" cy="24106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D9F808-A95B-446B-B461-0E3DF2E72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19494" y="469232"/>
            <a:ext cx="2766540" cy="24106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3862666-9905-496E-95CB-9B97EFC0694D}"/>
              </a:ext>
            </a:extLst>
          </p:cNvPr>
          <p:cNvSpPr txBox="1"/>
          <p:nvPr/>
        </p:nvSpPr>
        <p:spPr>
          <a:xfrm>
            <a:off x="3129950" y="1279403"/>
            <a:ext cx="37801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latin charset="-122" panose="02010600010101010101" pitchFamily="2" typeface="方正喵呜体"/>
                <a:ea charset="-122" panose="02010600010101010101" pitchFamily="2" typeface="方正喵呜体"/>
                <a:cs typeface="+mn-ea"/>
                <a:sym typeface="+mn-lt"/>
              </a:rPr>
              <a:t>可耐小云朵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C975A91-32C3-436F-B075-B7828AC6701E}"/>
              </a:ext>
            </a:extLst>
          </p:cNvPr>
          <p:cNvSpPr txBox="1"/>
          <p:nvPr/>
        </p:nvSpPr>
        <p:spPr>
          <a:xfrm>
            <a:off x="6446921" y="1279402"/>
            <a:ext cx="37801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2400">
                <a:latin charset="-122" panose="02010600010101010101" pitchFamily="2" typeface="方正喵呜体"/>
                <a:ea charset="-122" panose="02010600010101010101" pitchFamily="2" typeface="方正喵呜体"/>
                <a:cs typeface="+mn-ea"/>
                <a:sym typeface="+mn-lt"/>
              </a:rPr>
              <a:t>可耐小云朵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BF77E2E-9753-4E75-886C-31C11D2EE7B5}"/>
              </a:ext>
            </a:extLst>
          </p:cNvPr>
          <p:cNvSpPr/>
          <p:nvPr/>
        </p:nvSpPr>
        <p:spPr>
          <a:xfrm>
            <a:off x="3650324" y="2798144"/>
            <a:ext cx="3066933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1400">
                <a:solidFill>
                  <a:prstClr val="black">
                    <a:lumMod val="75000"/>
                    <a:lumOff val="25000"/>
                  </a:prstClr>
                </a:solidFill>
                <a:latin charset="-122" panose="02010600010101010101" pitchFamily="2" typeface="方正喵呜体"/>
                <a:ea charset="-122" panose="02010600010101010101" pitchFamily="2" typeface="方正喵呜体"/>
                <a:sym typeface="+mn-lt"/>
              </a:rPr>
              <a:t>This power-point is a multipurpose power-point template perfect for your </a:t>
            </a:r>
          </a:p>
          <a:p>
            <a:pPr algn="ctr"/>
            <a:r>
              <a:rPr altLang="en-US" lang="zh-CN" spc="300" sz="1400">
                <a:solidFill>
                  <a:prstClr val="black">
                    <a:lumMod val="75000"/>
                    <a:lumOff val="25000"/>
                  </a:prstClr>
                </a:solidFill>
                <a:latin charset="-122" panose="02010600010101010101" pitchFamily="2" typeface="方正喵呜体"/>
                <a:ea charset="-122" panose="02010600010101010101" pitchFamily="2" typeface="方正喵呜体"/>
                <a:sym typeface="+mn-lt"/>
              </a:rPr>
              <a:t>business report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9D2142A-7F68-4BBC-8AEF-AC78B6437EF3}"/>
              </a:ext>
            </a:extLst>
          </p:cNvPr>
          <p:cNvSpPr/>
          <p:nvPr/>
        </p:nvSpPr>
        <p:spPr>
          <a:xfrm>
            <a:off x="6828509" y="2798144"/>
            <a:ext cx="3066933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1400">
                <a:solidFill>
                  <a:prstClr val="black">
                    <a:lumMod val="75000"/>
                    <a:lumOff val="25000"/>
                  </a:prstClr>
                </a:solidFill>
                <a:latin charset="-122" panose="02010600010101010101" pitchFamily="2" typeface="方正喵呜体"/>
                <a:ea charset="-122" panose="02010600010101010101" pitchFamily="2" typeface="方正喵呜体"/>
                <a:sym typeface="+mn-lt"/>
              </a:rPr>
              <a:t>This power-point is a multipurpose power-point template perfect for your </a:t>
            </a:r>
          </a:p>
          <a:p>
            <a:pPr algn="ctr"/>
            <a:r>
              <a:rPr altLang="en-US" lang="zh-CN" spc="300" sz="1400">
                <a:solidFill>
                  <a:prstClr val="black">
                    <a:lumMod val="75000"/>
                    <a:lumOff val="25000"/>
                  </a:prstClr>
                </a:solidFill>
                <a:latin charset="-122" panose="02010600010101010101" pitchFamily="2" typeface="方正喵呜体"/>
                <a:ea charset="-122" panose="02010600010101010101" pitchFamily="2" typeface="方正喵呜体"/>
                <a:sym typeface="+mn-lt"/>
              </a:rPr>
              <a:t>business report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1A79BBB-D7EF-4579-8D5A-FBABDB62D9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52377" y="3172898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val="270779334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0026635-FD18-4E34-B8A5-842118B15905}"/>
              </a:ext>
            </a:extLst>
          </p:cNvPr>
          <p:cNvSpPr/>
          <p:nvPr/>
        </p:nvSpPr>
        <p:spPr>
          <a:xfrm>
            <a:off x="1019620" y="1239115"/>
            <a:ext cx="10741719" cy="5921535"/>
          </a:xfrm>
          <a:custGeom>
            <a:gdLst>
              <a:gd fmla="*/ 628706 w 10741719" name="connsiteX0"/>
              <a:gd fmla="*/ 5679043 h 5921535" name="connsiteY0"/>
              <a:gd fmla="*/ 797148 w 10741719" name="connsiteX1"/>
              <a:gd fmla="*/ 4728548 h 5921535" name="connsiteY1"/>
              <a:gd fmla="*/ 207601 w 10741719" name="connsiteX2"/>
              <a:gd fmla="*/ 3657738 h 5921535" name="connsiteY2"/>
              <a:gd fmla="*/ 99317 w 10741719" name="connsiteX3"/>
              <a:gd fmla="*/ 1973317 h 5921535" name="connsiteY3"/>
              <a:gd fmla="*/ 1254348 w 10741719" name="connsiteX4"/>
              <a:gd fmla="*/ 661874 h 5921535" name="connsiteY4"/>
              <a:gd fmla="*/ 3552380 w 10741719" name="connsiteX5"/>
              <a:gd fmla="*/ 138 h 5921535" name="connsiteY5"/>
              <a:gd fmla="*/ 5477433 w 10741719" name="connsiteX6"/>
              <a:gd fmla="*/ 710001 h 5921535" name="connsiteY6"/>
              <a:gd fmla="*/ 6536212 w 10741719" name="connsiteX7"/>
              <a:gd fmla="*/ 1419864 h 5921535" name="connsiteY7"/>
              <a:gd fmla="*/ 8557517 w 10741719" name="connsiteX8"/>
              <a:gd fmla="*/ 1612369 h 5921535" name="connsiteY8"/>
              <a:gd fmla="*/ 9929117 w 10741719" name="connsiteX9"/>
              <a:gd fmla="*/ 2250043 h 5921535" name="connsiteY9"/>
              <a:gd fmla="*/ 10398348 w 10741719" name="connsiteX10"/>
              <a:gd fmla="*/ 3669769 h 5921535" name="connsiteY10"/>
              <a:gd fmla="*/ 9905054 w 10741719" name="connsiteX11"/>
              <a:gd fmla="*/ 4608232 h 5921535" name="connsiteY11"/>
              <a:gd fmla="*/ 10061464 w 10741719" name="connsiteX12"/>
              <a:gd fmla="*/ 5751232 h 5921535" name="connsiteY12"/>
              <a:gd fmla="*/ 10025369 w 10741719" name="connsiteX13"/>
              <a:gd fmla="*/ 5907643 h 5921535" name="connsiteY13"/>
              <a:gd fmla="*/ 628706 w 10741719" name="connsiteX14"/>
              <a:gd fmla="*/ 5679043 h 5921535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921535" w="10741719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ECD9310-9EC2-44B3-9BCB-BA767359D597}"/>
              </a:ext>
            </a:extLst>
          </p:cNvPr>
          <p:cNvSpPr/>
          <p:nvPr/>
        </p:nvSpPr>
        <p:spPr>
          <a:xfrm>
            <a:off x="821483" y="1014084"/>
            <a:ext cx="10755492" cy="5898635"/>
          </a:xfrm>
          <a:custGeom>
            <a:gdLst>
              <a:gd fmla="*/ 3362687 w 10755492" name="connsiteX0"/>
              <a:gd fmla="*/ 423 h 5898635" name="connsiteY0"/>
              <a:gd fmla="*/ 4989770 w 10755492" name="connsiteX1"/>
              <a:gd fmla="*/ 333453 h 5898635" name="connsiteY1"/>
              <a:gd fmla="*/ 6698254 w 10755492" name="connsiteX2"/>
              <a:gd fmla="*/ 1404263 h 5898635" name="connsiteY2"/>
              <a:gd fmla="*/ 9369264 w 10755492" name="connsiteX3"/>
              <a:gd fmla="*/ 1765211 h 5898635" name="connsiteY3"/>
              <a:gd fmla="*/ 10632580 w 10755492" name="connsiteX4"/>
              <a:gd fmla="*/ 2872116 h 5898635" name="connsiteY4"/>
              <a:gd fmla="*/ 10656643 w 10755492" name="connsiteX5"/>
              <a:gd fmla="*/ 4171527 h 5898635" name="connsiteY5"/>
              <a:gd fmla="*/ 10187412 w 10755492" name="connsiteX6"/>
              <a:gd fmla="*/ 4893421 h 5898635" name="connsiteY6"/>
              <a:gd fmla="*/ 10403980 w 10755492" name="connsiteX7"/>
              <a:gd fmla="*/ 5759695 h 5898635" name="connsiteY7"/>
              <a:gd fmla="*/ 10464138 w 10755492" name="connsiteX8"/>
              <a:gd fmla="*/ 5892042 h 5898635" name="connsiteY8"/>
              <a:gd fmla="*/ 10160411 w 10755492" name="connsiteX9"/>
              <a:gd fmla="*/ 5889105 h 5898635" name="connsiteY9"/>
              <a:gd fmla="*/ 10140999 w 10755492" name="connsiteX10"/>
              <a:gd fmla="*/ 5887685 h 5898635" name="connsiteY10"/>
              <a:gd fmla="*/ 10142772 w 10755492" name="connsiteX11"/>
              <a:gd fmla="*/ 5887232 h 5898635" name="connsiteY11"/>
              <a:gd fmla="*/ 10066340 w 10755492" name="connsiteX12"/>
              <a:gd fmla="*/ 5770105 h 5898635" name="connsiteY12"/>
              <a:gd fmla="*/ 9865997 w 10755492" name="connsiteX13"/>
              <a:gd fmla="*/ 4968733 h 5898635" name="connsiteY13"/>
              <a:gd fmla="*/ 10300073 w 10755492" name="connsiteX14"/>
              <a:gd fmla="*/ 4300923 h 5898635" name="connsiteY14"/>
              <a:gd fmla="*/ 10277813 w 10755492" name="connsiteX15"/>
              <a:gd fmla="*/ 3098865 h 5898635" name="connsiteY15"/>
              <a:gd fmla="*/ 9109145 w 10755492" name="connsiteX16"/>
              <a:gd fmla="*/ 2074890 h 5898635" name="connsiteY16"/>
              <a:gd fmla="*/ 6638249 w 10755492" name="connsiteX17"/>
              <a:gd fmla="*/ 1740985 h 5898635" name="connsiteY17"/>
              <a:gd fmla="*/ 5057766 w 10755492" name="connsiteX18"/>
              <a:gd fmla="*/ 750401 h 5898635" name="connsiteY18"/>
              <a:gd fmla="*/ 3020946 w 10755492" name="connsiteX19"/>
              <a:gd fmla="*/ 516667 h 5898635" name="connsiteY19"/>
              <a:gd fmla="*/ 817173 w 10755492" name="connsiteX20"/>
              <a:gd fmla="*/ 1919068 h 5898635" name="connsiteY20"/>
              <a:gd fmla="*/ 472138 w 10755492" name="connsiteX21"/>
              <a:gd fmla="*/ 3644243 h 5898635" name="connsiteY21"/>
              <a:gd fmla="*/ 1151078 w 10755492" name="connsiteX22"/>
              <a:gd fmla="*/ 4979863 h 5898635" name="connsiteY22"/>
              <a:gd fmla="*/ 1083122 w 10755492" name="connsiteX23"/>
              <a:gd fmla="*/ 5650673 h 5898635" name="connsiteY23"/>
              <a:gd fmla="*/ 996657 w 10755492" name="connsiteX24"/>
              <a:gd fmla="*/ 5833914 h 5898635" name="connsiteY24"/>
              <a:gd fmla="*/ 598243 w 10755492" name="connsiteX25"/>
              <a:gd fmla="*/ 5831884 h 5898635" name="connsiteY25"/>
              <a:gd fmla="*/ 766685 w 10755492" name="connsiteX26"/>
              <a:gd fmla="*/ 4905453 h 5898635" name="connsiteY26"/>
              <a:gd fmla="*/ 32759 w 10755492" name="connsiteX27"/>
              <a:gd fmla="*/ 3461663 h 5898635" name="connsiteY27"/>
              <a:gd fmla="*/ 405738 w 10755492" name="connsiteX28"/>
              <a:gd fmla="*/ 1596769 h 5898635" name="connsiteY28"/>
              <a:gd fmla="*/ 2787991 w 10755492" name="connsiteX29"/>
              <a:gd fmla="*/ 80790 h 5898635" name="connsiteY29"/>
              <a:gd fmla="*/ 3362687 w 10755492" name="connsiteX30"/>
              <a:gd fmla="*/ 423 h 5898635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5898635" w="10755492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FFC747-1A04-4EF4-8CE8-23D8A863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4379" y="0"/>
            <a:ext cx="12322898" cy="694699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C9BD3CE-BB83-48F8-AD06-E1FF812F8461}"/>
              </a:ext>
            </a:extLst>
          </p:cNvPr>
          <p:cNvGrpSpPr/>
          <p:nvPr/>
        </p:nvGrpSpPr>
        <p:grpSpPr>
          <a:xfrm rot="20919124">
            <a:off x="1979579" y="2758901"/>
            <a:ext cx="2166409" cy="1753890"/>
            <a:chOff x="3830035" y="2125652"/>
            <a:chExt cx="3614705" cy="292640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523592D-15CD-4F16-A363-D8065601F9BD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A8C2B59-A1B6-4936-8524-91DABACC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5068" y="2399399"/>
              <a:ext cx="3404640" cy="191982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1A54140A-8131-4F35-A3F2-19116B69605A}"/>
              </a:ext>
            </a:extLst>
          </p:cNvPr>
          <p:cNvGrpSpPr/>
          <p:nvPr/>
        </p:nvGrpSpPr>
        <p:grpSpPr>
          <a:xfrm rot="20919124">
            <a:off x="3202099" y="3711249"/>
            <a:ext cx="2924043" cy="2367258"/>
            <a:chOff x="3830035" y="2125652"/>
            <a:chExt cx="3614705" cy="292640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9171969-CE3E-4D2F-B562-4BCAC2A331EB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E82E625-ACBD-4240-9501-FE5F6DA59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5067" y="2399400"/>
              <a:ext cx="3404640" cy="191982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629C759-AD4F-4894-A159-B9847F7CF4BE}"/>
              </a:ext>
            </a:extLst>
          </p:cNvPr>
          <p:cNvGrpSpPr/>
          <p:nvPr/>
        </p:nvGrpSpPr>
        <p:grpSpPr>
          <a:xfrm rot="20919124">
            <a:off x="5591675" y="5055164"/>
            <a:ext cx="2166409" cy="1753890"/>
            <a:chOff x="3830035" y="2125652"/>
            <a:chExt cx="3614705" cy="292640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AA797A9-A01E-4A3E-81EB-0DFC83A3D2A0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4FB7466-FB60-4E0D-BF8F-401057C29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5068" y="2399399"/>
              <a:ext cx="3404640" cy="191982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05C962BC-3E3A-49B4-9EDA-8A28FC586626}"/>
              </a:ext>
            </a:extLst>
          </p:cNvPr>
          <p:cNvSpPr txBox="1"/>
          <p:nvPr/>
        </p:nvSpPr>
        <p:spPr>
          <a:xfrm>
            <a:off x="6009363" y="3512855"/>
            <a:ext cx="4740152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3E2E1E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暑假如期而至,你们是否如释重负?稍事休息之后,别忘了，暑假是你超越他人、超越自己的契机，暑假也会使原本优秀的你滑向平庸，别让任何人偷走你的梦想，</a:t>
            </a:r>
          </a:p>
        </p:txBody>
      </p:sp>
    </p:spTree>
    <p:extLst>
      <p:ext uri="{BB962C8B-B14F-4D97-AF65-F5344CB8AC3E}">
        <p14:creationId val="171334828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4E8ED3-43D1-4C0A-96A4-A40FF3F6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AACA59E-5DA5-453F-8890-40F27BC92B3C}"/>
              </a:ext>
            </a:extLst>
          </p:cNvPr>
          <p:cNvGrpSpPr/>
          <p:nvPr/>
        </p:nvGrpSpPr>
        <p:grpSpPr>
          <a:xfrm rot="10800000">
            <a:off x="626072" y="-886906"/>
            <a:ext cx="10939856" cy="6998947"/>
            <a:chOff x="821483" y="1014084"/>
            <a:chExt cx="10939856" cy="614656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C54161C-34F8-4097-9C8B-5F6010466710}"/>
                </a:ext>
              </a:extLst>
            </p:cNvPr>
            <p:cNvSpPr/>
            <p:nvPr/>
          </p:nvSpPr>
          <p:spPr>
            <a:xfrm>
              <a:off x="1019620" y="1239115"/>
              <a:ext cx="10741719" cy="5921535"/>
            </a:xfrm>
            <a:custGeom>
              <a:gdLst>
                <a:gd fmla="*/ 628706 w 10741719" name="connsiteX0"/>
                <a:gd fmla="*/ 5679043 h 5921535" name="connsiteY0"/>
                <a:gd fmla="*/ 797148 w 10741719" name="connsiteX1"/>
                <a:gd fmla="*/ 4728548 h 5921535" name="connsiteY1"/>
                <a:gd fmla="*/ 207601 w 10741719" name="connsiteX2"/>
                <a:gd fmla="*/ 3657738 h 5921535" name="connsiteY2"/>
                <a:gd fmla="*/ 99317 w 10741719" name="connsiteX3"/>
                <a:gd fmla="*/ 1973317 h 5921535" name="connsiteY3"/>
                <a:gd fmla="*/ 1254348 w 10741719" name="connsiteX4"/>
                <a:gd fmla="*/ 661874 h 5921535" name="connsiteY4"/>
                <a:gd fmla="*/ 3552380 w 10741719" name="connsiteX5"/>
                <a:gd fmla="*/ 138 h 5921535" name="connsiteY5"/>
                <a:gd fmla="*/ 5477433 w 10741719" name="connsiteX6"/>
                <a:gd fmla="*/ 710001 h 5921535" name="connsiteY6"/>
                <a:gd fmla="*/ 6536212 w 10741719" name="connsiteX7"/>
                <a:gd fmla="*/ 1419864 h 5921535" name="connsiteY7"/>
                <a:gd fmla="*/ 8557517 w 10741719" name="connsiteX8"/>
                <a:gd fmla="*/ 1612369 h 5921535" name="connsiteY8"/>
                <a:gd fmla="*/ 9929117 w 10741719" name="connsiteX9"/>
                <a:gd fmla="*/ 2250043 h 5921535" name="connsiteY9"/>
                <a:gd fmla="*/ 10398348 w 10741719" name="connsiteX10"/>
                <a:gd fmla="*/ 3669769 h 5921535" name="connsiteY10"/>
                <a:gd fmla="*/ 9905054 w 10741719" name="connsiteX11"/>
                <a:gd fmla="*/ 4608232 h 5921535" name="connsiteY11"/>
                <a:gd fmla="*/ 10061464 w 10741719" name="connsiteX12"/>
                <a:gd fmla="*/ 5751232 h 5921535" name="connsiteY12"/>
                <a:gd fmla="*/ 10025369 w 10741719" name="connsiteX13"/>
                <a:gd fmla="*/ 5907643 h 5921535" name="connsiteY13"/>
                <a:gd fmla="*/ 628706 w 10741719" name="connsiteX14"/>
                <a:gd fmla="*/ 5679043 h 592153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921535" w="10741719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C697D25-C074-4A94-B30F-AB4AAA25B997}"/>
                </a:ext>
              </a:extLst>
            </p:cNvPr>
            <p:cNvSpPr/>
            <p:nvPr/>
          </p:nvSpPr>
          <p:spPr>
            <a:xfrm>
              <a:off x="821483" y="1014084"/>
              <a:ext cx="10755492" cy="5898635"/>
            </a:xfrm>
            <a:custGeom>
              <a:gdLst>
                <a:gd fmla="*/ 3362687 w 10755492" name="connsiteX0"/>
                <a:gd fmla="*/ 423 h 5898635" name="connsiteY0"/>
                <a:gd fmla="*/ 4989770 w 10755492" name="connsiteX1"/>
                <a:gd fmla="*/ 333453 h 5898635" name="connsiteY1"/>
                <a:gd fmla="*/ 6698254 w 10755492" name="connsiteX2"/>
                <a:gd fmla="*/ 1404263 h 5898635" name="connsiteY2"/>
                <a:gd fmla="*/ 9369264 w 10755492" name="connsiteX3"/>
                <a:gd fmla="*/ 1765211 h 5898635" name="connsiteY3"/>
                <a:gd fmla="*/ 10632580 w 10755492" name="connsiteX4"/>
                <a:gd fmla="*/ 2872116 h 5898635" name="connsiteY4"/>
                <a:gd fmla="*/ 10656643 w 10755492" name="connsiteX5"/>
                <a:gd fmla="*/ 4171527 h 5898635" name="connsiteY5"/>
                <a:gd fmla="*/ 10187412 w 10755492" name="connsiteX6"/>
                <a:gd fmla="*/ 4893421 h 5898635" name="connsiteY6"/>
                <a:gd fmla="*/ 10403980 w 10755492" name="connsiteX7"/>
                <a:gd fmla="*/ 5759695 h 5898635" name="connsiteY7"/>
                <a:gd fmla="*/ 10464138 w 10755492" name="connsiteX8"/>
                <a:gd fmla="*/ 5892042 h 5898635" name="connsiteY8"/>
                <a:gd fmla="*/ 10160411 w 10755492" name="connsiteX9"/>
                <a:gd fmla="*/ 5889105 h 5898635" name="connsiteY9"/>
                <a:gd fmla="*/ 10140999 w 10755492" name="connsiteX10"/>
                <a:gd fmla="*/ 5887685 h 5898635" name="connsiteY10"/>
                <a:gd fmla="*/ 10142772 w 10755492" name="connsiteX11"/>
                <a:gd fmla="*/ 5887232 h 5898635" name="connsiteY11"/>
                <a:gd fmla="*/ 10066340 w 10755492" name="connsiteX12"/>
                <a:gd fmla="*/ 5770105 h 5898635" name="connsiteY12"/>
                <a:gd fmla="*/ 9865997 w 10755492" name="connsiteX13"/>
                <a:gd fmla="*/ 4968733 h 5898635" name="connsiteY13"/>
                <a:gd fmla="*/ 10300073 w 10755492" name="connsiteX14"/>
                <a:gd fmla="*/ 4300923 h 5898635" name="connsiteY14"/>
                <a:gd fmla="*/ 10277813 w 10755492" name="connsiteX15"/>
                <a:gd fmla="*/ 3098865 h 5898635" name="connsiteY15"/>
                <a:gd fmla="*/ 9109145 w 10755492" name="connsiteX16"/>
                <a:gd fmla="*/ 2074890 h 5898635" name="connsiteY16"/>
                <a:gd fmla="*/ 6638249 w 10755492" name="connsiteX17"/>
                <a:gd fmla="*/ 1740985 h 5898635" name="connsiteY17"/>
                <a:gd fmla="*/ 5057766 w 10755492" name="connsiteX18"/>
                <a:gd fmla="*/ 750401 h 5898635" name="connsiteY18"/>
                <a:gd fmla="*/ 3020946 w 10755492" name="connsiteX19"/>
                <a:gd fmla="*/ 516667 h 5898635" name="connsiteY19"/>
                <a:gd fmla="*/ 817173 w 10755492" name="connsiteX20"/>
                <a:gd fmla="*/ 1919068 h 5898635" name="connsiteY20"/>
                <a:gd fmla="*/ 472138 w 10755492" name="connsiteX21"/>
                <a:gd fmla="*/ 3644243 h 5898635" name="connsiteY21"/>
                <a:gd fmla="*/ 1151078 w 10755492" name="connsiteX22"/>
                <a:gd fmla="*/ 4979863 h 5898635" name="connsiteY22"/>
                <a:gd fmla="*/ 1083122 w 10755492" name="connsiteX23"/>
                <a:gd fmla="*/ 5650673 h 5898635" name="connsiteY23"/>
                <a:gd fmla="*/ 996657 w 10755492" name="connsiteX24"/>
                <a:gd fmla="*/ 5833914 h 5898635" name="connsiteY24"/>
                <a:gd fmla="*/ 598243 w 10755492" name="connsiteX25"/>
                <a:gd fmla="*/ 5831884 h 5898635" name="connsiteY25"/>
                <a:gd fmla="*/ 766685 w 10755492" name="connsiteX26"/>
                <a:gd fmla="*/ 4905453 h 5898635" name="connsiteY26"/>
                <a:gd fmla="*/ 32759 w 10755492" name="connsiteX27"/>
                <a:gd fmla="*/ 3461663 h 5898635" name="connsiteY27"/>
                <a:gd fmla="*/ 405738 w 10755492" name="connsiteX28"/>
                <a:gd fmla="*/ 1596769 h 5898635" name="connsiteY28"/>
                <a:gd fmla="*/ 2787991 w 10755492" name="connsiteX29"/>
                <a:gd fmla="*/ 80790 h 5898635" name="connsiteY29"/>
                <a:gd fmla="*/ 3362687 w 10755492" name="connsiteX30"/>
                <a:gd fmla="*/ 423 h 589863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5898635" w="10755492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7BEB685-B97C-4688-9D04-C0DD426B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469232"/>
            <a:ext cx="12698594" cy="715879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804B66BE-E2D7-48EA-8079-56C81C1F68FF}"/>
              </a:ext>
            </a:extLst>
          </p:cNvPr>
          <p:cNvGrpSpPr/>
          <p:nvPr/>
        </p:nvGrpSpPr>
        <p:grpSpPr>
          <a:xfrm rot="20562208">
            <a:off x="4407101" y="1048735"/>
            <a:ext cx="2960231" cy="2396554"/>
            <a:chOff x="3830035" y="2125652"/>
            <a:chExt cx="3614705" cy="292640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AAEB0B8-5268-4F0D-85F0-48593705DDDC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CDF102B-9697-4F68-9C45-9BB2BBCBB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5186" y="2404393"/>
              <a:ext cx="3404402" cy="190984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30EF0A7-2E3F-4A57-A12D-9E51BF9FA2E3}"/>
              </a:ext>
            </a:extLst>
          </p:cNvPr>
          <p:cNvGrpSpPr/>
          <p:nvPr/>
        </p:nvGrpSpPr>
        <p:grpSpPr>
          <a:xfrm rot="21083424">
            <a:off x="4891308" y="778661"/>
            <a:ext cx="2960231" cy="2396554"/>
            <a:chOff x="3830035" y="2125652"/>
            <a:chExt cx="3614705" cy="292640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3DA5EFC-CEA8-4FCC-A32A-C78D4E8B9B10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46C5941-7C45-490C-8065-7E583BA6B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6916" y="2405363"/>
              <a:ext cx="3400941" cy="190790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D923DA4-A63D-4161-B1D3-7FA881E495D6}"/>
              </a:ext>
            </a:extLst>
          </p:cNvPr>
          <p:cNvGrpSpPr/>
          <p:nvPr/>
        </p:nvGrpSpPr>
        <p:grpSpPr>
          <a:xfrm>
            <a:off x="5270073" y="530523"/>
            <a:ext cx="2960231" cy="2396554"/>
            <a:chOff x="3830035" y="2125652"/>
            <a:chExt cx="3614705" cy="292640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5E69924-EAAA-436C-90AB-1DCF2188511B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3EC5EEB-AC1B-4897-B1A6-70FDCA244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5067" y="2399400"/>
              <a:ext cx="3404640" cy="191982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9D32176-7716-40F6-86DA-8F6FFEAEDC0E}"/>
              </a:ext>
            </a:extLst>
          </p:cNvPr>
          <p:cNvGrpSpPr/>
          <p:nvPr/>
        </p:nvGrpSpPr>
        <p:grpSpPr>
          <a:xfrm rot="555136">
            <a:off x="5870549" y="530523"/>
            <a:ext cx="2960231" cy="2396554"/>
            <a:chOff x="3830035" y="2125652"/>
            <a:chExt cx="3614705" cy="292640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FE82C3F-606D-4F0C-83EF-8CA7A2B6CFAC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5A3247B-7C42-49E1-995B-1E3107D80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5067" y="2399399"/>
              <a:ext cx="3404640" cy="191982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9CBA54D-2CDF-4041-99C4-BFA81CCEDB81}"/>
              </a:ext>
            </a:extLst>
          </p:cNvPr>
          <p:cNvGrpSpPr/>
          <p:nvPr/>
        </p:nvGrpSpPr>
        <p:grpSpPr>
          <a:xfrm rot="1270214">
            <a:off x="6611278" y="761794"/>
            <a:ext cx="2960231" cy="2396554"/>
            <a:chOff x="3830035" y="2125652"/>
            <a:chExt cx="3614705" cy="292640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1B3988B-DEB0-4D1D-8439-965839008756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1711DB6-48FB-4DB4-9CA6-489B65C6C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5068" y="2404326"/>
              <a:ext cx="3404637" cy="190997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2B2D88A3-C2B8-4AD9-A941-DE9D4DDC9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51331" y="2522444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val="280995688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5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5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B780B6ED-3F75-4C61-9796-CD6602BCF905}"/>
              </a:ext>
            </a:extLst>
          </p:cNvPr>
          <p:cNvSpPr/>
          <p:nvPr/>
        </p:nvSpPr>
        <p:spPr>
          <a:xfrm>
            <a:off x="1019620" y="1239115"/>
            <a:ext cx="10741719" cy="5921535"/>
          </a:xfrm>
          <a:custGeom>
            <a:gdLst>
              <a:gd fmla="*/ 628706 w 10741719" name="connsiteX0"/>
              <a:gd fmla="*/ 5679043 h 5921535" name="connsiteY0"/>
              <a:gd fmla="*/ 797148 w 10741719" name="connsiteX1"/>
              <a:gd fmla="*/ 4728548 h 5921535" name="connsiteY1"/>
              <a:gd fmla="*/ 207601 w 10741719" name="connsiteX2"/>
              <a:gd fmla="*/ 3657738 h 5921535" name="connsiteY2"/>
              <a:gd fmla="*/ 99317 w 10741719" name="connsiteX3"/>
              <a:gd fmla="*/ 1973317 h 5921535" name="connsiteY3"/>
              <a:gd fmla="*/ 1254348 w 10741719" name="connsiteX4"/>
              <a:gd fmla="*/ 661874 h 5921535" name="connsiteY4"/>
              <a:gd fmla="*/ 3552380 w 10741719" name="connsiteX5"/>
              <a:gd fmla="*/ 138 h 5921535" name="connsiteY5"/>
              <a:gd fmla="*/ 5477433 w 10741719" name="connsiteX6"/>
              <a:gd fmla="*/ 710001 h 5921535" name="connsiteY6"/>
              <a:gd fmla="*/ 6536212 w 10741719" name="connsiteX7"/>
              <a:gd fmla="*/ 1419864 h 5921535" name="connsiteY7"/>
              <a:gd fmla="*/ 8557517 w 10741719" name="connsiteX8"/>
              <a:gd fmla="*/ 1612369 h 5921535" name="connsiteY8"/>
              <a:gd fmla="*/ 9929117 w 10741719" name="connsiteX9"/>
              <a:gd fmla="*/ 2250043 h 5921535" name="connsiteY9"/>
              <a:gd fmla="*/ 10398348 w 10741719" name="connsiteX10"/>
              <a:gd fmla="*/ 3669769 h 5921535" name="connsiteY10"/>
              <a:gd fmla="*/ 9905054 w 10741719" name="connsiteX11"/>
              <a:gd fmla="*/ 4608232 h 5921535" name="connsiteY11"/>
              <a:gd fmla="*/ 10061464 w 10741719" name="connsiteX12"/>
              <a:gd fmla="*/ 5751232 h 5921535" name="connsiteY12"/>
              <a:gd fmla="*/ 10025369 w 10741719" name="connsiteX13"/>
              <a:gd fmla="*/ 5907643 h 5921535" name="connsiteY13"/>
              <a:gd fmla="*/ 628706 w 10741719" name="connsiteX14"/>
              <a:gd fmla="*/ 5679043 h 5921535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921535" w="10741719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FA53057-4A7B-49FB-BBE8-375682EFDC2B}"/>
              </a:ext>
            </a:extLst>
          </p:cNvPr>
          <p:cNvSpPr/>
          <p:nvPr/>
        </p:nvSpPr>
        <p:spPr>
          <a:xfrm>
            <a:off x="821483" y="1014084"/>
            <a:ext cx="10755492" cy="5898635"/>
          </a:xfrm>
          <a:custGeom>
            <a:gdLst>
              <a:gd fmla="*/ 3362687 w 10755492" name="connsiteX0"/>
              <a:gd fmla="*/ 423 h 5898635" name="connsiteY0"/>
              <a:gd fmla="*/ 4989770 w 10755492" name="connsiteX1"/>
              <a:gd fmla="*/ 333453 h 5898635" name="connsiteY1"/>
              <a:gd fmla="*/ 6698254 w 10755492" name="connsiteX2"/>
              <a:gd fmla="*/ 1404263 h 5898635" name="connsiteY2"/>
              <a:gd fmla="*/ 9369264 w 10755492" name="connsiteX3"/>
              <a:gd fmla="*/ 1765211 h 5898635" name="connsiteY3"/>
              <a:gd fmla="*/ 10632580 w 10755492" name="connsiteX4"/>
              <a:gd fmla="*/ 2872116 h 5898635" name="connsiteY4"/>
              <a:gd fmla="*/ 10656643 w 10755492" name="connsiteX5"/>
              <a:gd fmla="*/ 4171527 h 5898635" name="connsiteY5"/>
              <a:gd fmla="*/ 10187412 w 10755492" name="connsiteX6"/>
              <a:gd fmla="*/ 4893421 h 5898635" name="connsiteY6"/>
              <a:gd fmla="*/ 10403980 w 10755492" name="connsiteX7"/>
              <a:gd fmla="*/ 5759695 h 5898635" name="connsiteY7"/>
              <a:gd fmla="*/ 10464138 w 10755492" name="connsiteX8"/>
              <a:gd fmla="*/ 5892042 h 5898635" name="connsiteY8"/>
              <a:gd fmla="*/ 10160411 w 10755492" name="connsiteX9"/>
              <a:gd fmla="*/ 5889105 h 5898635" name="connsiteY9"/>
              <a:gd fmla="*/ 10140999 w 10755492" name="connsiteX10"/>
              <a:gd fmla="*/ 5887685 h 5898635" name="connsiteY10"/>
              <a:gd fmla="*/ 10142772 w 10755492" name="connsiteX11"/>
              <a:gd fmla="*/ 5887232 h 5898635" name="connsiteY11"/>
              <a:gd fmla="*/ 10066340 w 10755492" name="connsiteX12"/>
              <a:gd fmla="*/ 5770105 h 5898635" name="connsiteY12"/>
              <a:gd fmla="*/ 9865997 w 10755492" name="connsiteX13"/>
              <a:gd fmla="*/ 4968733 h 5898635" name="connsiteY13"/>
              <a:gd fmla="*/ 10300073 w 10755492" name="connsiteX14"/>
              <a:gd fmla="*/ 4300923 h 5898635" name="connsiteY14"/>
              <a:gd fmla="*/ 10277813 w 10755492" name="connsiteX15"/>
              <a:gd fmla="*/ 3098865 h 5898635" name="connsiteY15"/>
              <a:gd fmla="*/ 9109145 w 10755492" name="connsiteX16"/>
              <a:gd fmla="*/ 2074890 h 5898635" name="connsiteY16"/>
              <a:gd fmla="*/ 6638249 w 10755492" name="connsiteX17"/>
              <a:gd fmla="*/ 1740985 h 5898635" name="connsiteY17"/>
              <a:gd fmla="*/ 5057766 w 10755492" name="connsiteX18"/>
              <a:gd fmla="*/ 750401 h 5898635" name="connsiteY18"/>
              <a:gd fmla="*/ 3020946 w 10755492" name="connsiteX19"/>
              <a:gd fmla="*/ 516667 h 5898635" name="connsiteY19"/>
              <a:gd fmla="*/ 817173 w 10755492" name="connsiteX20"/>
              <a:gd fmla="*/ 1919068 h 5898635" name="connsiteY20"/>
              <a:gd fmla="*/ 472138 w 10755492" name="connsiteX21"/>
              <a:gd fmla="*/ 3644243 h 5898635" name="connsiteY21"/>
              <a:gd fmla="*/ 1151078 w 10755492" name="connsiteX22"/>
              <a:gd fmla="*/ 4979863 h 5898635" name="connsiteY22"/>
              <a:gd fmla="*/ 1083122 w 10755492" name="connsiteX23"/>
              <a:gd fmla="*/ 5650673 h 5898635" name="connsiteY23"/>
              <a:gd fmla="*/ 996657 w 10755492" name="connsiteX24"/>
              <a:gd fmla="*/ 5833914 h 5898635" name="connsiteY24"/>
              <a:gd fmla="*/ 598243 w 10755492" name="connsiteX25"/>
              <a:gd fmla="*/ 5831884 h 5898635" name="connsiteY25"/>
              <a:gd fmla="*/ 766685 w 10755492" name="connsiteX26"/>
              <a:gd fmla="*/ 4905453 h 5898635" name="connsiteY26"/>
              <a:gd fmla="*/ 32759 w 10755492" name="connsiteX27"/>
              <a:gd fmla="*/ 3461663 h 5898635" name="connsiteY27"/>
              <a:gd fmla="*/ 405738 w 10755492" name="connsiteX28"/>
              <a:gd fmla="*/ 1596769 h 5898635" name="connsiteY28"/>
              <a:gd fmla="*/ 2787991 w 10755492" name="connsiteX29"/>
              <a:gd fmla="*/ 80790 h 5898635" name="connsiteY29"/>
              <a:gd fmla="*/ 3362687 w 10755492" name="connsiteX30"/>
              <a:gd fmla="*/ 423 h 5898635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5898635" w="10755492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2DAACD-B2F9-416D-8E91-5660F7B48A64}"/>
              </a:ext>
            </a:extLst>
          </p:cNvPr>
          <p:cNvGrpSpPr/>
          <p:nvPr/>
        </p:nvGrpSpPr>
        <p:grpSpPr>
          <a:xfrm>
            <a:off x="8725905" y="787415"/>
            <a:ext cx="2828023" cy="2585323"/>
            <a:chOff x="8725905" y="787415"/>
            <a:chExt cx="2828023" cy="2585323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E55A7AE-CDD3-4A2F-876D-38884E9CEE89}"/>
                </a:ext>
              </a:extLst>
            </p:cNvPr>
            <p:cNvSpPr txBox="1"/>
            <p:nvPr/>
          </p:nvSpPr>
          <p:spPr>
            <a:xfrm>
              <a:off x="10240749" y="1926188"/>
              <a:ext cx="13004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8800">
                  <a:latin charset="-122" panose="02010601030101010101" pitchFamily="2" typeface="叶根友特色简体升级版"/>
                  <a:ea charset="-122" panose="02010601030101010101" pitchFamily="2" typeface="叶根友特色简体升级版"/>
                </a:rPr>
                <a:t>录</a:t>
              </a: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9BBF543A-770F-4BF7-B24C-DAE63103FE3A}"/>
                </a:ext>
              </a:extLst>
            </p:cNvPr>
            <p:cNvSpPr/>
            <p:nvPr/>
          </p:nvSpPr>
          <p:spPr>
            <a:xfrm>
              <a:off x="10592915" y="1299875"/>
              <a:ext cx="620084" cy="950030"/>
            </a:xfrm>
            <a:custGeom>
              <a:gdLst>
                <a:gd fmla="*/ 30969 w 620084" name="connsiteX0"/>
                <a:gd fmla="*/ 47662 h 950030" name="connsiteY0"/>
                <a:gd fmla="*/ 512232 w 620084" name="connsiteX1"/>
                <a:gd fmla="*/ 35630 h 950030" name="connsiteY1"/>
                <a:gd fmla="*/ 584422 w 620084" name="connsiteX2"/>
                <a:gd fmla="*/ 444704 h 950030" name="connsiteY2"/>
                <a:gd fmla="*/ 55032 w 620084" name="connsiteX3"/>
                <a:gd fmla="*/ 781588 h 950030" name="connsiteY3"/>
                <a:gd fmla="*/ 43000 w 620084" name="connsiteX4"/>
                <a:gd fmla="*/ 950030 h 9500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50030" w="620084">
                  <a:moveTo>
                    <a:pt x="30969" y="47662"/>
                  </a:moveTo>
                  <a:cubicBezTo>
                    <a:pt x="225479" y="8559"/>
                    <a:pt x="419990" y="-30544"/>
                    <a:pt x="512232" y="35630"/>
                  </a:cubicBezTo>
                  <a:cubicBezTo>
                    <a:pt x="604474" y="101804"/>
                    <a:pt x="660622" y="320378"/>
                    <a:pt x="584422" y="444704"/>
                  </a:cubicBezTo>
                  <a:cubicBezTo>
                    <a:pt x="508222" y="569030"/>
                    <a:pt x="145269" y="697367"/>
                    <a:pt x="55032" y="781588"/>
                  </a:cubicBezTo>
                  <a:cubicBezTo>
                    <a:pt x="-35205" y="865809"/>
                    <a:pt x="3897" y="907919"/>
                    <a:pt x="43000" y="95003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F8B0A523-F343-4417-BCE0-8CDFBADE6CB3}"/>
                </a:ext>
              </a:extLst>
            </p:cNvPr>
            <p:cNvSpPr/>
            <p:nvPr/>
          </p:nvSpPr>
          <p:spPr>
            <a:xfrm>
              <a:off x="8903368" y="2213811"/>
              <a:ext cx="1925053" cy="871304"/>
            </a:xfrm>
            <a:custGeom>
              <a:gdLst>
                <a:gd fmla="*/ 1925053 w 1925053" name="connsiteX0"/>
                <a:gd fmla="*/ 709863 h 871304" name="connsiteY0"/>
                <a:gd fmla="*/ 1419726 w 1925053" name="connsiteX1"/>
                <a:gd fmla="*/ 842210 h 871304" name="connsiteY1"/>
                <a:gd fmla="*/ 794084 w 1925053" name="connsiteX2"/>
                <a:gd fmla="*/ 216568 h 871304" name="connsiteY2"/>
                <a:gd fmla="*/ 0 w 1925053" name="connsiteX3"/>
                <a:gd fmla="*/ 0 h 87130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871304" w="1925053">
                  <a:moveTo>
                    <a:pt x="1925053" y="709863"/>
                  </a:moveTo>
                  <a:cubicBezTo>
                    <a:pt x="1766637" y="817144"/>
                    <a:pt x="1608221" y="924426"/>
                    <a:pt x="1419726" y="842210"/>
                  </a:cubicBezTo>
                  <a:cubicBezTo>
                    <a:pt x="1231231" y="759994"/>
                    <a:pt x="1030705" y="356936"/>
                    <a:pt x="794084" y="216568"/>
                  </a:cubicBezTo>
                  <a:cubicBezTo>
                    <a:pt x="557463" y="76200"/>
                    <a:pt x="278731" y="38100"/>
                    <a:pt x="0" y="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2BD2C4B-F50D-4F6A-989B-C89A5E183432}"/>
                </a:ext>
              </a:extLst>
            </p:cNvPr>
            <p:cNvSpPr/>
            <p:nvPr/>
          </p:nvSpPr>
          <p:spPr>
            <a:xfrm>
              <a:off x="8725905" y="2056820"/>
              <a:ext cx="241177" cy="2411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49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/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EA44547C-5479-4D12-9C9D-1E03C9D467E9}"/>
                </a:ext>
              </a:extLst>
            </p:cNvPr>
            <p:cNvSpPr txBox="1"/>
            <p:nvPr/>
          </p:nvSpPr>
          <p:spPr>
            <a:xfrm>
              <a:off x="9411035" y="787415"/>
              <a:ext cx="1643380" cy="1844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1500">
                  <a:latin charset="-122" panose="02010601030101010101" pitchFamily="2" typeface="叶根友特色简体升级版"/>
                  <a:ea charset="-122" panose="02010601030101010101" pitchFamily="2" typeface="叶根友特色简体升级版"/>
                </a:rPr>
                <a:t>目</a:t>
              </a:r>
            </a:p>
          </p:txBody>
        </p:sp>
      </p:grp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9FF29C2-4FBC-4821-9E6C-CE2F8E9CE103}"/>
              </a:ext>
            </a:extLst>
          </p:cNvPr>
          <p:cNvSpPr/>
          <p:nvPr/>
        </p:nvSpPr>
        <p:spPr>
          <a:xfrm>
            <a:off x="1831871" y="4195919"/>
            <a:ext cx="8995817" cy="2023286"/>
          </a:xfrm>
          <a:custGeom>
            <a:gdLst>
              <a:gd fmla="*/ 0 w 12176224" name="connsiteX0"/>
              <a:gd fmla="*/ 1845873 h 2023286" name="connsiteY0"/>
              <a:gd fmla="*/ 2403061 w 12176224" name="connsiteX1"/>
              <a:gd fmla="*/ 582499 h 2023286" name="connsiteY1"/>
              <a:gd fmla="*/ 6106727 w 12176224" name="connsiteX2"/>
              <a:gd fmla="*/ 2018784 h 2023286" name="connsiteY2"/>
              <a:gd fmla="*/ 9511273 w 12176224" name="connsiteX3"/>
              <a:gd fmla="*/ 34 h 2023286" name="connsiteY3"/>
              <a:gd fmla="*/ 12176224 w 12176224" name="connsiteX4"/>
              <a:gd fmla="*/ 1960725 h 2023286" name="connsiteY4"/>
              <a:gd fmla="*/ 12271513 w 12271513" name="connsiteX5"/>
              <a:gd fmla="*/ 0 h 222710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23286" w="12176224">
                <a:moveTo>
                  <a:pt x="0" y="1845873"/>
                </a:moveTo>
                <a:cubicBezTo>
                  <a:pt x="1107503" y="1797281"/>
                  <a:pt x="1515901" y="553680"/>
                  <a:pt x="2403061" y="582499"/>
                </a:cubicBezTo>
                <a:cubicBezTo>
                  <a:pt x="3290221" y="611318"/>
                  <a:pt x="4922025" y="2115861"/>
                  <a:pt x="6106727" y="2018784"/>
                </a:cubicBezTo>
                <a:cubicBezTo>
                  <a:pt x="7291429" y="1921707"/>
                  <a:pt x="8499690" y="9710"/>
                  <a:pt x="9511273" y="34"/>
                </a:cubicBezTo>
                <a:cubicBezTo>
                  <a:pt x="10522856" y="-9642"/>
                  <a:pt x="11418641" y="2005004"/>
                  <a:pt x="12176224" y="1960725"/>
                </a:cubicBezTo>
              </a:path>
            </a:pathLst>
          </a:custGeom>
          <a:noFill/>
          <a:ln w="9525"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方正静蕾简体"/>
              <a:ea charset="-122" panose="02000000000000000000" pitchFamily="2" typeface="方正静蕾简体"/>
            </a:endParaRPr>
          </a:p>
        </p:txBody>
      </p:sp>
      <p:pic>
        <p:nvPicPr>
          <p:cNvPr id="15" name="PA-图片 11">
            <a:extLst>
              <a:ext uri="{FF2B5EF4-FFF2-40B4-BE49-F238E27FC236}">
                <a16:creationId xmlns:a16="http://schemas.microsoft.com/office/drawing/2014/main" id="{2470BC6A-1CE0-451A-9844-6BC576EB76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0000" l="38266" r="41673"/>
          <a:stretch>
            <a:fillRect/>
          </a:stretch>
        </p:blipFill>
        <p:spPr>
          <a:xfrm>
            <a:off x="2920909" y="3322009"/>
            <a:ext cx="1172494" cy="1747820"/>
          </a:xfrm>
          <a:prstGeom prst="rect">
            <a:avLst/>
          </a:prstGeom>
        </p:spPr>
      </p:pic>
      <p:pic>
        <p:nvPicPr>
          <p:cNvPr id="16" name="PA-图片 12">
            <a:extLst>
              <a:ext uri="{FF2B5EF4-FFF2-40B4-BE49-F238E27FC236}">
                <a16:creationId xmlns:a16="http://schemas.microsoft.com/office/drawing/2014/main" id="{83DCED44-07AF-4D7F-8695-1AEE186C7EB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317" l="58231" r="21708" t="46683"/>
          <a:stretch>
            <a:fillRect/>
          </a:stretch>
        </p:blipFill>
        <p:spPr>
          <a:xfrm>
            <a:off x="5556502" y="4710516"/>
            <a:ext cx="1172494" cy="174782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>
                <a:solidFill>
                  <a:srgbClr val="FF0000"/>
                </a:solidFill>
              </a14:hiddenLine>
            </a:ext>
          </a:extLst>
        </p:spPr>
      </p:pic>
      <p:pic>
        <p:nvPicPr>
          <p:cNvPr id="17" name="PA-图片 14">
            <a:extLst>
              <a:ext uri="{FF2B5EF4-FFF2-40B4-BE49-F238E27FC236}">
                <a16:creationId xmlns:a16="http://schemas.microsoft.com/office/drawing/2014/main" id="{D6D3B301-32DF-4EE0-B87A-DBB55610805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899" l="344" r="79595" t="-2899"/>
          <a:stretch>
            <a:fillRect/>
          </a:stretch>
        </p:blipFill>
        <p:spPr>
          <a:xfrm>
            <a:off x="8271296" y="2750249"/>
            <a:ext cx="1172494" cy="174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>
                <a:solidFill>
                  <a:srgbClr val="FF0000"/>
                </a:solidFill>
              </a14:hiddenLine>
            </a:ext>
          </a:extLst>
        </p:spPr>
      </p:pic>
      <p:grpSp>
        <p:nvGrpSpPr>
          <p:cNvPr id="18" name="Group 58">
            <a:extLst>
              <a:ext uri="{FF2B5EF4-FFF2-40B4-BE49-F238E27FC236}">
                <a16:creationId xmlns:a16="http://schemas.microsoft.com/office/drawing/2014/main" id="{0CFCA45F-AD96-4EC6-BAC0-DA3E50458ECA}"/>
              </a:ext>
            </a:extLst>
          </p:cNvPr>
          <p:cNvGrpSpPr/>
          <p:nvPr/>
        </p:nvGrpSpPr>
        <p:grpSpPr>
          <a:xfrm>
            <a:off x="5036988" y="3624158"/>
            <a:ext cx="2382717" cy="1019690"/>
            <a:chOff x="7191871" y="1365463"/>
            <a:chExt cx="1786817" cy="765500"/>
          </a:xfrm>
        </p:grpSpPr>
        <p:sp>
          <p:nvSpPr>
            <p:cNvPr id="19" name="TextBox 46">
              <a:extLst>
                <a:ext uri="{FF2B5EF4-FFF2-40B4-BE49-F238E27FC236}">
                  <a16:creationId xmlns:a16="http://schemas.microsoft.com/office/drawing/2014/main" id="{33522B36-9A95-499A-9D0C-A7C241D0D8CC}"/>
                </a:ext>
              </a:extLst>
            </p:cNvPr>
            <p:cNvSpPr txBox="1"/>
            <p:nvPr/>
          </p:nvSpPr>
          <p:spPr>
            <a:xfrm>
              <a:off x="7191871" y="1574991"/>
              <a:ext cx="1786817" cy="566327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点击输入简要文字内容，文字内容需概括精炼，言简意赅的说明分项内容言简意赅的说明分项内容</a:t>
              </a:r>
            </a:p>
          </p:txBody>
        </p:sp>
        <p:sp>
          <p:nvSpPr>
            <p:cNvPr id="20" name="Rectangle 47">
              <a:extLst>
                <a:ext uri="{FF2B5EF4-FFF2-40B4-BE49-F238E27FC236}">
                  <a16:creationId xmlns:a16="http://schemas.microsoft.com/office/drawing/2014/main" id="{35610D88-59AC-42CD-9EB4-17F349F1E81E}"/>
                </a:ext>
              </a:extLst>
            </p:cNvPr>
            <p:cNvSpPr/>
            <p:nvPr/>
          </p:nvSpPr>
          <p:spPr>
            <a:xfrm>
              <a:off x="7466745" y="1365463"/>
              <a:ext cx="1237071" cy="205937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  <a:sym charset="0" typeface="【嵐】芊柔体"/>
                </a:rPr>
                <a:t>标题文本预设</a:t>
              </a:r>
            </a:p>
          </p:txBody>
        </p:sp>
      </p:grpSp>
      <p:grpSp>
        <p:nvGrpSpPr>
          <p:cNvPr id="21" name="Group 58">
            <a:extLst>
              <a:ext uri="{FF2B5EF4-FFF2-40B4-BE49-F238E27FC236}">
                <a16:creationId xmlns:a16="http://schemas.microsoft.com/office/drawing/2014/main" id="{992A460C-3CD1-4ABE-A4C5-09B4521773D9}"/>
              </a:ext>
            </a:extLst>
          </p:cNvPr>
          <p:cNvGrpSpPr/>
          <p:nvPr/>
        </p:nvGrpSpPr>
        <p:grpSpPr>
          <a:xfrm>
            <a:off x="7663675" y="4679602"/>
            <a:ext cx="2363199" cy="1034204"/>
            <a:chOff x="7191871" y="1365463"/>
            <a:chExt cx="2138113" cy="776396"/>
          </a:xfrm>
        </p:grpSpPr>
        <p:sp>
          <p:nvSpPr>
            <p:cNvPr id="22" name="TextBox 46">
              <a:extLst>
                <a:ext uri="{FF2B5EF4-FFF2-40B4-BE49-F238E27FC236}">
                  <a16:creationId xmlns:a16="http://schemas.microsoft.com/office/drawing/2014/main" id="{EBEDD14E-1251-457B-B29B-401CB2857C1D}"/>
                </a:ext>
              </a:extLst>
            </p:cNvPr>
            <p:cNvSpPr txBox="1"/>
            <p:nvPr/>
          </p:nvSpPr>
          <p:spPr>
            <a:xfrm>
              <a:off x="7191871" y="1585887"/>
              <a:ext cx="2138113" cy="5663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>
                  <a:solidFill>
                    <a:srgbClr val="FF0000"/>
                  </a:solidFill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点击输入简要文字内容，文字内容需概括精炼，言简意赅的说明分项内容言简意赅的说明分项内容</a:t>
              </a:r>
            </a:p>
          </p:txBody>
        </p:sp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id="{D01D2DA5-F61C-45F6-BA76-0DAB7C99947D}"/>
                </a:ext>
              </a:extLst>
            </p:cNvPr>
            <p:cNvSpPr/>
            <p:nvPr/>
          </p:nvSpPr>
          <p:spPr>
            <a:xfrm>
              <a:off x="7640448" y="1365463"/>
              <a:ext cx="1240960" cy="20593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>
                  <a:solidFill>
                    <a:srgbClr val="FF0000"/>
                  </a:solidFill>
                </a14:hiddenLine>
              </a:ext>
            </a:extLst>
          </p:spPr>
          <p:txBody>
            <a:bodyPr bIns="0" lIns="0" rIns="0" tIns="0" wrap="non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  <a:sym charset="0" typeface="【嵐】芊柔体"/>
                </a:rPr>
                <a:t>标题文本预设</a:t>
              </a:r>
            </a:p>
          </p:txBody>
        </p:sp>
      </p:grpSp>
      <p:grpSp>
        <p:nvGrpSpPr>
          <p:cNvPr id="24" name="Group 58">
            <a:extLst>
              <a:ext uri="{FF2B5EF4-FFF2-40B4-BE49-F238E27FC236}">
                <a16:creationId xmlns:a16="http://schemas.microsoft.com/office/drawing/2014/main" id="{B7E46140-3F39-49F1-8433-55DC30636003}"/>
              </a:ext>
            </a:extLst>
          </p:cNvPr>
          <p:cNvGrpSpPr/>
          <p:nvPr/>
        </p:nvGrpSpPr>
        <p:grpSpPr>
          <a:xfrm>
            <a:off x="2469602" y="5157319"/>
            <a:ext cx="2363199" cy="1034204"/>
            <a:chOff x="7191871" y="1365463"/>
            <a:chExt cx="2138113" cy="776396"/>
          </a:xfrm>
        </p:grpSpPr>
        <p:sp>
          <p:nvSpPr>
            <p:cNvPr id="25" name="TextBox 46">
              <a:extLst>
                <a:ext uri="{FF2B5EF4-FFF2-40B4-BE49-F238E27FC236}">
                  <a16:creationId xmlns:a16="http://schemas.microsoft.com/office/drawing/2014/main" id="{DC25E429-E35B-4181-9755-D4A594B2F1B2}"/>
                </a:ext>
              </a:extLst>
            </p:cNvPr>
            <p:cNvSpPr txBox="1"/>
            <p:nvPr/>
          </p:nvSpPr>
          <p:spPr>
            <a:xfrm>
              <a:off x="7191871" y="1585887"/>
              <a:ext cx="2138113" cy="5663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>
                  <a:solidFill>
                    <a:srgbClr val="FF0000"/>
                  </a:solidFill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点击输入简要文字内容，文字内容需概括精炼，言简意赅的说明分项内容言简意赅的说明分项内容</a:t>
              </a:r>
            </a:p>
          </p:txBody>
        </p:sp>
        <p:sp>
          <p:nvSpPr>
            <p:cNvPr id="26" name="Rectangle 47">
              <a:extLst>
                <a:ext uri="{FF2B5EF4-FFF2-40B4-BE49-F238E27FC236}">
                  <a16:creationId xmlns:a16="http://schemas.microsoft.com/office/drawing/2014/main" id="{85D66743-3925-4368-AC34-651BED633163}"/>
                </a:ext>
              </a:extLst>
            </p:cNvPr>
            <p:cNvSpPr/>
            <p:nvPr/>
          </p:nvSpPr>
          <p:spPr>
            <a:xfrm>
              <a:off x="7640447" y="1365463"/>
              <a:ext cx="1240960" cy="20593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>
                  <a:solidFill>
                    <a:srgbClr val="FF0000"/>
                  </a:solidFill>
                </a14:hiddenLine>
              </a:ext>
            </a:extLst>
          </p:spPr>
          <p:txBody>
            <a:bodyPr bIns="0" lIns="0" rIns="0" tIns="0" wrap="non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  <a:sym charset="0" typeface="【嵐】芊柔体"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val="60737616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489 0.34097 C -0.74401 0.33357 -0.67721 0.1331 -0.58567 0.12847 C -0.49401 0.12407 -0.38281 0.32685 -0.2858 0.3132 C -0.18776 0.29907 -0.08359 -7.40741E-07 -2.29167E-06 -7.40741E-07" pathEditMode="relative" ptsTypes="AAAA" rAng="0">
                                      <p:cBhvr>
                                        <p:cTn dur="2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45" y="-1706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62 0.04144 C -0.453 0.03426 -0.39388 -0.2162 -0.31029 -0.21204 C -0.22644 -0.2081 -0.09779 0.01412 3.95833E-06 -3.7037E-07" pathEditMode="relative" ptsTypes="AAA" rAng="0">
                                      <p:cBhvr>
                                        <p:cTn dur="20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-1268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85 0.26481 C -0.14609 0.25694 -0.07318 -0.00417 -2.08333E-07 4.44444E-06" pathEditMode="relative" ptsTypes="AA" rAng="0">
                                      <p:cBhvr>
                                        <p:cTn dur="2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1326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0026635-FD18-4E34-B8A5-842118B15905}"/>
              </a:ext>
            </a:extLst>
          </p:cNvPr>
          <p:cNvSpPr/>
          <p:nvPr/>
        </p:nvSpPr>
        <p:spPr>
          <a:xfrm>
            <a:off x="1019620" y="1239115"/>
            <a:ext cx="10741719" cy="5921535"/>
          </a:xfrm>
          <a:custGeom>
            <a:gdLst>
              <a:gd fmla="*/ 628706 w 10741719" name="connsiteX0"/>
              <a:gd fmla="*/ 5679043 h 5921535" name="connsiteY0"/>
              <a:gd fmla="*/ 797148 w 10741719" name="connsiteX1"/>
              <a:gd fmla="*/ 4728548 h 5921535" name="connsiteY1"/>
              <a:gd fmla="*/ 207601 w 10741719" name="connsiteX2"/>
              <a:gd fmla="*/ 3657738 h 5921535" name="connsiteY2"/>
              <a:gd fmla="*/ 99317 w 10741719" name="connsiteX3"/>
              <a:gd fmla="*/ 1973317 h 5921535" name="connsiteY3"/>
              <a:gd fmla="*/ 1254348 w 10741719" name="connsiteX4"/>
              <a:gd fmla="*/ 661874 h 5921535" name="connsiteY4"/>
              <a:gd fmla="*/ 3552380 w 10741719" name="connsiteX5"/>
              <a:gd fmla="*/ 138 h 5921535" name="connsiteY5"/>
              <a:gd fmla="*/ 5477433 w 10741719" name="connsiteX6"/>
              <a:gd fmla="*/ 710001 h 5921535" name="connsiteY6"/>
              <a:gd fmla="*/ 6536212 w 10741719" name="connsiteX7"/>
              <a:gd fmla="*/ 1419864 h 5921535" name="connsiteY7"/>
              <a:gd fmla="*/ 8557517 w 10741719" name="connsiteX8"/>
              <a:gd fmla="*/ 1612369 h 5921535" name="connsiteY8"/>
              <a:gd fmla="*/ 9929117 w 10741719" name="connsiteX9"/>
              <a:gd fmla="*/ 2250043 h 5921535" name="connsiteY9"/>
              <a:gd fmla="*/ 10398348 w 10741719" name="connsiteX10"/>
              <a:gd fmla="*/ 3669769 h 5921535" name="connsiteY10"/>
              <a:gd fmla="*/ 9905054 w 10741719" name="connsiteX11"/>
              <a:gd fmla="*/ 4608232 h 5921535" name="connsiteY11"/>
              <a:gd fmla="*/ 10061464 w 10741719" name="connsiteX12"/>
              <a:gd fmla="*/ 5751232 h 5921535" name="connsiteY12"/>
              <a:gd fmla="*/ 10025369 w 10741719" name="connsiteX13"/>
              <a:gd fmla="*/ 5907643 h 5921535" name="connsiteY13"/>
              <a:gd fmla="*/ 628706 w 10741719" name="connsiteX14"/>
              <a:gd fmla="*/ 5679043 h 5921535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921535" w="10741719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ECD9310-9EC2-44B3-9BCB-BA767359D597}"/>
              </a:ext>
            </a:extLst>
          </p:cNvPr>
          <p:cNvSpPr/>
          <p:nvPr/>
        </p:nvSpPr>
        <p:spPr>
          <a:xfrm>
            <a:off x="821483" y="1014084"/>
            <a:ext cx="10755492" cy="5898635"/>
          </a:xfrm>
          <a:custGeom>
            <a:gdLst>
              <a:gd fmla="*/ 3362687 w 10755492" name="connsiteX0"/>
              <a:gd fmla="*/ 423 h 5898635" name="connsiteY0"/>
              <a:gd fmla="*/ 4989770 w 10755492" name="connsiteX1"/>
              <a:gd fmla="*/ 333453 h 5898635" name="connsiteY1"/>
              <a:gd fmla="*/ 6698254 w 10755492" name="connsiteX2"/>
              <a:gd fmla="*/ 1404263 h 5898635" name="connsiteY2"/>
              <a:gd fmla="*/ 9369264 w 10755492" name="connsiteX3"/>
              <a:gd fmla="*/ 1765211 h 5898635" name="connsiteY3"/>
              <a:gd fmla="*/ 10632580 w 10755492" name="connsiteX4"/>
              <a:gd fmla="*/ 2872116 h 5898635" name="connsiteY4"/>
              <a:gd fmla="*/ 10656643 w 10755492" name="connsiteX5"/>
              <a:gd fmla="*/ 4171527 h 5898635" name="connsiteY5"/>
              <a:gd fmla="*/ 10187412 w 10755492" name="connsiteX6"/>
              <a:gd fmla="*/ 4893421 h 5898635" name="connsiteY6"/>
              <a:gd fmla="*/ 10403980 w 10755492" name="connsiteX7"/>
              <a:gd fmla="*/ 5759695 h 5898635" name="connsiteY7"/>
              <a:gd fmla="*/ 10464138 w 10755492" name="connsiteX8"/>
              <a:gd fmla="*/ 5892042 h 5898635" name="connsiteY8"/>
              <a:gd fmla="*/ 10160411 w 10755492" name="connsiteX9"/>
              <a:gd fmla="*/ 5889105 h 5898635" name="connsiteY9"/>
              <a:gd fmla="*/ 10140999 w 10755492" name="connsiteX10"/>
              <a:gd fmla="*/ 5887685 h 5898635" name="connsiteY10"/>
              <a:gd fmla="*/ 10142772 w 10755492" name="connsiteX11"/>
              <a:gd fmla="*/ 5887232 h 5898635" name="connsiteY11"/>
              <a:gd fmla="*/ 10066340 w 10755492" name="connsiteX12"/>
              <a:gd fmla="*/ 5770105 h 5898635" name="connsiteY12"/>
              <a:gd fmla="*/ 9865997 w 10755492" name="connsiteX13"/>
              <a:gd fmla="*/ 4968733 h 5898635" name="connsiteY13"/>
              <a:gd fmla="*/ 10300073 w 10755492" name="connsiteX14"/>
              <a:gd fmla="*/ 4300923 h 5898635" name="connsiteY14"/>
              <a:gd fmla="*/ 10277813 w 10755492" name="connsiteX15"/>
              <a:gd fmla="*/ 3098865 h 5898635" name="connsiteY15"/>
              <a:gd fmla="*/ 9109145 w 10755492" name="connsiteX16"/>
              <a:gd fmla="*/ 2074890 h 5898635" name="connsiteY16"/>
              <a:gd fmla="*/ 6638249 w 10755492" name="connsiteX17"/>
              <a:gd fmla="*/ 1740985 h 5898635" name="connsiteY17"/>
              <a:gd fmla="*/ 5057766 w 10755492" name="connsiteX18"/>
              <a:gd fmla="*/ 750401 h 5898635" name="connsiteY18"/>
              <a:gd fmla="*/ 3020946 w 10755492" name="connsiteX19"/>
              <a:gd fmla="*/ 516667 h 5898635" name="connsiteY19"/>
              <a:gd fmla="*/ 817173 w 10755492" name="connsiteX20"/>
              <a:gd fmla="*/ 1919068 h 5898635" name="connsiteY20"/>
              <a:gd fmla="*/ 472138 w 10755492" name="connsiteX21"/>
              <a:gd fmla="*/ 3644243 h 5898635" name="connsiteY21"/>
              <a:gd fmla="*/ 1151078 w 10755492" name="connsiteX22"/>
              <a:gd fmla="*/ 4979863 h 5898635" name="connsiteY22"/>
              <a:gd fmla="*/ 1083122 w 10755492" name="connsiteX23"/>
              <a:gd fmla="*/ 5650673 h 5898635" name="connsiteY23"/>
              <a:gd fmla="*/ 996657 w 10755492" name="connsiteX24"/>
              <a:gd fmla="*/ 5833914 h 5898635" name="connsiteY24"/>
              <a:gd fmla="*/ 598243 w 10755492" name="connsiteX25"/>
              <a:gd fmla="*/ 5831884 h 5898635" name="connsiteY25"/>
              <a:gd fmla="*/ 766685 w 10755492" name="connsiteX26"/>
              <a:gd fmla="*/ 4905453 h 5898635" name="connsiteY26"/>
              <a:gd fmla="*/ 32759 w 10755492" name="connsiteX27"/>
              <a:gd fmla="*/ 3461663 h 5898635" name="connsiteY27"/>
              <a:gd fmla="*/ 405738 w 10755492" name="connsiteX28"/>
              <a:gd fmla="*/ 1596769 h 5898635" name="connsiteY28"/>
              <a:gd fmla="*/ 2787991 w 10755492" name="connsiteX29"/>
              <a:gd fmla="*/ 80790 h 5898635" name="connsiteY29"/>
              <a:gd fmla="*/ 3362687 w 10755492" name="connsiteX30"/>
              <a:gd fmla="*/ 423 h 5898635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5898635" w="10755492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FFC747-1A04-4EF4-8CE8-23D8A863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4379" y="0"/>
            <a:ext cx="12322898" cy="69469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E6A3DA9-0BFC-4201-B823-5E6C8B5D6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3750387" y="1890155"/>
            <a:ext cx="3542150" cy="53137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3A00CE-D895-4388-AEA2-1287E455F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9682" l="7189"/>
          <a:stretch>
            <a:fillRect/>
          </a:stretch>
        </p:blipFill>
        <p:spPr>
          <a:xfrm>
            <a:off x="2760149" y="5339338"/>
            <a:ext cx="2321041" cy="1180219"/>
          </a:xfrm>
          <a:prstGeom prst="rect">
            <a:avLst/>
          </a:prstGeom>
          <a:effectLst>
            <a:outerShdw algn="tl" blurRad="254000" dir="2700000" dist="254000" rotWithShape="0">
              <a:srgbClr val="0070C0">
                <a:alpha val="40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15D936-5370-46F9-A1DF-BB4459179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9682" l="7189"/>
          <a:stretch>
            <a:fillRect/>
          </a:stretch>
        </p:blipFill>
        <p:spPr>
          <a:xfrm>
            <a:off x="6369798" y="2432509"/>
            <a:ext cx="2654671" cy="1349866"/>
          </a:xfrm>
          <a:prstGeom prst="rect">
            <a:avLst/>
          </a:prstGeom>
          <a:effectLst>
            <a:outerShdw algn="tl" blurRad="254000" dir="2700000" dist="254000" rotWithShape="0">
              <a:srgbClr val="0070C0">
                <a:alpha val="40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3F9575B-D7E9-4774-8D34-BAA63DADB3DA}"/>
              </a:ext>
            </a:extLst>
          </p:cNvPr>
          <p:cNvSpPr/>
          <p:nvPr/>
        </p:nvSpPr>
        <p:spPr>
          <a:xfrm>
            <a:off x="3482160" y="4652842"/>
            <a:ext cx="4078603" cy="701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altLang="en-US" b="1" lang="zh-CN" sz="4000">
                <a:solidFill>
                  <a:srgbClr val="6D3A0E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寻觅秋天的踪迹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BEE088-689C-4154-A4B1-AEE8EA735155}"/>
              </a:ext>
            </a:extLst>
          </p:cNvPr>
          <p:cNvSpPr/>
          <p:nvPr/>
        </p:nvSpPr>
        <p:spPr>
          <a:xfrm>
            <a:off x="4339810" y="3679876"/>
            <a:ext cx="2222286" cy="8229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altLang="zh-CN" b="1" lang="en-US" spc="300" sz="4800">
                <a:solidFill>
                  <a:srgbClr val="6D3A0E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04</a:t>
            </a:r>
          </a:p>
        </p:txBody>
      </p:sp>
    </p:spTree>
    <p:extLst>
      <p:ext uri="{BB962C8B-B14F-4D97-AF65-F5344CB8AC3E}">
        <p14:creationId val="235007408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4E8ED3-43D1-4C0A-96A4-A40FF3F6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AACA59E-5DA5-453F-8890-40F27BC92B3C}"/>
              </a:ext>
            </a:extLst>
          </p:cNvPr>
          <p:cNvGrpSpPr/>
          <p:nvPr/>
        </p:nvGrpSpPr>
        <p:grpSpPr>
          <a:xfrm rot="10800000">
            <a:off x="626072" y="-886906"/>
            <a:ext cx="10939856" cy="6998947"/>
            <a:chOff x="821483" y="1014084"/>
            <a:chExt cx="10939856" cy="614656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C54161C-34F8-4097-9C8B-5F6010466710}"/>
                </a:ext>
              </a:extLst>
            </p:cNvPr>
            <p:cNvSpPr/>
            <p:nvPr/>
          </p:nvSpPr>
          <p:spPr>
            <a:xfrm>
              <a:off x="1019620" y="1239115"/>
              <a:ext cx="10741719" cy="5921535"/>
            </a:xfrm>
            <a:custGeom>
              <a:gdLst>
                <a:gd fmla="*/ 628706 w 10741719" name="connsiteX0"/>
                <a:gd fmla="*/ 5679043 h 5921535" name="connsiteY0"/>
                <a:gd fmla="*/ 797148 w 10741719" name="connsiteX1"/>
                <a:gd fmla="*/ 4728548 h 5921535" name="connsiteY1"/>
                <a:gd fmla="*/ 207601 w 10741719" name="connsiteX2"/>
                <a:gd fmla="*/ 3657738 h 5921535" name="connsiteY2"/>
                <a:gd fmla="*/ 99317 w 10741719" name="connsiteX3"/>
                <a:gd fmla="*/ 1973317 h 5921535" name="connsiteY3"/>
                <a:gd fmla="*/ 1254348 w 10741719" name="connsiteX4"/>
                <a:gd fmla="*/ 661874 h 5921535" name="connsiteY4"/>
                <a:gd fmla="*/ 3552380 w 10741719" name="connsiteX5"/>
                <a:gd fmla="*/ 138 h 5921535" name="connsiteY5"/>
                <a:gd fmla="*/ 5477433 w 10741719" name="connsiteX6"/>
                <a:gd fmla="*/ 710001 h 5921535" name="connsiteY6"/>
                <a:gd fmla="*/ 6536212 w 10741719" name="connsiteX7"/>
                <a:gd fmla="*/ 1419864 h 5921535" name="connsiteY7"/>
                <a:gd fmla="*/ 8557517 w 10741719" name="connsiteX8"/>
                <a:gd fmla="*/ 1612369 h 5921535" name="connsiteY8"/>
                <a:gd fmla="*/ 9929117 w 10741719" name="connsiteX9"/>
                <a:gd fmla="*/ 2250043 h 5921535" name="connsiteY9"/>
                <a:gd fmla="*/ 10398348 w 10741719" name="connsiteX10"/>
                <a:gd fmla="*/ 3669769 h 5921535" name="connsiteY10"/>
                <a:gd fmla="*/ 9905054 w 10741719" name="connsiteX11"/>
                <a:gd fmla="*/ 4608232 h 5921535" name="connsiteY11"/>
                <a:gd fmla="*/ 10061464 w 10741719" name="connsiteX12"/>
                <a:gd fmla="*/ 5751232 h 5921535" name="connsiteY12"/>
                <a:gd fmla="*/ 10025369 w 10741719" name="connsiteX13"/>
                <a:gd fmla="*/ 5907643 h 5921535" name="connsiteY13"/>
                <a:gd fmla="*/ 628706 w 10741719" name="connsiteX14"/>
                <a:gd fmla="*/ 5679043 h 592153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921535" w="10741719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C697D25-C074-4A94-B30F-AB4AAA25B997}"/>
                </a:ext>
              </a:extLst>
            </p:cNvPr>
            <p:cNvSpPr/>
            <p:nvPr/>
          </p:nvSpPr>
          <p:spPr>
            <a:xfrm>
              <a:off x="821483" y="1014084"/>
              <a:ext cx="10755492" cy="5898635"/>
            </a:xfrm>
            <a:custGeom>
              <a:gdLst>
                <a:gd fmla="*/ 3362687 w 10755492" name="connsiteX0"/>
                <a:gd fmla="*/ 423 h 5898635" name="connsiteY0"/>
                <a:gd fmla="*/ 4989770 w 10755492" name="connsiteX1"/>
                <a:gd fmla="*/ 333453 h 5898635" name="connsiteY1"/>
                <a:gd fmla="*/ 6698254 w 10755492" name="connsiteX2"/>
                <a:gd fmla="*/ 1404263 h 5898635" name="connsiteY2"/>
                <a:gd fmla="*/ 9369264 w 10755492" name="connsiteX3"/>
                <a:gd fmla="*/ 1765211 h 5898635" name="connsiteY3"/>
                <a:gd fmla="*/ 10632580 w 10755492" name="connsiteX4"/>
                <a:gd fmla="*/ 2872116 h 5898635" name="connsiteY4"/>
                <a:gd fmla="*/ 10656643 w 10755492" name="connsiteX5"/>
                <a:gd fmla="*/ 4171527 h 5898635" name="connsiteY5"/>
                <a:gd fmla="*/ 10187412 w 10755492" name="connsiteX6"/>
                <a:gd fmla="*/ 4893421 h 5898635" name="connsiteY6"/>
                <a:gd fmla="*/ 10403980 w 10755492" name="connsiteX7"/>
                <a:gd fmla="*/ 5759695 h 5898635" name="connsiteY7"/>
                <a:gd fmla="*/ 10464138 w 10755492" name="connsiteX8"/>
                <a:gd fmla="*/ 5892042 h 5898635" name="connsiteY8"/>
                <a:gd fmla="*/ 10160411 w 10755492" name="connsiteX9"/>
                <a:gd fmla="*/ 5889105 h 5898635" name="connsiteY9"/>
                <a:gd fmla="*/ 10140999 w 10755492" name="connsiteX10"/>
                <a:gd fmla="*/ 5887685 h 5898635" name="connsiteY10"/>
                <a:gd fmla="*/ 10142772 w 10755492" name="connsiteX11"/>
                <a:gd fmla="*/ 5887232 h 5898635" name="connsiteY11"/>
                <a:gd fmla="*/ 10066340 w 10755492" name="connsiteX12"/>
                <a:gd fmla="*/ 5770105 h 5898635" name="connsiteY12"/>
                <a:gd fmla="*/ 9865997 w 10755492" name="connsiteX13"/>
                <a:gd fmla="*/ 4968733 h 5898635" name="connsiteY13"/>
                <a:gd fmla="*/ 10300073 w 10755492" name="connsiteX14"/>
                <a:gd fmla="*/ 4300923 h 5898635" name="connsiteY14"/>
                <a:gd fmla="*/ 10277813 w 10755492" name="connsiteX15"/>
                <a:gd fmla="*/ 3098865 h 5898635" name="connsiteY15"/>
                <a:gd fmla="*/ 9109145 w 10755492" name="connsiteX16"/>
                <a:gd fmla="*/ 2074890 h 5898635" name="connsiteY16"/>
                <a:gd fmla="*/ 6638249 w 10755492" name="connsiteX17"/>
                <a:gd fmla="*/ 1740985 h 5898635" name="connsiteY17"/>
                <a:gd fmla="*/ 5057766 w 10755492" name="connsiteX18"/>
                <a:gd fmla="*/ 750401 h 5898635" name="connsiteY18"/>
                <a:gd fmla="*/ 3020946 w 10755492" name="connsiteX19"/>
                <a:gd fmla="*/ 516667 h 5898635" name="connsiteY19"/>
                <a:gd fmla="*/ 817173 w 10755492" name="connsiteX20"/>
                <a:gd fmla="*/ 1919068 h 5898635" name="connsiteY20"/>
                <a:gd fmla="*/ 472138 w 10755492" name="connsiteX21"/>
                <a:gd fmla="*/ 3644243 h 5898635" name="connsiteY21"/>
                <a:gd fmla="*/ 1151078 w 10755492" name="connsiteX22"/>
                <a:gd fmla="*/ 4979863 h 5898635" name="connsiteY22"/>
                <a:gd fmla="*/ 1083122 w 10755492" name="connsiteX23"/>
                <a:gd fmla="*/ 5650673 h 5898635" name="connsiteY23"/>
                <a:gd fmla="*/ 996657 w 10755492" name="connsiteX24"/>
                <a:gd fmla="*/ 5833914 h 5898635" name="connsiteY24"/>
                <a:gd fmla="*/ 598243 w 10755492" name="connsiteX25"/>
                <a:gd fmla="*/ 5831884 h 5898635" name="connsiteY25"/>
                <a:gd fmla="*/ 766685 w 10755492" name="connsiteX26"/>
                <a:gd fmla="*/ 4905453 h 5898635" name="connsiteY26"/>
                <a:gd fmla="*/ 32759 w 10755492" name="connsiteX27"/>
                <a:gd fmla="*/ 3461663 h 5898635" name="connsiteY27"/>
                <a:gd fmla="*/ 405738 w 10755492" name="connsiteX28"/>
                <a:gd fmla="*/ 1596769 h 5898635" name="connsiteY28"/>
                <a:gd fmla="*/ 2787991 w 10755492" name="connsiteX29"/>
                <a:gd fmla="*/ 80790 h 5898635" name="connsiteY29"/>
                <a:gd fmla="*/ 3362687 w 10755492" name="connsiteX30"/>
                <a:gd fmla="*/ 423 h 589863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5898635" w="10755492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7BEB685-B97C-4688-9D04-C0DD426B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469232"/>
            <a:ext cx="12698594" cy="715879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F3A7F23-87D8-4E08-92A7-A6495E68A23F}"/>
              </a:ext>
            </a:extLst>
          </p:cNvPr>
          <p:cNvGrpSpPr/>
          <p:nvPr/>
        </p:nvGrpSpPr>
        <p:grpSpPr>
          <a:xfrm rot="20891812">
            <a:off x="3528684" y="397241"/>
            <a:ext cx="2195265" cy="1777251"/>
            <a:chOff x="3830035" y="2125652"/>
            <a:chExt cx="3614705" cy="292640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E1E938E-3399-42CE-8B90-00EF86A638D6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F282040-7022-4739-A0F7-31EA3E51D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5203" y="2399713"/>
              <a:ext cx="3404366" cy="191920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A051905-4CE5-4672-BFB7-4282A5F7D5FE}"/>
              </a:ext>
            </a:extLst>
          </p:cNvPr>
          <p:cNvGrpSpPr/>
          <p:nvPr/>
        </p:nvGrpSpPr>
        <p:grpSpPr>
          <a:xfrm rot="771662">
            <a:off x="5515386" y="803378"/>
            <a:ext cx="2195265" cy="1777251"/>
            <a:chOff x="3830035" y="2125652"/>
            <a:chExt cx="3614705" cy="292640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785CE9E-8862-49F1-BD6B-15EB9D44CB2C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66B97FE-27E3-4A91-9C15-27A2A3168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02505" y="2224433"/>
              <a:ext cx="2269759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C3D33F1-C16C-4555-AEA2-1E741208556F}"/>
              </a:ext>
            </a:extLst>
          </p:cNvPr>
          <p:cNvGrpSpPr/>
          <p:nvPr/>
        </p:nvGrpSpPr>
        <p:grpSpPr>
          <a:xfrm rot="20891812">
            <a:off x="7434488" y="1605268"/>
            <a:ext cx="2195265" cy="1777251"/>
            <a:chOff x="3830035" y="2125652"/>
            <a:chExt cx="3614705" cy="292640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CD26A77-FD27-47DE-8C60-DD4F2AD4150A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3C008F0-3364-4079-B326-FCBFA687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02505" y="2224433"/>
              <a:ext cx="2269759" cy="22697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1AB3061-0885-4C75-9492-7F67F57758B2}"/>
              </a:ext>
            </a:extLst>
          </p:cNvPr>
          <p:cNvGrpSpPr/>
          <p:nvPr/>
        </p:nvGrpSpPr>
        <p:grpSpPr>
          <a:xfrm rot="742650">
            <a:off x="8156425" y="2970568"/>
            <a:ext cx="1888429" cy="1528841"/>
            <a:chOff x="3830035" y="2125652"/>
            <a:chExt cx="3614705" cy="292640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29AE8AA-EFD9-4110-AB16-C5126E4C6495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CA0F843D-CA10-4FF9-BF3A-8DBB67FEB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02596" y="2224520"/>
              <a:ext cx="2269582" cy="226958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F2102BA8-954D-4C66-A9C1-F6BA5A599D61}"/>
              </a:ext>
            </a:extLst>
          </p:cNvPr>
          <p:cNvSpPr/>
          <p:nvPr/>
        </p:nvSpPr>
        <p:spPr>
          <a:xfrm>
            <a:off x="4125396" y="2666656"/>
            <a:ext cx="2783535" cy="1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愿你像那小小的溪流，将那高高的山峰作为生命的起点，一路跳跃，勇敢地奔向生活的大海 ……</a:t>
            </a:r>
          </a:p>
        </p:txBody>
      </p:sp>
    </p:spTree>
    <p:extLst>
      <p:ext uri="{BB962C8B-B14F-4D97-AF65-F5344CB8AC3E}">
        <p14:creationId val="210571011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7" presetSubtype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7" presetSubtype="1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0026635-FD18-4E34-B8A5-842118B15905}"/>
              </a:ext>
            </a:extLst>
          </p:cNvPr>
          <p:cNvSpPr/>
          <p:nvPr/>
        </p:nvSpPr>
        <p:spPr>
          <a:xfrm>
            <a:off x="1019620" y="1239115"/>
            <a:ext cx="10741719" cy="5921535"/>
          </a:xfrm>
          <a:custGeom>
            <a:gdLst>
              <a:gd fmla="*/ 628706 w 10741719" name="connsiteX0"/>
              <a:gd fmla="*/ 5679043 h 5921535" name="connsiteY0"/>
              <a:gd fmla="*/ 797148 w 10741719" name="connsiteX1"/>
              <a:gd fmla="*/ 4728548 h 5921535" name="connsiteY1"/>
              <a:gd fmla="*/ 207601 w 10741719" name="connsiteX2"/>
              <a:gd fmla="*/ 3657738 h 5921535" name="connsiteY2"/>
              <a:gd fmla="*/ 99317 w 10741719" name="connsiteX3"/>
              <a:gd fmla="*/ 1973317 h 5921535" name="connsiteY3"/>
              <a:gd fmla="*/ 1254348 w 10741719" name="connsiteX4"/>
              <a:gd fmla="*/ 661874 h 5921535" name="connsiteY4"/>
              <a:gd fmla="*/ 3552380 w 10741719" name="connsiteX5"/>
              <a:gd fmla="*/ 138 h 5921535" name="connsiteY5"/>
              <a:gd fmla="*/ 5477433 w 10741719" name="connsiteX6"/>
              <a:gd fmla="*/ 710001 h 5921535" name="connsiteY6"/>
              <a:gd fmla="*/ 6536212 w 10741719" name="connsiteX7"/>
              <a:gd fmla="*/ 1419864 h 5921535" name="connsiteY7"/>
              <a:gd fmla="*/ 8557517 w 10741719" name="connsiteX8"/>
              <a:gd fmla="*/ 1612369 h 5921535" name="connsiteY8"/>
              <a:gd fmla="*/ 9929117 w 10741719" name="connsiteX9"/>
              <a:gd fmla="*/ 2250043 h 5921535" name="connsiteY9"/>
              <a:gd fmla="*/ 10398348 w 10741719" name="connsiteX10"/>
              <a:gd fmla="*/ 3669769 h 5921535" name="connsiteY10"/>
              <a:gd fmla="*/ 9905054 w 10741719" name="connsiteX11"/>
              <a:gd fmla="*/ 4608232 h 5921535" name="connsiteY11"/>
              <a:gd fmla="*/ 10061464 w 10741719" name="connsiteX12"/>
              <a:gd fmla="*/ 5751232 h 5921535" name="connsiteY12"/>
              <a:gd fmla="*/ 10025369 w 10741719" name="connsiteX13"/>
              <a:gd fmla="*/ 5907643 h 5921535" name="connsiteY13"/>
              <a:gd fmla="*/ 628706 w 10741719" name="connsiteX14"/>
              <a:gd fmla="*/ 5679043 h 5921535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921535" w="10741719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ECD9310-9EC2-44B3-9BCB-BA767359D597}"/>
              </a:ext>
            </a:extLst>
          </p:cNvPr>
          <p:cNvSpPr/>
          <p:nvPr/>
        </p:nvSpPr>
        <p:spPr>
          <a:xfrm>
            <a:off x="821483" y="1014084"/>
            <a:ext cx="10755492" cy="5898635"/>
          </a:xfrm>
          <a:custGeom>
            <a:gdLst>
              <a:gd fmla="*/ 3362687 w 10755492" name="connsiteX0"/>
              <a:gd fmla="*/ 423 h 5898635" name="connsiteY0"/>
              <a:gd fmla="*/ 4989770 w 10755492" name="connsiteX1"/>
              <a:gd fmla="*/ 333453 h 5898635" name="connsiteY1"/>
              <a:gd fmla="*/ 6698254 w 10755492" name="connsiteX2"/>
              <a:gd fmla="*/ 1404263 h 5898635" name="connsiteY2"/>
              <a:gd fmla="*/ 9369264 w 10755492" name="connsiteX3"/>
              <a:gd fmla="*/ 1765211 h 5898635" name="connsiteY3"/>
              <a:gd fmla="*/ 10632580 w 10755492" name="connsiteX4"/>
              <a:gd fmla="*/ 2872116 h 5898635" name="connsiteY4"/>
              <a:gd fmla="*/ 10656643 w 10755492" name="connsiteX5"/>
              <a:gd fmla="*/ 4171527 h 5898635" name="connsiteY5"/>
              <a:gd fmla="*/ 10187412 w 10755492" name="connsiteX6"/>
              <a:gd fmla="*/ 4893421 h 5898635" name="connsiteY6"/>
              <a:gd fmla="*/ 10403980 w 10755492" name="connsiteX7"/>
              <a:gd fmla="*/ 5759695 h 5898635" name="connsiteY7"/>
              <a:gd fmla="*/ 10464138 w 10755492" name="connsiteX8"/>
              <a:gd fmla="*/ 5892042 h 5898635" name="connsiteY8"/>
              <a:gd fmla="*/ 10160411 w 10755492" name="connsiteX9"/>
              <a:gd fmla="*/ 5889105 h 5898635" name="connsiteY9"/>
              <a:gd fmla="*/ 10140999 w 10755492" name="connsiteX10"/>
              <a:gd fmla="*/ 5887685 h 5898635" name="connsiteY10"/>
              <a:gd fmla="*/ 10142772 w 10755492" name="connsiteX11"/>
              <a:gd fmla="*/ 5887232 h 5898635" name="connsiteY11"/>
              <a:gd fmla="*/ 10066340 w 10755492" name="connsiteX12"/>
              <a:gd fmla="*/ 5770105 h 5898635" name="connsiteY12"/>
              <a:gd fmla="*/ 9865997 w 10755492" name="connsiteX13"/>
              <a:gd fmla="*/ 4968733 h 5898635" name="connsiteY13"/>
              <a:gd fmla="*/ 10300073 w 10755492" name="connsiteX14"/>
              <a:gd fmla="*/ 4300923 h 5898635" name="connsiteY14"/>
              <a:gd fmla="*/ 10277813 w 10755492" name="connsiteX15"/>
              <a:gd fmla="*/ 3098865 h 5898635" name="connsiteY15"/>
              <a:gd fmla="*/ 9109145 w 10755492" name="connsiteX16"/>
              <a:gd fmla="*/ 2074890 h 5898635" name="connsiteY16"/>
              <a:gd fmla="*/ 6638249 w 10755492" name="connsiteX17"/>
              <a:gd fmla="*/ 1740985 h 5898635" name="connsiteY17"/>
              <a:gd fmla="*/ 5057766 w 10755492" name="connsiteX18"/>
              <a:gd fmla="*/ 750401 h 5898635" name="connsiteY18"/>
              <a:gd fmla="*/ 3020946 w 10755492" name="connsiteX19"/>
              <a:gd fmla="*/ 516667 h 5898635" name="connsiteY19"/>
              <a:gd fmla="*/ 817173 w 10755492" name="connsiteX20"/>
              <a:gd fmla="*/ 1919068 h 5898635" name="connsiteY20"/>
              <a:gd fmla="*/ 472138 w 10755492" name="connsiteX21"/>
              <a:gd fmla="*/ 3644243 h 5898635" name="connsiteY21"/>
              <a:gd fmla="*/ 1151078 w 10755492" name="connsiteX22"/>
              <a:gd fmla="*/ 4979863 h 5898635" name="connsiteY22"/>
              <a:gd fmla="*/ 1083122 w 10755492" name="connsiteX23"/>
              <a:gd fmla="*/ 5650673 h 5898635" name="connsiteY23"/>
              <a:gd fmla="*/ 996657 w 10755492" name="connsiteX24"/>
              <a:gd fmla="*/ 5833914 h 5898635" name="connsiteY24"/>
              <a:gd fmla="*/ 598243 w 10755492" name="connsiteX25"/>
              <a:gd fmla="*/ 5831884 h 5898635" name="connsiteY25"/>
              <a:gd fmla="*/ 766685 w 10755492" name="connsiteX26"/>
              <a:gd fmla="*/ 4905453 h 5898635" name="connsiteY26"/>
              <a:gd fmla="*/ 32759 w 10755492" name="connsiteX27"/>
              <a:gd fmla="*/ 3461663 h 5898635" name="connsiteY27"/>
              <a:gd fmla="*/ 405738 w 10755492" name="connsiteX28"/>
              <a:gd fmla="*/ 1596769 h 5898635" name="connsiteY28"/>
              <a:gd fmla="*/ 2787991 w 10755492" name="connsiteX29"/>
              <a:gd fmla="*/ 80790 h 5898635" name="connsiteY29"/>
              <a:gd fmla="*/ 3362687 w 10755492" name="connsiteX30"/>
              <a:gd fmla="*/ 423 h 5898635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5898635" w="10755492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FFC747-1A04-4EF4-8CE8-23D8A863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4379" y="0"/>
            <a:ext cx="12322898" cy="69469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A6E02C-9C27-44B0-9AE1-005DF4EAC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19050" y="3060711"/>
            <a:ext cx="1757744" cy="17577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E7C2D4-2CD8-4EF5-AA7E-E0880FA7C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78404" y="2942823"/>
            <a:ext cx="1860991" cy="18609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3AA82C-A7F4-493B-8DD7-0C5564DF0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38825" y="2998594"/>
            <a:ext cx="1757744" cy="17577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6CBC984-206E-480F-A6A8-335FCA423AC8}"/>
              </a:ext>
            </a:extLst>
          </p:cNvPr>
          <p:cNvSpPr txBox="1"/>
          <p:nvPr/>
        </p:nvSpPr>
        <p:spPr>
          <a:xfrm>
            <a:off x="2159633" y="4914083"/>
            <a:ext cx="18540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2000">
                <a:solidFill>
                  <a:schemeClr val="tx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卡通可爱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8FAB58-A5E6-4BC7-A981-890B92C4C680}"/>
              </a:ext>
            </a:extLst>
          </p:cNvPr>
          <p:cNvSpPr txBox="1"/>
          <p:nvPr/>
        </p:nvSpPr>
        <p:spPr>
          <a:xfrm>
            <a:off x="2078404" y="5439688"/>
            <a:ext cx="20165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1200"/>
              <a:t>Lorem ipsum dolor sit amet, consectetur adipisicing elit,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FFD76DD-8D5D-4958-A8A2-9BB00C91EB99}"/>
              </a:ext>
            </a:extLst>
          </p:cNvPr>
          <p:cNvSpPr txBox="1"/>
          <p:nvPr/>
        </p:nvSpPr>
        <p:spPr>
          <a:xfrm>
            <a:off x="5319051" y="4914083"/>
            <a:ext cx="18540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2000">
                <a:solidFill>
                  <a:schemeClr val="tx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卡通可爱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8819454-8D02-4807-8E54-9199D5E089F6}"/>
              </a:ext>
            </a:extLst>
          </p:cNvPr>
          <p:cNvSpPr txBox="1"/>
          <p:nvPr/>
        </p:nvSpPr>
        <p:spPr>
          <a:xfrm>
            <a:off x="5237821" y="5439688"/>
            <a:ext cx="20165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1200"/>
              <a:t>Lorem ipsum dolor sit amet, consectetur adipisicing elit,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BFC2001-1C6F-4CE9-B5A5-850B30D8B991}"/>
              </a:ext>
            </a:extLst>
          </p:cNvPr>
          <p:cNvSpPr txBox="1"/>
          <p:nvPr/>
        </p:nvSpPr>
        <p:spPr>
          <a:xfrm>
            <a:off x="8225231" y="4914083"/>
            <a:ext cx="18540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2000">
                <a:solidFill>
                  <a:schemeClr val="tx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卡通可爱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D9672F2-ACF5-4BF3-B506-19D1B013AACD}"/>
              </a:ext>
            </a:extLst>
          </p:cNvPr>
          <p:cNvSpPr txBox="1"/>
          <p:nvPr/>
        </p:nvSpPr>
        <p:spPr>
          <a:xfrm>
            <a:off x="8144002" y="5439688"/>
            <a:ext cx="20165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1200"/>
              <a:t>Lorem ipsum dolor sit amet, consectetur adipisicing elit,</a:t>
            </a:r>
          </a:p>
        </p:txBody>
      </p:sp>
    </p:spTree>
    <p:extLst>
      <p:ext uri="{BB962C8B-B14F-4D97-AF65-F5344CB8AC3E}">
        <p14:creationId val="394017549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9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0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1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2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3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4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5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7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9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4E8ED3-43D1-4C0A-96A4-A40FF3F6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AACA59E-5DA5-453F-8890-40F27BC92B3C}"/>
              </a:ext>
            </a:extLst>
          </p:cNvPr>
          <p:cNvGrpSpPr/>
          <p:nvPr/>
        </p:nvGrpSpPr>
        <p:grpSpPr>
          <a:xfrm rot="10800000">
            <a:off x="626072" y="-886906"/>
            <a:ext cx="10939856" cy="6998947"/>
            <a:chOff x="821483" y="1014084"/>
            <a:chExt cx="10939856" cy="614656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C54161C-34F8-4097-9C8B-5F6010466710}"/>
                </a:ext>
              </a:extLst>
            </p:cNvPr>
            <p:cNvSpPr/>
            <p:nvPr/>
          </p:nvSpPr>
          <p:spPr>
            <a:xfrm>
              <a:off x="1019620" y="1239115"/>
              <a:ext cx="10741719" cy="5921535"/>
            </a:xfrm>
            <a:custGeom>
              <a:gdLst>
                <a:gd fmla="*/ 628706 w 10741719" name="connsiteX0"/>
                <a:gd fmla="*/ 5679043 h 5921535" name="connsiteY0"/>
                <a:gd fmla="*/ 797148 w 10741719" name="connsiteX1"/>
                <a:gd fmla="*/ 4728548 h 5921535" name="connsiteY1"/>
                <a:gd fmla="*/ 207601 w 10741719" name="connsiteX2"/>
                <a:gd fmla="*/ 3657738 h 5921535" name="connsiteY2"/>
                <a:gd fmla="*/ 99317 w 10741719" name="connsiteX3"/>
                <a:gd fmla="*/ 1973317 h 5921535" name="connsiteY3"/>
                <a:gd fmla="*/ 1254348 w 10741719" name="connsiteX4"/>
                <a:gd fmla="*/ 661874 h 5921535" name="connsiteY4"/>
                <a:gd fmla="*/ 3552380 w 10741719" name="connsiteX5"/>
                <a:gd fmla="*/ 138 h 5921535" name="connsiteY5"/>
                <a:gd fmla="*/ 5477433 w 10741719" name="connsiteX6"/>
                <a:gd fmla="*/ 710001 h 5921535" name="connsiteY6"/>
                <a:gd fmla="*/ 6536212 w 10741719" name="connsiteX7"/>
                <a:gd fmla="*/ 1419864 h 5921535" name="connsiteY7"/>
                <a:gd fmla="*/ 8557517 w 10741719" name="connsiteX8"/>
                <a:gd fmla="*/ 1612369 h 5921535" name="connsiteY8"/>
                <a:gd fmla="*/ 9929117 w 10741719" name="connsiteX9"/>
                <a:gd fmla="*/ 2250043 h 5921535" name="connsiteY9"/>
                <a:gd fmla="*/ 10398348 w 10741719" name="connsiteX10"/>
                <a:gd fmla="*/ 3669769 h 5921535" name="connsiteY10"/>
                <a:gd fmla="*/ 9905054 w 10741719" name="connsiteX11"/>
                <a:gd fmla="*/ 4608232 h 5921535" name="connsiteY11"/>
                <a:gd fmla="*/ 10061464 w 10741719" name="connsiteX12"/>
                <a:gd fmla="*/ 5751232 h 5921535" name="connsiteY12"/>
                <a:gd fmla="*/ 10025369 w 10741719" name="connsiteX13"/>
                <a:gd fmla="*/ 5907643 h 5921535" name="connsiteY13"/>
                <a:gd fmla="*/ 628706 w 10741719" name="connsiteX14"/>
                <a:gd fmla="*/ 5679043 h 592153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921535" w="10741719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C697D25-C074-4A94-B30F-AB4AAA25B997}"/>
                </a:ext>
              </a:extLst>
            </p:cNvPr>
            <p:cNvSpPr/>
            <p:nvPr/>
          </p:nvSpPr>
          <p:spPr>
            <a:xfrm>
              <a:off x="821483" y="1014084"/>
              <a:ext cx="10755492" cy="5898635"/>
            </a:xfrm>
            <a:custGeom>
              <a:gdLst>
                <a:gd fmla="*/ 3362687 w 10755492" name="connsiteX0"/>
                <a:gd fmla="*/ 423 h 5898635" name="connsiteY0"/>
                <a:gd fmla="*/ 4989770 w 10755492" name="connsiteX1"/>
                <a:gd fmla="*/ 333453 h 5898635" name="connsiteY1"/>
                <a:gd fmla="*/ 6698254 w 10755492" name="connsiteX2"/>
                <a:gd fmla="*/ 1404263 h 5898635" name="connsiteY2"/>
                <a:gd fmla="*/ 9369264 w 10755492" name="connsiteX3"/>
                <a:gd fmla="*/ 1765211 h 5898635" name="connsiteY3"/>
                <a:gd fmla="*/ 10632580 w 10755492" name="connsiteX4"/>
                <a:gd fmla="*/ 2872116 h 5898635" name="connsiteY4"/>
                <a:gd fmla="*/ 10656643 w 10755492" name="connsiteX5"/>
                <a:gd fmla="*/ 4171527 h 5898635" name="connsiteY5"/>
                <a:gd fmla="*/ 10187412 w 10755492" name="connsiteX6"/>
                <a:gd fmla="*/ 4893421 h 5898635" name="connsiteY6"/>
                <a:gd fmla="*/ 10403980 w 10755492" name="connsiteX7"/>
                <a:gd fmla="*/ 5759695 h 5898635" name="connsiteY7"/>
                <a:gd fmla="*/ 10464138 w 10755492" name="connsiteX8"/>
                <a:gd fmla="*/ 5892042 h 5898635" name="connsiteY8"/>
                <a:gd fmla="*/ 10160411 w 10755492" name="connsiteX9"/>
                <a:gd fmla="*/ 5889105 h 5898635" name="connsiteY9"/>
                <a:gd fmla="*/ 10140999 w 10755492" name="connsiteX10"/>
                <a:gd fmla="*/ 5887685 h 5898635" name="connsiteY10"/>
                <a:gd fmla="*/ 10142772 w 10755492" name="connsiteX11"/>
                <a:gd fmla="*/ 5887232 h 5898635" name="connsiteY11"/>
                <a:gd fmla="*/ 10066340 w 10755492" name="connsiteX12"/>
                <a:gd fmla="*/ 5770105 h 5898635" name="connsiteY12"/>
                <a:gd fmla="*/ 9865997 w 10755492" name="connsiteX13"/>
                <a:gd fmla="*/ 4968733 h 5898635" name="connsiteY13"/>
                <a:gd fmla="*/ 10300073 w 10755492" name="connsiteX14"/>
                <a:gd fmla="*/ 4300923 h 5898635" name="connsiteY14"/>
                <a:gd fmla="*/ 10277813 w 10755492" name="connsiteX15"/>
                <a:gd fmla="*/ 3098865 h 5898635" name="connsiteY15"/>
                <a:gd fmla="*/ 9109145 w 10755492" name="connsiteX16"/>
                <a:gd fmla="*/ 2074890 h 5898635" name="connsiteY16"/>
                <a:gd fmla="*/ 6638249 w 10755492" name="connsiteX17"/>
                <a:gd fmla="*/ 1740985 h 5898635" name="connsiteY17"/>
                <a:gd fmla="*/ 5057766 w 10755492" name="connsiteX18"/>
                <a:gd fmla="*/ 750401 h 5898635" name="connsiteY18"/>
                <a:gd fmla="*/ 3020946 w 10755492" name="connsiteX19"/>
                <a:gd fmla="*/ 516667 h 5898635" name="connsiteY19"/>
                <a:gd fmla="*/ 817173 w 10755492" name="connsiteX20"/>
                <a:gd fmla="*/ 1919068 h 5898635" name="connsiteY20"/>
                <a:gd fmla="*/ 472138 w 10755492" name="connsiteX21"/>
                <a:gd fmla="*/ 3644243 h 5898635" name="connsiteY21"/>
                <a:gd fmla="*/ 1151078 w 10755492" name="connsiteX22"/>
                <a:gd fmla="*/ 4979863 h 5898635" name="connsiteY22"/>
                <a:gd fmla="*/ 1083122 w 10755492" name="connsiteX23"/>
                <a:gd fmla="*/ 5650673 h 5898635" name="connsiteY23"/>
                <a:gd fmla="*/ 996657 w 10755492" name="connsiteX24"/>
                <a:gd fmla="*/ 5833914 h 5898635" name="connsiteY24"/>
                <a:gd fmla="*/ 598243 w 10755492" name="connsiteX25"/>
                <a:gd fmla="*/ 5831884 h 5898635" name="connsiteY25"/>
                <a:gd fmla="*/ 766685 w 10755492" name="connsiteX26"/>
                <a:gd fmla="*/ 4905453 h 5898635" name="connsiteY26"/>
                <a:gd fmla="*/ 32759 w 10755492" name="connsiteX27"/>
                <a:gd fmla="*/ 3461663 h 5898635" name="connsiteY27"/>
                <a:gd fmla="*/ 405738 w 10755492" name="connsiteX28"/>
                <a:gd fmla="*/ 1596769 h 5898635" name="connsiteY28"/>
                <a:gd fmla="*/ 2787991 w 10755492" name="connsiteX29"/>
                <a:gd fmla="*/ 80790 h 5898635" name="connsiteY29"/>
                <a:gd fmla="*/ 3362687 w 10755492" name="connsiteX30"/>
                <a:gd fmla="*/ 423 h 589863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5898635" w="10755492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7BEB685-B97C-4688-9D04-C0DD426B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469232"/>
            <a:ext cx="12698594" cy="715879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D6441FD-AF11-4872-A811-04CA277814C6}"/>
              </a:ext>
            </a:extLst>
          </p:cNvPr>
          <p:cNvGrpSpPr/>
          <p:nvPr/>
        </p:nvGrpSpPr>
        <p:grpSpPr>
          <a:xfrm rot="819744">
            <a:off x="8030313" y="441422"/>
            <a:ext cx="1965996" cy="1591639"/>
            <a:chOff x="3830035" y="2125652"/>
            <a:chExt cx="3614705" cy="292640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3E5216C-8FF1-4CBF-938A-BD658C62CB4E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F0D97FD-228C-4889-ADFE-FE587D09B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5066" y="2399399"/>
              <a:ext cx="3404640" cy="191982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D39C284-E753-479C-95EF-EFEAA3F77B7E}"/>
              </a:ext>
            </a:extLst>
          </p:cNvPr>
          <p:cNvGrpSpPr/>
          <p:nvPr/>
        </p:nvGrpSpPr>
        <p:grpSpPr>
          <a:xfrm rot="819744">
            <a:off x="6686867" y="1512441"/>
            <a:ext cx="1965996" cy="1591639"/>
            <a:chOff x="3830035" y="2125652"/>
            <a:chExt cx="3614705" cy="292640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6D63DBA-9B35-4FAD-921D-8E1C21F025D8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15BDE57-7C11-4FED-B261-2ABCD5A8F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5066" y="2399399"/>
              <a:ext cx="3404640" cy="191982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26EDD68-FDB5-4AFC-B474-42388B72E329}"/>
              </a:ext>
            </a:extLst>
          </p:cNvPr>
          <p:cNvGrpSpPr/>
          <p:nvPr/>
        </p:nvGrpSpPr>
        <p:grpSpPr>
          <a:xfrm rot="819744">
            <a:off x="7021536" y="3096600"/>
            <a:ext cx="1965996" cy="1591639"/>
            <a:chOff x="3830035" y="2125652"/>
            <a:chExt cx="3614705" cy="292640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1BB1B12-B5AB-4410-A31E-996F0452652A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AAB8940-7D22-4BD6-8FE5-B726C2F56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5066" y="2399399"/>
              <a:ext cx="3404640" cy="191982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40EA7F11-26C1-4115-B7E2-984783D7A439}"/>
              </a:ext>
            </a:extLst>
          </p:cNvPr>
          <p:cNvSpPr/>
          <p:nvPr/>
        </p:nvSpPr>
        <p:spPr>
          <a:xfrm>
            <a:off x="3686848" y="1115928"/>
            <a:ext cx="2753751" cy="1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愿你像那小小的溪流，将那高高的山峰作为生命的起点，一路跳跃，勇敢地奔向生活的大海 ……</a:t>
            </a:r>
          </a:p>
        </p:txBody>
      </p:sp>
    </p:spTree>
    <p:extLst>
      <p:ext uri="{BB962C8B-B14F-4D97-AF65-F5344CB8AC3E}">
        <p14:creationId val="220763308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8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0026635-FD18-4E34-B8A5-842118B15905}"/>
              </a:ext>
            </a:extLst>
          </p:cNvPr>
          <p:cNvSpPr/>
          <p:nvPr/>
        </p:nvSpPr>
        <p:spPr>
          <a:xfrm>
            <a:off x="1019620" y="1239115"/>
            <a:ext cx="10741719" cy="5921535"/>
          </a:xfrm>
          <a:custGeom>
            <a:gdLst>
              <a:gd fmla="*/ 628706 w 10741719" name="connsiteX0"/>
              <a:gd fmla="*/ 5679043 h 5921535" name="connsiteY0"/>
              <a:gd fmla="*/ 797148 w 10741719" name="connsiteX1"/>
              <a:gd fmla="*/ 4728548 h 5921535" name="connsiteY1"/>
              <a:gd fmla="*/ 207601 w 10741719" name="connsiteX2"/>
              <a:gd fmla="*/ 3657738 h 5921535" name="connsiteY2"/>
              <a:gd fmla="*/ 99317 w 10741719" name="connsiteX3"/>
              <a:gd fmla="*/ 1973317 h 5921535" name="connsiteY3"/>
              <a:gd fmla="*/ 1254348 w 10741719" name="connsiteX4"/>
              <a:gd fmla="*/ 661874 h 5921535" name="connsiteY4"/>
              <a:gd fmla="*/ 3552380 w 10741719" name="connsiteX5"/>
              <a:gd fmla="*/ 138 h 5921535" name="connsiteY5"/>
              <a:gd fmla="*/ 5477433 w 10741719" name="connsiteX6"/>
              <a:gd fmla="*/ 710001 h 5921535" name="connsiteY6"/>
              <a:gd fmla="*/ 6536212 w 10741719" name="connsiteX7"/>
              <a:gd fmla="*/ 1419864 h 5921535" name="connsiteY7"/>
              <a:gd fmla="*/ 8557517 w 10741719" name="connsiteX8"/>
              <a:gd fmla="*/ 1612369 h 5921535" name="connsiteY8"/>
              <a:gd fmla="*/ 9929117 w 10741719" name="connsiteX9"/>
              <a:gd fmla="*/ 2250043 h 5921535" name="connsiteY9"/>
              <a:gd fmla="*/ 10398348 w 10741719" name="connsiteX10"/>
              <a:gd fmla="*/ 3669769 h 5921535" name="connsiteY10"/>
              <a:gd fmla="*/ 9905054 w 10741719" name="connsiteX11"/>
              <a:gd fmla="*/ 4608232 h 5921535" name="connsiteY11"/>
              <a:gd fmla="*/ 10061464 w 10741719" name="connsiteX12"/>
              <a:gd fmla="*/ 5751232 h 5921535" name="connsiteY12"/>
              <a:gd fmla="*/ 10025369 w 10741719" name="connsiteX13"/>
              <a:gd fmla="*/ 5907643 h 5921535" name="connsiteY13"/>
              <a:gd fmla="*/ 628706 w 10741719" name="connsiteX14"/>
              <a:gd fmla="*/ 5679043 h 5921535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921535" w="10741719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ECD9310-9EC2-44B3-9BCB-BA767359D597}"/>
              </a:ext>
            </a:extLst>
          </p:cNvPr>
          <p:cNvSpPr/>
          <p:nvPr/>
        </p:nvSpPr>
        <p:spPr>
          <a:xfrm>
            <a:off x="821483" y="1014084"/>
            <a:ext cx="10755492" cy="5898635"/>
          </a:xfrm>
          <a:custGeom>
            <a:gdLst>
              <a:gd fmla="*/ 3362687 w 10755492" name="connsiteX0"/>
              <a:gd fmla="*/ 423 h 5898635" name="connsiteY0"/>
              <a:gd fmla="*/ 4989770 w 10755492" name="connsiteX1"/>
              <a:gd fmla="*/ 333453 h 5898635" name="connsiteY1"/>
              <a:gd fmla="*/ 6698254 w 10755492" name="connsiteX2"/>
              <a:gd fmla="*/ 1404263 h 5898635" name="connsiteY2"/>
              <a:gd fmla="*/ 9369264 w 10755492" name="connsiteX3"/>
              <a:gd fmla="*/ 1765211 h 5898635" name="connsiteY3"/>
              <a:gd fmla="*/ 10632580 w 10755492" name="connsiteX4"/>
              <a:gd fmla="*/ 2872116 h 5898635" name="connsiteY4"/>
              <a:gd fmla="*/ 10656643 w 10755492" name="connsiteX5"/>
              <a:gd fmla="*/ 4171527 h 5898635" name="connsiteY5"/>
              <a:gd fmla="*/ 10187412 w 10755492" name="connsiteX6"/>
              <a:gd fmla="*/ 4893421 h 5898635" name="connsiteY6"/>
              <a:gd fmla="*/ 10403980 w 10755492" name="connsiteX7"/>
              <a:gd fmla="*/ 5759695 h 5898635" name="connsiteY7"/>
              <a:gd fmla="*/ 10464138 w 10755492" name="connsiteX8"/>
              <a:gd fmla="*/ 5892042 h 5898635" name="connsiteY8"/>
              <a:gd fmla="*/ 10160411 w 10755492" name="connsiteX9"/>
              <a:gd fmla="*/ 5889105 h 5898635" name="connsiteY9"/>
              <a:gd fmla="*/ 10140999 w 10755492" name="connsiteX10"/>
              <a:gd fmla="*/ 5887685 h 5898635" name="connsiteY10"/>
              <a:gd fmla="*/ 10142772 w 10755492" name="connsiteX11"/>
              <a:gd fmla="*/ 5887232 h 5898635" name="connsiteY11"/>
              <a:gd fmla="*/ 10066340 w 10755492" name="connsiteX12"/>
              <a:gd fmla="*/ 5770105 h 5898635" name="connsiteY12"/>
              <a:gd fmla="*/ 9865997 w 10755492" name="connsiteX13"/>
              <a:gd fmla="*/ 4968733 h 5898635" name="connsiteY13"/>
              <a:gd fmla="*/ 10300073 w 10755492" name="connsiteX14"/>
              <a:gd fmla="*/ 4300923 h 5898635" name="connsiteY14"/>
              <a:gd fmla="*/ 10277813 w 10755492" name="connsiteX15"/>
              <a:gd fmla="*/ 3098865 h 5898635" name="connsiteY15"/>
              <a:gd fmla="*/ 9109145 w 10755492" name="connsiteX16"/>
              <a:gd fmla="*/ 2074890 h 5898635" name="connsiteY16"/>
              <a:gd fmla="*/ 6638249 w 10755492" name="connsiteX17"/>
              <a:gd fmla="*/ 1740985 h 5898635" name="connsiteY17"/>
              <a:gd fmla="*/ 5057766 w 10755492" name="connsiteX18"/>
              <a:gd fmla="*/ 750401 h 5898635" name="connsiteY18"/>
              <a:gd fmla="*/ 3020946 w 10755492" name="connsiteX19"/>
              <a:gd fmla="*/ 516667 h 5898635" name="connsiteY19"/>
              <a:gd fmla="*/ 817173 w 10755492" name="connsiteX20"/>
              <a:gd fmla="*/ 1919068 h 5898635" name="connsiteY20"/>
              <a:gd fmla="*/ 472138 w 10755492" name="connsiteX21"/>
              <a:gd fmla="*/ 3644243 h 5898635" name="connsiteY21"/>
              <a:gd fmla="*/ 1151078 w 10755492" name="connsiteX22"/>
              <a:gd fmla="*/ 4979863 h 5898635" name="connsiteY22"/>
              <a:gd fmla="*/ 1083122 w 10755492" name="connsiteX23"/>
              <a:gd fmla="*/ 5650673 h 5898635" name="connsiteY23"/>
              <a:gd fmla="*/ 996657 w 10755492" name="connsiteX24"/>
              <a:gd fmla="*/ 5833914 h 5898635" name="connsiteY24"/>
              <a:gd fmla="*/ 598243 w 10755492" name="connsiteX25"/>
              <a:gd fmla="*/ 5831884 h 5898635" name="connsiteY25"/>
              <a:gd fmla="*/ 766685 w 10755492" name="connsiteX26"/>
              <a:gd fmla="*/ 4905453 h 5898635" name="connsiteY26"/>
              <a:gd fmla="*/ 32759 w 10755492" name="connsiteX27"/>
              <a:gd fmla="*/ 3461663 h 5898635" name="connsiteY27"/>
              <a:gd fmla="*/ 405738 w 10755492" name="connsiteX28"/>
              <a:gd fmla="*/ 1596769 h 5898635" name="connsiteY28"/>
              <a:gd fmla="*/ 2787991 w 10755492" name="connsiteX29"/>
              <a:gd fmla="*/ 80790 h 5898635" name="connsiteY29"/>
              <a:gd fmla="*/ 3362687 w 10755492" name="connsiteX30"/>
              <a:gd fmla="*/ 423 h 5898635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5898635" w="10755492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FFC747-1A04-4EF4-8CE8-23D8A863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4379" y="0"/>
            <a:ext cx="12322898" cy="69469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3C198D-A557-44DF-963A-1B3B1A1EF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848441">
            <a:off x="6663466" y="3858836"/>
            <a:ext cx="1154083" cy="11540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BC262D-6B8C-4876-900B-E06751F88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848441">
            <a:off x="2272750" y="3905732"/>
            <a:ext cx="947101" cy="9471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539A11-4D2D-4E3E-A37E-975C25917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848441">
            <a:off x="2239341" y="5037008"/>
            <a:ext cx="986632" cy="9866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C15DDB-01A0-4898-BEA0-FA4BE7993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848441">
            <a:off x="6749614" y="4990227"/>
            <a:ext cx="1055746" cy="105574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4E314F1-DA04-43D4-BF8E-3A08833E0903}"/>
              </a:ext>
            </a:extLst>
          </p:cNvPr>
          <p:cNvSpPr txBox="1"/>
          <p:nvPr/>
        </p:nvSpPr>
        <p:spPr>
          <a:xfrm flipH="1">
            <a:off x="3167136" y="3963785"/>
            <a:ext cx="269354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6D3A0E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typeface="+mn-ea"/>
                <a:sym typeface="+mn-lt"/>
              </a:rPr>
              <a:t>你的标题在这</a:t>
            </a:r>
          </a:p>
          <a:p>
            <a:r>
              <a:rPr altLang="en-US" b="1" lang="zh-CN" sz="2000">
                <a:solidFill>
                  <a:srgbClr val="6D3A0E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typeface="+mn-ea"/>
                <a:sym typeface="+mn-lt"/>
              </a:rPr>
              <a:t>我是你的卡通小可爱，我是你的卡通小可爱。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8C0B39F-E779-4A08-8848-9A33AF656654}"/>
              </a:ext>
            </a:extLst>
          </p:cNvPr>
          <p:cNvSpPr txBox="1"/>
          <p:nvPr/>
        </p:nvSpPr>
        <p:spPr>
          <a:xfrm flipH="1">
            <a:off x="3167136" y="5012918"/>
            <a:ext cx="269354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6D3A0E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typeface="+mn-ea"/>
                <a:sym typeface="+mn-lt"/>
              </a:rPr>
              <a:t>你的标题在这</a:t>
            </a:r>
          </a:p>
          <a:p>
            <a:r>
              <a:rPr altLang="en-US" b="1" lang="zh-CN" sz="2000">
                <a:solidFill>
                  <a:srgbClr val="6D3A0E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typeface="+mn-ea"/>
                <a:sym typeface="+mn-lt"/>
              </a:rPr>
              <a:t>我是你的卡通小可爱，我是你的卡通小可爱。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52DB982-3F4D-4554-9D11-4D2E6482EFAC}"/>
              </a:ext>
            </a:extLst>
          </p:cNvPr>
          <p:cNvSpPr txBox="1"/>
          <p:nvPr/>
        </p:nvSpPr>
        <p:spPr>
          <a:xfrm flipH="1">
            <a:off x="7817549" y="3963785"/>
            <a:ext cx="269354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6D3A0E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typeface="+mn-ea"/>
                <a:sym typeface="+mn-lt"/>
              </a:rPr>
              <a:t>你的标题在这</a:t>
            </a:r>
          </a:p>
          <a:p>
            <a:r>
              <a:rPr altLang="en-US" b="1" lang="zh-CN" sz="2000">
                <a:solidFill>
                  <a:srgbClr val="6D3A0E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typeface="+mn-ea"/>
                <a:sym typeface="+mn-lt"/>
              </a:rPr>
              <a:t>我是你的卡通小可爱，我是你的卡通小可爱。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59170E5-DFAE-4C95-ADB5-C5EF79255703}"/>
              </a:ext>
            </a:extLst>
          </p:cNvPr>
          <p:cNvSpPr txBox="1"/>
          <p:nvPr/>
        </p:nvSpPr>
        <p:spPr>
          <a:xfrm flipH="1">
            <a:off x="7817549" y="5012918"/>
            <a:ext cx="269354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6D3A0E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typeface="+mn-ea"/>
                <a:sym typeface="+mn-lt"/>
              </a:rPr>
              <a:t>你的标题在这</a:t>
            </a:r>
          </a:p>
          <a:p>
            <a:r>
              <a:rPr altLang="en-US" b="1" lang="zh-CN" sz="2000">
                <a:solidFill>
                  <a:srgbClr val="6D3A0E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typeface="+mn-ea"/>
                <a:sym typeface="+mn-lt"/>
              </a:rPr>
              <a:t>我是你的卡通小可爱，我是你的卡通小可爱。</a:t>
            </a:r>
          </a:p>
        </p:txBody>
      </p:sp>
    </p:spTree>
    <p:extLst>
      <p:ext uri="{BB962C8B-B14F-4D97-AF65-F5344CB8AC3E}">
        <p14:creationId val="246063831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9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0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1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2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3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6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7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8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8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4E8ED3-43D1-4C0A-96A4-A40FF3F6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AACA59E-5DA5-453F-8890-40F27BC92B3C}"/>
              </a:ext>
            </a:extLst>
          </p:cNvPr>
          <p:cNvGrpSpPr/>
          <p:nvPr/>
        </p:nvGrpSpPr>
        <p:grpSpPr>
          <a:xfrm rot="10800000">
            <a:off x="626072" y="-886906"/>
            <a:ext cx="10939856" cy="6998947"/>
            <a:chOff x="821483" y="1014084"/>
            <a:chExt cx="10939856" cy="614656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C54161C-34F8-4097-9C8B-5F6010466710}"/>
                </a:ext>
              </a:extLst>
            </p:cNvPr>
            <p:cNvSpPr/>
            <p:nvPr/>
          </p:nvSpPr>
          <p:spPr>
            <a:xfrm>
              <a:off x="1019620" y="1239115"/>
              <a:ext cx="10741719" cy="5921535"/>
            </a:xfrm>
            <a:custGeom>
              <a:gdLst>
                <a:gd fmla="*/ 628706 w 10741719" name="connsiteX0"/>
                <a:gd fmla="*/ 5679043 h 5921535" name="connsiteY0"/>
                <a:gd fmla="*/ 797148 w 10741719" name="connsiteX1"/>
                <a:gd fmla="*/ 4728548 h 5921535" name="connsiteY1"/>
                <a:gd fmla="*/ 207601 w 10741719" name="connsiteX2"/>
                <a:gd fmla="*/ 3657738 h 5921535" name="connsiteY2"/>
                <a:gd fmla="*/ 99317 w 10741719" name="connsiteX3"/>
                <a:gd fmla="*/ 1973317 h 5921535" name="connsiteY3"/>
                <a:gd fmla="*/ 1254348 w 10741719" name="connsiteX4"/>
                <a:gd fmla="*/ 661874 h 5921535" name="connsiteY4"/>
                <a:gd fmla="*/ 3552380 w 10741719" name="connsiteX5"/>
                <a:gd fmla="*/ 138 h 5921535" name="connsiteY5"/>
                <a:gd fmla="*/ 5477433 w 10741719" name="connsiteX6"/>
                <a:gd fmla="*/ 710001 h 5921535" name="connsiteY6"/>
                <a:gd fmla="*/ 6536212 w 10741719" name="connsiteX7"/>
                <a:gd fmla="*/ 1419864 h 5921535" name="connsiteY7"/>
                <a:gd fmla="*/ 8557517 w 10741719" name="connsiteX8"/>
                <a:gd fmla="*/ 1612369 h 5921535" name="connsiteY8"/>
                <a:gd fmla="*/ 9929117 w 10741719" name="connsiteX9"/>
                <a:gd fmla="*/ 2250043 h 5921535" name="connsiteY9"/>
                <a:gd fmla="*/ 10398348 w 10741719" name="connsiteX10"/>
                <a:gd fmla="*/ 3669769 h 5921535" name="connsiteY10"/>
                <a:gd fmla="*/ 9905054 w 10741719" name="connsiteX11"/>
                <a:gd fmla="*/ 4608232 h 5921535" name="connsiteY11"/>
                <a:gd fmla="*/ 10061464 w 10741719" name="connsiteX12"/>
                <a:gd fmla="*/ 5751232 h 5921535" name="connsiteY12"/>
                <a:gd fmla="*/ 10025369 w 10741719" name="connsiteX13"/>
                <a:gd fmla="*/ 5907643 h 5921535" name="connsiteY13"/>
                <a:gd fmla="*/ 628706 w 10741719" name="connsiteX14"/>
                <a:gd fmla="*/ 5679043 h 592153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921535" w="10741719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C697D25-C074-4A94-B30F-AB4AAA25B997}"/>
                </a:ext>
              </a:extLst>
            </p:cNvPr>
            <p:cNvSpPr/>
            <p:nvPr/>
          </p:nvSpPr>
          <p:spPr>
            <a:xfrm>
              <a:off x="821483" y="1014084"/>
              <a:ext cx="10755492" cy="5898635"/>
            </a:xfrm>
            <a:custGeom>
              <a:gdLst>
                <a:gd fmla="*/ 3362687 w 10755492" name="connsiteX0"/>
                <a:gd fmla="*/ 423 h 5898635" name="connsiteY0"/>
                <a:gd fmla="*/ 4989770 w 10755492" name="connsiteX1"/>
                <a:gd fmla="*/ 333453 h 5898635" name="connsiteY1"/>
                <a:gd fmla="*/ 6698254 w 10755492" name="connsiteX2"/>
                <a:gd fmla="*/ 1404263 h 5898635" name="connsiteY2"/>
                <a:gd fmla="*/ 9369264 w 10755492" name="connsiteX3"/>
                <a:gd fmla="*/ 1765211 h 5898635" name="connsiteY3"/>
                <a:gd fmla="*/ 10632580 w 10755492" name="connsiteX4"/>
                <a:gd fmla="*/ 2872116 h 5898635" name="connsiteY4"/>
                <a:gd fmla="*/ 10656643 w 10755492" name="connsiteX5"/>
                <a:gd fmla="*/ 4171527 h 5898635" name="connsiteY5"/>
                <a:gd fmla="*/ 10187412 w 10755492" name="connsiteX6"/>
                <a:gd fmla="*/ 4893421 h 5898635" name="connsiteY6"/>
                <a:gd fmla="*/ 10403980 w 10755492" name="connsiteX7"/>
                <a:gd fmla="*/ 5759695 h 5898635" name="connsiteY7"/>
                <a:gd fmla="*/ 10464138 w 10755492" name="connsiteX8"/>
                <a:gd fmla="*/ 5892042 h 5898635" name="connsiteY8"/>
                <a:gd fmla="*/ 10160411 w 10755492" name="connsiteX9"/>
                <a:gd fmla="*/ 5889105 h 5898635" name="connsiteY9"/>
                <a:gd fmla="*/ 10140999 w 10755492" name="connsiteX10"/>
                <a:gd fmla="*/ 5887685 h 5898635" name="connsiteY10"/>
                <a:gd fmla="*/ 10142772 w 10755492" name="connsiteX11"/>
                <a:gd fmla="*/ 5887232 h 5898635" name="connsiteY11"/>
                <a:gd fmla="*/ 10066340 w 10755492" name="connsiteX12"/>
                <a:gd fmla="*/ 5770105 h 5898635" name="connsiteY12"/>
                <a:gd fmla="*/ 9865997 w 10755492" name="connsiteX13"/>
                <a:gd fmla="*/ 4968733 h 5898635" name="connsiteY13"/>
                <a:gd fmla="*/ 10300073 w 10755492" name="connsiteX14"/>
                <a:gd fmla="*/ 4300923 h 5898635" name="connsiteY14"/>
                <a:gd fmla="*/ 10277813 w 10755492" name="connsiteX15"/>
                <a:gd fmla="*/ 3098865 h 5898635" name="connsiteY15"/>
                <a:gd fmla="*/ 9109145 w 10755492" name="connsiteX16"/>
                <a:gd fmla="*/ 2074890 h 5898635" name="connsiteY16"/>
                <a:gd fmla="*/ 6638249 w 10755492" name="connsiteX17"/>
                <a:gd fmla="*/ 1740985 h 5898635" name="connsiteY17"/>
                <a:gd fmla="*/ 5057766 w 10755492" name="connsiteX18"/>
                <a:gd fmla="*/ 750401 h 5898635" name="connsiteY18"/>
                <a:gd fmla="*/ 3020946 w 10755492" name="connsiteX19"/>
                <a:gd fmla="*/ 516667 h 5898635" name="connsiteY19"/>
                <a:gd fmla="*/ 817173 w 10755492" name="connsiteX20"/>
                <a:gd fmla="*/ 1919068 h 5898635" name="connsiteY20"/>
                <a:gd fmla="*/ 472138 w 10755492" name="connsiteX21"/>
                <a:gd fmla="*/ 3644243 h 5898635" name="connsiteY21"/>
                <a:gd fmla="*/ 1151078 w 10755492" name="connsiteX22"/>
                <a:gd fmla="*/ 4979863 h 5898635" name="connsiteY22"/>
                <a:gd fmla="*/ 1083122 w 10755492" name="connsiteX23"/>
                <a:gd fmla="*/ 5650673 h 5898635" name="connsiteY23"/>
                <a:gd fmla="*/ 996657 w 10755492" name="connsiteX24"/>
                <a:gd fmla="*/ 5833914 h 5898635" name="connsiteY24"/>
                <a:gd fmla="*/ 598243 w 10755492" name="connsiteX25"/>
                <a:gd fmla="*/ 5831884 h 5898635" name="connsiteY25"/>
                <a:gd fmla="*/ 766685 w 10755492" name="connsiteX26"/>
                <a:gd fmla="*/ 4905453 h 5898635" name="connsiteY26"/>
                <a:gd fmla="*/ 32759 w 10755492" name="connsiteX27"/>
                <a:gd fmla="*/ 3461663 h 5898635" name="connsiteY27"/>
                <a:gd fmla="*/ 405738 w 10755492" name="connsiteX28"/>
                <a:gd fmla="*/ 1596769 h 5898635" name="connsiteY28"/>
                <a:gd fmla="*/ 2787991 w 10755492" name="connsiteX29"/>
                <a:gd fmla="*/ 80790 h 5898635" name="connsiteY29"/>
                <a:gd fmla="*/ 3362687 w 10755492" name="connsiteX30"/>
                <a:gd fmla="*/ 423 h 589863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5898635" w="10755492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7BEB685-B97C-4688-9D04-C0DD426B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469232"/>
            <a:ext cx="12698594" cy="715879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AA5577E-448B-470E-9D34-98687CAC9194}"/>
              </a:ext>
            </a:extLst>
          </p:cNvPr>
          <p:cNvGrpSpPr/>
          <p:nvPr/>
        </p:nvGrpSpPr>
        <p:grpSpPr>
          <a:xfrm rot="20965322">
            <a:off x="4992996" y="654207"/>
            <a:ext cx="2178551" cy="1763720"/>
            <a:chOff x="3830035" y="2125652"/>
            <a:chExt cx="3614705" cy="292640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DE52428-18D3-4DE4-B6B0-E4EBFED058A6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AEA8D3E-FF29-438E-A50E-F1547FC62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5068" y="2437173"/>
              <a:ext cx="3404641" cy="184427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CECE825-5F92-4CB0-AECE-5B2403E8BFA2}"/>
              </a:ext>
            </a:extLst>
          </p:cNvPr>
          <p:cNvGrpSpPr/>
          <p:nvPr/>
        </p:nvGrpSpPr>
        <p:grpSpPr>
          <a:xfrm rot="639017">
            <a:off x="7711182" y="1506013"/>
            <a:ext cx="2709762" cy="2193780"/>
            <a:chOff x="3830035" y="2125652"/>
            <a:chExt cx="3614705" cy="292640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293A9A8-BBC6-48C0-9BFD-DA88DF3A39E6}"/>
                </a:ext>
              </a:extLst>
            </p:cNvPr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139700" dir="5400000" dist="88900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C0D56D3-7969-4E94-A153-22B10C771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6023" y="2399940"/>
              <a:ext cx="3402726" cy="191874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5CD5E840-AD8B-4443-A591-DAE49703C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5284" y="4151669"/>
            <a:ext cx="3999276" cy="1832253"/>
          </a:xfrm>
          <a:prstGeom prst="rect">
            <a:avLst/>
          </a:prstGeom>
        </p:spPr>
      </p:pic>
    </p:spTree>
    <p:extLst>
      <p:ext uri="{BB962C8B-B14F-4D97-AF65-F5344CB8AC3E}">
        <p14:creationId val="42758009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5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PA_组合 11">
            <a:extLst>
              <a:ext uri="{FF2B5EF4-FFF2-40B4-BE49-F238E27FC236}">
                <a16:creationId xmlns:a16="http://schemas.microsoft.com/office/drawing/2014/main" id="{89ADA4FE-E4A5-4A0E-862E-3ADD2438255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698739" y="347833"/>
            <a:ext cx="8498365" cy="5608686"/>
            <a:chOff x="1698739" y="347833"/>
            <a:chExt cx="8498365" cy="5608686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34AD383B-8D6A-4C7B-9109-29AF93D62D89}"/>
                </a:ext>
              </a:extLst>
            </p:cNvPr>
            <p:cNvSpPr/>
            <p:nvPr/>
          </p:nvSpPr>
          <p:spPr>
            <a:xfrm>
              <a:off x="1698739" y="347833"/>
              <a:ext cx="8498365" cy="5608686"/>
            </a:xfrm>
            <a:custGeom>
              <a:gdLst>
                <a:gd fmla="*/ 767735 w 8498365" name="connsiteX0"/>
                <a:gd fmla="*/ 2840535 h 5608686" name="connsiteY0"/>
                <a:gd fmla="*/ 1489630 w 8498365" name="connsiteX1"/>
                <a:gd fmla="*/ 1492998 h 5608686" name="connsiteY1"/>
                <a:gd fmla="*/ 3210146 w 8498365" name="connsiteX2"/>
                <a:gd fmla="*/ 674851 h 5608686" name="connsiteY2"/>
                <a:gd fmla="*/ 4341114 w 8498365" name="connsiteX3"/>
                <a:gd fmla="*/ 1082 h 5608686" name="connsiteY3"/>
                <a:gd fmla="*/ 6819619 w 8498365" name="connsiteX4"/>
                <a:gd fmla="*/ 831261 h 5608686" name="connsiteY4"/>
                <a:gd fmla="*/ 7228693 w 8498365" name="connsiteX5"/>
                <a:gd fmla="*/ 2323177 h 5608686" name="connsiteY5"/>
                <a:gd fmla="*/ 8492009 w 8498365" name="connsiteX6"/>
                <a:gd fmla="*/ 3117261 h 5608686" name="connsiteY6"/>
                <a:gd fmla="*/ 7637767 w 8498365" name="connsiteX7"/>
                <a:gd fmla="*/ 5006219 h 5608686" name="connsiteY7"/>
                <a:gd fmla="*/ 5917251 w 8498365" name="connsiteX8"/>
                <a:gd fmla="*/ 4885903 h 5608686" name="connsiteY8"/>
                <a:gd fmla="*/ 3907977 w 8498365" name="connsiteX9"/>
                <a:gd fmla="*/ 5607798 h 5608686" name="connsiteY9"/>
                <a:gd fmla="*/ 1188840 w 8498365" name="connsiteX10"/>
                <a:gd fmla="*/ 5006219 h 5608686" name="connsiteY10"/>
                <a:gd fmla="*/ 21777 w 8498365" name="connsiteX11"/>
                <a:gd fmla="*/ 3815093 h 5608686" name="connsiteY11"/>
                <a:gd fmla="*/ 454914 w 8498365" name="connsiteX12"/>
                <a:gd fmla="*/ 2732251 h 5608686" name="connsiteY12"/>
                <a:gd fmla="*/ 767735 w 8498365" name="connsiteX13"/>
                <a:gd fmla="*/ 2840535 h 5608686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5608686" w="8498365">
                  <a:moveTo>
                    <a:pt x="767735" y="2840535"/>
                  </a:moveTo>
                  <a:cubicBezTo>
                    <a:pt x="940188" y="2633993"/>
                    <a:pt x="1082562" y="1853945"/>
                    <a:pt x="1489630" y="1492998"/>
                  </a:cubicBezTo>
                  <a:cubicBezTo>
                    <a:pt x="1896698" y="1132051"/>
                    <a:pt x="2734899" y="923504"/>
                    <a:pt x="3210146" y="674851"/>
                  </a:cubicBezTo>
                  <a:cubicBezTo>
                    <a:pt x="3685393" y="426198"/>
                    <a:pt x="3739535" y="-24986"/>
                    <a:pt x="4341114" y="1082"/>
                  </a:cubicBezTo>
                  <a:cubicBezTo>
                    <a:pt x="4942693" y="27150"/>
                    <a:pt x="6338356" y="444245"/>
                    <a:pt x="6819619" y="831261"/>
                  </a:cubicBezTo>
                  <a:cubicBezTo>
                    <a:pt x="7300882" y="1218277"/>
                    <a:pt x="6949961" y="1942177"/>
                    <a:pt x="7228693" y="2323177"/>
                  </a:cubicBezTo>
                  <a:cubicBezTo>
                    <a:pt x="7507425" y="2704177"/>
                    <a:pt x="8423830" y="2670088"/>
                    <a:pt x="8492009" y="3117261"/>
                  </a:cubicBezTo>
                  <a:cubicBezTo>
                    <a:pt x="8560188" y="3564434"/>
                    <a:pt x="8066893" y="4711445"/>
                    <a:pt x="7637767" y="5006219"/>
                  </a:cubicBezTo>
                  <a:cubicBezTo>
                    <a:pt x="7208641" y="5300993"/>
                    <a:pt x="6538883" y="4785640"/>
                    <a:pt x="5917251" y="4885903"/>
                  </a:cubicBezTo>
                  <a:cubicBezTo>
                    <a:pt x="5295619" y="4986166"/>
                    <a:pt x="4696045" y="5587745"/>
                    <a:pt x="3907977" y="5607798"/>
                  </a:cubicBezTo>
                  <a:cubicBezTo>
                    <a:pt x="3119909" y="5627851"/>
                    <a:pt x="1836540" y="5305003"/>
                    <a:pt x="1188840" y="5006219"/>
                  </a:cubicBezTo>
                  <a:cubicBezTo>
                    <a:pt x="541140" y="4707435"/>
                    <a:pt x="144098" y="4194088"/>
                    <a:pt x="21777" y="3815093"/>
                  </a:cubicBezTo>
                  <a:cubicBezTo>
                    <a:pt x="-100544" y="3436098"/>
                    <a:pt x="326577" y="2900693"/>
                    <a:pt x="454914" y="2732251"/>
                  </a:cubicBezTo>
                  <a:cubicBezTo>
                    <a:pt x="583251" y="2563809"/>
                    <a:pt x="595282" y="3047077"/>
                    <a:pt x="767735" y="2840535"/>
                  </a:cubicBezTo>
                  <a:close/>
                </a:path>
              </a:pathLst>
            </a:custGeom>
            <a:solidFill>
              <a:srgbClr val="F49DB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593CFBE-4944-4EE4-8BC8-5ADBBEE10070}"/>
                </a:ext>
              </a:extLst>
            </p:cNvPr>
            <p:cNvSpPr/>
            <p:nvPr/>
          </p:nvSpPr>
          <p:spPr>
            <a:xfrm>
              <a:off x="2379696" y="797246"/>
              <a:ext cx="7136450" cy="4709860"/>
            </a:xfrm>
            <a:custGeom>
              <a:gdLst>
                <a:gd fmla="*/ 767735 w 8498365" name="connsiteX0"/>
                <a:gd fmla="*/ 2840535 h 5608686" name="connsiteY0"/>
                <a:gd fmla="*/ 1489630 w 8498365" name="connsiteX1"/>
                <a:gd fmla="*/ 1492998 h 5608686" name="connsiteY1"/>
                <a:gd fmla="*/ 3210146 w 8498365" name="connsiteX2"/>
                <a:gd fmla="*/ 674851 h 5608686" name="connsiteY2"/>
                <a:gd fmla="*/ 4341114 w 8498365" name="connsiteX3"/>
                <a:gd fmla="*/ 1082 h 5608686" name="connsiteY3"/>
                <a:gd fmla="*/ 6819619 w 8498365" name="connsiteX4"/>
                <a:gd fmla="*/ 831261 h 5608686" name="connsiteY4"/>
                <a:gd fmla="*/ 7228693 w 8498365" name="connsiteX5"/>
                <a:gd fmla="*/ 2323177 h 5608686" name="connsiteY5"/>
                <a:gd fmla="*/ 8492009 w 8498365" name="connsiteX6"/>
                <a:gd fmla="*/ 3117261 h 5608686" name="connsiteY6"/>
                <a:gd fmla="*/ 7637767 w 8498365" name="connsiteX7"/>
                <a:gd fmla="*/ 5006219 h 5608686" name="connsiteY7"/>
                <a:gd fmla="*/ 5917251 w 8498365" name="connsiteX8"/>
                <a:gd fmla="*/ 4885903 h 5608686" name="connsiteY8"/>
                <a:gd fmla="*/ 3907977 w 8498365" name="connsiteX9"/>
                <a:gd fmla="*/ 5607798 h 5608686" name="connsiteY9"/>
                <a:gd fmla="*/ 1188840 w 8498365" name="connsiteX10"/>
                <a:gd fmla="*/ 5006219 h 5608686" name="connsiteY10"/>
                <a:gd fmla="*/ 21777 w 8498365" name="connsiteX11"/>
                <a:gd fmla="*/ 3815093 h 5608686" name="connsiteY11"/>
                <a:gd fmla="*/ 454914 w 8498365" name="connsiteX12"/>
                <a:gd fmla="*/ 2732251 h 5608686" name="connsiteY12"/>
                <a:gd fmla="*/ 767735 w 8498365" name="connsiteX13"/>
                <a:gd fmla="*/ 2840535 h 5608686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5608686" w="8498365">
                  <a:moveTo>
                    <a:pt x="767735" y="2840535"/>
                  </a:moveTo>
                  <a:cubicBezTo>
                    <a:pt x="940188" y="2633993"/>
                    <a:pt x="1082562" y="1853945"/>
                    <a:pt x="1489630" y="1492998"/>
                  </a:cubicBezTo>
                  <a:cubicBezTo>
                    <a:pt x="1896698" y="1132051"/>
                    <a:pt x="2734899" y="923504"/>
                    <a:pt x="3210146" y="674851"/>
                  </a:cubicBezTo>
                  <a:cubicBezTo>
                    <a:pt x="3685393" y="426198"/>
                    <a:pt x="3739535" y="-24986"/>
                    <a:pt x="4341114" y="1082"/>
                  </a:cubicBezTo>
                  <a:cubicBezTo>
                    <a:pt x="4942693" y="27150"/>
                    <a:pt x="6338356" y="444245"/>
                    <a:pt x="6819619" y="831261"/>
                  </a:cubicBezTo>
                  <a:cubicBezTo>
                    <a:pt x="7300882" y="1218277"/>
                    <a:pt x="6949961" y="1942177"/>
                    <a:pt x="7228693" y="2323177"/>
                  </a:cubicBezTo>
                  <a:cubicBezTo>
                    <a:pt x="7507425" y="2704177"/>
                    <a:pt x="8423830" y="2670088"/>
                    <a:pt x="8492009" y="3117261"/>
                  </a:cubicBezTo>
                  <a:cubicBezTo>
                    <a:pt x="8560188" y="3564434"/>
                    <a:pt x="8066893" y="4711445"/>
                    <a:pt x="7637767" y="5006219"/>
                  </a:cubicBezTo>
                  <a:cubicBezTo>
                    <a:pt x="7208641" y="5300993"/>
                    <a:pt x="6538883" y="4785640"/>
                    <a:pt x="5917251" y="4885903"/>
                  </a:cubicBezTo>
                  <a:cubicBezTo>
                    <a:pt x="5295619" y="4986166"/>
                    <a:pt x="4696045" y="5587745"/>
                    <a:pt x="3907977" y="5607798"/>
                  </a:cubicBezTo>
                  <a:cubicBezTo>
                    <a:pt x="3119909" y="5627851"/>
                    <a:pt x="1836540" y="5305003"/>
                    <a:pt x="1188840" y="5006219"/>
                  </a:cubicBezTo>
                  <a:cubicBezTo>
                    <a:pt x="541140" y="4707435"/>
                    <a:pt x="144098" y="4194088"/>
                    <a:pt x="21777" y="3815093"/>
                  </a:cubicBezTo>
                  <a:cubicBezTo>
                    <a:pt x="-100544" y="3436098"/>
                    <a:pt x="326577" y="2900693"/>
                    <a:pt x="454914" y="2732251"/>
                  </a:cubicBezTo>
                  <a:cubicBezTo>
                    <a:pt x="583251" y="2563809"/>
                    <a:pt x="595282" y="3047077"/>
                    <a:pt x="767735" y="284053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49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PA_文本框 3">
            <a:extLst>
              <a:ext uri="{FF2B5EF4-FFF2-40B4-BE49-F238E27FC236}">
                <a16:creationId xmlns:a16="http://schemas.microsoft.com/office/drawing/2014/main" id="{B2A45429-162B-4BB4-95C4-2C78025EBD5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320309" y="3021884"/>
            <a:ext cx="457200" cy="200927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lang="en-US">
                <a:latin charset="-122" panose="02000000000000000000" pitchFamily="2" typeface="方正静蕾简体"/>
                <a:ea charset="-122" panose="02000000000000000000" pitchFamily="2" typeface="方正静蕾简体"/>
              </a:rPr>
              <a:t>&lt;插画卡通女孩&gt;</a:t>
            </a:r>
          </a:p>
        </p:txBody>
      </p:sp>
      <p:sp>
        <p:nvSpPr>
          <p:cNvPr id="9" name="PA_PA-矩形 21">
            <a:extLst>
              <a:ext uri="{FF2B5EF4-FFF2-40B4-BE49-F238E27FC236}">
                <a16:creationId xmlns:a16="http://schemas.microsoft.com/office/drawing/2014/main" id="{4C835610-1422-47E3-BCA4-320414AE070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02576" y="2980971"/>
            <a:ext cx="670560" cy="25261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zh-CN" lang="en-US" spc="300" sz="800">
                <a:latin typeface="+mj-ea"/>
                <a:ea typeface="+mj-ea"/>
                <a:cs charset="0" panose="020b0604020202020204" pitchFamily="34" typeface="Arial"/>
              </a:rPr>
              <a:t>teaching process If you were a teardrop;In my eye,For fear of losing you,I would never cry.And if the golden sun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53163AC-D7E5-4671-AFE5-00023F82F288}"/>
              </a:ext>
            </a:extLst>
          </p:cNvPr>
          <p:cNvGrpSpPr/>
          <p:nvPr/>
        </p:nvGrpSpPr>
        <p:grpSpPr>
          <a:xfrm>
            <a:off x="4681988" y="1307061"/>
            <a:ext cx="2828023" cy="2585323"/>
            <a:chOff x="8725905" y="787415"/>
            <a:chExt cx="2828023" cy="258532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2664879-A5DD-4370-B862-773E2039FF7B}"/>
                </a:ext>
              </a:extLst>
            </p:cNvPr>
            <p:cNvSpPr txBox="1"/>
            <p:nvPr/>
          </p:nvSpPr>
          <p:spPr>
            <a:xfrm>
              <a:off x="10240749" y="1926188"/>
              <a:ext cx="1300480" cy="143256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r>
                <a:rPr altLang="en-US" lang="zh-CN" sz="8800">
                  <a:latin charset="-122" panose="02010601030101010101" pitchFamily="2" typeface="叶根友特色简体升级版"/>
                  <a:ea charset="-122" panose="02010601030101010101" pitchFamily="2" typeface="叶根友特色简体升级版"/>
                </a:rPr>
                <a:t>会</a:t>
              </a: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CE26CB11-4ED3-408E-9E3A-B9A06164E8FE}"/>
                </a:ext>
              </a:extLst>
            </p:cNvPr>
            <p:cNvSpPr/>
            <p:nvPr/>
          </p:nvSpPr>
          <p:spPr>
            <a:xfrm>
              <a:off x="10592915" y="1299875"/>
              <a:ext cx="620084" cy="950030"/>
            </a:xfrm>
            <a:custGeom>
              <a:gdLst>
                <a:gd fmla="*/ 30969 w 620084" name="connsiteX0"/>
                <a:gd fmla="*/ 47662 h 950030" name="connsiteY0"/>
                <a:gd fmla="*/ 512232 w 620084" name="connsiteX1"/>
                <a:gd fmla="*/ 35630 h 950030" name="connsiteY1"/>
                <a:gd fmla="*/ 584422 w 620084" name="connsiteX2"/>
                <a:gd fmla="*/ 444704 h 950030" name="connsiteY2"/>
                <a:gd fmla="*/ 55032 w 620084" name="connsiteX3"/>
                <a:gd fmla="*/ 781588 h 950030" name="connsiteY3"/>
                <a:gd fmla="*/ 43000 w 620084" name="connsiteX4"/>
                <a:gd fmla="*/ 950030 h 95003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50030" w="620084">
                  <a:moveTo>
                    <a:pt x="30969" y="47662"/>
                  </a:moveTo>
                  <a:cubicBezTo>
                    <a:pt x="225479" y="8559"/>
                    <a:pt x="419990" y="-30544"/>
                    <a:pt x="512232" y="35630"/>
                  </a:cubicBezTo>
                  <a:cubicBezTo>
                    <a:pt x="604474" y="101804"/>
                    <a:pt x="660622" y="320378"/>
                    <a:pt x="584422" y="444704"/>
                  </a:cubicBezTo>
                  <a:cubicBezTo>
                    <a:pt x="508222" y="569030"/>
                    <a:pt x="145269" y="697367"/>
                    <a:pt x="55032" y="781588"/>
                  </a:cubicBezTo>
                  <a:cubicBezTo>
                    <a:pt x="-35205" y="865809"/>
                    <a:pt x="3897" y="907919"/>
                    <a:pt x="43000" y="950030"/>
                  </a:cubicBezTo>
                </a:path>
              </a:pathLst>
            </a:custGeom>
            <a:noFill/>
            <a:ln w="38100">
              <a:solidFill>
                <a:srgbClr val="F49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9B7E84D6-7516-491E-8E21-CC4B608F8A5B}"/>
                </a:ext>
              </a:extLst>
            </p:cNvPr>
            <p:cNvSpPr/>
            <p:nvPr/>
          </p:nvSpPr>
          <p:spPr>
            <a:xfrm>
              <a:off x="8903368" y="2213811"/>
              <a:ext cx="1925053" cy="871304"/>
            </a:xfrm>
            <a:custGeom>
              <a:gdLst>
                <a:gd fmla="*/ 1925053 w 1925053" name="connsiteX0"/>
                <a:gd fmla="*/ 709863 h 871304" name="connsiteY0"/>
                <a:gd fmla="*/ 1419726 w 1925053" name="connsiteX1"/>
                <a:gd fmla="*/ 842210 h 871304" name="connsiteY1"/>
                <a:gd fmla="*/ 794084 w 1925053" name="connsiteX2"/>
                <a:gd fmla="*/ 216568 h 871304" name="connsiteY2"/>
                <a:gd fmla="*/ 0 w 1925053" name="connsiteX3"/>
                <a:gd fmla="*/ 0 h 87130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871304" w="1925053">
                  <a:moveTo>
                    <a:pt x="1925053" y="709863"/>
                  </a:moveTo>
                  <a:cubicBezTo>
                    <a:pt x="1766637" y="817144"/>
                    <a:pt x="1608221" y="924426"/>
                    <a:pt x="1419726" y="842210"/>
                  </a:cubicBezTo>
                  <a:cubicBezTo>
                    <a:pt x="1231231" y="759994"/>
                    <a:pt x="1030705" y="356936"/>
                    <a:pt x="794084" y="216568"/>
                  </a:cubicBezTo>
                  <a:cubicBezTo>
                    <a:pt x="557463" y="76200"/>
                    <a:pt x="278731" y="38100"/>
                    <a:pt x="0" y="0"/>
                  </a:cubicBezTo>
                </a:path>
              </a:pathLst>
            </a:custGeom>
            <a:noFill/>
            <a:ln w="38100">
              <a:solidFill>
                <a:srgbClr val="F49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1777BF1-10C3-41D7-8E23-DA096F30A10F}"/>
                </a:ext>
              </a:extLst>
            </p:cNvPr>
            <p:cNvSpPr/>
            <p:nvPr/>
          </p:nvSpPr>
          <p:spPr>
            <a:xfrm>
              <a:off x="8725905" y="2056820"/>
              <a:ext cx="241177" cy="2411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49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2CD1F32-0B34-4C3C-BA77-6DE87E0B7C87}"/>
                </a:ext>
              </a:extLst>
            </p:cNvPr>
            <p:cNvSpPr txBox="1"/>
            <p:nvPr/>
          </p:nvSpPr>
          <p:spPr>
            <a:xfrm>
              <a:off x="9411035" y="787415"/>
              <a:ext cx="1643380" cy="184404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r>
                <a:rPr altLang="en-US" lang="zh-CN" sz="11500">
                  <a:latin charset="-122" panose="02010601030101010101" pitchFamily="2" typeface="叶根友特色简体升级版"/>
                  <a:ea charset="-122" panose="02010601030101010101" pitchFamily="2" typeface="叶根友特色简体升级版"/>
                </a:rPr>
                <a:t>再</a:t>
              </a:r>
            </a:p>
          </p:txBody>
        </p:sp>
      </p:grpSp>
    </p:spTree>
    <p:extLst>
      <p:ext uri="{BB962C8B-B14F-4D97-AF65-F5344CB8AC3E}">
        <p14:creationId val="196872203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0" presetSubtype="0">
                                  <p:stCondLst>
                                    <p:cond delay="1900"/>
                                  </p:stCondLst>
                                  <p:iterate type="lt">
                                    <p:tmPct val="2941"/>
                                  </p:iterate>
                                  <p:childTnLst>
                                    <p:set>
                                      <p:cBhvr>
                                        <p:cTn dur="5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+(-45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500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to="" valueType="num">
                                      <p:cBhvr>
                                        <p:cTn dur="5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0" presetSubtype="0">
                                  <p:stCondLst>
                                    <p:cond delay="1900"/>
                                  </p:stCondLst>
                                  <p:iterate type="lt">
                                    <p:tmPct val="2941"/>
                                  </p:iterate>
                                  <p:childTnLst>
                                    <p:set>
                                      <p:cBhvr>
                                        <p:cTn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+(-45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5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to="" valueType="num">
                                      <p:cBhvr>
                                        <p:cTn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4E8ED3-43D1-4C0A-96A4-A40FF3F6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AACA59E-5DA5-453F-8890-40F27BC92B3C}"/>
              </a:ext>
            </a:extLst>
          </p:cNvPr>
          <p:cNvGrpSpPr/>
          <p:nvPr/>
        </p:nvGrpSpPr>
        <p:grpSpPr>
          <a:xfrm rot="10800000">
            <a:off x="626072" y="-886906"/>
            <a:ext cx="10939856" cy="6998947"/>
            <a:chOff x="821483" y="1014084"/>
            <a:chExt cx="10939856" cy="614656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C54161C-34F8-4097-9C8B-5F6010466710}"/>
                </a:ext>
              </a:extLst>
            </p:cNvPr>
            <p:cNvSpPr/>
            <p:nvPr/>
          </p:nvSpPr>
          <p:spPr>
            <a:xfrm>
              <a:off x="1019620" y="1239115"/>
              <a:ext cx="10741719" cy="5921535"/>
            </a:xfrm>
            <a:custGeom>
              <a:gdLst>
                <a:gd fmla="*/ 628706 w 10741719" name="connsiteX0"/>
                <a:gd fmla="*/ 5679043 h 5921535" name="connsiteY0"/>
                <a:gd fmla="*/ 797148 w 10741719" name="connsiteX1"/>
                <a:gd fmla="*/ 4728548 h 5921535" name="connsiteY1"/>
                <a:gd fmla="*/ 207601 w 10741719" name="connsiteX2"/>
                <a:gd fmla="*/ 3657738 h 5921535" name="connsiteY2"/>
                <a:gd fmla="*/ 99317 w 10741719" name="connsiteX3"/>
                <a:gd fmla="*/ 1973317 h 5921535" name="connsiteY3"/>
                <a:gd fmla="*/ 1254348 w 10741719" name="connsiteX4"/>
                <a:gd fmla="*/ 661874 h 5921535" name="connsiteY4"/>
                <a:gd fmla="*/ 3552380 w 10741719" name="connsiteX5"/>
                <a:gd fmla="*/ 138 h 5921535" name="connsiteY5"/>
                <a:gd fmla="*/ 5477433 w 10741719" name="connsiteX6"/>
                <a:gd fmla="*/ 710001 h 5921535" name="connsiteY6"/>
                <a:gd fmla="*/ 6536212 w 10741719" name="connsiteX7"/>
                <a:gd fmla="*/ 1419864 h 5921535" name="connsiteY7"/>
                <a:gd fmla="*/ 8557517 w 10741719" name="connsiteX8"/>
                <a:gd fmla="*/ 1612369 h 5921535" name="connsiteY8"/>
                <a:gd fmla="*/ 9929117 w 10741719" name="connsiteX9"/>
                <a:gd fmla="*/ 2250043 h 5921535" name="connsiteY9"/>
                <a:gd fmla="*/ 10398348 w 10741719" name="connsiteX10"/>
                <a:gd fmla="*/ 3669769 h 5921535" name="connsiteY10"/>
                <a:gd fmla="*/ 9905054 w 10741719" name="connsiteX11"/>
                <a:gd fmla="*/ 4608232 h 5921535" name="connsiteY11"/>
                <a:gd fmla="*/ 10061464 w 10741719" name="connsiteX12"/>
                <a:gd fmla="*/ 5751232 h 5921535" name="connsiteY12"/>
                <a:gd fmla="*/ 10025369 w 10741719" name="connsiteX13"/>
                <a:gd fmla="*/ 5907643 h 5921535" name="connsiteY13"/>
                <a:gd fmla="*/ 628706 w 10741719" name="connsiteX14"/>
                <a:gd fmla="*/ 5679043 h 592153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921535" w="10741719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C697D25-C074-4A94-B30F-AB4AAA25B997}"/>
                </a:ext>
              </a:extLst>
            </p:cNvPr>
            <p:cNvSpPr/>
            <p:nvPr/>
          </p:nvSpPr>
          <p:spPr>
            <a:xfrm>
              <a:off x="821483" y="1014084"/>
              <a:ext cx="10755492" cy="5898635"/>
            </a:xfrm>
            <a:custGeom>
              <a:gdLst>
                <a:gd fmla="*/ 3362687 w 10755492" name="connsiteX0"/>
                <a:gd fmla="*/ 423 h 5898635" name="connsiteY0"/>
                <a:gd fmla="*/ 4989770 w 10755492" name="connsiteX1"/>
                <a:gd fmla="*/ 333453 h 5898635" name="connsiteY1"/>
                <a:gd fmla="*/ 6698254 w 10755492" name="connsiteX2"/>
                <a:gd fmla="*/ 1404263 h 5898635" name="connsiteY2"/>
                <a:gd fmla="*/ 9369264 w 10755492" name="connsiteX3"/>
                <a:gd fmla="*/ 1765211 h 5898635" name="connsiteY3"/>
                <a:gd fmla="*/ 10632580 w 10755492" name="connsiteX4"/>
                <a:gd fmla="*/ 2872116 h 5898635" name="connsiteY4"/>
                <a:gd fmla="*/ 10656643 w 10755492" name="connsiteX5"/>
                <a:gd fmla="*/ 4171527 h 5898635" name="connsiteY5"/>
                <a:gd fmla="*/ 10187412 w 10755492" name="connsiteX6"/>
                <a:gd fmla="*/ 4893421 h 5898635" name="connsiteY6"/>
                <a:gd fmla="*/ 10403980 w 10755492" name="connsiteX7"/>
                <a:gd fmla="*/ 5759695 h 5898635" name="connsiteY7"/>
                <a:gd fmla="*/ 10464138 w 10755492" name="connsiteX8"/>
                <a:gd fmla="*/ 5892042 h 5898635" name="connsiteY8"/>
                <a:gd fmla="*/ 10160411 w 10755492" name="connsiteX9"/>
                <a:gd fmla="*/ 5889105 h 5898635" name="connsiteY9"/>
                <a:gd fmla="*/ 10140999 w 10755492" name="connsiteX10"/>
                <a:gd fmla="*/ 5887685 h 5898635" name="connsiteY10"/>
                <a:gd fmla="*/ 10142772 w 10755492" name="connsiteX11"/>
                <a:gd fmla="*/ 5887232 h 5898635" name="connsiteY11"/>
                <a:gd fmla="*/ 10066340 w 10755492" name="connsiteX12"/>
                <a:gd fmla="*/ 5770105 h 5898635" name="connsiteY12"/>
                <a:gd fmla="*/ 9865997 w 10755492" name="connsiteX13"/>
                <a:gd fmla="*/ 4968733 h 5898635" name="connsiteY13"/>
                <a:gd fmla="*/ 10300073 w 10755492" name="connsiteX14"/>
                <a:gd fmla="*/ 4300923 h 5898635" name="connsiteY14"/>
                <a:gd fmla="*/ 10277813 w 10755492" name="connsiteX15"/>
                <a:gd fmla="*/ 3098865 h 5898635" name="connsiteY15"/>
                <a:gd fmla="*/ 9109145 w 10755492" name="connsiteX16"/>
                <a:gd fmla="*/ 2074890 h 5898635" name="connsiteY16"/>
                <a:gd fmla="*/ 6638249 w 10755492" name="connsiteX17"/>
                <a:gd fmla="*/ 1740985 h 5898635" name="connsiteY17"/>
                <a:gd fmla="*/ 5057766 w 10755492" name="connsiteX18"/>
                <a:gd fmla="*/ 750401 h 5898635" name="connsiteY18"/>
                <a:gd fmla="*/ 3020946 w 10755492" name="connsiteX19"/>
                <a:gd fmla="*/ 516667 h 5898635" name="connsiteY19"/>
                <a:gd fmla="*/ 817173 w 10755492" name="connsiteX20"/>
                <a:gd fmla="*/ 1919068 h 5898635" name="connsiteY20"/>
                <a:gd fmla="*/ 472138 w 10755492" name="connsiteX21"/>
                <a:gd fmla="*/ 3644243 h 5898635" name="connsiteY21"/>
                <a:gd fmla="*/ 1151078 w 10755492" name="connsiteX22"/>
                <a:gd fmla="*/ 4979863 h 5898635" name="connsiteY22"/>
                <a:gd fmla="*/ 1083122 w 10755492" name="connsiteX23"/>
                <a:gd fmla="*/ 5650673 h 5898635" name="connsiteY23"/>
                <a:gd fmla="*/ 996657 w 10755492" name="connsiteX24"/>
                <a:gd fmla="*/ 5833914 h 5898635" name="connsiteY24"/>
                <a:gd fmla="*/ 598243 w 10755492" name="connsiteX25"/>
                <a:gd fmla="*/ 5831884 h 5898635" name="connsiteY25"/>
                <a:gd fmla="*/ 766685 w 10755492" name="connsiteX26"/>
                <a:gd fmla="*/ 4905453 h 5898635" name="connsiteY26"/>
                <a:gd fmla="*/ 32759 w 10755492" name="connsiteX27"/>
                <a:gd fmla="*/ 3461663 h 5898635" name="connsiteY27"/>
                <a:gd fmla="*/ 405738 w 10755492" name="connsiteX28"/>
                <a:gd fmla="*/ 1596769 h 5898635" name="connsiteY28"/>
                <a:gd fmla="*/ 2787991 w 10755492" name="connsiteX29"/>
                <a:gd fmla="*/ 80790 h 5898635" name="connsiteY29"/>
                <a:gd fmla="*/ 3362687 w 10755492" name="connsiteX30"/>
                <a:gd fmla="*/ 423 h 589863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5898635" w="10755492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7BEB685-B97C-4688-9D04-C0DD426B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469232"/>
            <a:ext cx="12698594" cy="71587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BCC73FB-AB32-47BD-AA8B-1769188A4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5324006" y="-215091"/>
            <a:ext cx="3542150" cy="53137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BAFAC0-CD77-4A10-AE62-7F92ADD62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9682" l="7189"/>
          <a:stretch>
            <a:fillRect/>
          </a:stretch>
        </p:blipFill>
        <p:spPr>
          <a:xfrm>
            <a:off x="4333768" y="3234092"/>
            <a:ext cx="2321041" cy="1180219"/>
          </a:xfrm>
          <a:prstGeom prst="rect">
            <a:avLst/>
          </a:prstGeom>
          <a:effectLst>
            <a:outerShdw algn="tl" blurRad="254000" dir="2700000" dist="254000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CB9C8-11E0-4CDB-98A1-F9540EFF2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9682" l="7189"/>
          <a:stretch>
            <a:fillRect/>
          </a:stretch>
        </p:blipFill>
        <p:spPr>
          <a:xfrm>
            <a:off x="7943417" y="327263"/>
            <a:ext cx="2654671" cy="1349866"/>
          </a:xfrm>
          <a:prstGeom prst="rect">
            <a:avLst/>
          </a:prstGeom>
          <a:effectLst>
            <a:outerShdw algn="tl" blurRad="254000" dir="2700000" dist="254000" rotWithShape="0">
              <a:srgbClr val="0070C0">
                <a:alpha val="40000"/>
              </a:srgb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8B0380B-8DA4-4643-947D-E7B3B9927127}"/>
              </a:ext>
            </a:extLst>
          </p:cNvPr>
          <p:cNvSpPr/>
          <p:nvPr/>
        </p:nvSpPr>
        <p:spPr>
          <a:xfrm>
            <a:off x="5055779" y="2547596"/>
            <a:ext cx="4078603" cy="701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altLang="en-US" b="1" lang="zh-CN" sz="4000">
                <a:solidFill>
                  <a:srgbClr val="6D3A0E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寻觅秋天的踪迹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F785D3E-4502-4333-ACDF-C5C485590C7F}"/>
              </a:ext>
            </a:extLst>
          </p:cNvPr>
          <p:cNvSpPr/>
          <p:nvPr/>
        </p:nvSpPr>
        <p:spPr>
          <a:xfrm>
            <a:off x="5913428" y="1574630"/>
            <a:ext cx="2222286" cy="8229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altLang="zh-CN" b="1" lang="en-US" spc="300" sz="4800">
                <a:solidFill>
                  <a:srgbClr val="6D3A0E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01</a:t>
            </a:r>
          </a:p>
        </p:txBody>
      </p:sp>
    </p:spTree>
    <p:extLst>
      <p:ext uri="{BB962C8B-B14F-4D97-AF65-F5344CB8AC3E}">
        <p14:creationId val="193123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0026635-FD18-4E34-B8A5-842118B15905}"/>
              </a:ext>
            </a:extLst>
          </p:cNvPr>
          <p:cNvSpPr/>
          <p:nvPr/>
        </p:nvSpPr>
        <p:spPr>
          <a:xfrm>
            <a:off x="1019620" y="1239115"/>
            <a:ext cx="10741719" cy="5921535"/>
          </a:xfrm>
          <a:custGeom>
            <a:gdLst>
              <a:gd fmla="*/ 628706 w 10741719" name="connsiteX0"/>
              <a:gd fmla="*/ 5679043 h 5921535" name="connsiteY0"/>
              <a:gd fmla="*/ 797148 w 10741719" name="connsiteX1"/>
              <a:gd fmla="*/ 4728548 h 5921535" name="connsiteY1"/>
              <a:gd fmla="*/ 207601 w 10741719" name="connsiteX2"/>
              <a:gd fmla="*/ 3657738 h 5921535" name="connsiteY2"/>
              <a:gd fmla="*/ 99317 w 10741719" name="connsiteX3"/>
              <a:gd fmla="*/ 1973317 h 5921535" name="connsiteY3"/>
              <a:gd fmla="*/ 1254348 w 10741719" name="connsiteX4"/>
              <a:gd fmla="*/ 661874 h 5921535" name="connsiteY4"/>
              <a:gd fmla="*/ 3552380 w 10741719" name="connsiteX5"/>
              <a:gd fmla="*/ 138 h 5921535" name="connsiteY5"/>
              <a:gd fmla="*/ 5477433 w 10741719" name="connsiteX6"/>
              <a:gd fmla="*/ 710001 h 5921535" name="connsiteY6"/>
              <a:gd fmla="*/ 6536212 w 10741719" name="connsiteX7"/>
              <a:gd fmla="*/ 1419864 h 5921535" name="connsiteY7"/>
              <a:gd fmla="*/ 8557517 w 10741719" name="connsiteX8"/>
              <a:gd fmla="*/ 1612369 h 5921535" name="connsiteY8"/>
              <a:gd fmla="*/ 9929117 w 10741719" name="connsiteX9"/>
              <a:gd fmla="*/ 2250043 h 5921535" name="connsiteY9"/>
              <a:gd fmla="*/ 10398348 w 10741719" name="connsiteX10"/>
              <a:gd fmla="*/ 3669769 h 5921535" name="connsiteY10"/>
              <a:gd fmla="*/ 9905054 w 10741719" name="connsiteX11"/>
              <a:gd fmla="*/ 4608232 h 5921535" name="connsiteY11"/>
              <a:gd fmla="*/ 10061464 w 10741719" name="connsiteX12"/>
              <a:gd fmla="*/ 5751232 h 5921535" name="connsiteY12"/>
              <a:gd fmla="*/ 10025369 w 10741719" name="connsiteX13"/>
              <a:gd fmla="*/ 5907643 h 5921535" name="connsiteY13"/>
              <a:gd fmla="*/ 628706 w 10741719" name="connsiteX14"/>
              <a:gd fmla="*/ 5679043 h 5921535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921535" w="10741719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ECD9310-9EC2-44B3-9BCB-BA767359D597}"/>
              </a:ext>
            </a:extLst>
          </p:cNvPr>
          <p:cNvSpPr/>
          <p:nvPr/>
        </p:nvSpPr>
        <p:spPr>
          <a:xfrm>
            <a:off x="821483" y="1014084"/>
            <a:ext cx="10755492" cy="5898635"/>
          </a:xfrm>
          <a:custGeom>
            <a:gdLst>
              <a:gd fmla="*/ 3362687 w 10755492" name="connsiteX0"/>
              <a:gd fmla="*/ 423 h 5898635" name="connsiteY0"/>
              <a:gd fmla="*/ 4989770 w 10755492" name="connsiteX1"/>
              <a:gd fmla="*/ 333453 h 5898635" name="connsiteY1"/>
              <a:gd fmla="*/ 6698254 w 10755492" name="connsiteX2"/>
              <a:gd fmla="*/ 1404263 h 5898635" name="connsiteY2"/>
              <a:gd fmla="*/ 9369264 w 10755492" name="connsiteX3"/>
              <a:gd fmla="*/ 1765211 h 5898635" name="connsiteY3"/>
              <a:gd fmla="*/ 10632580 w 10755492" name="connsiteX4"/>
              <a:gd fmla="*/ 2872116 h 5898635" name="connsiteY4"/>
              <a:gd fmla="*/ 10656643 w 10755492" name="connsiteX5"/>
              <a:gd fmla="*/ 4171527 h 5898635" name="connsiteY5"/>
              <a:gd fmla="*/ 10187412 w 10755492" name="connsiteX6"/>
              <a:gd fmla="*/ 4893421 h 5898635" name="connsiteY6"/>
              <a:gd fmla="*/ 10403980 w 10755492" name="connsiteX7"/>
              <a:gd fmla="*/ 5759695 h 5898635" name="connsiteY7"/>
              <a:gd fmla="*/ 10464138 w 10755492" name="connsiteX8"/>
              <a:gd fmla="*/ 5892042 h 5898635" name="connsiteY8"/>
              <a:gd fmla="*/ 10160411 w 10755492" name="connsiteX9"/>
              <a:gd fmla="*/ 5889105 h 5898635" name="connsiteY9"/>
              <a:gd fmla="*/ 10140999 w 10755492" name="connsiteX10"/>
              <a:gd fmla="*/ 5887685 h 5898635" name="connsiteY10"/>
              <a:gd fmla="*/ 10142772 w 10755492" name="connsiteX11"/>
              <a:gd fmla="*/ 5887232 h 5898635" name="connsiteY11"/>
              <a:gd fmla="*/ 10066340 w 10755492" name="connsiteX12"/>
              <a:gd fmla="*/ 5770105 h 5898635" name="connsiteY12"/>
              <a:gd fmla="*/ 9865997 w 10755492" name="connsiteX13"/>
              <a:gd fmla="*/ 4968733 h 5898635" name="connsiteY13"/>
              <a:gd fmla="*/ 10300073 w 10755492" name="connsiteX14"/>
              <a:gd fmla="*/ 4300923 h 5898635" name="connsiteY14"/>
              <a:gd fmla="*/ 10277813 w 10755492" name="connsiteX15"/>
              <a:gd fmla="*/ 3098865 h 5898635" name="connsiteY15"/>
              <a:gd fmla="*/ 9109145 w 10755492" name="connsiteX16"/>
              <a:gd fmla="*/ 2074890 h 5898635" name="connsiteY16"/>
              <a:gd fmla="*/ 6638249 w 10755492" name="connsiteX17"/>
              <a:gd fmla="*/ 1740985 h 5898635" name="connsiteY17"/>
              <a:gd fmla="*/ 5057766 w 10755492" name="connsiteX18"/>
              <a:gd fmla="*/ 750401 h 5898635" name="connsiteY18"/>
              <a:gd fmla="*/ 3020946 w 10755492" name="connsiteX19"/>
              <a:gd fmla="*/ 516667 h 5898635" name="connsiteY19"/>
              <a:gd fmla="*/ 817173 w 10755492" name="connsiteX20"/>
              <a:gd fmla="*/ 1919068 h 5898635" name="connsiteY20"/>
              <a:gd fmla="*/ 472138 w 10755492" name="connsiteX21"/>
              <a:gd fmla="*/ 3644243 h 5898635" name="connsiteY21"/>
              <a:gd fmla="*/ 1151078 w 10755492" name="connsiteX22"/>
              <a:gd fmla="*/ 4979863 h 5898635" name="connsiteY22"/>
              <a:gd fmla="*/ 1083122 w 10755492" name="connsiteX23"/>
              <a:gd fmla="*/ 5650673 h 5898635" name="connsiteY23"/>
              <a:gd fmla="*/ 996657 w 10755492" name="connsiteX24"/>
              <a:gd fmla="*/ 5833914 h 5898635" name="connsiteY24"/>
              <a:gd fmla="*/ 598243 w 10755492" name="connsiteX25"/>
              <a:gd fmla="*/ 5831884 h 5898635" name="connsiteY25"/>
              <a:gd fmla="*/ 766685 w 10755492" name="connsiteX26"/>
              <a:gd fmla="*/ 4905453 h 5898635" name="connsiteY26"/>
              <a:gd fmla="*/ 32759 w 10755492" name="connsiteX27"/>
              <a:gd fmla="*/ 3461663 h 5898635" name="connsiteY27"/>
              <a:gd fmla="*/ 405738 w 10755492" name="connsiteX28"/>
              <a:gd fmla="*/ 1596769 h 5898635" name="connsiteY28"/>
              <a:gd fmla="*/ 2787991 w 10755492" name="connsiteX29"/>
              <a:gd fmla="*/ 80790 h 5898635" name="connsiteY29"/>
              <a:gd fmla="*/ 3362687 w 10755492" name="connsiteX30"/>
              <a:gd fmla="*/ 423 h 5898635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5898635" w="10755492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FFC747-1A04-4EF4-8CE8-23D8A863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4379" y="0"/>
            <a:ext cx="12322898" cy="694699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51067F2-90A3-46FE-8773-D5BC57548C0D}"/>
              </a:ext>
            </a:extLst>
          </p:cNvPr>
          <p:cNvSpPr txBox="1"/>
          <p:nvPr/>
        </p:nvSpPr>
        <p:spPr>
          <a:xfrm>
            <a:off x="4931379" y="4133554"/>
            <a:ext cx="234530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rgbClr val="F49DB1"/>
                </a:solidFill>
                <a:effectLst>
                  <a:outerShdw algn="bl" blurRad="101600" dir="15600000" dist="152400" kx="-1800000" rotWithShape="0" sy="30000">
                    <a:prstClr val="black">
                      <a:alpha val="32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YOUR TEXT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C4220D-A137-4A51-ABD0-3C9CAB246D8C}"/>
              </a:ext>
            </a:extLst>
          </p:cNvPr>
          <p:cNvSpPr/>
          <p:nvPr/>
        </p:nvSpPr>
        <p:spPr>
          <a:xfrm>
            <a:off x="3736546" y="4615697"/>
            <a:ext cx="5455581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分项内容言简意赅的说明分项内容,点击输入简要文字内容，文字内容需概括精炼，言简意赅的说明分项内容言简意赅的说明分项内容.点击输入简要文字内容，文字内容需概括精炼，言简意赅的说明分项内容言简意赅的说明分项内容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ADCACAD-F25B-44E4-A00E-581219762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99507" y="5310110"/>
            <a:ext cx="3600734" cy="20254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BB396D-965D-4422-807A-C06CADCAE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74942" y="2707923"/>
            <a:ext cx="2954480" cy="285126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DD8D471-D41A-4DAB-9E69-AF9673365BCF}"/>
              </a:ext>
            </a:extLst>
          </p:cNvPr>
          <p:cNvSpPr/>
          <p:nvPr/>
        </p:nvSpPr>
        <p:spPr>
          <a:xfrm>
            <a:off x="2684113" y="3302557"/>
            <a:ext cx="1478280" cy="82296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b="1" lang="zh-CN" spc="300" sz="48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前言</a:t>
            </a:r>
          </a:p>
        </p:txBody>
      </p:sp>
    </p:spTree>
    <p:extLst>
      <p:ext uri="{BB962C8B-B14F-4D97-AF65-F5344CB8AC3E}">
        <p14:creationId val="196668602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3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4E8ED3-43D1-4C0A-96A4-A40FF3F6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AACA59E-5DA5-453F-8890-40F27BC92B3C}"/>
              </a:ext>
            </a:extLst>
          </p:cNvPr>
          <p:cNvGrpSpPr/>
          <p:nvPr/>
        </p:nvGrpSpPr>
        <p:grpSpPr>
          <a:xfrm rot="10800000">
            <a:off x="626072" y="-886906"/>
            <a:ext cx="10939856" cy="6998947"/>
            <a:chOff x="821483" y="1014084"/>
            <a:chExt cx="10939856" cy="614656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C54161C-34F8-4097-9C8B-5F6010466710}"/>
                </a:ext>
              </a:extLst>
            </p:cNvPr>
            <p:cNvSpPr/>
            <p:nvPr/>
          </p:nvSpPr>
          <p:spPr>
            <a:xfrm>
              <a:off x="1019620" y="1239115"/>
              <a:ext cx="10741719" cy="5921535"/>
            </a:xfrm>
            <a:custGeom>
              <a:gdLst>
                <a:gd fmla="*/ 628706 w 10741719" name="connsiteX0"/>
                <a:gd fmla="*/ 5679043 h 5921535" name="connsiteY0"/>
                <a:gd fmla="*/ 797148 w 10741719" name="connsiteX1"/>
                <a:gd fmla="*/ 4728548 h 5921535" name="connsiteY1"/>
                <a:gd fmla="*/ 207601 w 10741719" name="connsiteX2"/>
                <a:gd fmla="*/ 3657738 h 5921535" name="connsiteY2"/>
                <a:gd fmla="*/ 99317 w 10741719" name="connsiteX3"/>
                <a:gd fmla="*/ 1973317 h 5921535" name="connsiteY3"/>
                <a:gd fmla="*/ 1254348 w 10741719" name="connsiteX4"/>
                <a:gd fmla="*/ 661874 h 5921535" name="connsiteY4"/>
                <a:gd fmla="*/ 3552380 w 10741719" name="connsiteX5"/>
                <a:gd fmla="*/ 138 h 5921535" name="connsiteY5"/>
                <a:gd fmla="*/ 5477433 w 10741719" name="connsiteX6"/>
                <a:gd fmla="*/ 710001 h 5921535" name="connsiteY6"/>
                <a:gd fmla="*/ 6536212 w 10741719" name="connsiteX7"/>
                <a:gd fmla="*/ 1419864 h 5921535" name="connsiteY7"/>
                <a:gd fmla="*/ 8557517 w 10741719" name="connsiteX8"/>
                <a:gd fmla="*/ 1612369 h 5921535" name="connsiteY8"/>
                <a:gd fmla="*/ 9929117 w 10741719" name="connsiteX9"/>
                <a:gd fmla="*/ 2250043 h 5921535" name="connsiteY9"/>
                <a:gd fmla="*/ 10398348 w 10741719" name="connsiteX10"/>
                <a:gd fmla="*/ 3669769 h 5921535" name="connsiteY10"/>
                <a:gd fmla="*/ 9905054 w 10741719" name="connsiteX11"/>
                <a:gd fmla="*/ 4608232 h 5921535" name="connsiteY11"/>
                <a:gd fmla="*/ 10061464 w 10741719" name="connsiteX12"/>
                <a:gd fmla="*/ 5751232 h 5921535" name="connsiteY12"/>
                <a:gd fmla="*/ 10025369 w 10741719" name="connsiteX13"/>
                <a:gd fmla="*/ 5907643 h 5921535" name="connsiteY13"/>
                <a:gd fmla="*/ 628706 w 10741719" name="connsiteX14"/>
                <a:gd fmla="*/ 5679043 h 592153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921535" w="10741719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C697D25-C074-4A94-B30F-AB4AAA25B997}"/>
                </a:ext>
              </a:extLst>
            </p:cNvPr>
            <p:cNvSpPr/>
            <p:nvPr/>
          </p:nvSpPr>
          <p:spPr>
            <a:xfrm>
              <a:off x="821483" y="1014084"/>
              <a:ext cx="10755492" cy="5898635"/>
            </a:xfrm>
            <a:custGeom>
              <a:gdLst>
                <a:gd fmla="*/ 3362687 w 10755492" name="connsiteX0"/>
                <a:gd fmla="*/ 423 h 5898635" name="connsiteY0"/>
                <a:gd fmla="*/ 4989770 w 10755492" name="connsiteX1"/>
                <a:gd fmla="*/ 333453 h 5898635" name="connsiteY1"/>
                <a:gd fmla="*/ 6698254 w 10755492" name="connsiteX2"/>
                <a:gd fmla="*/ 1404263 h 5898635" name="connsiteY2"/>
                <a:gd fmla="*/ 9369264 w 10755492" name="connsiteX3"/>
                <a:gd fmla="*/ 1765211 h 5898635" name="connsiteY3"/>
                <a:gd fmla="*/ 10632580 w 10755492" name="connsiteX4"/>
                <a:gd fmla="*/ 2872116 h 5898635" name="connsiteY4"/>
                <a:gd fmla="*/ 10656643 w 10755492" name="connsiteX5"/>
                <a:gd fmla="*/ 4171527 h 5898635" name="connsiteY5"/>
                <a:gd fmla="*/ 10187412 w 10755492" name="connsiteX6"/>
                <a:gd fmla="*/ 4893421 h 5898635" name="connsiteY6"/>
                <a:gd fmla="*/ 10403980 w 10755492" name="connsiteX7"/>
                <a:gd fmla="*/ 5759695 h 5898635" name="connsiteY7"/>
                <a:gd fmla="*/ 10464138 w 10755492" name="connsiteX8"/>
                <a:gd fmla="*/ 5892042 h 5898635" name="connsiteY8"/>
                <a:gd fmla="*/ 10160411 w 10755492" name="connsiteX9"/>
                <a:gd fmla="*/ 5889105 h 5898635" name="connsiteY9"/>
                <a:gd fmla="*/ 10140999 w 10755492" name="connsiteX10"/>
                <a:gd fmla="*/ 5887685 h 5898635" name="connsiteY10"/>
                <a:gd fmla="*/ 10142772 w 10755492" name="connsiteX11"/>
                <a:gd fmla="*/ 5887232 h 5898635" name="connsiteY11"/>
                <a:gd fmla="*/ 10066340 w 10755492" name="connsiteX12"/>
                <a:gd fmla="*/ 5770105 h 5898635" name="connsiteY12"/>
                <a:gd fmla="*/ 9865997 w 10755492" name="connsiteX13"/>
                <a:gd fmla="*/ 4968733 h 5898635" name="connsiteY13"/>
                <a:gd fmla="*/ 10300073 w 10755492" name="connsiteX14"/>
                <a:gd fmla="*/ 4300923 h 5898635" name="connsiteY14"/>
                <a:gd fmla="*/ 10277813 w 10755492" name="connsiteX15"/>
                <a:gd fmla="*/ 3098865 h 5898635" name="connsiteY15"/>
                <a:gd fmla="*/ 9109145 w 10755492" name="connsiteX16"/>
                <a:gd fmla="*/ 2074890 h 5898635" name="connsiteY16"/>
                <a:gd fmla="*/ 6638249 w 10755492" name="connsiteX17"/>
                <a:gd fmla="*/ 1740985 h 5898635" name="connsiteY17"/>
                <a:gd fmla="*/ 5057766 w 10755492" name="connsiteX18"/>
                <a:gd fmla="*/ 750401 h 5898635" name="connsiteY18"/>
                <a:gd fmla="*/ 3020946 w 10755492" name="connsiteX19"/>
                <a:gd fmla="*/ 516667 h 5898635" name="connsiteY19"/>
                <a:gd fmla="*/ 817173 w 10755492" name="connsiteX20"/>
                <a:gd fmla="*/ 1919068 h 5898635" name="connsiteY20"/>
                <a:gd fmla="*/ 472138 w 10755492" name="connsiteX21"/>
                <a:gd fmla="*/ 3644243 h 5898635" name="connsiteY21"/>
                <a:gd fmla="*/ 1151078 w 10755492" name="connsiteX22"/>
                <a:gd fmla="*/ 4979863 h 5898635" name="connsiteY22"/>
                <a:gd fmla="*/ 1083122 w 10755492" name="connsiteX23"/>
                <a:gd fmla="*/ 5650673 h 5898635" name="connsiteY23"/>
                <a:gd fmla="*/ 996657 w 10755492" name="connsiteX24"/>
                <a:gd fmla="*/ 5833914 h 5898635" name="connsiteY24"/>
                <a:gd fmla="*/ 598243 w 10755492" name="connsiteX25"/>
                <a:gd fmla="*/ 5831884 h 5898635" name="connsiteY25"/>
                <a:gd fmla="*/ 766685 w 10755492" name="connsiteX26"/>
                <a:gd fmla="*/ 4905453 h 5898635" name="connsiteY26"/>
                <a:gd fmla="*/ 32759 w 10755492" name="connsiteX27"/>
                <a:gd fmla="*/ 3461663 h 5898635" name="connsiteY27"/>
                <a:gd fmla="*/ 405738 w 10755492" name="connsiteX28"/>
                <a:gd fmla="*/ 1596769 h 5898635" name="connsiteY28"/>
                <a:gd fmla="*/ 2787991 w 10755492" name="connsiteX29"/>
                <a:gd fmla="*/ 80790 h 5898635" name="connsiteY29"/>
                <a:gd fmla="*/ 3362687 w 10755492" name="connsiteX30"/>
                <a:gd fmla="*/ 423 h 589863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5898635" w="10755492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7BEB685-B97C-4688-9D04-C0DD426B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469232"/>
            <a:ext cx="12698594" cy="71587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2E22C9-3632-4242-A539-04F9C9053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55506" y="1002196"/>
            <a:ext cx="3573612" cy="4927952"/>
          </a:xfrm>
          <a:prstGeom prst="rect">
            <a:avLst/>
          </a:prstGeom>
        </p:spPr>
      </p:pic>
      <p:grpSp>
        <p:nvGrpSpPr>
          <p:cNvPr id="10" name="Group 58">
            <a:extLst>
              <a:ext uri="{FF2B5EF4-FFF2-40B4-BE49-F238E27FC236}">
                <a16:creationId xmlns:a16="http://schemas.microsoft.com/office/drawing/2014/main" id="{80E8106B-95B9-4199-A031-935BCEBBA185}"/>
              </a:ext>
            </a:extLst>
          </p:cNvPr>
          <p:cNvGrpSpPr/>
          <p:nvPr/>
        </p:nvGrpSpPr>
        <p:grpSpPr>
          <a:xfrm>
            <a:off x="8227408" y="873772"/>
            <a:ext cx="2851169" cy="1154522"/>
            <a:chOff x="7191871" y="1365463"/>
            <a:chExt cx="2138113" cy="866721"/>
          </a:xfrm>
        </p:grpSpPr>
        <p:sp>
          <p:nvSpPr>
            <p:cNvPr id="11" name="TextBox 46">
              <a:extLst>
                <a:ext uri="{FF2B5EF4-FFF2-40B4-BE49-F238E27FC236}">
                  <a16:creationId xmlns:a16="http://schemas.microsoft.com/office/drawing/2014/main" id="{052FA5EE-1261-400C-8DE4-062547DA6A00}"/>
                </a:ext>
              </a:extLst>
            </p:cNvPr>
            <p:cNvSpPr txBox="1"/>
            <p:nvPr/>
          </p:nvSpPr>
          <p:spPr>
            <a:xfrm>
              <a:off x="7191871" y="1629471"/>
              <a:ext cx="2138113" cy="617811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点击输入简要文字内容，文字内容需概括精炼，言简意赅的说明分项内容言简意赅的说明分项内容</a:t>
              </a:r>
            </a:p>
          </p:txBody>
        </p:sp>
        <p:sp>
          <p:nvSpPr>
            <p:cNvPr id="12" name="Rectangle 47">
              <a:extLst>
                <a:ext uri="{FF2B5EF4-FFF2-40B4-BE49-F238E27FC236}">
                  <a16:creationId xmlns:a16="http://schemas.microsoft.com/office/drawing/2014/main" id="{3244D96D-6B2F-47EB-B34A-44AFFFEFC507}"/>
                </a:ext>
              </a:extLst>
            </p:cNvPr>
            <p:cNvSpPr/>
            <p:nvPr/>
          </p:nvSpPr>
          <p:spPr>
            <a:xfrm>
              <a:off x="7191872" y="1365463"/>
              <a:ext cx="1142859" cy="228819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  <a:sym charset="0" typeface="【嵐】芊柔体"/>
                </a:rPr>
                <a:t>标题文本预设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7768E97-8AF2-4A98-893D-AF67214E8220}"/>
              </a:ext>
            </a:extLst>
          </p:cNvPr>
          <p:cNvSpPr txBox="1"/>
          <p:nvPr/>
        </p:nvSpPr>
        <p:spPr>
          <a:xfrm>
            <a:off x="6511368" y="1169701"/>
            <a:ext cx="61622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latin charset="-122" panose="02000000000000000000" pitchFamily="2" typeface="方正静蕾简体"/>
                <a:ea charset="-122" panose="02000000000000000000" pitchFamily="2" typeface="方正静蕾简体"/>
              </a:rPr>
              <a:t>01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78015F-2DA4-4FAE-8142-803527739868}"/>
              </a:ext>
            </a:extLst>
          </p:cNvPr>
          <p:cNvSpPr txBox="1"/>
          <p:nvPr/>
        </p:nvSpPr>
        <p:spPr>
          <a:xfrm>
            <a:off x="5955506" y="2096801"/>
            <a:ext cx="61622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latin charset="-122" panose="02000000000000000000" pitchFamily="2" typeface="方正静蕾简体"/>
                <a:ea charset="-122" panose="02000000000000000000" pitchFamily="2" typeface="方正静蕾简体"/>
              </a:rPr>
              <a:t>02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FFFC8B7-73C0-468F-B8A6-5F14BF1A2E2F}"/>
              </a:ext>
            </a:extLst>
          </p:cNvPr>
          <p:cNvSpPr txBox="1"/>
          <p:nvPr/>
        </p:nvSpPr>
        <p:spPr>
          <a:xfrm>
            <a:off x="7375344" y="1647366"/>
            <a:ext cx="61622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latin charset="-122" panose="02000000000000000000" pitchFamily="2" typeface="方正静蕾简体"/>
                <a:ea charset="-122" panose="02000000000000000000" pitchFamily="2" typeface="方正静蕾简体"/>
              </a:rPr>
              <a:t>04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9E65176-A4A7-4ECC-BE1B-96FECCB00F77}"/>
              </a:ext>
            </a:extLst>
          </p:cNvPr>
          <p:cNvSpPr txBox="1"/>
          <p:nvPr/>
        </p:nvSpPr>
        <p:spPr>
          <a:xfrm>
            <a:off x="6787831" y="2491990"/>
            <a:ext cx="61622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latin charset="-122" panose="02000000000000000000" pitchFamily="2" typeface="方正静蕾简体"/>
                <a:ea charset="-122" panose="02000000000000000000" pitchFamily="2" typeface="方正静蕾简体"/>
              </a:rPr>
              <a:t>03</a:t>
            </a:r>
          </a:p>
        </p:txBody>
      </p:sp>
      <p:grpSp>
        <p:nvGrpSpPr>
          <p:cNvPr id="17" name="Group 58">
            <a:extLst>
              <a:ext uri="{FF2B5EF4-FFF2-40B4-BE49-F238E27FC236}">
                <a16:creationId xmlns:a16="http://schemas.microsoft.com/office/drawing/2014/main" id="{B8763FA0-57A9-479C-89A4-B7E003838F85}"/>
              </a:ext>
            </a:extLst>
          </p:cNvPr>
          <p:cNvGrpSpPr/>
          <p:nvPr/>
        </p:nvGrpSpPr>
        <p:grpSpPr>
          <a:xfrm>
            <a:off x="3347163" y="424935"/>
            <a:ext cx="2851169" cy="1154522"/>
            <a:chOff x="7191871" y="1365463"/>
            <a:chExt cx="2138113" cy="866721"/>
          </a:xfrm>
        </p:grpSpPr>
        <p:sp>
          <p:nvSpPr>
            <p:cNvPr id="18" name="TextBox 46">
              <a:extLst>
                <a:ext uri="{FF2B5EF4-FFF2-40B4-BE49-F238E27FC236}">
                  <a16:creationId xmlns:a16="http://schemas.microsoft.com/office/drawing/2014/main" id="{90EAB72D-663A-4EA8-B203-3A3E5F188820}"/>
                </a:ext>
              </a:extLst>
            </p:cNvPr>
            <p:cNvSpPr txBox="1"/>
            <p:nvPr/>
          </p:nvSpPr>
          <p:spPr>
            <a:xfrm>
              <a:off x="7191871" y="1629471"/>
              <a:ext cx="2138113" cy="617811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点击输入简要文字内容，文字内容需概括精炼，言简意赅的说明分项内容言简意赅的说明分项内容</a:t>
              </a:r>
            </a:p>
          </p:txBody>
        </p:sp>
        <p:sp>
          <p:nvSpPr>
            <p:cNvPr id="19" name="Rectangle 47">
              <a:extLst>
                <a:ext uri="{FF2B5EF4-FFF2-40B4-BE49-F238E27FC236}">
                  <a16:creationId xmlns:a16="http://schemas.microsoft.com/office/drawing/2014/main" id="{339C4312-175B-44A0-83C4-7AC4C9B5966F}"/>
                </a:ext>
              </a:extLst>
            </p:cNvPr>
            <p:cNvSpPr/>
            <p:nvPr/>
          </p:nvSpPr>
          <p:spPr>
            <a:xfrm>
              <a:off x="8187125" y="1365463"/>
              <a:ext cx="1142859" cy="228819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 algn="r"/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  <a:sym charset="0" typeface="【嵐】芊柔体"/>
                </a:rPr>
                <a:t>标题文本预设</a:t>
              </a:r>
            </a:p>
          </p:txBody>
        </p:sp>
      </p:grpSp>
      <p:grpSp>
        <p:nvGrpSpPr>
          <p:cNvPr id="20" name="Group 58">
            <a:extLst>
              <a:ext uri="{FF2B5EF4-FFF2-40B4-BE49-F238E27FC236}">
                <a16:creationId xmlns:a16="http://schemas.microsoft.com/office/drawing/2014/main" id="{C061F15A-4E26-4AB0-AB25-A51C246C1C72}"/>
              </a:ext>
            </a:extLst>
          </p:cNvPr>
          <p:cNvGrpSpPr/>
          <p:nvPr/>
        </p:nvGrpSpPr>
        <p:grpSpPr>
          <a:xfrm>
            <a:off x="7719893" y="2613518"/>
            <a:ext cx="2851169" cy="1154522"/>
            <a:chOff x="7191871" y="1365463"/>
            <a:chExt cx="2138113" cy="866721"/>
          </a:xfrm>
        </p:grpSpPr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35C477E8-2BDA-4505-AD46-3A1EC6604254}"/>
                </a:ext>
              </a:extLst>
            </p:cNvPr>
            <p:cNvSpPr txBox="1"/>
            <p:nvPr/>
          </p:nvSpPr>
          <p:spPr>
            <a:xfrm>
              <a:off x="7191871" y="1629471"/>
              <a:ext cx="2138113" cy="617811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点击输入简要文字内容，文字内容需概括精炼，言简意赅的说明分项内容言简意赅的说明分项内容</a:t>
              </a:r>
            </a:p>
          </p:txBody>
        </p:sp>
        <p:sp>
          <p:nvSpPr>
            <p:cNvPr id="22" name="Rectangle 47">
              <a:extLst>
                <a:ext uri="{FF2B5EF4-FFF2-40B4-BE49-F238E27FC236}">
                  <a16:creationId xmlns:a16="http://schemas.microsoft.com/office/drawing/2014/main" id="{AA2AF19B-7F85-413E-A47C-37651AFB7D58}"/>
                </a:ext>
              </a:extLst>
            </p:cNvPr>
            <p:cNvSpPr/>
            <p:nvPr/>
          </p:nvSpPr>
          <p:spPr>
            <a:xfrm>
              <a:off x="7191872" y="1365463"/>
              <a:ext cx="1142859" cy="228819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  <a:sym charset="0" typeface="【嵐】芊柔体"/>
                </a:rPr>
                <a:t>标题文本预设</a:t>
              </a:r>
            </a:p>
          </p:txBody>
        </p:sp>
      </p:grpSp>
      <p:grpSp>
        <p:nvGrpSpPr>
          <p:cNvPr id="23" name="Group 58">
            <a:extLst>
              <a:ext uri="{FF2B5EF4-FFF2-40B4-BE49-F238E27FC236}">
                <a16:creationId xmlns:a16="http://schemas.microsoft.com/office/drawing/2014/main" id="{B2A0CAEF-AE69-42C7-B7F4-45D91894C97C}"/>
              </a:ext>
            </a:extLst>
          </p:cNvPr>
          <p:cNvGrpSpPr/>
          <p:nvPr/>
        </p:nvGrpSpPr>
        <p:grpSpPr>
          <a:xfrm>
            <a:off x="3046522" y="1985847"/>
            <a:ext cx="2851169" cy="1154522"/>
            <a:chOff x="7191871" y="1365463"/>
            <a:chExt cx="2138113" cy="866721"/>
          </a:xfrm>
        </p:grpSpPr>
        <p:sp>
          <p:nvSpPr>
            <p:cNvPr id="24" name="TextBox 46">
              <a:extLst>
                <a:ext uri="{FF2B5EF4-FFF2-40B4-BE49-F238E27FC236}">
                  <a16:creationId xmlns:a16="http://schemas.microsoft.com/office/drawing/2014/main" id="{6B0B87DF-535F-4E9B-A393-005957F25B42}"/>
                </a:ext>
              </a:extLst>
            </p:cNvPr>
            <p:cNvSpPr txBox="1"/>
            <p:nvPr/>
          </p:nvSpPr>
          <p:spPr>
            <a:xfrm>
              <a:off x="7191871" y="1629471"/>
              <a:ext cx="2138113" cy="617811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点击输入简要文字内容，文字内容需概括精炼，言简意赅的说明分项内容言简意赅的说明分项内容</a:t>
              </a:r>
            </a:p>
          </p:txBody>
        </p:sp>
        <p:sp>
          <p:nvSpPr>
            <p:cNvPr id="25" name="Rectangle 47">
              <a:extLst>
                <a:ext uri="{FF2B5EF4-FFF2-40B4-BE49-F238E27FC236}">
                  <a16:creationId xmlns:a16="http://schemas.microsoft.com/office/drawing/2014/main" id="{E804987B-7C54-4A0F-BC2D-443541C2C644}"/>
                </a:ext>
              </a:extLst>
            </p:cNvPr>
            <p:cNvSpPr/>
            <p:nvPr/>
          </p:nvSpPr>
          <p:spPr>
            <a:xfrm>
              <a:off x="8187125" y="1365463"/>
              <a:ext cx="1142859" cy="228819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 algn="r"/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  <a:sym charset="0" typeface="【嵐】芊柔体"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val="325064559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accel="50000" decel="50000"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50000" decel="50000" fill="hold" id="2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accel="50000" decel="50000" fill="hold" id="4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accel="50000" decel="50000" fill="hold" id="53" nodeType="afterEffect" presetClass="entr" presetID="2" presetSubtype="2">
                                  <p:stCondLst>
                                    <p:cond delay="24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0026635-FD18-4E34-B8A5-842118B15905}"/>
              </a:ext>
            </a:extLst>
          </p:cNvPr>
          <p:cNvSpPr/>
          <p:nvPr/>
        </p:nvSpPr>
        <p:spPr>
          <a:xfrm>
            <a:off x="1019620" y="1239115"/>
            <a:ext cx="10741719" cy="5921535"/>
          </a:xfrm>
          <a:custGeom>
            <a:gdLst>
              <a:gd fmla="*/ 628706 w 10741719" name="connsiteX0"/>
              <a:gd fmla="*/ 5679043 h 5921535" name="connsiteY0"/>
              <a:gd fmla="*/ 797148 w 10741719" name="connsiteX1"/>
              <a:gd fmla="*/ 4728548 h 5921535" name="connsiteY1"/>
              <a:gd fmla="*/ 207601 w 10741719" name="connsiteX2"/>
              <a:gd fmla="*/ 3657738 h 5921535" name="connsiteY2"/>
              <a:gd fmla="*/ 99317 w 10741719" name="connsiteX3"/>
              <a:gd fmla="*/ 1973317 h 5921535" name="connsiteY3"/>
              <a:gd fmla="*/ 1254348 w 10741719" name="connsiteX4"/>
              <a:gd fmla="*/ 661874 h 5921535" name="connsiteY4"/>
              <a:gd fmla="*/ 3552380 w 10741719" name="connsiteX5"/>
              <a:gd fmla="*/ 138 h 5921535" name="connsiteY5"/>
              <a:gd fmla="*/ 5477433 w 10741719" name="connsiteX6"/>
              <a:gd fmla="*/ 710001 h 5921535" name="connsiteY6"/>
              <a:gd fmla="*/ 6536212 w 10741719" name="connsiteX7"/>
              <a:gd fmla="*/ 1419864 h 5921535" name="connsiteY7"/>
              <a:gd fmla="*/ 8557517 w 10741719" name="connsiteX8"/>
              <a:gd fmla="*/ 1612369 h 5921535" name="connsiteY8"/>
              <a:gd fmla="*/ 9929117 w 10741719" name="connsiteX9"/>
              <a:gd fmla="*/ 2250043 h 5921535" name="connsiteY9"/>
              <a:gd fmla="*/ 10398348 w 10741719" name="connsiteX10"/>
              <a:gd fmla="*/ 3669769 h 5921535" name="connsiteY10"/>
              <a:gd fmla="*/ 9905054 w 10741719" name="connsiteX11"/>
              <a:gd fmla="*/ 4608232 h 5921535" name="connsiteY11"/>
              <a:gd fmla="*/ 10061464 w 10741719" name="connsiteX12"/>
              <a:gd fmla="*/ 5751232 h 5921535" name="connsiteY12"/>
              <a:gd fmla="*/ 10025369 w 10741719" name="connsiteX13"/>
              <a:gd fmla="*/ 5907643 h 5921535" name="connsiteY13"/>
              <a:gd fmla="*/ 628706 w 10741719" name="connsiteX14"/>
              <a:gd fmla="*/ 5679043 h 5921535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921535" w="10741719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ECD9310-9EC2-44B3-9BCB-BA767359D597}"/>
              </a:ext>
            </a:extLst>
          </p:cNvPr>
          <p:cNvSpPr/>
          <p:nvPr/>
        </p:nvSpPr>
        <p:spPr>
          <a:xfrm>
            <a:off x="821483" y="1014084"/>
            <a:ext cx="10755492" cy="5898635"/>
          </a:xfrm>
          <a:custGeom>
            <a:gdLst>
              <a:gd fmla="*/ 3362687 w 10755492" name="connsiteX0"/>
              <a:gd fmla="*/ 423 h 5898635" name="connsiteY0"/>
              <a:gd fmla="*/ 4989770 w 10755492" name="connsiteX1"/>
              <a:gd fmla="*/ 333453 h 5898635" name="connsiteY1"/>
              <a:gd fmla="*/ 6698254 w 10755492" name="connsiteX2"/>
              <a:gd fmla="*/ 1404263 h 5898635" name="connsiteY2"/>
              <a:gd fmla="*/ 9369264 w 10755492" name="connsiteX3"/>
              <a:gd fmla="*/ 1765211 h 5898635" name="connsiteY3"/>
              <a:gd fmla="*/ 10632580 w 10755492" name="connsiteX4"/>
              <a:gd fmla="*/ 2872116 h 5898635" name="connsiteY4"/>
              <a:gd fmla="*/ 10656643 w 10755492" name="connsiteX5"/>
              <a:gd fmla="*/ 4171527 h 5898635" name="connsiteY5"/>
              <a:gd fmla="*/ 10187412 w 10755492" name="connsiteX6"/>
              <a:gd fmla="*/ 4893421 h 5898635" name="connsiteY6"/>
              <a:gd fmla="*/ 10403980 w 10755492" name="connsiteX7"/>
              <a:gd fmla="*/ 5759695 h 5898635" name="connsiteY7"/>
              <a:gd fmla="*/ 10464138 w 10755492" name="connsiteX8"/>
              <a:gd fmla="*/ 5892042 h 5898635" name="connsiteY8"/>
              <a:gd fmla="*/ 10160411 w 10755492" name="connsiteX9"/>
              <a:gd fmla="*/ 5889105 h 5898635" name="connsiteY9"/>
              <a:gd fmla="*/ 10140999 w 10755492" name="connsiteX10"/>
              <a:gd fmla="*/ 5887685 h 5898635" name="connsiteY10"/>
              <a:gd fmla="*/ 10142772 w 10755492" name="connsiteX11"/>
              <a:gd fmla="*/ 5887232 h 5898635" name="connsiteY11"/>
              <a:gd fmla="*/ 10066340 w 10755492" name="connsiteX12"/>
              <a:gd fmla="*/ 5770105 h 5898635" name="connsiteY12"/>
              <a:gd fmla="*/ 9865997 w 10755492" name="connsiteX13"/>
              <a:gd fmla="*/ 4968733 h 5898635" name="connsiteY13"/>
              <a:gd fmla="*/ 10300073 w 10755492" name="connsiteX14"/>
              <a:gd fmla="*/ 4300923 h 5898635" name="connsiteY14"/>
              <a:gd fmla="*/ 10277813 w 10755492" name="connsiteX15"/>
              <a:gd fmla="*/ 3098865 h 5898635" name="connsiteY15"/>
              <a:gd fmla="*/ 9109145 w 10755492" name="connsiteX16"/>
              <a:gd fmla="*/ 2074890 h 5898635" name="connsiteY16"/>
              <a:gd fmla="*/ 6638249 w 10755492" name="connsiteX17"/>
              <a:gd fmla="*/ 1740985 h 5898635" name="connsiteY17"/>
              <a:gd fmla="*/ 5057766 w 10755492" name="connsiteX18"/>
              <a:gd fmla="*/ 750401 h 5898635" name="connsiteY18"/>
              <a:gd fmla="*/ 3020946 w 10755492" name="connsiteX19"/>
              <a:gd fmla="*/ 516667 h 5898635" name="connsiteY19"/>
              <a:gd fmla="*/ 817173 w 10755492" name="connsiteX20"/>
              <a:gd fmla="*/ 1919068 h 5898635" name="connsiteY20"/>
              <a:gd fmla="*/ 472138 w 10755492" name="connsiteX21"/>
              <a:gd fmla="*/ 3644243 h 5898635" name="connsiteY21"/>
              <a:gd fmla="*/ 1151078 w 10755492" name="connsiteX22"/>
              <a:gd fmla="*/ 4979863 h 5898635" name="connsiteY22"/>
              <a:gd fmla="*/ 1083122 w 10755492" name="connsiteX23"/>
              <a:gd fmla="*/ 5650673 h 5898635" name="connsiteY23"/>
              <a:gd fmla="*/ 996657 w 10755492" name="connsiteX24"/>
              <a:gd fmla="*/ 5833914 h 5898635" name="connsiteY24"/>
              <a:gd fmla="*/ 598243 w 10755492" name="connsiteX25"/>
              <a:gd fmla="*/ 5831884 h 5898635" name="connsiteY25"/>
              <a:gd fmla="*/ 766685 w 10755492" name="connsiteX26"/>
              <a:gd fmla="*/ 4905453 h 5898635" name="connsiteY26"/>
              <a:gd fmla="*/ 32759 w 10755492" name="connsiteX27"/>
              <a:gd fmla="*/ 3461663 h 5898635" name="connsiteY27"/>
              <a:gd fmla="*/ 405738 w 10755492" name="connsiteX28"/>
              <a:gd fmla="*/ 1596769 h 5898635" name="connsiteY28"/>
              <a:gd fmla="*/ 2787991 w 10755492" name="connsiteX29"/>
              <a:gd fmla="*/ 80790 h 5898635" name="connsiteY29"/>
              <a:gd fmla="*/ 3362687 w 10755492" name="connsiteX30"/>
              <a:gd fmla="*/ 423 h 5898635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5898635" w="10755492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FFC747-1A04-4EF4-8CE8-23D8A863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4379" y="0"/>
            <a:ext cx="12322898" cy="694699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B68C52CA-D9D4-4ADF-9040-7B047994B68F}"/>
              </a:ext>
            </a:extLst>
          </p:cNvPr>
          <p:cNvGrpSpPr/>
          <p:nvPr/>
        </p:nvGrpSpPr>
        <p:grpSpPr>
          <a:xfrm>
            <a:off x="3772101" y="3033988"/>
            <a:ext cx="860625" cy="813167"/>
            <a:chOff x="5315335" y="1050285"/>
            <a:chExt cx="860625" cy="81316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FAD5BE1-168D-42FE-870A-539FD4F8F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5335" y="1050285"/>
              <a:ext cx="860625" cy="813167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8549B36-DD30-4542-B669-139531084440}"/>
                </a:ext>
              </a:extLst>
            </p:cNvPr>
            <p:cNvSpPr/>
            <p:nvPr/>
          </p:nvSpPr>
          <p:spPr>
            <a:xfrm>
              <a:off x="5343276" y="1152909"/>
              <a:ext cx="777069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添加文本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98B1C1F-1A40-4DAA-9AE0-7B11265611B7}"/>
              </a:ext>
            </a:extLst>
          </p:cNvPr>
          <p:cNvGrpSpPr/>
          <p:nvPr/>
        </p:nvGrpSpPr>
        <p:grpSpPr>
          <a:xfrm>
            <a:off x="5295404" y="5462087"/>
            <a:ext cx="949473" cy="813167"/>
            <a:chOff x="6838638" y="3478384"/>
            <a:chExt cx="949473" cy="81316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948EF50-BD0A-462B-AAE3-04C490146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8638" y="3478384"/>
              <a:ext cx="860625" cy="813167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BFF5CA3-6E95-40A0-B270-DBCFD8698114}"/>
                </a:ext>
              </a:extLst>
            </p:cNvPr>
            <p:cNvSpPr/>
            <p:nvPr/>
          </p:nvSpPr>
          <p:spPr>
            <a:xfrm>
              <a:off x="7011042" y="3583231"/>
              <a:ext cx="777069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1600">
                  <a:solidFill>
                    <a:schemeClr val="bg1"/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添加文本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A4F3222F-4FCD-47B2-ACAA-ACB7C4970CEE}"/>
              </a:ext>
            </a:extLst>
          </p:cNvPr>
          <p:cNvSpPr/>
          <p:nvPr/>
        </p:nvSpPr>
        <p:spPr>
          <a:xfrm>
            <a:off x="4624789" y="3033989"/>
            <a:ext cx="2942421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点击输入简要文字内容，文字内容需概括精炼，言简意赅的说明分项内容言简意赅的说明分项内容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423DB5F-17E5-47BC-831A-5AED92147B5A}"/>
              </a:ext>
            </a:extLst>
          </p:cNvPr>
          <p:cNvSpPr/>
          <p:nvPr/>
        </p:nvSpPr>
        <p:spPr>
          <a:xfrm>
            <a:off x="5970797" y="4264431"/>
            <a:ext cx="2942421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点击输入简要文字内容，文字内容需概括精炼，言简意赅的说明分项内容言简意赅的说明分项内容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4F145EE-C450-49BC-A50E-A5FBA6DCE1BE}"/>
              </a:ext>
            </a:extLst>
          </p:cNvPr>
          <p:cNvSpPr/>
          <p:nvPr/>
        </p:nvSpPr>
        <p:spPr>
          <a:xfrm>
            <a:off x="6362778" y="5590460"/>
            <a:ext cx="2942421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点击输入简要文字内容，文字内容需概括精炼，言简意赅的说明分项内容言简意赅的说明分项内容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FF263F7-4500-408A-8004-76C14C0ED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8113">
            <a:off x="2725159" y="3515775"/>
            <a:ext cx="1350814" cy="11777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244B844-2BE1-4147-937B-2DBB58F65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47506">
            <a:off x="3165674" y="4337508"/>
            <a:ext cx="1350814" cy="11777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56845BC-3147-4CBF-ADDF-6444FAC25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80294">
            <a:off x="3482483" y="5140130"/>
            <a:ext cx="1350814" cy="117770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AF0402F-6404-421E-B3EF-AAC2AA53DF0D}"/>
              </a:ext>
            </a:extLst>
          </p:cNvPr>
          <p:cNvGrpSpPr/>
          <p:nvPr/>
        </p:nvGrpSpPr>
        <p:grpSpPr>
          <a:xfrm>
            <a:off x="4731400" y="4138645"/>
            <a:ext cx="908443" cy="813167"/>
            <a:chOff x="5315335" y="1050285"/>
            <a:chExt cx="908443" cy="81316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CDD84105-3118-4A10-8B81-EBE86C211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5335" y="1050285"/>
              <a:ext cx="860625" cy="813167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2BBCA39-B7B1-4457-B43E-03BD54E4F035}"/>
                </a:ext>
              </a:extLst>
            </p:cNvPr>
            <p:cNvSpPr/>
            <p:nvPr/>
          </p:nvSpPr>
          <p:spPr>
            <a:xfrm>
              <a:off x="5446709" y="1149181"/>
              <a:ext cx="777069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1600">
                  <a:solidFill>
                    <a:schemeClr val="bg1"/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添加文本</a:t>
              </a:r>
            </a:p>
          </p:txBody>
        </p:sp>
      </p:grpSp>
    </p:spTree>
    <p:extLst>
      <p:ext uri="{BB962C8B-B14F-4D97-AF65-F5344CB8AC3E}">
        <p14:creationId val="284277564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4E8ED3-43D1-4C0A-96A4-A40FF3F6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AACA59E-5DA5-453F-8890-40F27BC92B3C}"/>
              </a:ext>
            </a:extLst>
          </p:cNvPr>
          <p:cNvGrpSpPr/>
          <p:nvPr/>
        </p:nvGrpSpPr>
        <p:grpSpPr>
          <a:xfrm rot="10800000">
            <a:off x="626072" y="-886906"/>
            <a:ext cx="10939856" cy="6998947"/>
            <a:chOff x="821483" y="1014084"/>
            <a:chExt cx="10939856" cy="614656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C54161C-34F8-4097-9C8B-5F6010466710}"/>
                </a:ext>
              </a:extLst>
            </p:cNvPr>
            <p:cNvSpPr/>
            <p:nvPr/>
          </p:nvSpPr>
          <p:spPr>
            <a:xfrm>
              <a:off x="1019620" y="1239115"/>
              <a:ext cx="10741719" cy="5921535"/>
            </a:xfrm>
            <a:custGeom>
              <a:gdLst>
                <a:gd fmla="*/ 628706 w 10741719" name="connsiteX0"/>
                <a:gd fmla="*/ 5679043 h 5921535" name="connsiteY0"/>
                <a:gd fmla="*/ 797148 w 10741719" name="connsiteX1"/>
                <a:gd fmla="*/ 4728548 h 5921535" name="connsiteY1"/>
                <a:gd fmla="*/ 207601 w 10741719" name="connsiteX2"/>
                <a:gd fmla="*/ 3657738 h 5921535" name="connsiteY2"/>
                <a:gd fmla="*/ 99317 w 10741719" name="connsiteX3"/>
                <a:gd fmla="*/ 1973317 h 5921535" name="connsiteY3"/>
                <a:gd fmla="*/ 1254348 w 10741719" name="connsiteX4"/>
                <a:gd fmla="*/ 661874 h 5921535" name="connsiteY4"/>
                <a:gd fmla="*/ 3552380 w 10741719" name="connsiteX5"/>
                <a:gd fmla="*/ 138 h 5921535" name="connsiteY5"/>
                <a:gd fmla="*/ 5477433 w 10741719" name="connsiteX6"/>
                <a:gd fmla="*/ 710001 h 5921535" name="connsiteY6"/>
                <a:gd fmla="*/ 6536212 w 10741719" name="connsiteX7"/>
                <a:gd fmla="*/ 1419864 h 5921535" name="connsiteY7"/>
                <a:gd fmla="*/ 8557517 w 10741719" name="connsiteX8"/>
                <a:gd fmla="*/ 1612369 h 5921535" name="connsiteY8"/>
                <a:gd fmla="*/ 9929117 w 10741719" name="connsiteX9"/>
                <a:gd fmla="*/ 2250043 h 5921535" name="connsiteY9"/>
                <a:gd fmla="*/ 10398348 w 10741719" name="connsiteX10"/>
                <a:gd fmla="*/ 3669769 h 5921535" name="connsiteY10"/>
                <a:gd fmla="*/ 9905054 w 10741719" name="connsiteX11"/>
                <a:gd fmla="*/ 4608232 h 5921535" name="connsiteY11"/>
                <a:gd fmla="*/ 10061464 w 10741719" name="connsiteX12"/>
                <a:gd fmla="*/ 5751232 h 5921535" name="connsiteY12"/>
                <a:gd fmla="*/ 10025369 w 10741719" name="connsiteX13"/>
                <a:gd fmla="*/ 5907643 h 5921535" name="connsiteY13"/>
                <a:gd fmla="*/ 628706 w 10741719" name="connsiteX14"/>
                <a:gd fmla="*/ 5679043 h 592153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921535" w="10741719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C697D25-C074-4A94-B30F-AB4AAA25B997}"/>
                </a:ext>
              </a:extLst>
            </p:cNvPr>
            <p:cNvSpPr/>
            <p:nvPr/>
          </p:nvSpPr>
          <p:spPr>
            <a:xfrm>
              <a:off x="821483" y="1014084"/>
              <a:ext cx="10755492" cy="5898635"/>
            </a:xfrm>
            <a:custGeom>
              <a:gdLst>
                <a:gd fmla="*/ 3362687 w 10755492" name="connsiteX0"/>
                <a:gd fmla="*/ 423 h 5898635" name="connsiteY0"/>
                <a:gd fmla="*/ 4989770 w 10755492" name="connsiteX1"/>
                <a:gd fmla="*/ 333453 h 5898635" name="connsiteY1"/>
                <a:gd fmla="*/ 6698254 w 10755492" name="connsiteX2"/>
                <a:gd fmla="*/ 1404263 h 5898635" name="connsiteY2"/>
                <a:gd fmla="*/ 9369264 w 10755492" name="connsiteX3"/>
                <a:gd fmla="*/ 1765211 h 5898635" name="connsiteY3"/>
                <a:gd fmla="*/ 10632580 w 10755492" name="connsiteX4"/>
                <a:gd fmla="*/ 2872116 h 5898635" name="connsiteY4"/>
                <a:gd fmla="*/ 10656643 w 10755492" name="connsiteX5"/>
                <a:gd fmla="*/ 4171527 h 5898635" name="connsiteY5"/>
                <a:gd fmla="*/ 10187412 w 10755492" name="connsiteX6"/>
                <a:gd fmla="*/ 4893421 h 5898635" name="connsiteY6"/>
                <a:gd fmla="*/ 10403980 w 10755492" name="connsiteX7"/>
                <a:gd fmla="*/ 5759695 h 5898635" name="connsiteY7"/>
                <a:gd fmla="*/ 10464138 w 10755492" name="connsiteX8"/>
                <a:gd fmla="*/ 5892042 h 5898635" name="connsiteY8"/>
                <a:gd fmla="*/ 10160411 w 10755492" name="connsiteX9"/>
                <a:gd fmla="*/ 5889105 h 5898635" name="connsiteY9"/>
                <a:gd fmla="*/ 10140999 w 10755492" name="connsiteX10"/>
                <a:gd fmla="*/ 5887685 h 5898635" name="connsiteY10"/>
                <a:gd fmla="*/ 10142772 w 10755492" name="connsiteX11"/>
                <a:gd fmla="*/ 5887232 h 5898635" name="connsiteY11"/>
                <a:gd fmla="*/ 10066340 w 10755492" name="connsiteX12"/>
                <a:gd fmla="*/ 5770105 h 5898635" name="connsiteY12"/>
                <a:gd fmla="*/ 9865997 w 10755492" name="connsiteX13"/>
                <a:gd fmla="*/ 4968733 h 5898635" name="connsiteY13"/>
                <a:gd fmla="*/ 10300073 w 10755492" name="connsiteX14"/>
                <a:gd fmla="*/ 4300923 h 5898635" name="connsiteY14"/>
                <a:gd fmla="*/ 10277813 w 10755492" name="connsiteX15"/>
                <a:gd fmla="*/ 3098865 h 5898635" name="connsiteY15"/>
                <a:gd fmla="*/ 9109145 w 10755492" name="connsiteX16"/>
                <a:gd fmla="*/ 2074890 h 5898635" name="connsiteY16"/>
                <a:gd fmla="*/ 6638249 w 10755492" name="connsiteX17"/>
                <a:gd fmla="*/ 1740985 h 5898635" name="connsiteY17"/>
                <a:gd fmla="*/ 5057766 w 10755492" name="connsiteX18"/>
                <a:gd fmla="*/ 750401 h 5898635" name="connsiteY18"/>
                <a:gd fmla="*/ 3020946 w 10755492" name="connsiteX19"/>
                <a:gd fmla="*/ 516667 h 5898635" name="connsiteY19"/>
                <a:gd fmla="*/ 817173 w 10755492" name="connsiteX20"/>
                <a:gd fmla="*/ 1919068 h 5898635" name="connsiteY20"/>
                <a:gd fmla="*/ 472138 w 10755492" name="connsiteX21"/>
                <a:gd fmla="*/ 3644243 h 5898635" name="connsiteY21"/>
                <a:gd fmla="*/ 1151078 w 10755492" name="connsiteX22"/>
                <a:gd fmla="*/ 4979863 h 5898635" name="connsiteY22"/>
                <a:gd fmla="*/ 1083122 w 10755492" name="connsiteX23"/>
                <a:gd fmla="*/ 5650673 h 5898635" name="connsiteY23"/>
                <a:gd fmla="*/ 996657 w 10755492" name="connsiteX24"/>
                <a:gd fmla="*/ 5833914 h 5898635" name="connsiteY24"/>
                <a:gd fmla="*/ 598243 w 10755492" name="connsiteX25"/>
                <a:gd fmla="*/ 5831884 h 5898635" name="connsiteY25"/>
                <a:gd fmla="*/ 766685 w 10755492" name="connsiteX26"/>
                <a:gd fmla="*/ 4905453 h 5898635" name="connsiteY26"/>
                <a:gd fmla="*/ 32759 w 10755492" name="connsiteX27"/>
                <a:gd fmla="*/ 3461663 h 5898635" name="connsiteY27"/>
                <a:gd fmla="*/ 405738 w 10755492" name="connsiteX28"/>
                <a:gd fmla="*/ 1596769 h 5898635" name="connsiteY28"/>
                <a:gd fmla="*/ 2787991 w 10755492" name="connsiteX29"/>
                <a:gd fmla="*/ 80790 h 5898635" name="connsiteY29"/>
                <a:gd fmla="*/ 3362687 w 10755492" name="connsiteX30"/>
                <a:gd fmla="*/ 423 h 589863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5898635" w="10755492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7BEB685-B97C-4688-9D04-C0DD426B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469232"/>
            <a:ext cx="12698594" cy="7158791"/>
          </a:xfrm>
          <a:prstGeom prst="rect">
            <a:avLst/>
          </a:prstGeom>
        </p:spPr>
      </p:pic>
      <p:grpSp>
        <p:nvGrpSpPr>
          <p:cNvPr id="7" name="Group 58">
            <a:extLst>
              <a:ext uri="{FF2B5EF4-FFF2-40B4-BE49-F238E27FC236}">
                <a16:creationId xmlns:a16="http://schemas.microsoft.com/office/drawing/2014/main" id="{DD8A580B-6106-4BCF-9722-4B0C65697996}"/>
              </a:ext>
            </a:extLst>
          </p:cNvPr>
          <p:cNvGrpSpPr/>
          <p:nvPr/>
        </p:nvGrpSpPr>
        <p:grpSpPr>
          <a:xfrm>
            <a:off x="9272341" y="1971652"/>
            <a:ext cx="1538884" cy="1990584"/>
            <a:chOff x="7191871" y="1365463"/>
            <a:chExt cx="2613453" cy="1494368"/>
          </a:xfrm>
        </p:grpSpPr>
        <p:sp>
          <p:nvSpPr>
            <p:cNvPr id="9" name="TextBox 46">
              <a:extLst>
                <a:ext uri="{FF2B5EF4-FFF2-40B4-BE49-F238E27FC236}">
                  <a16:creationId xmlns:a16="http://schemas.microsoft.com/office/drawing/2014/main" id="{F70191F1-E3E0-4BDB-AD07-E51551153920}"/>
                </a:ext>
              </a:extLst>
            </p:cNvPr>
            <p:cNvSpPr txBox="1"/>
            <p:nvPr/>
          </p:nvSpPr>
          <p:spPr>
            <a:xfrm>
              <a:off x="7191871" y="1629471"/>
              <a:ext cx="2138113" cy="1235622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点击输入简要文字内容，文字内容需概括精炼，言简意赅的说明分项内容言简意赅的说明分项内容</a:t>
              </a:r>
            </a:p>
          </p:txBody>
        </p:sp>
        <p:sp>
          <p:nvSpPr>
            <p:cNvPr id="10" name="Rectangle 47">
              <a:extLst>
                <a:ext uri="{FF2B5EF4-FFF2-40B4-BE49-F238E27FC236}">
                  <a16:creationId xmlns:a16="http://schemas.microsoft.com/office/drawing/2014/main" id="{5118F54D-A9F7-4169-B18A-45DE178A037E}"/>
                </a:ext>
              </a:extLst>
            </p:cNvPr>
            <p:cNvSpPr/>
            <p:nvPr/>
          </p:nvSpPr>
          <p:spPr>
            <a:xfrm>
              <a:off x="7191873" y="1365463"/>
              <a:ext cx="2588176" cy="228819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  <a:sym charset="0" typeface="【嵐】芊柔体"/>
                </a:rPr>
                <a:t>标题文本预设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34249AF5-C8A1-4354-8968-73B2F7C08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04697" y="-348217"/>
            <a:ext cx="2110741" cy="47971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D0A5730-CA12-4C23-BDB5-4527AE13AEA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161600" y="-348217"/>
            <a:ext cx="2110741" cy="479713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036D2DC-531B-48FB-A2FC-29A7B5F8C1D6}"/>
              </a:ext>
            </a:extLst>
          </p:cNvPr>
          <p:cNvSpPr/>
          <p:nvPr/>
        </p:nvSpPr>
        <p:spPr>
          <a:xfrm>
            <a:off x="5024163" y="486670"/>
            <a:ext cx="1875536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6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89%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F3B483B-1110-4BE3-B132-DFD53913D560}"/>
              </a:ext>
            </a:extLst>
          </p:cNvPr>
          <p:cNvSpPr/>
          <p:nvPr/>
        </p:nvSpPr>
        <p:spPr>
          <a:xfrm>
            <a:off x="7250536" y="501299"/>
            <a:ext cx="1875536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6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95%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7469E6D-84F1-4056-9359-9A231DBD73E5}"/>
              </a:ext>
            </a:extLst>
          </p:cNvPr>
          <p:cNvSpPr/>
          <p:nvPr/>
        </p:nvSpPr>
        <p:spPr>
          <a:xfrm>
            <a:off x="6072058" y="2125540"/>
            <a:ext cx="1875536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6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VS</a:t>
            </a:r>
          </a:p>
        </p:txBody>
      </p:sp>
      <p:grpSp>
        <p:nvGrpSpPr>
          <p:cNvPr id="16" name="Group 58">
            <a:extLst>
              <a:ext uri="{FF2B5EF4-FFF2-40B4-BE49-F238E27FC236}">
                <a16:creationId xmlns:a16="http://schemas.microsoft.com/office/drawing/2014/main" id="{993DE40E-A219-43C8-AA2C-F52263FAAEAB}"/>
              </a:ext>
            </a:extLst>
          </p:cNvPr>
          <p:cNvGrpSpPr/>
          <p:nvPr/>
        </p:nvGrpSpPr>
        <p:grpSpPr>
          <a:xfrm>
            <a:off x="3360200" y="1971652"/>
            <a:ext cx="1538884" cy="1713585"/>
            <a:chOff x="6697352" y="1365463"/>
            <a:chExt cx="2632632" cy="1286420"/>
          </a:xfrm>
        </p:grpSpPr>
        <p:sp>
          <p:nvSpPr>
            <p:cNvPr id="17" name="TextBox 46">
              <a:extLst>
                <a:ext uri="{FF2B5EF4-FFF2-40B4-BE49-F238E27FC236}">
                  <a16:creationId xmlns:a16="http://schemas.microsoft.com/office/drawing/2014/main" id="{C8419AE8-2A7E-4A95-A724-8B79946869DC}"/>
                </a:ext>
              </a:extLst>
            </p:cNvPr>
            <p:cNvSpPr txBox="1"/>
            <p:nvPr/>
          </p:nvSpPr>
          <p:spPr>
            <a:xfrm>
              <a:off x="6903710" y="1629471"/>
              <a:ext cx="2426274" cy="1029686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点击输入简要文字内容，文字内容需概括精炼，言简意赅的说明分项内容言简意赅的说明分项内容</a:t>
              </a:r>
            </a:p>
          </p:txBody>
        </p:sp>
        <p:sp>
          <p:nvSpPr>
            <p:cNvPr id="18" name="Rectangle 47">
              <a:extLst>
                <a:ext uri="{FF2B5EF4-FFF2-40B4-BE49-F238E27FC236}">
                  <a16:creationId xmlns:a16="http://schemas.microsoft.com/office/drawing/2014/main" id="{CCD1AF3E-AD42-49FB-BC96-1AFF19F642C1}"/>
                </a:ext>
              </a:extLst>
            </p:cNvPr>
            <p:cNvSpPr/>
            <p:nvPr/>
          </p:nvSpPr>
          <p:spPr>
            <a:xfrm>
              <a:off x="6722814" y="1365463"/>
              <a:ext cx="2607169" cy="228819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 algn="r"/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  <a:sym charset="0" typeface="【嵐】芊柔体"/>
                </a:rPr>
                <a:t>标题文本预设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B08C442E-7915-4DE9-A2F4-D4C3305FD6C7}"/>
              </a:ext>
            </a:extLst>
          </p:cNvPr>
          <p:cNvSpPr/>
          <p:nvPr/>
        </p:nvSpPr>
        <p:spPr>
          <a:xfrm>
            <a:off x="9272342" y="646917"/>
            <a:ext cx="1110911" cy="408380"/>
          </a:xfrm>
          <a:prstGeom prst="rect">
            <a:avLst/>
          </a:prstGeom>
          <a:solidFill>
            <a:srgbClr val="56C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方正静蕾简体"/>
              <a:ea charset="-122" panose="02000000000000000000" pitchFamily="2" typeface="方正静蕾简体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8E4C04D-EC9A-420D-A605-B5C5A872F6BA}"/>
              </a:ext>
            </a:extLst>
          </p:cNvPr>
          <p:cNvSpPr/>
          <p:nvPr/>
        </p:nvSpPr>
        <p:spPr>
          <a:xfrm>
            <a:off x="9272342" y="1229583"/>
            <a:ext cx="1258989" cy="408380"/>
          </a:xfrm>
          <a:prstGeom prst="rect">
            <a:avLst/>
          </a:prstGeom>
          <a:solidFill>
            <a:srgbClr val="56C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方正静蕾简体"/>
              <a:ea charset="-122" panose="02000000000000000000" pitchFamily="2" typeface="方正静蕾简体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EE0FFF0-D959-42CA-92A2-31E487A3CD0B}"/>
              </a:ext>
            </a:extLst>
          </p:cNvPr>
          <p:cNvSpPr/>
          <p:nvPr/>
        </p:nvSpPr>
        <p:spPr>
          <a:xfrm>
            <a:off x="3480826" y="632288"/>
            <a:ext cx="1418259" cy="408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方正静蕾简体"/>
              <a:ea charset="-122" panose="02000000000000000000" pitchFamily="2" typeface="方正静蕾简体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03970DC-F495-4024-81C9-16A26BF610BF}"/>
              </a:ext>
            </a:extLst>
          </p:cNvPr>
          <p:cNvSpPr/>
          <p:nvPr/>
        </p:nvSpPr>
        <p:spPr>
          <a:xfrm>
            <a:off x="3966989" y="1214954"/>
            <a:ext cx="932096" cy="408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方正静蕾简体"/>
              <a:ea charset="-122" panose="02000000000000000000" pitchFamily="2" typeface="方正静蕾简体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D687A9D-3E94-452B-A7D0-B1A7FF5697D8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7009826" y="521370"/>
            <a:ext cx="0" cy="160417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0781807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accel="50000" decel="50000" fill="hold" id="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entr" presetID="2" presetSubtype="8">
                                  <p:stCondLst>
                                    <p:cond delay="74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9"/>
      <p:bldP grpId="0" spid="20"/>
      <p:bldP grpId="0" spid="21"/>
      <p:bldP grpId="0" spid="2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0026635-FD18-4E34-B8A5-842118B15905}"/>
              </a:ext>
            </a:extLst>
          </p:cNvPr>
          <p:cNvSpPr/>
          <p:nvPr/>
        </p:nvSpPr>
        <p:spPr>
          <a:xfrm>
            <a:off x="1019620" y="1239115"/>
            <a:ext cx="10741719" cy="5921535"/>
          </a:xfrm>
          <a:custGeom>
            <a:gdLst>
              <a:gd fmla="*/ 628706 w 10741719" name="connsiteX0"/>
              <a:gd fmla="*/ 5679043 h 5921535" name="connsiteY0"/>
              <a:gd fmla="*/ 797148 w 10741719" name="connsiteX1"/>
              <a:gd fmla="*/ 4728548 h 5921535" name="connsiteY1"/>
              <a:gd fmla="*/ 207601 w 10741719" name="connsiteX2"/>
              <a:gd fmla="*/ 3657738 h 5921535" name="connsiteY2"/>
              <a:gd fmla="*/ 99317 w 10741719" name="connsiteX3"/>
              <a:gd fmla="*/ 1973317 h 5921535" name="connsiteY3"/>
              <a:gd fmla="*/ 1254348 w 10741719" name="connsiteX4"/>
              <a:gd fmla="*/ 661874 h 5921535" name="connsiteY4"/>
              <a:gd fmla="*/ 3552380 w 10741719" name="connsiteX5"/>
              <a:gd fmla="*/ 138 h 5921535" name="connsiteY5"/>
              <a:gd fmla="*/ 5477433 w 10741719" name="connsiteX6"/>
              <a:gd fmla="*/ 710001 h 5921535" name="connsiteY6"/>
              <a:gd fmla="*/ 6536212 w 10741719" name="connsiteX7"/>
              <a:gd fmla="*/ 1419864 h 5921535" name="connsiteY7"/>
              <a:gd fmla="*/ 8557517 w 10741719" name="connsiteX8"/>
              <a:gd fmla="*/ 1612369 h 5921535" name="connsiteY8"/>
              <a:gd fmla="*/ 9929117 w 10741719" name="connsiteX9"/>
              <a:gd fmla="*/ 2250043 h 5921535" name="connsiteY9"/>
              <a:gd fmla="*/ 10398348 w 10741719" name="connsiteX10"/>
              <a:gd fmla="*/ 3669769 h 5921535" name="connsiteY10"/>
              <a:gd fmla="*/ 9905054 w 10741719" name="connsiteX11"/>
              <a:gd fmla="*/ 4608232 h 5921535" name="connsiteY11"/>
              <a:gd fmla="*/ 10061464 w 10741719" name="connsiteX12"/>
              <a:gd fmla="*/ 5751232 h 5921535" name="connsiteY12"/>
              <a:gd fmla="*/ 10025369 w 10741719" name="connsiteX13"/>
              <a:gd fmla="*/ 5907643 h 5921535" name="connsiteY13"/>
              <a:gd fmla="*/ 628706 w 10741719" name="connsiteX14"/>
              <a:gd fmla="*/ 5679043 h 5921535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921535" w="10741719">
                <a:moveTo>
                  <a:pt x="628706" y="5679043"/>
                </a:moveTo>
                <a:cubicBezTo>
                  <a:pt x="-909331" y="5482527"/>
                  <a:pt x="867332" y="5065432"/>
                  <a:pt x="797148" y="4728548"/>
                </a:cubicBezTo>
                <a:cubicBezTo>
                  <a:pt x="726964" y="4391664"/>
                  <a:pt x="323906" y="4116943"/>
                  <a:pt x="207601" y="3657738"/>
                </a:cubicBezTo>
                <a:cubicBezTo>
                  <a:pt x="91296" y="3198533"/>
                  <a:pt x="-75141" y="2472627"/>
                  <a:pt x="99317" y="1973317"/>
                </a:cubicBezTo>
                <a:cubicBezTo>
                  <a:pt x="273775" y="1474007"/>
                  <a:pt x="678838" y="990737"/>
                  <a:pt x="1254348" y="661874"/>
                </a:cubicBezTo>
                <a:cubicBezTo>
                  <a:pt x="1829858" y="333011"/>
                  <a:pt x="2848533" y="-7883"/>
                  <a:pt x="3552380" y="138"/>
                </a:cubicBezTo>
                <a:cubicBezTo>
                  <a:pt x="4256227" y="8159"/>
                  <a:pt x="4980128" y="473380"/>
                  <a:pt x="5477433" y="710001"/>
                </a:cubicBezTo>
                <a:cubicBezTo>
                  <a:pt x="5974738" y="946622"/>
                  <a:pt x="6022865" y="1269469"/>
                  <a:pt x="6536212" y="1419864"/>
                </a:cubicBezTo>
                <a:cubicBezTo>
                  <a:pt x="7049559" y="1570259"/>
                  <a:pt x="7992033" y="1474006"/>
                  <a:pt x="8557517" y="1612369"/>
                </a:cubicBezTo>
                <a:cubicBezTo>
                  <a:pt x="9123001" y="1750732"/>
                  <a:pt x="9622312" y="1907143"/>
                  <a:pt x="9929117" y="2250043"/>
                </a:cubicBezTo>
                <a:cubicBezTo>
                  <a:pt x="10235922" y="2592943"/>
                  <a:pt x="10402359" y="3276737"/>
                  <a:pt x="10398348" y="3669769"/>
                </a:cubicBezTo>
                <a:cubicBezTo>
                  <a:pt x="10394338" y="4062800"/>
                  <a:pt x="9961201" y="4261321"/>
                  <a:pt x="9905054" y="4608232"/>
                </a:cubicBezTo>
                <a:cubicBezTo>
                  <a:pt x="9848907" y="4955143"/>
                  <a:pt x="10041412" y="5534663"/>
                  <a:pt x="10061464" y="5751232"/>
                </a:cubicBezTo>
                <a:cubicBezTo>
                  <a:pt x="10081517" y="5967801"/>
                  <a:pt x="11605516" y="5921680"/>
                  <a:pt x="10025369" y="5907643"/>
                </a:cubicBezTo>
                <a:cubicBezTo>
                  <a:pt x="8445222" y="5893606"/>
                  <a:pt x="2166743" y="5875559"/>
                  <a:pt x="628706" y="567904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ECD9310-9EC2-44B3-9BCB-BA767359D597}"/>
              </a:ext>
            </a:extLst>
          </p:cNvPr>
          <p:cNvSpPr/>
          <p:nvPr/>
        </p:nvSpPr>
        <p:spPr>
          <a:xfrm>
            <a:off x="821483" y="1014084"/>
            <a:ext cx="10755492" cy="5898635"/>
          </a:xfrm>
          <a:custGeom>
            <a:gdLst>
              <a:gd fmla="*/ 3362687 w 10755492" name="connsiteX0"/>
              <a:gd fmla="*/ 423 h 5898635" name="connsiteY0"/>
              <a:gd fmla="*/ 4989770 w 10755492" name="connsiteX1"/>
              <a:gd fmla="*/ 333453 h 5898635" name="connsiteY1"/>
              <a:gd fmla="*/ 6698254 w 10755492" name="connsiteX2"/>
              <a:gd fmla="*/ 1404263 h 5898635" name="connsiteY2"/>
              <a:gd fmla="*/ 9369264 w 10755492" name="connsiteX3"/>
              <a:gd fmla="*/ 1765211 h 5898635" name="connsiteY3"/>
              <a:gd fmla="*/ 10632580 w 10755492" name="connsiteX4"/>
              <a:gd fmla="*/ 2872116 h 5898635" name="connsiteY4"/>
              <a:gd fmla="*/ 10656643 w 10755492" name="connsiteX5"/>
              <a:gd fmla="*/ 4171527 h 5898635" name="connsiteY5"/>
              <a:gd fmla="*/ 10187412 w 10755492" name="connsiteX6"/>
              <a:gd fmla="*/ 4893421 h 5898635" name="connsiteY6"/>
              <a:gd fmla="*/ 10403980 w 10755492" name="connsiteX7"/>
              <a:gd fmla="*/ 5759695 h 5898635" name="connsiteY7"/>
              <a:gd fmla="*/ 10464138 w 10755492" name="connsiteX8"/>
              <a:gd fmla="*/ 5892042 h 5898635" name="connsiteY8"/>
              <a:gd fmla="*/ 10160411 w 10755492" name="connsiteX9"/>
              <a:gd fmla="*/ 5889105 h 5898635" name="connsiteY9"/>
              <a:gd fmla="*/ 10140999 w 10755492" name="connsiteX10"/>
              <a:gd fmla="*/ 5887685 h 5898635" name="connsiteY10"/>
              <a:gd fmla="*/ 10142772 w 10755492" name="connsiteX11"/>
              <a:gd fmla="*/ 5887232 h 5898635" name="connsiteY11"/>
              <a:gd fmla="*/ 10066340 w 10755492" name="connsiteX12"/>
              <a:gd fmla="*/ 5770105 h 5898635" name="connsiteY12"/>
              <a:gd fmla="*/ 9865997 w 10755492" name="connsiteX13"/>
              <a:gd fmla="*/ 4968733 h 5898635" name="connsiteY13"/>
              <a:gd fmla="*/ 10300073 w 10755492" name="connsiteX14"/>
              <a:gd fmla="*/ 4300923 h 5898635" name="connsiteY14"/>
              <a:gd fmla="*/ 10277813 w 10755492" name="connsiteX15"/>
              <a:gd fmla="*/ 3098865 h 5898635" name="connsiteY15"/>
              <a:gd fmla="*/ 9109145 w 10755492" name="connsiteX16"/>
              <a:gd fmla="*/ 2074890 h 5898635" name="connsiteY16"/>
              <a:gd fmla="*/ 6638249 w 10755492" name="connsiteX17"/>
              <a:gd fmla="*/ 1740985 h 5898635" name="connsiteY17"/>
              <a:gd fmla="*/ 5057766 w 10755492" name="connsiteX18"/>
              <a:gd fmla="*/ 750401 h 5898635" name="connsiteY18"/>
              <a:gd fmla="*/ 3020946 w 10755492" name="connsiteX19"/>
              <a:gd fmla="*/ 516667 h 5898635" name="connsiteY19"/>
              <a:gd fmla="*/ 817173 w 10755492" name="connsiteX20"/>
              <a:gd fmla="*/ 1919068 h 5898635" name="connsiteY20"/>
              <a:gd fmla="*/ 472138 w 10755492" name="connsiteX21"/>
              <a:gd fmla="*/ 3644243 h 5898635" name="connsiteY21"/>
              <a:gd fmla="*/ 1151078 w 10755492" name="connsiteX22"/>
              <a:gd fmla="*/ 4979863 h 5898635" name="connsiteY22"/>
              <a:gd fmla="*/ 1083122 w 10755492" name="connsiteX23"/>
              <a:gd fmla="*/ 5650673 h 5898635" name="connsiteY23"/>
              <a:gd fmla="*/ 996657 w 10755492" name="connsiteX24"/>
              <a:gd fmla="*/ 5833914 h 5898635" name="connsiteY24"/>
              <a:gd fmla="*/ 598243 w 10755492" name="connsiteX25"/>
              <a:gd fmla="*/ 5831884 h 5898635" name="connsiteY25"/>
              <a:gd fmla="*/ 766685 w 10755492" name="connsiteX26"/>
              <a:gd fmla="*/ 4905453 h 5898635" name="connsiteY26"/>
              <a:gd fmla="*/ 32759 w 10755492" name="connsiteX27"/>
              <a:gd fmla="*/ 3461663 h 5898635" name="connsiteY27"/>
              <a:gd fmla="*/ 405738 w 10755492" name="connsiteX28"/>
              <a:gd fmla="*/ 1596769 h 5898635" name="connsiteY28"/>
              <a:gd fmla="*/ 2787991 w 10755492" name="connsiteX29"/>
              <a:gd fmla="*/ 80790 h 5898635" name="connsiteY29"/>
              <a:gd fmla="*/ 3362687 w 10755492" name="connsiteX30"/>
              <a:gd fmla="*/ 423 h 5898635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5898635" w="10755492">
                <a:moveTo>
                  <a:pt x="3362687" y="423"/>
                </a:moveTo>
                <a:cubicBezTo>
                  <a:pt x="3936631" y="-9823"/>
                  <a:pt x="4500988" y="168019"/>
                  <a:pt x="4989770" y="333453"/>
                </a:cubicBezTo>
                <a:cubicBezTo>
                  <a:pt x="5641481" y="554032"/>
                  <a:pt x="5968338" y="1165637"/>
                  <a:pt x="6698254" y="1404263"/>
                </a:cubicBezTo>
                <a:cubicBezTo>
                  <a:pt x="7428170" y="1642889"/>
                  <a:pt x="8713543" y="1520569"/>
                  <a:pt x="9369264" y="1765211"/>
                </a:cubicBezTo>
                <a:cubicBezTo>
                  <a:pt x="10024985" y="2009853"/>
                  <a:pt x="10418017" y="2471063"/>
                  <a:pt x="10632580" y="2872116"/>
                </a:cubicBezTo>
                <a:cubicBezTo>
                  <a:pt x="10847143" y="3273169"/>
                  <a:pt x="10730838" y="3834643"/>
                  <a:pt x="10656643" y="4171527"/>
                </a:cubicBezTo>
                <a:cubicBezTo>
                  <a:pt x="10582448" y="4508411"/>
                  <a:pt x="10229522" y="4628726"/>
                  <a:pt x="10187412" y="4893421"/>
                </a:cubicBezTo>
                <a:cubicBezTo>
                  <a:pt x="10145302" y="5158116"/>
                  <a:pt x="10357859" y="5593258"/>
                  <a:pt x="10403980" y="5759695"/>
                </a:cubicBezTo>
                <a:cubicBezTo>
                  <a:pt x="10450101" y="5926132"/>
                  <a:pt x="10524296" y="5871989"/>
                  <a:pt x="10464138" y="5892042"/>
                </a:cubicBezTo>
                <a:cubicBezTo>
                  <a:pt x="10426539" y="5904575"/>
                  <a:pt x="10271445" y="5896742"/>
                  <a:pt x="10160411" y="5889105"/>
                </a:cubicBezTo>
                <a:lnTo>
                  <a:pt x="10140999" y="5887685"/>
                </a:lnTo>
                <a:lnTo>
                  <a:pt x="10142772" y="5887232"/>
                </a:lnTo>
                <a:cubicBezTo>
                  <a:pt x="10144946" y="5886276"/>
                  <a:pt x="10098339" y="5885580"/>
                  <a:pt x="10066340" y="5770105"/>
                </a:cubicBezTo>
                <a:cubicBezTo>
                  <a:pt x="10023674" y="5616137"/>
                  <a:pt x="9827042" y="5213596"/>
                  <a:pt x="9865997" y="4968733"/>
                </a:cubicBezTo>
                <a:cubicBezTo>
                  <a:pt x="9904952" y="4723869"/>
                  <a:pt x="10231437" y="4612568"/>
                  <a:pt x="10300073" y="4300923"/>
                </a:cubicBezTo>
                <a:cubicBezTo>
                  <a:pt x="10368709" y="3989279"/>
                  <a:pt x="10476300" y="3469871"/>
                  <a:pt x="10277813" y="3098865"/>
                </a:cubicBezTo>
                <a:cubicBezTo>
                  <a:pt x="10079325" y="2727859"/>
                  <a:pt x="9715739" y="2301204"/>
                  <a:pt x="9109145" y="2074890"/>
                </a:cubicBezTo>
                <a:cubicBezTo>
                  <a:pt x="8502551" y="1848577"/>
                  <a:pt x="7313480" y="1961733"/>
                  <a:pt x="6638249" y="1740985"/>
                </a:cubicBezTo>
                <a:cubicBezTo>
                  <a:pt x="5963019" y="1520237"/>
                  <a:pt x="5660651" y="954454"/>
                  <a:pt x="5057766" y="750401"/>
                </a:cubicBezTo>
                <a:cubicBezTo>
                  <a:pt x="4454883" y="546348"/>
                  <a:pt x="3727711" y="321889"/>
                  <a:pt x="3020946" y="516667"/>
                </a:cubicBezTo>
                <a:cubicBezTo>
                  <a:pt x="2314181" y="711446"/>
                  <a:pt x="1241974" y="1397805"/>
                  <a:pt x="817173" y="1919068"/>
                </a:cubicBezTo>
                <a:cubicBezTo>
                  <a:pt x="392372" y="2440331"/>
                  <a:pt x="416487" y="3134111"/>
                  <a:pt x="472138" y="3644243"/>
                </a:cubicBezTo>
                <a:cubicBezTo>
                  <a:pt x="527789" y="4154375"/>
                  <a:pt x="1063892" y="4614422"/>
                  <a:pt x="1151078" y="4979863"/>
                </a:cubicBezTo>
                <a:cubicBezTo>
                  <a:pt x="1216467" y="5253944"/>
                  <a:pt x="1164468" y="5460721"/>
                  <a:pt x="1083122" y="5650673"/>
                </a:cubicBezTo>
                <a:lnTo>
                  <a:pt x="996657" y="5833914"/>
                </a:lnTo>
                <a:lnTo>
                  <a:pt x="598243" y="5831884"/>
                </a:lnTo>
                <a:cubicBezTo>
                  <a:pt x="729587" y="5566187"/>
                  <a:pt x="860932" y="5300490"/>
                  <a:pt x="766685" y="4905453"/>
                </a:cubicBezTo>
                <a:cubicBezTo>
                  <a:pt x="672438" y="4510416"/>
                  <a:pt x="92917" y="4013110"/>
                  <a:pt x="32759" y="3461663"/>
                </a:cubicBezTo>
                <a:cubicBezTo>
                  <a:pt x="-27399" y="2910216"/>
                  <a:pt x="-53467" y="2160248"/>
                  <a:pt x="405738" y="1596769"/>
                </a:cubicBezTo>
                <a:cubicBezTo>
                  <a:pt x="864943" y="1033290"/>
                  <a:pt x="2023986" y="291343"/>
                  <a:pt x="2787991" y="80790"/>
                </a:cubicBezTo>
                <a:cubicBezTo>
                  <a:pt x="2978993" y="28152"/>
                  <a:pt x="3171372" y="3838"/>
                  <a:pt x="3362687" y="423"/>
                </a:cubicBezTo>
                <a:close/>
              </a:path>
            </a:pathLst>
          </a:custGeom>
          <a:solidFill>
            <a:srgbClr val="F49DB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FFC747-1A04-4EF4-8CE8-23D8A863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4379" y="0"/>
            <a:ext cx="12322898" cy="6946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6F03F2-94AB-41EB-A371-DC1BF44AD7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478268">
            <a:off x="2469359" y="2555865"/>
            <a:ext cx="1525902" cy="24802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CA55CA5-0A55-44FA-897D-28B346F9F6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457866">
            <a:off x="5078328" y="4048596"/>
            <a:ext cx="1525902" cy="2480284"/>
          </a:xfrm>
          <a:prstGeom prst="rect">
            <a:avLst/>
          </a:prstGeom>
        </p:spPr>
      </p:pic>
      <p:grpSp>
        <p:nvGrpSpPr>
          <p:cNvPr id="11" name="Group 58">
            <a:extLst>
              <a:ext uri="{FF2B5EF4-FFF2-40B4-BE49-F238E27FC236}">
                <a16:creationId xmlns:a16="http://schemas.microsoft.com/office/drawing/2014/main" id="{95125CB8-CCEC-48A3-B821-C0A20D4FA313}"/>
              </a:ext>
            </a:extLst>
          </p:cNvPr>
          <p:cNvGrpSpPr/>
          <p:nvPr/>
        </p:nvGrpSpPr>
        <p:grpSpPr>
          <a:xfrm>
            <a:off x="4125417" y="3068307"/>
            <a:ext cx="2851169" cy="1154522"/>
            <a:chOff x="7191871" y="1365463"/>
            <a:chExt cx="2138113" cy="866721"/>
          </a:xfrm>
        </p:grpSpPr>
        <p:sp>
          <p:nvSpPr>
            <p:cNvPr id="12" name="TextBox 46">
              <a:extLst>
                <a:ext uri="{FF2B5EF4-FFF2-40B4-BE49-F238E27FC236}">
                  <a16:creationId xmlns:a16="http://schemas.microsoft.com/office/drawing/2014/main" id="{C6F52257-6DD1-4955-A081-722376764304}"/>
                </a:ext>
              </a:extLst>
            </p:cNvPr>
            <p:cNvSpPr txBox="1"/>
            <p:nvPr/>
          </p:nvSpPr>
          <p:spPr>
            <a:xfrm>
              <a:off x="7191871" y="1629471"/>
              <a:ext cx="2138113" cy="617811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点击输入简要文字内容，文字内容需概括精炼，言简意赅的说明分项内容言简意赅的说明分项内容</a:t>
              </a:r>
            </a:p>
          </p:txBody>
        </p:sp>
        <p:sp>
          <p:nvSpPr>
            <p:cNvPr id="13" name="Rectangle 47">
              <a:extLst>
                <a:ext uri="{FF2B5EF4-FFF2-40B4-BE49-F238E27FC236}">
                  <a16:creationId xmlns:a16="http://schemas.microsoft.com/office/drawing/2014/main" id="{B5AC0BED-E45A-4E59-9EA5-3C07ED3D2402}"/>
                </a:ext>
              </a:extLst>
            </p:cNvPr>
            <p:cNvSpPr/>
            <p:nvPr/>
          </p:nvSpPr>
          <p:spPr>
            <a:xfrm>
              <a:off x="7191873" y="1365463"/>
              <a:ext cx="1142859" cy="228819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  <a:sym charset="0" typeface="【嵐】芊柔体"/>
                </a:rPr>
                <a:t>标题文本预设</a:t>
              </a:r>
            </a:p>
          </p:txBody>
        </p:sp>
      </p:grpSp>
      <p:grpSp>
        <p:nvGrpSpPr>
          <p:cNvPr id="14" name="Group 58">
            <a:extLst>
              <a:ext uri="{FF2B5EF4-FFF2-40B4-BE49-F238E27FC236}">
                <a16:creationId xmlns:a16="http://schemas.microsoft.com/office/drawing/2014/main" id="{7EE42285-B66A-4DE9-89FE-853DBFC65150}"/>
              </a:ext>
            </a:extLst>
          </p:cNvPr>
          <p:cNvGrpSpPr/>
          <p:nvPr/>
        </p:nvGrpSpPr>
        <p:grpSpPr>
          <a:xfrm>
            <a:off x="2047520" y="5065330"/>
            <a:ext cx="2851169" cy="1154522"/>
            <a:chOff x="7191871" y="1365463"/>
            <a:chExt cx="2138113" cy="866721"/>
          </a:xfrm>
        </p:grpSpPr>
        <p:sp>
          <p:nvSpPr>
            <p:cNvPr id="15" name="TextBox 46">
              <a:extLst>
                <a:ext uri="{FF2B5EF4-FFF2-40B4-BE49-F238E27FC236}">
                  <a16:creationId xmlns:a16="http://schemas.microsoft.com/office/drawing/2014/main" id="{9795313B-E6BB-4EDB-B78B-964C62DC57F5}"/>
                </a:ext>
              </a:extLst>
            </p:cNvPr>
            <p:cNvSpPr txBox="1"/>
            <p:nvPr/>
          </p:nvSpPr>
          <p:spPr>
            <a:xfrm>
              <a:off x="7191871" y="1629471"/>
              <a:ext cx="2138113" cy="617811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点击输入简要文字内容，文字内容需概括精炼，言简意赅的说明分项内容言简意赅的说明分项内容</a:t>
              </a:r>
            </a:p>
          </p:txBody>
        </p:sp>
        <p:sp>
          <p:nvSpPr>
            <p:cNvPr id="16" name="Rectangle 47">
              <a:extLst>
                <a:ext uri="{FF2B5EF4-FFF2-40B4-BE49-F238E27FC236}">
                  <a16:creationId xmlns:a16="http://schemas.microsoft.com/office/drawing/2014/main" id="{423B492C-11AD-4A10-95A4-8A6FB3F0AE58}"/>
                </a:ext>
              </a:extLst>
            </p:cNvPr>
            <p:cNvSpPr/>
            <p:nvPr/>
          </p:nvSpPr>
          <p:spPr>
            <a:xfrm>
              <a:off x="8187125" y="1365463"/>
              <a:ext cx="1142859" cy="228819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 algn="r"/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  <a:sym charset="0" typeface="【嵐】芊柔体"/>
                </a:rPr>
                <a:t>标题文本预设</a:t>
              </a:r>
            </a:p>
          </p:txBody>
        </p:sp>
      </p:grpSp>
      <p:grpSp>
        <p:nvGrpSpPr>
          <p:cNvPr id="17" name="Group 58">
            <a:extLst>
              <a:ext uri="{FF2B5EF4-FFF2-40B4-BE49-F238E27FC236}">
                <a16:creationId xmlns:a16="http://schemas.microsoft.com/office/drawing/2014/main" id="{B121CC61-9C31-4701-854B-3B4A0EA29A06}"/>
              </a:ext>
            </a:extLst>
          </p:cNvPr>
          <p:cNvGrpSpPr/>
          <p:nvPr/>
        </p:nvGrpSpPr>
        <p:grpSpPr>
          <a:xfrm>
            <a:off x="7089285" y="5065330"/>
            <a:ext cx="2851169" cy="1154522"/>
            <a:chOff x="7191871" y="1365463"/>
            <a:chExt cx="2138113" cy="866721"/>
          </a:xfrm>
        </p:grpSpPr>
        <p:sp>
          <p:nvSpPr>
            <p:cNvPr id="18" name="TextBox 46">
              <a:extLst>
                <a:ext uri="{FF2B5EF4-FFF2-40B4-BE49-F238E27FC236}">
                  <a16:creationId xmlns:a16="http://schemas.microsoft.com/office/drawing/2014/main" id="{803DF21F-9C37-49A2-AEAF-1EBB3BF11631}"/>
                </a:ext>
              </a:extLst>
            </p:cNvPr>
            <p:cNvSpPr txBox="1"/>
            <p:nvPr/>
          </p:nvSpPr>
          <p:spPr>
            <a:xfrm>
              <a:off x="7191871" y="1629471"/>
              <a:ext cx="2138113" cy="617811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</a:rPr>
                <a:t>点击输入简要文字内容，文字内容需概括精炼，言简意赅的说明分项内容言简意赅的说明分项内容</a:t>
              </a:r>
            </a:p>
          </p:txBody>
        </p:sp>
        <p:sp>
          <p:nvSpPr>
            <p:cNvPr id="19" name="Rectangle 47">
              <a:extLst>
                <a:ext uri="{FF2B5EF4-FFF2-40B4-BE49-F238E27FC236}">
                  <a16:creationId xmlns:a16="http://schemas.microsoft.com/office/drawing/2014/main" id="{BAE9F35B-5EC6-4C22-86CD-4294AA2096CF}"/>
                </a:ext>
              </a:extLst>
            </p:cNvPr>
            <p:cNvSpPr/>
            <p:nvPr/>
          </p:nvSpPr>
          <p:spPr>
            <a:xfrm>
              <a:off x="8187125" y="1365463"/>
              <a:ext cx="1142859" cy="228819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 algn="r"/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方正静蕾简体"/>
                  <a:ea charset="-122" panose="02000000000000000000" pitchFamily="2" typeface="方正静蕾简体"/>
                  <a:sym charset="0" typeface="【嵐】芊柔体"/>
                </a:rPr>
                <a:t>标题文本预设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D44DBB57-B45C-450C-8C7F-CED63DA93B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478268">
            <a:off x="7598272" y="2674910"/>
            <a:ext cx="1525902" cy="2480284"/>
          </a:xfrm>
          <a:prstGeom prst="rect">
            <a:avLst/>
          </a:prstGeom>
        </p:spPr>
      </p:pic>
    </p:spTree>
    <p:extLst>
      <p:ext uri="{BB962C8B-B14F-4D97-AF65-F5344CB8AC3E}">
        <p14:creationId val="282889984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4E8ED3-43D1-4C0A-96A4-A40FF3F6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AACA59E-5DA5-453F-8890-40F27BC92B3C}"/>
              </a:ext>
            </a:extLst>
          </p:cNvPr>
          <p:cNvGrpSpPr/>
          <p:nvPr/>
        </p:nvGrpSpPr>
        <p:grpSpPr>
          <a:xfrm rot="10800000">
            <a:off x="626072" y="-886906"/>
            <a:ext cx="10939856" cy="6998947"/>
            <a:chOff x="821483" y="1014084"/>
            <a:chExt cx="10939856" cy="614656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C54161C-34F8-4097-9C8B-5F6010466710}"/>
                </a:ext>
              </a:extLst>
            </p:cNvPr>
            <p:cNvSpPr/>
            <p:nvPr/>
          </p:nvSpPr>
          <p:spPr>
            <a:xfrm>
              <a:off x="1019620" y="1239115"/>
              <a:ext cx="10741719" cy="5921535"/>
            </a:xfrm>
            <a:custGeom>
              <a:gdLst>
                <a:gd fmla="*/ 628706 w 10741719" name="connsiteX0"/>
                <a:gd fmla="*/ 5679043 h 5921535" name="connsiteY0"/>
                <a:gd fmla="*/ 797148 w 10741719" name="connsiteX1"/>
                <a:gd fmla="*/ 4728548 h 5921535" name="connsiteY1"/>
                <a:gd fmla="*/ 207601 w 10741719" name="connsiteX2"/>
                <a:gd fmla="*/ 3657738 h 5921535" name="connsiteY2"/>
                <a:gd fmla="*/ 99317 w 10741719" name="connsiteX3"/>
                <a:gd fmla="*/ 1973317 h 5921535" name="connsiteY3"/>
                <a:gd fmla="*/ 1254348 w 10741719" name="connsiteX4"/>
                <a:gd fmla="*/ 661874 h 5921535" name="connsiteY4"/>
                <a:gd fmla="*/ 3552380 w 10741719" name="connsiteX5"/>
                <a:gd fmla="*/ 138 h 5921535" name="connsiteY5"/>
                <a:gd fmla="*/ 5477433 w 10741719" name="connsiteX6"/>
                <a:gd fmla="*/ 710001 h 5921535" name="connsiteY6"/>
                <a:gd fmla="*/ 6536212 w 10741719" name="connsiteX7"/>
                <a:gd fmla="*/ 1419864 h 5921535" name="connsiteY7"/>
                <a:gd fmla="*/ 8557517 w 10741719" name="connsiteX8"/>
                <a:gd fmla="*/ 1612369 h 5921535" name="connsiteY8"/>
                <a:gd fmla="*/ 9929117 w 10741719" name="connsiteX9"/>
                <a:gd fmla="*/ 2250043 h 5921535" name="connsiteY9"/>
                <a:gd fmla="*/ 10398348 w 10741719" name="connsiteX10"/>
                <a:gd fmla="*/ 3669769 h 5921535" name="connsiteY10"/>
                <a:gd fmla="*/ 9905054 w 10741719" name="connsiteX11"/>
                <a:gd fmla="*/ 4608232 h 5921535" name="connsiteY11"/>
                <a:gd fmla="*/ 10061464 w 10741719" name="connsiteX12"/>
                <a:gd fmla="*/ 5751232 h 5921535" name="connsiteY12"/>
                <a:gd fmla="*/ 10025369 w 10741719" name="connsiteX13"/>
                <a:gd fmla="*/ 5907643 h 5921535" name="connsiteY13"/>
                <a:gd fmla="*/ 628706 w 10741719" name="connsiteX14"/>
                <a:gd fmla="*/ 5679043 h 592153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5921535" w="10741719">
                  <a:moveTo>
                    <a:pt x="628706" y="5679043"/>
                  </a:moveTo>
                  <a:cubicBezTo>
                    <a:pt x="-909331" y="5482527"/>
                    <a:pt x="867332" y="5065432"/>
                    <a:pt x="797148" y="4728548"/>
                  </a:cubicBezTo>
                  <a:cubicBezTo>
                    <a:pt x="726964" y="4391664"/>
                    <a:pt x="323906" y="4116943"/>
                    <a:pt x="207601" y="3657738"/>
                  </a:cubicBezTo>
                  <a:cubicBezTo>
                    <a:pt x="91296" y="3198533"/>
                    <a:pt x="-75141" y="2472627"/>
                    <a:pt x="99317" y="1973317"/>
                  </a:cubicBezTo>
                  <a:cubicBezTo>
                    <a:pt x="273775" y="1474007"/>
                    <a:pt x="678838" y="990737"/>
                    <a:pt x="1254348" y="661874"/>
                  </a:cubicBezTo>
                  <a:cubicBezTo>
                    <a:pt x="1829858" y="333011"/>
                    <a:pt x="2848533" y="-7883"/>
                    <a:pt x="3552380" y="138"/>
                  </a:cubicBezTo>
                  <a:cubicBezTo>
                    <a:pt x="4256227" y="8159"/>
                    <a:pt x="4980128" y="473380"/>
                    <a:pt x="5477433" y="710001"/>
                  </a:cubicBezTo>
                  <a:cubicBezTo>
                    <a:pt x="5974738" y="946622"/>
                    <a:pt x="6022865" y="1269469"/>
                    <a:pt x="6536212" y="1419864"/>
                  </a:cubicBezTo>
                  <a:cubicBezTo>
                    <a:pt x="7049559" y="1570259"/>
                    <a:pt x="7992033" y="1474006"/>
                    <a:pt x="8557517" y="1612369"/>
                  </a:cubicBezTo>
                  <a:cubicBezTo>
                    <a:pt x="9123001" y="1750732"/>
                    <a:pt x="9622312" y="1907143"/>
                    <a:pt x="9929117" y="2250043"/>
                  </a:cubicBezTo>
                  <a:cubicBezTo>
                    <a:pt x="10235922" y="2592943"/>
                    <a:pt x="10402359" y="3276737"/>
                    <a:pt x="10398348" y="3669769"/>
                  </a:cubicBezTo>
                  <a:cubicBezTo>
                    <a:pt x="10394338" y="4062800"/>
                    <a:pt x="9961201" y="4261321"/>
                    <a:pt x="9905054" y="4608232"/>
                  </a:cubicBezTo>
                  <a:cubicBezTo>
                    <a:pt x="9848907" y="4955143"/>
                    <a:pt x="10041412" y="5534663"/>
                    <a:pt x="10061464" y="5751232"/>
                  </a:cubicBezTo>
                  <a:cubicBezTo>
                    <a:pt x="10081517" y="5967801"/>
                    <a:pt x="11605516" y="5921680"/>
                    <a:pt x="10025369" y="5907643"/>
                  </a:cubicBezTo>
                  <a:cubicBezTo>
                    <a:pt x="8445222" y="5893606"/>
                    <a:pt x="2166743" y="5875559"/>
                    <a:pt x="628706" y="5679043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C697D25-C074-4A94-B30F-AB4AAA25B997}"/>
                </a:ext>
              </a:extLst>
            </p:cNvPr>
            <p:cNvSpPr/>
            <p:nvPr/>
          </p:nvSpPr>
          <p:spPr>
            <a:xfrm>
              <a:off x="821483" y="1014084"/>
              <a:ext cx="10755492" cy="5898635"/>
            </a:xfrm>
            <a:custGeom>
              <a:gdLst>
                <a:gd fmla="*/ 3362687 w 10755492" name="connsiteX0"/>
                <a:gd fmla="*/ 423 h 5898635" name="connsiteY0"/>
                <a:gd fmla="*/ 4989770 w 10755492" name="connsiteX1"/>
                <a:gd fmla="*/ 333453 h 5898635" name="connsiteY1"/>
                <a:gd fmla="*/ 6698254 w 10755492" name="connsiteX2"/>
                <a:gd fmla="*/ 1404263 h 5898635" name="connsiteY2"/>
                <a:gd fmla="*/ 9369264 w 10755492" name="connsiteX3"/>
                <a:gd fmla="*/ 1765211 h 5898635" name="connsiteY3"/>
                <a:gd fmla="*/ 10632580 w 10755492" name="connsiteX4"/>
                <a:gd fmla="*/ 2872116 h 5898635" name="connsiteY4"/>
                <a:gd fmla="*/ 10656643 w 10755492" name="connsiteX5"/>
                <a:gd fmla="*/ 4171527 h 5898635" name="connsiteY5"/>
                <a:gd fmla="*/ 10187412 w 10755492" name="connsiteX6"/>
                <a:gd fmla="*/ 4893421 h 5898635" name="connsiteY6"/>
                <a:gd fmla="*/ 10403980 w 10755492" name="connsiteX7"/>
                <a:gd fmla="*/ 5759695 h 5898635" name="connsiteY7"/>
                <a:gd fmla="*/ 10464138 w 10755492" name="connsiteX8"/>
                <a:gd fmla="*/ 5892042 h 5898635" name="connsiteY8"/>
                <a:gd fmla="*/ 10160411 w 10755492" name="connsiteX9"/>
                <a:gd fmla="*/ 5889105 h 5898635" name="connsiteY9"/>
                <a:gd fmla="*/ 10140999 w 10755492" name="connsiteX10"/>
                <a:gd fmla="*/ 5887685 h 5898635" name="connsiteY10"/>
                <a:gd fmla="*/ 10142772 w 10755492" name="connsiteX11"/>
                <a:gd fmla="*/ 5887232 h 5898635" name="connsiteY11"/>
                <a:gd fmla="*/ 10066340 w 10755492" name="connsiteX12"/>
                <a:gd fmla="*/ 5770105 h 5898635" name="connsiteY12"/>
                <a:gd fmla="*/ 9865997 w 10755492" name="connsiteX13"/>
                <a:gd fmla="*/ 4968733 h 5898635" name="connsiteY13"/>
                <a:gd fmla="*/ 10300073 w 10755492" name="connsiteX14"/>
                <a:gd fmla="*/ 4300923 h 5898635" name="connsiteY14"/>
                <a:gd fmla="*/ 10277813 w 10755492" name="connsiteX15"/>
                <a:gd fmla="*/ 3098865 h 5898635" name="connsiteY15"/>
                <a:gd fmla="*/ 9109145 w 10755492" name="connsiteX16"/>
                <a:gd fmla="*/ 2074890 h 5898635" name="connsiteY16"/>
                <a:gd fmla="*/ 6638249 w 10755492" name="connsiteX17"/>
                <a:gd fmla="*/ 1740985 h 5898635" name="connsiteY17"/>
                <a:gd fmla="*/ 5057766 w 10755492" name="connsiteX18"/>
                <a:gd fmla="*/ 750401 h 5898635" name="connsiteY18"/>
                <a:gd fmla="*/ 3020946 w 10755492" name="connsiteX19"/>
                <a:gd fmla="*/ 516667 h 5898635" name="connsiteY19"/>
                <a:gd fmla="*/ 817173 w 10755492" name="connsiteX20"/>
                <a:gd fmla="*/ 1919068 h 5898635" name="connsiteY20"/>
                <a:gd fmla="*/ 472138 w 10755492" name="connsiteX21"/>
                <a:gd fmla="*/ 3644243 h 5898635" name="connsiteY21"/>
                <a:gd fmla="*/ 1151078 w 10755492" name="connsiteX22"/>
                <a:gd fmla="*/ 4979863 h 5898635" name="connsiteY22"/>
                <a:gd fmla="*/ 1083122 w 10755492" name="connsiteX23"/>
                <a:gd fmla="*/ 5650673 h 5898635" name="connsiteY23"/>
                <a:gd fmla="*/ 996657 w 10755492" name="connsiteX24"/>
                <a:gd fmla="*/ 5833914 h 5898635" name="connsiteY24"/>
                <a:gd fmla="*/ 598243 w 10755492" name="connsiteX25"/>
                <a:gd fmla="*/ 5831884 h 5898635" name="connsiteY25"/>
                <a:gd fmla="*/ 766685 w 10755492" name="connsiteX26"/>
                <a:gd fmla="*/ 4905453 h 5898635" name="connsiteY26"/>
                <a:gd fmla="*/ 32759 w 10755492" name="connsiteX27"/>
                <a:gd fmla="*/ 3461663 h 5898635" name="connsiteY27"/>
                <a:gd fmla="*/ 405738 w 10755492" name="connsiteX28"/>
                <a:gd fmla="*/ 1596769 h 5898635" name="connsiteY28"/>
                <a:gd fmla="*/ 2787991 w 10755492" name="connsiteX29"/>
                <a:gd fmla="*/ 80790 h 5898635" name="connsiteY29"/>
                <a:gd fmla="*/ 3362687 w 10755492" name="connsiteX30"/>
                <a:gd fmla="*/ 423 h 589863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5898635" w="10755492">
                  <a:moveTo>
                    <a:pt x="3362687" y="423"/>
                  </a:moveTo>
                  <a:cubicBezTo>
                    <a:pt x="3936631" y="-9823"/>
                    <a:pt x="4500988" y="168019"/>
                    <a:pt x="4989770" y="333453"/>
                  </a:cubicBezTo>
                  <a:cubicBezTo>
                    <a:pt x="5641481" y="554032"/>
                    <a:pt x="5968338" y="1165637"/>
                    <a:pt x="6698254" y="1404263"/>
                  </a:cubicBezTo>
                  <a:cubicBezTo>
                    <a:pt x="7428170" y="1642889"/>
                    <a:pt x="8713543" y="1520569"/>
                    <a:pt x="9369264" y="1765211"/>
                  </a:cubicBezTo>
                  <a:cubicBezTo>
                    <a:pt x="10024985" y="2009853"/>
                    <a:pt x="10418017" y="2471063"/>
                    <a:pt x="10632580" y="2872116"/>
                  </a:cubicBezTo>
                  <a:cubicBezTo>
                    <a:pt x="10847143" y="3273169"/>
                    <a:pt x="10730838" y="3834643"/>
                    <a:pt x="10656643" y="4171527"/>
                  </a:cubicBezTo>
                  <a:cubicBezTo>
                    <a:pt x="10582448" y="4508411"/>
                    <a:pt x="10229522" y="4628726"/>
                    <a:pt x="10187412" y="4893421"/>
                  </a:cubicBezTo>
                  <a:cubicBezTo>
                    <a:pt x="10145302" y="5158116"/>
                    <a:pt x="10357859" y="5593258"/>
                    <a:pt x="10403980" y="5759695"/>
                  </a:cubicBezTo>
                  <a:cubicBezTo>
                    <a:pt x="10450101" y="5926132"/>
                    <a:pt x="10524296" y="5871989"/>
                    <a:pt x="10464138" y="5892042"/>
                  </a:cubicBezTo>
                  <a:cubicBezTo>
                    <a:pt x="10426539" y="5904575"/>
                    <a:pt x="10271445" y="5896742"/>
                    <a:pt x="10160411" y="5889105"/>
                  </a:cubicBezTo>
                  <a:lnTo>
                    <a:pt x="10140999" y="5887685"/>
                  </a:lnTo>
                  <a:lnTo>
                    <a:pt x="10142772" y="5887232"/>
                  </a:lnTo>
                  <a:cubicBezTo>
                    <a:pt x="10144946" y="5886276"/>
                    <a:pt x="10098339" y="5885580"/>
                    <a:pt x="10066340" y="5770105"/>
                  </a:cubicBezTo>
                  <a:cubicBezTo>
                    <a:pt x="10023674" y="5616137"/>
                    <a:pt x="9827042" y="5213596"/>
                    <a:pt x="9865997" y="4968733"/>
                  </a:cubicBezTo>
                  <a:cubicBezTo>
                    <a:pt x="9904952" y="4723869"/>
                    <a:pt x="10231437" y="4612568"/>
                    <a:pt x="10300073" y="4300923"/>
                  </a:cubicBezTo>
                  <a:cubicBezTo>
                    <a:pt x="10368709" y="3989279"/>
                    <a:pt x="10476300" y="3469871"/>
                    <a:pt x="10277813" y="3098865"/>
                  </a:cubicBezTo>
                  <a:cubicBezTo>
                    <a:pt x="10079325" y="2727859"/>
                    <a:pt x="9715739" y="2301204"/>
                    <a:pt x="9109145" y="2074890"/>
                  </a:cubicBezTo>
                  <a:cubicBezTo>
                    <a:pt x="8502551" y="1848577"/>
                    <a:pt x="7313480" y="1961733"/>
                    <a:pt x="6638249" y="1740985"/>
                  </a:cubicBezTo>
                  <a:cubicBezTo>
                    <a:pt x="5963019" y="1520237"/>
                    <a:pt x="5660651" y="954454"/>
                    <a:pt x="5057766" y="750401"/>
                  </a:cubicBezTo>
                  <a:cubicBezTo>
                    <a:pt x="4454883" y="546348"/>
                    <a:pt x="3727711" y="321889"/>
                    <a:pt x="3020946" y="516667"/>
                  </a:cubicBezTo>
                  <a:cubicBezTo>
                    <a:pt x="2314181" y="711446"/>
                    <a:pt x="1241974" y="1397805"/>
                    <a:pt x="817173" y="1919068"/>
                  </a:cubicBezTo>
                  <a:cubicBezTo>
                    <a:pt x="392372" y="2440331"/>
                    <a:pt x="416487" y="3134111"/>
                    <a:pt x="472138" y="3644243"/>
                  </a:cubicBezTo>
                  <a:cubicBezTo>
                    <a:pt x="527789" y="4154375"/>
                    <a:pt x="1063892" y="4614422"/>
                    <a:pt x="1151078" y="4979863"/>
                  </a:cubicBezTo>
                  <a:cubicBezTo>
                    <a:pt x="1216467" y="5253944"/>
                    <a:pt x="1164468" y="5460721"/>
                    <a:pt x="1083122" y="5650673"/>
                  </a:cubicBezTo>
                  <a:lnTo>
                    <a:pt x="996657" y="5833914"/>
                  </a:lnTo>
                  <a:lnTo>
                    <a:pt x="598243" y="5831884"/>
                  </a:lnTo>
                  <a:cubicBezTo>
                    <a:pt x="729587" y="5566187"/>
                    <a:pt x="860932" y="5300490"/>
                    <a:pt x="766685" y="4905453"/>
                  </a:cubicBezTo>
                  <a:cubicBezTo>
                    <a:pt x="672438" y="4510416"/>
                    <a:pt x="92917" y="4013110"/>
                    <a:pt x="32759" y="3461663"/>
                  </a:cubicBezTo>
                  <a:cubicBezTo>
                    <a:pt x="-27399" y="2910216"/>
                    <a:pt x="-53467" y="2160248"/>
                    <a:pt x="405738" y="1596769"/>
                  </a:cubicBezTo>
                  <a:cubicBezTo>
                    <a:pt x="864943" y="1033290"/>
                    <a:pt x="2023986" y="291343"/>
                    <a:pt x="2787991" y="80790"/>
                  </a:cubicBezTo>
                  <a:cubicBezTo>
                    <a:pt x="2978993" y="28152"/>
                    <a:pt x="3171372" y="3838"/>
                    <a:pt x="3362687" y="423"/>
                  </a:cubicBezTo>
                  <a:close/>
                </a:path>
              </a:pathLst>
            </a:custGeom>
            <a:solidFill>
              <a:srgbClr val="F49DB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7BEB685-B97C-4688-9D04-C0DD426B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469232"/>
            <a:ext cx="12698594" cy="715879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97BF83C-9638-40D7-9315-644358C4EF04}"/>
              </a:ext>
            </a:extLst>
          </p:cNvPr>
          <p:cNvSpPr/>
          <p:nvPr/>
        </p:nvSpPr>
        <p:spPr>
          <a:xfrm>
            <a:off x="3772677" y="1002196"/>
            <a:ext cx="4679267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latin charset="-122" panose="02000000000000000000" pitchFamily="2" typeface="方正静蕾简体"/>
                <a:ea charset="-122" panose="02000000000000000000" pitchFamily="2" typeface="方正静蕾简体"/>
              </a:rPr>
              <a:t>点击输入简要文字内容，文字内容需概括精炼，言简意赅的说明分项内容言简意赅的说明分项内容,点击输入简要文字内容，文字内容需概括精炼，言简意赅的说明分项内容言简意赅的说明分项内容.点击输入简要文字内容，文字内容需概括精炼，言简意赅的说明分项内容言简意赅的说明分项内容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5F6C48B-FCBC-4D78-A158-9E1E65047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9682" l="7189"/>
          <a:stretch>
            <a:fillRect/>
          </a:stretch>
        </p:blipFill>
        <p:spPr>
          <a:xfrm>
            <a:off x="8176529" y="244982"/>
            <a:ext cx="2171701" cy="1104282"/>
          </a:xfrm>
          <a:prstGeom prst="rect">
            <a:avLst/>
          </a:prstGeom>
          <a:effectLst>
            <a:outerShdw algn="tl" blurRad="254000" dir="2700000" dist="254000" rotWithShape="0">
              <a:srgbClr val="0070C0">
                <a:alpha val="40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7041855-CE39-472D-A6B6-543F9DC58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9682" l="7189"/>
          <a:stretch>
            <a:fillRect/>
          </a:stretch>
        </p:blipFill>
        <p:spPr>
          <a:xfrm>
            <a:off x="9460765" y="2351460"/>
            <a:ext cx="2100380" cy="1068016"/>
          </a:xfrm>
          <a:prstGeom prst="rect">
            <a:avLst/>
          </a:prstGeom>
          <a:effectLst>
            <a:outerShdw algn="tl" blurRad="254000" dir="2700000" dist="254000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AC87410-3F38-49B3-B38F-794F31E9E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88182" y="2768963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val="280462364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3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  <p:tag name="RESOURCELIBID" val="464"/>
</p:tagLst>
</file>

<file path=ppt/tags/tag1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卡通视频1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  <p:tag name="RESOURCELIBID" val="464"/>
</p:tagLst>
</file>

<file path=ppt/tags/tag5.xml><?xml version="1.0" encoding="utf-8"?>
<p:tagLst xmlns:p="http://schemas.openxmlformats.org/presentationml/2006/main">
  <p:tag name="PA" val="v5.0.2"/>
</p:tagLst>
</file>

<file path=ppt/tags/tag6.xml><?xml version="1.0" encoding="utf-8"?>
<p:tagLst xmlns:p="http://schemas.openxmlformats.org/presentationml/2006/main">
  <p:tag name="PA" val="v5.0.2"/>
</p:tagLst>
</file>

<file path=ppt/tags/tag7.xml><?xml version="1.0" encoding="utf-8"?>
<p:tagLst xmlns:p="http://schemas.openxmlformats.org/presentationml/2006/main">
  <p:tag name="PA" val="v5.0.2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96</Paragraphs>
  <Slides>26</Slides>
  <Notes>26</Notes>
  <TotalTime>151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0">
      <vt:lpstr>Arial</vt:lpstr>
      <vt:lpstr>等线 Light</vt:lpstr>
      <vt:lpstr>等线</vt:lpstr>
      <vt:lpstr>Calibri Light</vt:lpstr>
      <vt:lpstr>Calibri</vt:lpstr>
      <vt:lpstr>方正静蕾简体</vt:lpstr>
      <vt:lpstr>叶根友特色简体升级版</vt:lpstr>
      <vt:lpstr>【嵐】芊柔体</vt:lpstr>
      <vt:lpstr>微软雅黑</vt:lpstr>
      <vt:lpstr>文悦古典明朝体 (非商业使用) W5</vt:lpstr>
      <vt:lpstr>DFPShaoNvW5-GB</vt:lpstr>
      <vt:lpstr>FZKaTong-M19S</vt:lpstr>
      <vt:lpstr>方正喵呜体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2018-07-14T06:23:38Z</dcterms:created>
  <cp:lastModifiedBy>优品PPT</cp:lastModifiedBy>
  <dcterms:modified xsi:type="dcterms:W3CDTF">2021-08-20T11:10:55Z</dcterms:modified>
  <cp:revision>42</cp:revision>
  <dc:title>PowerPoint 演示文稿</dc:title>
</cp:coreProperties>
</file>