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57" r:id="rId2"/>
  </p:sldMasterIdLst>
  <p:notesMasterIdLst>
    <p:notesMasterId r:id="rId3"/>
  </p:notesMasterIdLst>
  <p:sldIdLst>
    <p:sldId id="320" r:id="rId4"/>
    <p:sldId id="322" r:id="rId5"/>
    <p:sldId id="323" r:id="rId6"/>
    <p:sldId id="300" r:id="rId7"/>
    <p:sldId id="463" r:id="rId8"/>
    <p:sldId id="336" r:id="rId9"/>
    <p:sldId id="334" r:id="rId10"/>
    <p:sldId id="324" r:id="rId11"/>
    <p:sldId id="333" r:id="rId12"/>
    <p:sldId id="307" r:id="rId13"/>
    <p:sldId id="304" r:id="rId14"/>
    <p:sldId id="315" r:id="rId15"/>
    <p:sldId id="317" r:id="rId16"/>
    <p:sldId id="325" r:id="rId17"/>
    <p:sldId id="335" r:id="rId18"/>
    <p:sldId id="313" r:id="rId19"/>
    <p:sldId id="337" r:id="rId20"/>
    <p:sldId id="338" r:id="rId21"/>
    <p:sldId id="301" r:id="rId22"/>
    <p:sldId id="326" r:id="rId23"/>
    <p:sldId id="318" r:id="rId24"/>
    <p:sldId id="306" r:id="rId25"/>
    <p:sldId id="308" r:id="rId26"/>
    <p:sldId id="311" r:id="rId27"/>
    <p:sldId id="32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168" y="10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CF60-13D2-4829-93DF-B5F5E133989B}" type="datetimeFigureOut">
              <a:rPr lang="zh-CN" altLang="en-US" smtClean="0"/>
              <a:t>2020/6/3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76198-4CF3-446F-B204-6B1848582D61}" type="slidenum">
              <a:rPr lang="zh-CN" altLang="en-US" smtClean="0"/>
              <a:t>‹#›</a:t>
            </a:fld>
            <a:endParaRPr lang="zh-CN" altLang="en-US"/>
          </a:p>
        </p:txBody>
      </p:sp>
    </p:spTree>
    <p:extLst>
      <p:ext uri="{BB962C8B-B14F-4D97-AF65-F5344CB8AC3E}">
        <p14:creationId val="326262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994856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675161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87662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269094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189039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643270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186648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723307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382372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138966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03863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0918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549234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899245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294768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021725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2777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908736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106184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577129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946623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265883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438714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36583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249101101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324178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47164186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x">
  <p:cSld name="slide-061">
    <p:spTree>
      <p:nvGrpSpPr>
        <p:cNvPr id="1" name=""/>
        <p:cNvGrpSpPr/>
        <p:nvPr/>
      </p:nvGrpSpPr>
      <p:grpSpPr>
        <a:xfrm>
          <a:off x="0" y="0"/>
          <a:ext cx="0" cy="0"/>
        </a:xfrm>
      </p:grpSpPr>
      <p:sp>
        <p:nvSpPr>
          <p:cNvPr id="661" name="Shape 661"/>
          <p:cNvSpPr>
            <a:spLocks noGrp="1"/>
          </p:cNvSpPr>
          <p:nvPr>
            <p:ph type="pic" sz="quarter" idx="13" hasCustomPrompt="1"/>
          </p:nvPr>
        </p:nvSpPr>
        <p:spPr>
          <a:xfrm>
            <a:off x="9144000" y="3429000"/>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662" name="Shape 662"/>
          <p:cNvSpPr>
            <a:spLocks noGrp="1"/>
          </p:cNvSpPr>
          <p:nvPr>
            <p:ph type="pic" sz="quarter" idx="14" hasCustomPrompt="1"/>
          </p:nvPr>
        </p:nvSpPr>
        <p:spPr>
          <a:xfrm>
            <a:off x="6096000" y="3429000"/>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663" name="Shape 663"/>
          <p:cNvSpPr>
            <a:spLocks noGrp="1"/>
          </p:cNvSpPr>
          <p:nvPr>
            <p:ph type="pic" sz="quarter" idx="15" hasCustomPrompt="1"/>
          </p:nvPr>
        </p:nvSpPr>
        <p:spPr>
          <a:xfrm>
            <a:off x="3048000" y="3429000"/>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664" name="Shape 664"/>
          <p:cNvSpPr>
            <a:spLocks noGrp="1"/>
          </p:cNvSpPr>
          <p:nvPr>
            <p:ph type="pic" sz="quarter" idx="16" hasCustomPrompt="1"/>
          </p:nvPr>
        </p:nvSpPr>
        <p:spPr>
          <a:xfrm>
            <a:off x="0" y="3429000"/>
            <a:ext cx="3048000" cy="2286001"/>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666" name="Shape 66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val="3756472284"/>
      </p:ext>
    </p:extLst>
  </p:cSld>
  <p:clrMapOvr>
    <a:masterClrMapping/>
  </p:clrMapOvr>
  <p:transition spd="med"/>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lide-001">
    <p:spTree>
      <p:nvGrpSpPr>
        <p:cNvPr id="1" name=""/>
        <p:cNvGrpSpPr/>
        <p:nvPr/>
      </p:nvGrpSpPr>
      <p:grpSpPr>
        <a:xfrm>
          <a:off x="0" y="0"/>
          <a: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
        <p:nvSpPr>
          <p:cNvPr id="3" name="Shape 39"/>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de-DE"/>
              <a:t>Drop Image here</a:t>
            </a:r>
            <a:endParaRPr/>
          </a:p>
        </p:txBody>
      </p:sp>
    </p:spTree>
    <p:extLst>
      <p:ext uri="{BB962C8B-B14F-4D97-AF65-F5344CB8AC3E}">
        <p14:creationId val="1794562555"/>
      </p:ext>
    </p:extLst>
  </p:cSld>
  <p:clrMapOvr>
    <a:masterClrMapping/>
  </p:clrMapOvr>
  <mc:AlternateContent>
    <mc:Choice Requires="p14">
      <p:transition spd="slow" p14:dur="2000"/>
    </mc:Choice>
    <mc:Fallback>
      <p:transition spd="slow"/>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03">
    <p:spTree>
      <p:nvGrpSpPr>
        <p:cNvPr id="1" name=""/>
        <p:cNvGrpSpPr/>
        <p:nvPr/>
      </p:nvGrpSpPr>
      <p:grpSpPr>
        <a:xfrm>
          <a:off x="0" y="0"/>
          <a:ext cx="0" cy="0"/>
        </a:xfrm>
      </p:grpSpPr>
      <p:sp>
        <p:nvSpPr>
          <p:cNvPr id="29" name="Shape 29"/>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pic>
        <p:nvPicPr>
          <p:cNvPr id="30" name="pasted-image.pdf"/>
          <p:cNvPicPr>
            <a:picLocks noChangeAspect="1"/>
          </p:cNvPicPr>
          <p:nvPr userDrawn="1"/>
        </p:nvPicPr>
        <p:blipFill>
          <a:blip r:embed="rId1"/>
          <a:srcRect l="15193" t="6006" r="15193" b="3060"/>
          <a:stretch>
            <a:fillRect/>
          </a:stretch>
        </p:blipFill>
        <p:spPr>
          <a:xfrm>
            <a:off x="0" y="0"/>
            <a:ext cx="5080001" cy="6858000"/>
          </a:xfrm>
          <a:prstGeom prst="rect">
            <a:avLst/>
          </a:prstGeom>
          <a:ln w="12700">
            <a:miter lim="400000"/>
          </a:ln>
        </p:spPr>
      </p:pic>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5" name="Shape 39"/>
          <p:cNvSpPr>
            <a:spLocks noGrp="1"/>
          </p:cNvSpPr>
          <p:nvPr>
            <p:ph type="pic" sz="quarter" idx="13" hasCustomPrompt="1"/>
          </p:nvPr>
        </p:nvSpPr>
        <p:spPr>
          <a:xfrm>
            <a:off x="0" y="0"/>
            <a:ext cx="5080001"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Tree>
    <p:extLst>
      <p:ext uri="{BB962C8B-B14F-4D97-AF65-F5344CB8AC3E}">
        <p14:creationId val="1446516245"/>
      </p:ext>
    </p:extLst>
  </p:cSld>
  <p:clrMapOvr>
    <a:masterClrMapping/>
  </p:clrMapOvr>
  <mc:AlternateContent>
    <mc:Choice Requires="p14">
      <p:transition spd="slow" p14:dur="2000"/>
    </mc:Choice>
    <mc:Fallback>
      <p:transition spd="slow"/>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04">
    <p:spTree>
      <p:nvGrpSpPr>
        <p:cNvPr id="1" name=""/>
        <p:cNvGrpSpPr/>
        <p:nvPr/>
      </p:nvGrpSpPr>
      <p:grpSpPr>
        <a:xfrm>
          <a:off x="0" y="0"/>
          <a:ext cx="0" cy="0"/>
        </a:xfrm>
      </p:grpSpPr>
      <p:sp>
        <p:nvSpPr>
          <p:cNvPr id="38" name="Shape 38"/>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
        <p:nvSpPr>
          <p:cNvPr id="6" name="Picture Placeholder 3"/>
          <p:cNvSpPr txBox="1"/>
          <p:nvPr userDrawn="1"/>
        </p:nvSpPr>
        <p:spPr>
          <a:xfrm>
            <a:off x="8010154" y="1091243"/>
            <a:ext cx="1760730" cy="1746515"/>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accent1">
                <a:lumMod val="40000"/>
                <a:lumOff val="60000"/>
              </a:schemeClr>
            </a:fgClr>
            <a:bgClr>
              <a:schemeClr val="tx2"/>
            </a:bgClr>
          </a:pattFill>
        </p:spPr>
        <p:txBody>
          <a:bodyPr wrap="square" anchor="ctr">
            <a:noAutofit/>
          </a:bodyPr>
          <a:lstStyle>
            <a:lvl1pPr marL="366346" marR="0" indent="-366346" algn="ctr" defTabSz="825500" latinLnBrk="0">
              <a:lnSpc>
                <a:spcPct val="120000"/>
              </a:lnSpc>
              <a:spcBef>
                <a:spcPts val="5200"/>
              </a:spcBef>
              <a:spcAft>
                <a:spcPct val="0"/>
              </a:spcAft>
              <a:buClrTx/>
              <a:buSzPct val="75000"/>
              <a:buFontTx/>
              <a:buChar char="•"/>
              <a:defRPr sz="1600" b="0" i="0" u="none" strike="noStrike" cap="none" spc="0" baseline="0">
                <a:ln>
                  <a:noFill/>
                </a:ln>
                <a:solidFill>
                  <a:srgbClr val="5E5E5E"/>
                </a:solidFill>
                <a:uFillTx/>
                <a:latin typeface="Titillium" charset="0"/>
                <a:ea typeface="Titillium" charset="0"/>
                <a:cs typeface="Titillium" charset="0"/>
                <a:sym typeface="Montserrat Light"/>
              </a:defRPr>
            </a:lvl1pPr>
            <a:lvl2pPr marL="1001346" marR="0" indent="-366346"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2pPr>
            <a:lvl3pPr marL="1636346" marR="0" indent="-366346"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3pPr>
            <a:lvl4pPr marL="2271346" marR="0" indent="-366346"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4pPr>
            <a:lvl5pPr marL="2906346" marR="0" indent="-366346"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5pPr>
            <a:lvl6pPr marL="14165383" marR="0" indent="-10990383"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ct val="0"/>
              </a:spcAft>
              <a:buClrTx/>
              <a:buSzPct val="75000"/>
              <a:buFontTx/>
              <a:buChar char="•"/>
              <a:defRPr sz="30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sz="800"/>
              <a:t>Insert Image</a:t>
            </a:r>
          </a:p>
        </p:txBody>
      </p:sp>
      <p:sp>
        <p:nvSpPr>
          <p:cNvPr id="13" name="Picture Placeholder 3"/>
          <p:cNvSpPr>
            <a:spLocks noGrp="1"/>
          </p:cNvSpPr>
          <p:nvPr>
            <p:ph type="pic" sz="quarter" idx="17" hasCustomPrompt="1"/>
          </p:nvPr>
        </p:nvSpPr>
        <p:spPr>
          <a:xfrm>
            <a:off x="7965847" y="1039830"/>
            <a:ext cx="1849342" cy="1849340"/>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a:t>Drop Image here</a:t>
            </a:r>
            <a:endParaRPr lang="de-DE"/>
          </a:p>
        </p:txBody>
      </p:sp>
    </p:spTree>
    <p:extLst>
      <p:ext uri="{BB962C8B-B14F-4D97-AF65-F5344CB8AC3E}">
        <p14:creationId val="2710781886"/>
      </p:ext>
    </p:extLst>
  </p:cSld>
  <p:clrMapOvr>
    <a:masterClrMapping/>
  </p:clrMapOvr>
  <mc:AlternateContent>
    <mc:Choice Requires="p14">
      <p:transition spd="slow" p14:dur="2000"/>
    </mc:Choice>
    <mc:Fallback>
      <p:transition spd="slow"/>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05">
    <p:spTree>
      <p:nvGrpSpPr>
        <p:cNvPr id="1" name=""/>
        <p:cNvGrpSpPr/>
        <p:nvPr/>
      </p:nvGrpSpPr>
      <p:grpSpPr>
        <a:xfrm>
          <a:off x="0" y="0"/>
          <a:ext cx="0" cy="0"/>
        </a:xfrm>
      </p:grpSpPr>
      <p:sp>
        <p:nvSpPr>
          <p:cNvPr id="47" name="Shape 47"/>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
        <p:nvSpPr>
          <p:cNvPr id="8" name="Shape 39"/>
          <p:cNvSpPr>
            <a:spLocks noGrp="1"/>
          </p:cNvSpPr>
          <p:nvPr>
            <p:ph type="pic" sz="quarter" idx="14" hasCustomPrompt="1"/>
          </p:nvPr>
        </p:nvSpPr>
        <p:spPr>
          <a:xfrm>
            <a:off x="8928000" y="1016745"/>
            <a:ext cx="3264000" cy="4824511"/>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effectLst>
                  <a:glow>
                    <a:schemeClr val="accent1">
                      <a:alpha val="40000"/>
                    </a:schemeClr>
                  </a:glow>
                </a:effectLst>
              </a:defRPr>
            </a:lvl1pPr>
          </a:lstStyle>
          <a:p>
            <a:r>
              <a:rPr lang="de-DE"/>
              <a:t>Drop Image here</a:t>
            </a:r>
            <a:endParaRPr lang="de-DE"/>
          </a:p>
        </p:txBody>
      </p:sp>
    </p:spTree>
    <p:extLst>
      <p:ext uri="{BB962C8B-B14F-4D97-AF65-F5344CB8AC3E}">
        <p14:creationId val="2569911381"/>
      </p:ext>
    </p:extLst>
  </p:cSld>
  <p:clrMapOvr>
    <a:masterClrMapping/>
  </p:clrMapOvr>
  <mc:AlternateContent>
    <mc:Choice Requires="p14">
      <p:transition spd="slow" p14:dur="2000"/>
    </mc:Choice>
    <mc:Fallback>
      <p:transition spd="slow"/>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10">
    <p:spTree>
      <p:nvGrpSpPr>
        <p:cNvPr id="1" name=""/>
        <p:cNvGrpSpPr/>
        <p:nvPr/>
      </p:nvGrpSpPr>
      <p:grpSpPr>
        <a:xfrm>
          <a:off x="0" y="0"/>
          <a:ext cx="0" cy="0"/>
        </a:xfrm>
      </p:grpSpPr>
      <p:sp>
        <p:nvSpPr>
          <p:cNvPr id="97" name="Shape 97"/>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
        <p:nvSpPr>
          <p:cNvPr id="15" name="Shape 674"/>
          <p:cNvSpPr>
            <a:spLocks noGrp="1"/>
          </p:cNvSpPr>
          <p:nvPr>
            <p:ph type="pic" sz="quarter" idx="21" hasCustomPrompt="1"/>
          </p:nvPr>
        </p:nvSpPr>
        <p:spPr>
          <a:xfrm>
            <a:off x="1552765" y="2688196"/>
            <a:ext cx="1479172" cy="1482959"/>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6" name="Shape 674"/>
          <p:cNvSpPr>
            <a:spLocks noGrp="1"/>
          </p:cNvSpPr>
          <p:nvPr>
            <p:ph type="pic" sz="quarter" idx="22" hasCustomPrompt="1"/>
          </p:nvPr>
        </p:nvSpPr>
        <p:spPr>
          <a:xfrm>
            <a:off x="5364004" y="2691985"/>
            <a:ext cx="1479172" cy="1482959"/>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7" name="Shape 674"/>
          <p:cNvSpPr>
            <a:spLocks noGrp="1"/>
          </p:cNvSpPr>
          <p:nvPr>
            <p:ph type="pic" sz="quarter" idx="23" hasCustomPrompt="1"/>
          </p:nvPr>
        </p:nvSpPr>
        <p:spPr>
          <a:xfrm>
            <a:off x="9187946" y="2675496"/>
            <a:ext cx="1479172" cy="1482959"/>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Tree>
    <p:extLst>
      <p:ext uri="{BB962C8B-B14F-4D97-AF65-F5344CB8AC3E}">
        <p14:creationId val="1192485114"/>
      </p:ext>
    </p:extLst>
  </p:cSld>
  <p:clrMapOvr>
    <a:masterClrMapping/>
  </p:clrMapOvr>
  <mc:AlternateContent>
    <mc:Choice Requires="p14">
      <p:transition spd="slow" p14:dur="2000"/>
    </mc:Choice>
    <mc:Fallback>
      <p:transition spd="slow"/>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11">
    <p:spTree>
      <p:nvGrpSpPr>
        <p:cNvPr id="1" name=""/>
        <p:cNvGrpSpPr/>
        <p:nvPr/>
      </p:nvGrpSpPr>
      <p:grpSpPr>
        <a:xfrm>
          <a:off x="0" y="0"/>
          <a:ext cx="0" cy="0"/>
        </a:xfrm>
      </p:grpSpPr>
      <p:sp>
        <p:nvSpPr>
          <p:cNvPr id="108" name="Shape 108"/>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
        <p:nvSpPr>
          <p:cNvPr id="6" name="Shape 674"/>
          <p:cNvSpPr>
            <a:spLocks noGrp="1"/>
          </p:cNvSpPr>
          <p:nvPr>
            <p:ph type="pic" sz="quarter" idx="21" hasCustomPrompt="1"/>
          </p:nvPr>
        </p:nvSpPr>
        <p:spPr>
          <a:xfrm>
            <a:off x="1552765" y="2688196"/>
            <a:ext cx="1479172" cy="1482959"/>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7" name="Shape 674"/>
          <p:cNvSpPr>
            <a:spLocks noGrp="1"/>
          </p:cNvSpPr>
          <p:nvPr>
            <p:ph type="pic" sz="quarter" idx="22" hasCustomPrompt="1"/>
          </p:nvPr>
        </p:nvSpPr>
        <p:spPr>
          <a:xfrm>
            <a:off x="4646096" y="1972239"/>
            <a:ext cx="2914988" cy="2922451"/>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Tree>
    <p:extLst>
      <p:ext uri="{BB962C8B-B14F-4D97-AF65-F5344CB8AC3E}">
        <p14:creationId val="1301431921"/>
      </p:ext>
    </p:extLst>
  </p:cSld>
  <p:clrMapOvr>
    <a:masterClrMapping/>
  </p:clrMapOvr>
  <mc:AlternateContent>
    <mc:Choice Requires="p14">
      <p:transition spd="slow" p14:dur="2000"/>
    </mc:Choice>
    <mc:Fallback>
      <p:transition spd="slow"/>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24">
    <p:spTree>
      <p:nvGrpSpPr>
        <p:cNvPr id="1" name=""/>
        <p:cNvGrpSpPr/>
        <p:nvPr/>
      </p:nvGrpSpPr>
      <p:grpSpPr>
        <a:xfrm>
          <a:off x="0" y="0"/>
          <a:ext cx="0" cy="0"/>
        </a:xfrm>
      </p:grpSpPr>
      <p:sp>
        <p:nvSpPr>
          <p:cNvPr id="241" name="Shape 241"/>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
        <p:nvSpPr>
          <p:cNvPr id="7" name="Picture Placeholder 3"/>
          <p:cNvSpPr>
            <a:spLocks noGrp="1"/>
          </p:cNvSpPr>
          <p:nvPr>
            <p:ph type="pic" sz="quarter" idx="17" hasCustomPrompt="1"/>
          </p:nvPr>
        </p:nvSpPr>
        <p:spPr>
          <a:xfrm>
            <a:off x="1546223" y="2049802"/>
            <a:ext cx="1849342" cy="1849340"/>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a:t>Drop Image here</a:t>
            </a:r>
            <a:endParaRPr lang="de-DE"/>
          </a:p>
        </p:txBody>
      </p:sp>
      <p:sp>
        <p:nvSpPr>
          <p:cNvPr id="8" name="Picture Placeholder 3"/>
          <p:cNvSpPr>
            <a:spLocks noGrp="1"/>
          </p:cNvSpPr>
          <p:nvPr>
            <p:ph type="pic" sz="quarter" idx="18" hasCustomPrompt="1"/>
          </p:nvPr>
        </p:nvSpPr>
        <p:spPr>
          <a:xfrm>
            <a:off x="5177169" y="2049802"/>
            <a:ext cx="1849342" cy="1849340"/>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a:t>Drop Image here</a:t>
            </a:r>
            <a:endParaRPr lang="de-DE"/>
          </a:p>
        </p:txBody>
      </p:sp>
      <p:sp>
        <p:nvSpPr>
          <p:cNvPr id="9" name="Picture Placeholder 3"/>
          <p:cNvSpPr>
            <a:spLocks noGrp="1"/>
          </p:cNvSpPr>
          <p:nvPr>
            <p:ph type="pic" sz="quarter" idx="19" hasCustomPrompt="1"/>
          </p:nvPr>
        </p:nvSpPr>
        <p:spPr>
          <a:xfrm>
            <a:off x="8808115" y="2049802"/>
            <a:ext cx="1849342" cy="1849340"/>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a:t>Drop Image here</a:t>
            </a:r>
            <a:endParaRPr lang="de-DE"/>
          </a:p>
        </p:txBody>
      </p:sp>
    </p:spTree>
    <p:extLst>
      <p:ext uri="{BB962C8B-B14F-4D97-AF65-F5344CB8AC3E}">
        <p14:creationId val="2732401890"/>
      </p:ext>
    </p:extLst>
  </p:cSld>
  <p:clrMapOvr>
    <a:masterClrMapping/>
  </p:clrMapOvr>
  <mc:AlternateContent>
    <mc:Choice Requires="p14">
      <p:transition spd="slow" p14:dur="2000"/>
    </mc:Choice>
    <mc:Fallback>
      <p:transition spd="slow"/>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28453626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47">
    <p:spTree>
      <p:nvGrpSpPr>
        <p:cNvPr id="1" name=""/>
        <p:cNvGrpSpPr/>
        <p:nvPr/>
      </p:nvGrpSpPr>
      <p:grpSpPr>
        <a:xfrm>
          <a:off x="0" y="0"/>
          <a:ext cx="0" cy="0"/>
        </a:xfrm>
      </p:grpSpPr>
      <p:sp>
        <p:nvSpPr>
          <p:cNvPr id="497" name="Shape 497"/>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499" name="Shape 499"/>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icture Placeholder 3"/>
          <p:cNvSpPr>
            <a:spLocks noGrp="1"/>
          </p:cNvSpPr>
          <p:nvPr>
            <p:ph type="pic" sz="quarter" idx="17" hasCustomPrompt="1"/>
          </p:nvPr>
        </p:nvSpPr>
        <p:spPr>
          <a:xfrm>
            <a:off x="6612968" y="-119412"/>
            <a:ext cx="7174309" cy="7174301"/>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a:t>Drop Image here</a:t>
            </a:r>
            <a:endParaRPr lang="de-DE"/>
          </a:p>
        </p:txBody>
      </p:sp>
    </p:spTree>
    <p:extLst>
      <p:ext uri="{BB962C8B-B14F-4D97-AF65-F5344CB8AC3E}">
        <p14:creationId val="2164140977"/>
      </p:ext>
    </p:extLst>
  </p:cSld>
  <p:clrMapOvr>
    <a:masterClrMapping/>
  </p:clrMapOvr>
  <mc:AlternateContent>
    <mc:Choice Requires="p14">
      <p:transition spd="slow" p14:dur="2000"/>
    </mc:Choice>
    <mc:Fallback>
      <p:transition spd="slow"/>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62">
    <p:spTree>
      <p:nvGrpSpPr>
        <p:cNvPr id="1" name=""/>
        <p:cNvGrpSpPr/>
        <p:nvPr/>
      </p:nvGrpSpPr>
      <p:grpSpPr>
        <a:xfrm>
          <a:off x="0" y="0"/>
          <a:ext cx="0" cy="0"/>
        </a:xfrm>
      </p:grpSpPr>
      <p:sp>
        <p:nvSpPr>
          <p:cNvPr id="673" name="Shape 673"/>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677" name="Shape 677"/>
          <p:cNvSpPr>
            <a:spLocks noGrp="1"/>
          </p:cNvSpPr>
          <p:nvPr>
            <p:ph type="sldNum" sz="quarter" idx="2"/>
          </p:nvPr>
        </p:nvSpPr>
        <p:spPr>
          <a:prstGeom prst="rect">
            <a:avLst/>
          </a:prstGeom>
        </p:spPr>
        <p:txBody>
          <a:bodyPr/>
          <a:lstStyle/>
          <a:p>
            <a:fld id="{86CB4B4D-7CA3-9044-876B-883B54F8677D}" type="slidenum">
              <a:t>‹#›</a:t>
            </a:fld>
            <a:endParaRPr/>
          </a:p>
        </p:txBody>
      </p:sp>
      <p:sp>
        <p:nvSpPr>
          <p:cNvPr id="14" name="Shape 674"/>
          <p:cNvSpPr>
            <a:spLocks noGrp="1"/>
          </p:cNvSpPr>
          <p:nvPr>
            <p:ph type="pic" sz="quarter" idx="20" hasCustomPrompt="1"/>
          </p:nvPr>
        </p:nvSpPr>
        <p:spPr>
          <a:xfrm>
            <a:off x="7814226" y="2845810"/>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5" name="Shape 674"/>
          <p:cNvSpPr>
            <a:spLocks noGrp="1"/>
          </p:cNvSpPr>
          <p:nvPr>
            <p:ph type="pic" sz="quarter" idx="21" hasCustomPrompt="1"/>
          </p:nvPr>
        </p:nvSpPr>
        <p:spPr>
          <a:xfrm>
            <a:off x="9490301" y="1253848"/>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6" name="Shape 674"/>
          <p:cNvSpPr>
            <a:spLocks noGrp="1"/>
          </p:cNvSpPr>
          <p:nvPr>
            <p:ph type="pic" sz="quarter" idx="22" hasCustomPrompt="1"/>
          </p:nvPr>
        </p:nvSpPr>
        <p:spPr>
          <a:xfrm>
            <a:off x="6125793" y="1253848"/>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Tree>
    <p:extLst>
      <p:ext uri="{BB962C8B-B14F-4D97-AF65-F5344CB8AC3E}">
        <p14:creationId val="2715644715"/>
      </p:ext>
    </p:extLst>
  </p:cSld>
  <p:clrMapOvr>
    <a:masterClrMapping/>
  </p:clrMapOvr>
  <mc:AlternateContent>
    <mc:Choice Requires="p14">
      <p:transition spd="slow" p14:dur="2000"/>
    </mc:Choice>
    <mc:Fallback>
      <p:transition spd="slow"/>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63">
    <p:spTree>
      <p:nvGrpSpPr>
        <p:cNvPr id="1" name=""/>
        <p:cNvGrpSpPr/>
        <p:nvPr/>
      </p:nvGrpSpPr>
      <p:grpSpPr>
        <a:xfrm>
          <a:off x="0" y="0"/>
          <a:ext cx="0" cy="0"/>
        </a:xfrm>
      </p:grpSpPr>
      <p:sp>
        <p:nvSpPr>
          <p:cNvPr id="685" name="Shape 685"/>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688" name="Shape 688"/>
          <p:cNvSpPr>
            <a:spLocks noGrp="1"/>
          </p:cNvSpPr>
          <p:nvPr>
            <p:ph type="sldNum" sz="quarter" idx="2"/>
          </p:nvPr>
        </p:nvSpPr>
        <p:spPr>
          <a:prstGeom prst="rect">
            <a:avLst/>
          </a:prstGeom>
        </p:spPr>
        <p:txBody>
          <a:bodyPr/>
          <a:lstStyle/>
          <a:p>
            <a:fld id="{86CB4B4D-7CA3-9044-876B-883B54F8677D}" type="slidenum">
              <a:t>‹#›</a:t>
            </a:fld>
            <a:endParaRPr/>
          </a:p>
        </p:txBody>
      </p:sp>
      <p:sp>
        <p:nvSpPr>
          <p:cNvPr id="7" name="Shape 674"/>
          <p:cNvSpPr>
            <a:spLocks noGrp="1"/>
          </p:cNvSpPr>
          <p:nvPr>
            <p:ph type="pic" sz="quarter" idx="20" hasCustomPrompt="1"/>
          </p:nvPr>
        </p:nvSpPr>
        <p:spPr>
          <a:xfrm>
            <a:off x="4668618" y="3342139"/>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8" name="Shape 674"/>
          <p:cNvSpPr>
            <a:spLocks noGrp="1"/>
          </p:cNvSpPr>
          <p:nvPr>
            <p:ph type="pic" sz="quarter" idx="21" hasCustomPrompt="1"/>
          </p:nvPr>
        </p:nvSpPr>
        <p:spPr>
          <a:xfrm>
            <a:off x="648679" y="1634644"/>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9" name="Shape 674"/>
          <p:cNvSpPr>
            <a:spLocks noGrp="1"/>
          </p:cNvSpPr>
          <p:nvPr>
            <p:ph type="pic" sz="quarter" idx="22" hasCustomPrompt="1"/>
          </p:nvPr>
        </p:nvSpPr>
        <p:spPr>
          <a:xfrm>
            <a:off x="2300353" y="3342139"/>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Tree>
    <p:extLst>
      <p:ext uri="{BB962C8B-B14F-4D97-AF65-F5344CB8AC3E}">
        <p14:creationId val="3355731340"/>
      </p:ext>
    </p:extLst>
  </p:cSld>
  <p:clrMapOvr>
    <a:masterClrMapping/>
  </p:clrMapOvr>
  <mc:AlternateContent>
    <mc:Choice Requires="p14">
      <p:transition spd="slow" p14:dur="2000"/>
    </mc:Choice>
    <mc:Fallback>
      <p:transition spd="slow"/>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64">
    <p:spTree>
      <p:nvGrpSpPr>
        <p:cNvPr id="1" name=""/>
        <p:cNvGrpSpPr/>
        <p:nvPr/>
      </p:nvGrpSpPr>
      <p:grpSpPr>
        <a:xfrm>
          <a:off x="0" y="0"/>
          <a:ext cx="0" cy="0"/>
        </a:xfrm>
      </p:grpSpPr>
      <p:sp>
        <p:nvSpPr>
          <p:cNvPr id="701" name="Shape 701"/>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702" name="Shape 702"/>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Shape 674"/>
          <p:cNvSpPr>
            <a:spLocks noGrp="1"/>
          </p:cNvSpPr>
          <p:nvPr>
            <p:ph type="pic" sz="quarter" idx="20" hasCustomPrompt="1"/>
          </p:nvPr>
        </p:nvSpPr>
        <p:spPr>
          <a:xfrm>
            <a:off x="5834394" y="2242312"/>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1" name="Shape 674"/>
          <p:cNvSpPr>
            <a:spLocks noGrp="1"/>
          </p:cNvSpPr>
          <p:nvPr>
            <p:ph type="pic" sz="quarter" idx="21" hasCustomPrompt="1"/>
          </p:nvPr>
        </p:nvSpPr>
        <p:spPr>
          <a:xfrm>
            <a:off x="7452544" y="3885865"/>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2" name="Shape 674"/>
          <p:cNvSpPr>
            <a:spLocks noGrp="1"/>
          </p:cNvSpPr>
          <p:nvPr>
            <p:ph type="pic" sz="quarter" idx="22" hasCustomPrompt="1"/>
          </p:nvPr>
        </p:nvSpPr>
        <p:spPr>
          <a:xfrm>
            <a:off x="4192520" y="592585"/>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3" name="Shape 674"/>
          <p:cNvSpPr>
            <a:spLocks noGrp="1"/>
          </p:cNvSpPr>
          <p:nvPr>
            <p:ph type="pic" sz="quarter" idx="23" hasCustomPrompt="1"/>
          </p:nvPr>
        </p:nvSpPr>
        <p:spPr>
          <a:xfrm>
            <a:off x="7476257" y="598658"/>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14" name="Shape 674"/>
          <p:cNvSpPr>
            <a:spLocks noGrp="1"/>
          </p:cNvSpPr>
          <p:nvPr>
            <p:ph type="pic" sz="quarter" idx="24" hasCustomPrompt="1"/>
          </p:nvPr>
        </p:nvSpPr>
        <p:spPr>
          <a:xfrm>
            <a:off x="9098158" y="2242312"/>
            <a:ext cx="2230852" cy="2236564"/>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Tree>
    <p:extLst>
      <p:ext uri="{BB962C8B-B14F-4D97-AF65-F5344CB8AC3E}">
        <p14:creationId val="1039331132"/>
      </p:ext>
    </p:extLst>
  </p:cSld>
  <p:clrMapOvr>
    <a:masterClrMapping/>
  </p:clrMapOvr>
  <mc:AlternateContent>
    <mc:Choice Requires="p14">
      <p:transition spd="slow" p14:dur="2000"/>
    </mc:Choice>
    <mc:Fallback>
      <p:transition spd="slow"/>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65">
    <p:spTree>
      <p:nvGrpSpPr>
        <p:cNvPr id="1" name=""/>
        <p:cNvGrpSpPr/>
        <p:nvPr/>
      </p:nvGrpSpPr>
      <p:grpSpPr>
        <a:xfrm>
          <a:off x="0" y="0"/>
          <a:ext cx="0" cy="0"/>
        </a:xfrm>
      </p:grpSpPr>
      <p:sp>
        <p:nvSpPr>
          <p:cNvPr id="709" name="Shape 709"/>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710" name="Shape 710"/>
          <p:cNvSpPr>
            <a:spLocks noGrp="1"/>
          </p:cNvSpPr>
          <p:nvPr>
            <p:ph type="pic" sz="half" idx="13" hasCustomPrompt="1"/>
          </p:nvPr>
        </p:nvSpPr>
        <p:spPr>
          <a:xfrm>
            <a:off x="1017538" y="1101824"/>
            <a:ext cx="4572596" cy="4736753"/>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711" name="Shape 71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val="1469451069"/>
      </p:ext>
    </p:extLst>
  </p:cSld>
  <p:clrMapOvr>
    <a:masterClrMapping/>
  </p:clrMapOvr>
  <mc:AlternateContent>
    <mc:Choice Requires="p14">
      <p:transition spd="slow" p14:dur="2000"/>
    </mc:Choice>
    <mc:Fallback>
      <p:transition spd="slow"/>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80">
    <p:spTree>
      <p:nvGrpSpPr>
        <p:cNvPr id="1" name=""/>
        <p:cNvGrpSpPr/>
        <p:nvPr/>
      </p:nvGrpSpPr>
      <p:grpSpPr>
        <a:xfrm>
          <a:off x="0" y="0"/>
          <a:ext cx="0" cy="0"/>
        </a:xfrm>
      </p:grpSpPr>
      <p:sp>
        <p:nvSpPr>
          <p:cNvPr id="851" name="Shape 851"/>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853" name="Shape 853"/>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icture Placeholder 3"/>
          <p:cNvSpPr>
            <a:spLocks noGrp="1"/>
          </p:cNvSpPr>
          <p:nvPr>
            <p:ph type="pic" sz="quarter" idx="17" hasCustomPrompt="1"/>
          </p:nvPr>
        </p:nvSpPr>
        <p:spPr>
          <a:xfrm>
            <a:off x="-1591557" y="1012081"/>
            <a:ext cx="7174309" cy="7174301"/>
          </a:xfrm>
          <a:custGeom>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800" b="0" i="0">
                <a:latin typeface="Titillium" charset="0"/>
                <a:ea typeface="Titillium" charset="0"/>
                <a:cs typeface="Titillium" charset="0"/>
              </a:defRPr>
            </a:lvl1pPr>
          </a:lstStyle>
          <a:p>
            <a:r>
              <a:rPr lang="de-DE"/>
              <a:t>Drop Image here</a:t>
            </a:r>
            <a:endParaRPr lang="de-DE"/>
          </a:p>
        </p:txBody>
      </p:sp>
    </p:spTree>
    <p:extLst>
      <p:ext uri="{BB962C8B-B14F-4D97-AF65-F5344CB8AC3E}">
        <p14:creationId val="2949086633"/>
      </p:ext>
    </p:extLst>
  </p:cSld>
  <p:clrMapOvr>
    <a:masterClrMapping/>
  </p:clrMapOvr>
  <mc:AlternateContent>
    <mc:Choice Requires="p14">
      <p:transition spd="slow" p14:dur="2000"/>
    </mc:Choice>
    <mc:Fallback>
      <p:transition spd="slow"/>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slide-081">
    <p:spTree>
      <p:nvGrpSpPr>
        <p:cNvPr id="1" name=""/>
        <p:cNvGrpSpPr/>
        <p:nvPr/>
      </p:nvGrpSpPr>
      <p:grpSpPr>
        <a:xfrm>
          <a:off x="0" y="0"/>
          <a:ext cx="0" cy="0"/>
        </a:xfrm>
      </p:grpSpPr>
      <p:sp>
        <p:nvSpPr>
          <p:cNvPr id="860" name="Shape 860"/>
          <p:cNvSpPr/>
          <p:nvPr/>
        </p:nvSpPr>
        <p:spPr>
          <a:xfrm>
            <a:off x="10924480" y="6159500"/>
            <a:ext cx="325410" cy="266740"/>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400"/>
              <a:pPr>
                <a:spcBef>
                  <a:spcPts val="2250"/>
                </a:spcBef>
                <a:defRPr sz="2800">
                  <a:solidFill>
                    <a:srgbClr val="797979"/>
                  </a:solidFill>
                </a:defRPr>
              </a:pPr>
              <a:t>‹#›</a:t>
            </a:fld>
            <a:r>
              <a:rPr sz="1400"/>
              <a:t>￼</a:t>
            </a:r>
          </a:p>
        </p:txBody>
      </p:sp>
      <p:sp>
        <p:nvSpPr>
          <p:cNvPr id="861" name="Shape 861"/>
          <p:cNvSpPr/>
          <p:nvPr/>
        </p:nvSpPr>
        <p:spPr>
          <a:xfrm>
            <a:off x="0" y="0"/>
            <a:ext cx="6096000" cy="6858000"/>
          </a:xfrm>
          <a:prstGeom prst="rect">
            <a:avLst/>
          </a:prstGeom>
          <a:solidFill>
            <a:srgbClr val="212121"/>
          </a:solidFill>
          <a:ln w="12700">
            <a:miter lim="400000"/>
          </a:ln>
        </p:spPr>
        <p:txBody>
          <a:bodyPr lIns="25400" tIns="25400" rIns="25400" bIns="25400" anchor="ctr"/>
          <a:lstStyle/>
          <a:p>
            <a:pPr algn="ctr">
              <a:lnSpc>
                <a:spcPct val="100000"/>
              </a:lnSpc>
              <a:defRPr sz="3200">
                <a:solidFill>
                  <a:srgbClr val="FFFFFF"/>
                </a:solidFill>
              </a:defRPr>
            </a:pPr>
            <a:endParaRPr sz="1600"/>
          </a:p>
        </p:txBody>
      </p:sp>
      <p:sp>
        <p:nvSpPr>
          <p:cNvPr id="862" name="Shape 862"/>
          <p:cNvSpPr>
            <a:spLocks noGrp="1"/>
          </p:cNvSpPr>
          <p:nvPr>
            <p:ph type="pic" idx="13" hasCustomPrompt="1"/>
          </p:nvPr>
        </p:nvSpPr>
        <p:spPr>
          <a:xfrm>
            <a:off x="6096000" y="-4341"/>
            <a:ext cx="6097489" cy="6866633"/>
          </a:xfrm>
          <a:prstGeom prst="rect">
            <a:avLst/>
          </a:prstGeom>
          <a:pattFill prst="pct5">
            <a:fgClr>
              <a:schemeClr val="accent1"/>
            </a:fgClr>
            <a:bgClr>
              <a:schemeClr val="tx2"/>
            </a:bgClr>
          </a:pattFill>
        </p:spPr>
        <p:txBody>
          <a:bodyPr lIns="91439" tIns="45719" rIns="91439" bIns="45719" anchor="t">
            <a:noAutofit/>
          </a:bodyPr>
          <a:lstStyle>
            <a:lvl1pPr marL="183173" marR="0" indent="-183173" algn="l" defTabSz="412750" eaLnBrk="1" fontAlgn="auto" latinLnBrk="0" hangingPunct="1">
              <a:lnSpc>
                <a:spcPct val="120000"/>
              </a:lnSpc>
              <a:spcBef>
                <a:spcPts val="2600"/>
              </a:spcBef>
              <a:spcAft>
                <a:spcPct val="0"/>
              </a:spcAft>
              <a:buClrTx/>
              <a:buSzPct val="75000"/>
              <a:buFontTx/>
              <a:buChar char="•"/>
              <a:defRPr/>
            </a:lvl1pPr>
          </a:lstStyle>
          <a:p>
            <a:r>
              <a:rPr lang="de-DE"/>
              <a:t>Drop Image here</a:t>
            </a:r>
            <a:endParaRPr lang="de-DE"/>
          </a:p>
        </p:txBody>
      </p:sp>
      <p:sp>
        <p:nvSpPr>
          <p:cNvPr id="863" name="Shape 86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val="100672424"/>
      </p:ext>
    </p:extLst>
  </p:cSld>
  <p:clrMapOvr>
    <a:masterClrMapping/>
  </p:clrMapOvr>
  <mc:AlternateContent>
    <mc:Choice Requires="p14">
      <p:transition spd="slow" p14:dur="2000"/>
    </mc:Choice>
    <mc:Fallback>
      <p:transition spd="slow"/>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219890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380622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5012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191537728"/>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532647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694461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032370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812635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2366748"/>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1669834"/>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3880074"/>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12320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1855913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312580980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256798240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329468841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31138447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2020/6/3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extLst>
      <p:ext uri="{BB962C8B-B14F-4D97-AF65-F5344CB8AC3E}">
        <p14:creationId val="237271943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7.xml" Type="http://schemas.openxmlformats.org/officeDocument/2006/relationships/slideLayout"/><Relationship Id="rId10" Target="../slideLayouts/slideLayout36.xml" Type="http://schemas.openxmlformats.org/officeDocument/2006/relationships/slideLayout"/><Relationship Id="rId11" Target="../slideLayouts/slideLayout37.xml" Type="http://schemas.openxmlformats.org/officeDocument/2006/relationships/slideLayout"/><Relationship Id="rId12" Target="../theme/theme2.xml" Type="http://schemas.openxmlformats.org/officeDocument/2006/relationships/theme"/><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slideLayouts/slideLayout30.xml" Type="http://schemas.openxmlformats.org/officeDocument/2006/relationships/slideLayout"/><Relationship Id="rId5" Target="../slideLayouts/slideLayout31.xml" Type="http://schemas.openxmlformats.org/officeDocument/2006/relationships/slideLayout"/><Relationship Id="rId6" Target="../slideLayouts/slideLayout32.xml" Type="http://schemas.openxmlformats.org/officeDocument/2006/relationships/slideLayout"/><Relationship Id="rId7" Target="../slideLayouts/slideLayout33.xml" Type="http://schemas.openxmlformats.org/officeDocument/2006/relationships/slideLayout"/><Relationship Id="rId8" Target="../slideLayouts/slideLayout34.xml" Type="http://schemas.openxmlformats.org/officeDocument/2006/relationships/slideLayout"/><Relationship Id="rId9" Target="../slideLayouts/slideLayout3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CECEC"/>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F24E0-930B-4A04-9F56-81E5D8061857}" type="datetimeFigureOut">
              <a:rPr lang="zh-CN" altLang="en-US" smtClean="0"/>
              <a:t>2020/6/3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38970-8790-42ED-BDAA-B4F075DE2BCF}" type="slidenum">
              <a:rPr lang="zh-CN" altLang="en-US" smtClean="0"/>
              <a:t>‹#›</a:t>
            </a:fld>
            <a:endParaRPr lang="zh-CN" altLang="en-US"/>
          </a:p>
        </p:txBody>
      </p:sp>
    </p:spTree>
    <p:extLst>
      <p:ext uri="{BB962C8B-B14F-4D97-AF65-F5344CB8AC3E}">
        <p14:creationId val="318054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9" r:id="rId12"/>
    <p:sldLayoutId id="2147483661" r:id="rId13"/>
    <p:sldLayoutId id="2147483662" r:id="rId14"/>
    <p:sldLayoutId id="2147483663" r:id="rId15"/>
    <p:sldLayoutId id="2147483664" r:id="rId16"/>
    <p:sldLayoutId id="2147483669" r:id="rId17"/>
    <p:sldLayoutId id="2147483670" r:id="rId18"/>
    <p:sldLayoutId id="2147483683" r:id="rId19"/>
    <p:sldLayoutId id="2147483707" r:id="rId20"/>
    <p:sldLayoutId id="2147483722" r:id="rId21"/>
    <p:sldLayoutId id="2147483723" r:id="rId22"/>
    <p:sldLayoutId id="2147483724" r:id="rId23"/>
    <p:sldLayoutId id="2147483725" r:id="rId24"/>
    <p:sldLayoutId id="2147483739" r:id="rId25"/>
    <p:sldLayoutId id="2147483740" r:id="rId2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99381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a:extLst>
              <a:ext uri="{FF2B5EF4-FFF2-40B4-BE49-F238E27FC236}">
                <a16:creationId xmlns:a16="http://schemas.microsoft.com/office/drawing/2014/main" id="{82023C5A-002A-4D55-B6D9-BA77213D77D2}"/>
              </a:ext>
            </a:extLst>
          </p:cNvPr>
          <p:cNvSpPr/>
          <p:nvPr/>
        </p:nvSpPr>
        <p:spPr>
          <a:xfrm>
            <a:off x="-134502" y="-320527"/>
            <a:ext cx="8365503" cy="7453192"/>
          </a:xfrm>
          <a:prstGeom prst="rect">
            <a:avLst/>
          </a:prstGeom>
          <a:blipFill dpi="0" rotWithShape="1">
            <a:blip r:embed="rId3">
              <a:alphaModFix amt="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文本框 155"/>
          <p:cNvSpPr txBox="1"/>
          <p:nvPr/>
        </p:nvSpPr>
        <p:spPr>
          <a:xfrm>
            <a:off x="1383857" y="2166257"/>
            <a:ext cx="3605893" cy="1005840"/>
          </a:xfrm>
          <a:prstGeom prst="rect">
            <a:avLst/>
          </a:prstGeom>
          <a:noFill/>
        </p:spPr>
        <p:txBody>
          <a:bodyPr rtlCol="0" wrap="square">
            <a:spAutoFit/>
          </a:bodyPr>
          <a:lstStyle/>
          <a:p>
            <a:r>
              <a:rPr altLang="zh-CN" lang="en-US" spc="300" sz="6000">
                <a:solidFill>
                  <a:schemeClr val="tx1">
                    <a:lumMod val="50000"/>
                    <a:lumOff val="50000"/>
                  </a:schemeClr>
                </a:solidFill>
              </a:rPr>
              <a:t>2020</a:t>
            </a:r>
          </a:p>
        </p:txBody>
      </p:sp>
      <p:sp>
        <p:nvSpPr>
          <p:cNvPr id="157" name="文本框 156"/>
          <p:cNvSpPr txBox="1"/>
          <p:nvPr/>
        </p:nvSpPr>
        <p:spPr>
          <a:xfrm>
            <a:off x="1374404" y="3164288"/>
            <a:ext cx="5149913" cy="579120"/>
          </a:xfrm>
          <a:prstGeom prst="rect">
            <a:avLst/>
          </a:prstGeom>
          <a:noFill/>
        </p:spPr>
        <p:txBody>
          <a:bodyPr rtlCol="0" wrap="square">
            <a:spAutoFit/>
          </a:bodyPr>
          <a:lstStyle/>
          <a:p>
            <a:pPr algn="dist"/>
            <a:r>
              <a:rPr altLang="en-US" lang="zh-CN" sz="3200">
                <a:solidFill>
                  <a:schemeClr val="bg1">
                    <a:lumMod val="50000"/>
                  </a:schemeClr>
                </a:solidFill>
                <a:latin charset="-122" panose="020b0503020204020204" pitchFamily="34" typeface="微软雅黑"/>
                <a:ea charset="-122" panose="020b0503020204020204" pitchFamily="34" typeface="微软雅黑"/>
              </a:rPr>
              <a:t>极简灰色点线科技风PPT</a:t>
            </a:r>
          </a:p>
        </p:txBody>
      </p:sp>
      <p:grpSp>
        <p:nvGrpSpPr>
          <p:cNvPr id="4" name="组合 3">
            <a:extLst>
              <a:ext uri="{FF2B5EF4-FFF2-40B4-BE49-F238E27FC236}">
                <a16:creationId xmlns:a16="http://schemas.microsoft.com/office/drawing/2014/main" id="{6492F762-B648-4C6A-BCCD-DE814C95A84A}"/>
              </a:ext>
            </a:extLst>
          </p:cNvPr>
          <p:cNvGrpSpPr/>
          <p:nvPr/>
        </p:nvGrpSpPr>
        <p:grpSpPr>
          <a:xfrm rot="14816016">
            <a:off x="3388101" y="2056639"/>
            <a:ext cx="694476" cy="565057"/>
            <a:chOff x="189132" y="3432549"/>
            <a:chExt cx="990433" cy="805861"/>
          </a:xfrm>
        </p:grpSpPr>
        <p:cxnSp>
          <p:nvCxnSpPr>
            <p:cNvPr id="158" name="直接连接符 157"/>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椭圆 161"/>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椭圆 162"/>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B3B54D5C-DF23-4320-80C7-D5FDCC31C73E}"/>
              </a:ext>
            </a:extLst>
          </p:cNvPr>
          <p:cNvGrpSpPr/>
          <p:nvPr/>
        </p:nvGrpSpPr>
        <p:grpSpPr>
          <a:xfrm rot="5669900">
            <a:off x="540212" y="4862505"/>
            <a:ext cx="376265" cy="418620"/>
            <a:chOff x="957640" y="2513007"/>
            <a:chExt cx="376265" cy="418620"/>
          </a:xfrm>
        </p:grpSpPr>
        <p:cxnSp>
          <p:nvCxnSpPr>
            <p:cNvPr id="164" name="直接连接符 163"/>
            <p:cNvCxnSpPr/>
            <p:nvPr/>
          </p:nvCxnSpPr>
          <p:spPr>
            <a:xfrm flipH="1" rot="7715704">
              <a:off x="1054829" y="2632404"/>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rot="7715704">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7" idx="5"/>
            </p:cNvCxnSpPr>
            <p:nvPr/>
          </p:nvCxnSpPr>
          <p:spPr>
            <a:xfrm flipH="1">
              <a:off x="993390" y="2540090"/>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rot="7715704">
              <a:off x="1285175" y="2513007"/>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椭圆 167"/>
            <p:cNvSpPr/>
            <p:nvPr/>
          </p:nvSpPr>
          <p:spPr>
            <a:xfrm rot="7715704">
              <a:off x="1149317" y="2863708"/>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椭圆 168"/>
            <p:cNvSpPr/>
            <p:nvPr/>
          </p:nvSpPr>
          <p:spPr>
            <a:xfrm rot="7715704">
              <a:off x="982518" y="2610118"/>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图片包含 户外艺术系列  已生成高可信度的说明" id="3" name="图片 2">
            <a:extLst>
              <a:ext uri="{FF2B5EF4-FFF2-40B4-BE49-F238E27FC236}">
                <a16:creationId xmlns:a16="http://schemas.microsoft.com/office/drawing/2014/main" id="{ABA7B7BC-2EA9-4B48-9EC2-D10CCCF93649}"/>
              </a:ext>
            </a:extLst>
          </p:cNvPr>
          <p:cNvPicPr>
            <a:picLocks noChangeAspect="1"/>
          </p:cNvPicPr>
          <p:nvPr/>
        </p:nvPicPr>
        <p:blipFill>
          <a:blip r:embed="rId4">
            <a:extLst>
              <a:ext uri="{28A0092B-C50C-407E-A947-70E740481C1C}">
                <a14:useLocalDpi val="0"/>
              </a:ext>
            </a:extLst>
          </a:blip>
          <a:srcRect b="26801" l="37764"/>
          <a:stretch>
            <a:fillRect/>
          </a:stretch>
        </p:blipFill>
        <p:spPr>
          <a:xfrm rot="12564080">
            <a:off x="9028495" y="2041232"/>
            <a:ext cx="4319990" cy="5083530"/>
          </a:xfrm>
          <a:prstGeom prst="rect">
            <a:avLst/>
          </a:prstGeom>
        </p:spPr>
      </p:pic>
      <p:pic>
        <p:nvPicPr>
          <p:cNvPr descr="图片包含 户外艺术系列  已生成高可信度的说明" id="122" name="图片 121">
            <a:extLst>
              <a:ext uri="{FF2B5EF4-FFF2-40B4-BE49-F238E27FC236}">
                <a16:creationId xmlns:a16="http://schemas.microsoft.com/office/drawing/2014/main" id="{3EA6A347-BDFB-419C-B6F7-63BF6CC4CAFC}"/>
              </a:ext>
            </a:extLst>
          </p:cNvPr>
          <p:cNvPicPr>
            <a:picLocks noChangeAspect="1"/>
          </p:cNvPicPr>
          <p:nvPr/>
        </p:nvPicPr>
        <p:blipFill>
          <a:blip r:embed="rId5">
            <a:extLst>
              <a:ext uri="{28A0092B-C50C-407E-A947-70E740481C1C}">
                <a14:useLocalDpi val="0"/>
              </a:ext>
            </a:extLst>
          </a:blip>
          <a:srcRect b="18677" r="35600"/>
          <a:stretch>
            <a:fillRect/>
          </a:stretch>
        </p:blipFill>
        <p:spPr>
          <a:xfrm rot="14326105">
            <a:off x="8653712" y="-1552683"/>
            <a:ext cx="3388883" cy="4281584"/>
          </a:xfrm>
          <a:prstGeom prst="rect">
            <a:avLst/>
          </a:prstGeom>
        </p:spPr>
      </p:pic>
      <p:cxnSp>
        <p:nvCxnSpPr>
          <p:cNvPr id="7" name="直接连接符 6">
            <a:extLst>
              <a:ext uri="{FF2B5EF4-FFF2-40B4-BE49-F238E27FC236}">
                <a16:creationId xmlns:a16="http://schemas.microsoft.com/office/drawing/2014/main" id="{6A700B99-6065-4865-8C68-803D5763C6AA}"/>
              </a:ext>
            </a:extLst>
          </p:cNvPr>
          <p:cNvCxnSpPr/>
          <p:nvPr/>
        </p:nvCxnSpPr>
        <p:spPr>
          <a:xfrm>
            <a:off x="1494922" y="3939564"/>
            <a:ext cx="79742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ABA46D93-D6CE-4DB2-82E1-0C7504266082}"/>
              </a:ext>
            </a:extLst>
          </p:cNvPr>
          <p:cNvSpPr txBox="1"/>
          <p:nvPr/>
        </p:nvSpPr>
        <p:spPr>
          <a:xfrm>
            <a:off x="1380426" y="4005118"/>
            <a:ext cx="6575928" cy="822960"/>
          </a:xfrm>
          <a:prstGeom prst="rect">
            <a:avLst/>
          </a:prstGeom>
          <a:noFill/>
        </p:spPr>
        <p:txBody>
          <a:bodyPr rtlCol="0" wrap="square">
            <a:spAutoFit/>
          </a:bodyPr>
          <a:lstStyle/>
          <a:p>
            <a:pP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Pellentesque habitant morbi tristique senectus et netus et malesuada fames ac turpis egestas. Proin pharetra nonummy pede. Mauris et orci.</a:t>
            </a:r>
          </a:p>
        </p:txBody>
      </p:sp>
    </p:spTree>
    <p:extLst>
      <p:ext uri="{BB962C8B-B14F-4D97-AF65-F5344CB8AC3E}">
        <p14:creationId val="3020511879"/>
      </p:ext>
    </p:extLst>
  </p:cSld>
  <p:clrMapOvr>
    <a:masterClrMapping/>
  </p:clrMapOvr>
  <p:transition spd="slow">
    <p:wip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id="117" name="图片 116"/>
          <p:cNvPicPr>
            <a:picLocks noChangeAspect="1"/>
          </p:cNvPicPr>
          <p:nvPr/>
        </p:nvPicPr>
        <p:blipFill>
          <a:blip r:embed="rId3">
            <a:extLst>
              <a:ext uri="{28A0092B-C50C-407E-A947-70E740481C1C}">
                <a14:useLocalDpi/>
              </a:ext>
            </a:extLst>
          </a:blip>
          <a:stretch>
            <a:fillRect/>
          </a:stretch>
        </p:blipFill>
        <p:spPr>
          <a:xfrm>
            <a:off x="651269" y="1322919"/>
            <a:ext cx="3829960" cy="4696527"/>
          </a:xfrm>
          <a:prstGeom prst="roundRect">
            <a:avLst>
              <a:gd fmla="val 3776" name="adj"/>
            </a:avLst>
          </a:prstGeom>
        </p:spPr>
      </p:pic>
      <p:sp>
        <p:nvSpPr>
          <p:cNvPr id="119" name="椭圆 118"/>
          <p:cNvSpPr/>
          <p:nvPr/>
        </p:nvSpPr>
        <p:spPr>
          <a:xfrm>
            <a:off x="4136164" y="1603967"/>
            <a:ext cx="862376" cy="862376"/>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椭圆 124"/>
          <p:cNvSpPr/>
          <p:nvPr/>
        </p:nvSpPr>
        <p:spPr>
          <a:xfrm>
            <a:off x="4136164" y="3242281"/>
            <a:ext cx="862376" cy="862376"/>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椭圆 128"/>
          <p:cNvSpPr/>
          <p:nvPr/>
        </p:nvSpPr>
        <p:spPr>
          <a:xfrm>
            <a:off x="4132002" y="4876021"/>
            <a:ext cx="862376" cy="862376"/>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矩形 134"/>
          <p:cNvSpPr/>
          <p:nvPr/>
        </p:nvSpPr>
        <p:spPr>
          <a:xfrm>
            <a:off x="5500085" y="1957024"/>
            <a:ext cx="5338672" cy="731520"/>
          </a:xfrm>
          <a:prstGeom prst="rect">
            <a:avLst/>
          </a:prstGeom>
        </p:spPr>
        <p:txBody>
          <a:bodyPr wrap="square">
            <a:spAutoFit/>
          </a:bodyPr>
          <a:lstStyle/>
          <a:p>
            <a:pPr>
              <a:lnSpc>
                <a:spcPct val="150000"/>
              </a:lnSpc>
            </a:pPr>
            <a:r>
              <a:rPr lang="en-US" sz="1400">
                <a:solidFill>
                  <a:schemeClr val="bg1">
                    <a:lumMod val="65000"/>
                  </a:schemeClr>
                </a:solidFill>
                <a:latin charset="0" panose="020f0502020204030204" pitchFamily="34" typeface="Calibri"/>
                <a:cs charset="0" panose="020f0502020204030204" pitchFamily="34" typeface="Calibri"/>
              </a:rPr>
              <a:t>The intention to sell was set out last year in the government's Autumn Statement and National Infrastructure Plan; </a:t>
            </a:r>
          </a:p>
        </p:txBody>
      </p:sp>
      <p:sp>
        <p:nvSpPr>
          <p:cNvPr id="137" name="矩形 136"/>
          <p:cNvSpPr/>
          <p:nvPr/>
        </p:nvSpPr>
        <p:spPr>
          <a:xfrm>
            <a:off x="5500085" y="3587836"/>
            <a:ext cx="5338672" cy="731520"/>
          </a:xfrm>
          <a:prstGeom prst="rect">
            <a:avLst/>
          </a:prstGeom>
        </p:spPr>
        <p:txBody>
          <a:bodyPr wrap="square">
            <a:spAutoFit/>
          </a:bodyPr>
          <a:lstStyle/>
          <a:p>
            <a:pPr>
              <a:lnSpc>
                <a:spcPct val="150000"/>
              </a:lnSpc>
            </a:pPr>
            <a:r>
              <a:rPr lang="en-US" sz="1400">
                <a:solidFill>
                  <a:schemeClr val="bg1">
                    <a:lumMod val="65000"/>
                  </a:schemeClr>
                </a:solidFill>
                <a:latin charset="0" panose="020f0502020204030204" pitchFamily="34" typeface="Calibri"/>
                <a:cs charset="0" panose="020f0502020204030204" pitchFamily="34" typeface="Calibri"/>
              </a:rPr>
              <a:t>The intention to sell was set out last year in the government's Autumn Statement and National Infrastructure Plan; </a:t>
            </a:r>
          </a:p>
        </p:txBody>
      </p:sp>
      <p:sp>
        <p:nvSpPr>
          <p:cNvPr id="139" name="矩形 138"/>
          <p:cNvSpPr/>
          <p:nvPr/>
        </p:nvSpPr>
        <p:spPr>
          <a:xfrm>
            <a:off x="5500085" y="5231416"/>
            <a:ext cx="5338672" cy="731520"/>
          </a:xfrm>
          <a:prstGeom prst="rect">
            <a:avLst/>
          </a:prstGeom>
        </p:spPr>
        <p:txBody>
          <a:bodyPr wrap="square">
            <a:spAutoFit/>
          </a:bodyPr>
          <a:lstStyle/>
          <a:p>
            <a:pPr>
              <a:lnSpc>
                <a:spcPct val="150000"/>
              </a:lnSpc>
            </a:pPr>
            <a:r>
              <a:rPr lang="en-US" sz="1400">
                <a:solidFill>
                  <a:schemeClr val="bg1">
                    <a:lumMod val="65000"/>
                  </a:schemeClr>
                </a:solidFill>
                <a:latin charset="0" panose="020f0502020204030204" pitchFamily="34" typeface="Calibri"/>
                <a:cs charset="0" panose="020f0502020204030204" pitchFamily="34" typeface="Calibri"/>
              </a:rPr>
              <a:t>The intention to sell was set out last year in the government's Autumn Statement and National Infrastructure Plan; </a:t>
            </a:r>
          </a:p>
        </p:txBody>
      </p:sp>
      <p:sp>
        <p:nvSpPr>
          <p:cNvPr id="140" name="椭圆 139"/>
          <p:cNvSpPr/>
          <p:nvPr/>
        </p:nvSpPr>
        <p:spPr>
          <a:xfrm rot="11174285">
            <a:off x="483618" y="700606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椭圆 140"/>
          <p:cNvSpPr/>
          <p:nvPr/>
        </p:nvSpPr>
        <p:spPr>
          <a:xfrm rot="11174285">
            <a:off x="1419105" y="675875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椭圆 141"/>
          <p:cNvSpPr/>
          <p:nvPr/>
        </p:nvSpPr>
        <p:spPr>
          <a:xfrm rot="11174285">
            <a:off x="7207200" y="6909882"/>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椭圆 142"/>
          <p:cNvSpPr/>
          <p:nvPr/>
        </p:nvSpPr>
        <p:spPr>
          <a:xfrm rot="11174285">
            <a:off x="8313800" y="662744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椭圆 143"/>
          <p:cNvSpPr/>
          <p:nvPr/>
        </p:nvSpPr>
        <p:spPr>
          <a:xfrm rot="13455921">
            <a:off x="6077474" y="6649130"/>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5" name="直接连接符 144"/>
          <p:cNvCxnSpPr>
            <a:stCxn id="141" idx="3"/>
            <a:endCxn id="146" idx="1"/>
          </p:cNvCxnSpPr>
          <p:nvPr/>
        </p:nvCxnSpPr>
        <p:spPr>
          <a:xfrm>
            <a:off x="1620385" y="6801043"/>
            <a:ext cx="1193526" cy="282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rot="11174285">
            <a:off x="2730685" y="6991999"/>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7" name="直接连接符 146"/>
          <p:cNvCxnSpPr>
            <a:stCxn id="149" idx="2"/>
            <a:endCxn id="144" idx="6"/>
          </p:cNvCxnSpPr>
          <p:nvPr/>
        </p:nvCxnSpPr>
        <p:spPr>
          <a:xfrm>
            <a:off x="4559013" y="6657261"/>
            <a:ext cx="1541294" cy="161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42" idx="5"/>
            <a:endCxn id="144" idx="3"/>
          </p:cNvCxnSpPr>
          <p:nvPr/>
        </p:nvCxnSpPr>
        <p:spPr>
          <a:xfrm flipH="1" flipV="1">
            <a:off x="6238329" y="6728530"/>
            <a:ext cx="1014175" cy="208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rot="11174285">
            <a:off x="4405973" y="657217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0" name="直接连接符 149"/>
          <p:cNvCxnSpPr>
            <a:stCxn id="142" idx="2"/>
            <a:endCxn id="143" idx="7"/>
          </p:cNvCxnSpPr>
          <p:nvPr/>
        </p:nvCxnSpPr>
        <p:spPr>
          <a:xfrm flipV="1">
            <a:off x="7448803" y="6811345"/>
            <a:ext cx="889905" cy="2328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rot="11174285">
            <a:off x="11401201" y="682256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2" name="直接连接符 151"/>
          <p:cNvCxnSpPr>
            <a:stCxn id="146" idx="1"/>
            <a:endCxn id="149" idx="6"/>
          </p:cNvCxnSpPr>
          <p:nvPr/>
        </p:nvCxnSpPr>
        <p:spPr>
          <a:xfrm flipV="1">
            <a:off x="2813911" y="6640583"/>
            <a:ext cx="1592516" cy="442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椭圆 152"/>
          <p:cNvSpPr/>
          <p:nvPr/>
        </p:nvSpPr>
        <p:spPr>
          <a:xfrm rot="11174285">
            <a:off x="10164453" y="7082575"/>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4" name="直接连接符 153"/>
          <p:cNvCxnSpPr>
            <a:stCxn id="151" idx="7"/>
            <a:endCxn id="153" idx="2"/>
          </p:cNvCxnSpPr>
          <p:nvPr/>
        </p:nvCxnSpPr>
        <p:spPr>
          <a:xfrm flipH="1">
            <a:off x="10324839" y="6978629"/>
            <a:ext cx="1097501" cy="193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43" idx="1"/>
            <a:endCxn id="153" idx="6"/>
          </p:cNvCxnSpPr>
          <p:nvPr/>
        </p:nvCxnSpPr>
        <p:spPr>
          <a:xfrm>
            <a:off x="8497701" y="6828724"/>
            <a:ext cx="1667228" cy="3255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40" idx="3"/>
            <a:endCxn id="141" idx="6"/>
          </p:cNvCxnSpPr>
          <p:nvPr/>
        </p:nvCxnSpPr>
        <p:spPr>
          <a:xfrm flipV="1">
            <a:off x="626765" y="6859561"/>
            <a:ext cx="793010" cy="176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rot="8221468">
            <a:off x="8835931" y="716992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8" name="直接连接符 157"/>
          <p:cNvCxnSpPr>
            <a:endCxn id="165" idx="1"/>
          </p:cNvCxnSpPr>
          <p:nvPr/>
        </p:nvCxnSpPr>
        <p:spPr>
          <a:xfrm flipH="1" flipV="1">
            <a:off x="10676647" y="6707240"/>
            <a:ext cx="926369" cy="4545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椭圆 158"/>
          <p:cNvSpPr/>
          <p:nvPr/>
        </p:nvSpPr>
        <p:spPr>
          <a:xfrm rot="10302814">
            <a:off x="4725822" y="615844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椭圆 159"/>
          <p:cNvSpPr/>
          <p:nvPr/>
        </p:nvSpPr>
        <p:spPr>
          <a:xfrm rot="11174285">
            <a:off x="5745347" y="701722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1" name="直接连接符 160"/>
          <p:cNvCxnSpPr>
            <a:stCxn id="166" idx="5"/>
            <a:endCxn id="164" idx="2"/>
          </p:cNvCxnSpPr>
          <p:nvPr/>
        </p:nvCxnSpPr>
        <p:spPr>
          <a:xfrm flipH="1" flipV="1">
            <a:off x="7111811" y="6372811"/>
            <a:ext cx="977452" cy="195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rot="9752182">
            <a:off x="125704" y="6302842"/>
            <a:ext cx="242906" cy="242906"/>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椭圆 162"/>
          <p:cNvSpPr/>
          <p:nvPr/>
        </p:nvSpPr>
        <p:spPr>
          <a:xfrm rot="17894364">
            <a:off x="2344275" y="614798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椭圆 163"/>
          <p:cNvSpPr/>
          <p:nvPr/>
        </p:nvSpPr>
        <p:spPr>
          <a:xfrm rot="11174285">
            <a:off x="6855777" y="6230462"/>
            <a:ext cx="256794" cy="256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rot="11174285">
            <a:off x="10494356" y="650772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rot="11174285">
            <a:off x="8071926" y="6558229"/>
            <a:ext cx="92731" cy="9273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rot="11174285">
            <a:off x="9456888" y="6623299"/>
            <a:ext cx="145541" cy="14554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8" name="直接连接符 167"/>
          <p:cNvCxnSpPr>
            <a:stCxn id="162" idx="1"/>
            <a:endCxn id="171" idx="6"/>
          </p:cNvCxnSpPr>
          <p:nvPr/>
        </p:nvCxnSpPr>
        <p:spPr>
          <a:xfrm>
            <a:off x="354851" y="6480444"/>
            <a:ext cx="729132" cy="1375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3" idx="3"/>
            <a:endCxn id="170" idx="6"/>
          </p:cNvCxnSpPr>
          <p:nvPr/>
        </p:nvCxnSpPr>
        <p:spPr>
          <a:xfrm>
            <a:off x="2489983" y="6369366"/>
            <a:ext cx="1042026" cy="6307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rot="11174285">
            <a:off x="3531706" y="695452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rot="13607479">
            <a:off x="1048631" y="658759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2" name="直接连接符 171"/>
          <p:cNvCxnSpPr>
            <a:stCxn id="159" idx="6"/>
            <a:endCxn id="170" idx="3"/>
          </p:cNvCxnSpPr>
          <p:nvPr/>
        </p:nvCxnSpPr>
        <p:spPr>
          <a:xfrm flipH="1">
            <a:off x="3622797" y="6287841"/>
            <a:ext cx="1104206" cy="685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63" idx="1"/>
            <a:endCxn id="171" idx="4"/>
          </p:cNvCxnSpPr>
          <p:nvPr/>
        </p:nvCxnSpPr>
        <p:spPr>
          <a:xfrm flipH="1">
            <a:off x="1242444" y="6293690"/>
            <a:ext cx="1106635" cy="329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64" idx="7"/>
            <a:endCxn id="160" idx="3"/>
          </p:cNvCxnSpPr>
          <p:nvPr/>
        </p:nvCxnSpPr>
        <p:spPr>
          <a:xfrm flipH="1">
            <a:off x="5944865" y="6439246"/>
            <a:ext cx="939191" cy="6198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159" idx="1"/>
            <a:endCxn id="160" idx="5"/>
          </p:cNvCxnSpPr>
          <p:nvPr/>
        </p:nvCxnSpPr>
        <p:spPr>
          <a:xfrm>
            <a:off x="4929577" y="6339152"/>
            <a:ext cx="857688" cy="7027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167" idx="7"/>
            <a:endCxn id="166" idx="3"/>
          </p:cNvCxnSpPr>
          <p:nvPr/>
        </p:nvCxnSpPr>
        <p:spPr>
          <a:xfrm flipH="1" flipV="1">
            <a:off x="8154445" y="6575566"/>
            <a:ext cx="1318470" cy="166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57" idx="2"/>
            <a:endCxn id="165" idx="6"/>
          </p:cNvCxnSpPr>
          <p:nvPr/>
        </p:nvCxnSpPr>
        <p:spPr>
          <a:xfrm flipV="1">
            <a:off x="9030056" y="6607645"/>
            <a:ext cx="1464964" cy="5979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id="{6C7FA5F0-E626-420A-B4B2-E81244407EB6}"/>
              </a:ext>
            </a:extLst>
          </p:cNvPr>
          <p:cNvGrpSpPr/>
          <p:nvPr/>
        </p:nvGrpSpPr>
        <p:grpSpPr>
          <a:xfrm>
            <a:off x="767557" y="217775"/>
            <a:ext cx="4995076" cy="716067"/>
            <a:chOff x="767557" y="217775"/>
            <a:chExt cx="4995076" cy="716067"/>
          </a:xfrm>
        </p:grpSpPr>
        <p:sp>
          <p:nvSpPr>
            <p:cNvPr id="54" name="文本框 53">
              <a:extLst>
                <a:ext uri="{FF2B5EF4-FFF2-40B4-BE49-F238E27FC236}">
                  <a16:creationId xmlns:a16="http://schemas.microsoft.com/office/drawing/2014/main" id="{1336633F-4C9A-4C38-A017-7FC36144EDD8}"/>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55" name="文本框 54">
              <a:extLst>
                <a:ext uri="{FF2B5EF4-FFF2-40B4-BE49-F238E27FC236}">
                  <a16:creationId xmlns:a16="http://schemas.microsoft.com/office/drawing/2014/main" id="{EF7ADFFA-B73A-4CE6-BD45-8D2A4A5E84A8}"/>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56" name="矩形: 圆角 55">
              <a:extLst>
                <a:ext uri="{FF2B5EF4-FFF2-40B4-BE49-F238E27FC236}">
                  <a16:creationId xmlns:a16="http://schemas.microsoft.com/office/drawing/2014/main" id="{8A00641A-3201-49D3-B49D-5048FB4611B1}"/>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pic>
        <p:nvPicPr>
          <p:cNvPr descr="月亮" id="4" name="图形 3">
            <a:extLst>
              <a:ext uri="{FF2B5EF4-FFF2-40B4-BE49-F238E27FC236}">
                <a16:creationId xmlns:a16="http://schemas.microsoft.com/office/drawing/2014/main" id="{E7E42F27-7A37-4F37-A66F-C4E9A867FD48}"/>
              </a:ext>
            </a:extLst>
          </p:cNvPr>
          <p:cNvPicPr>
            <a:picLocks noChangeAspect="1"/>
          </p:cNvPicPr>
          <p:nvPr/>
        </p:nvPicPr>
        <p:blipFill>
          <a:blip r:embed="rId4">
            <a:extLst>
              <a:ext uri="{28A0092B-C50C-407E-A947-70E740481C1C}">
                <a14:useLocalDpi val="0"/>
              </a:ext>
              <a:ext uri="{96DAC541-7B7A-43D3-8B79-37D633B846F1}">
                <asvg:svgBlip xmlns:asvg="http://schemas.microsoft.com/office/drawing/2016/SVG/main" r:embed="rId5"/>
              </a:ext>
            </a:extLst>
          </a:blip>
          <a:stretch>
            <a:fillRect/>
          </a:stretch>
        </p:blipFill>
        <p:spPr>
          <a:xfrm>
            <a:off x="4321302" y="5069508"/>
            <a:ext cx="475421" cy="475421"/>
          </a:xfrm>
          <a:prstGeom prst="rect">
            <a:avLst/>
          </a:prstGeom>
        </p:spPr>
      </p:pic>
      <p:pic>
        <p:nvPicPr>
          <p:cNvPr descr="星星" id="6" name="图形 5">
            <a:extLst>
              <a:ext uri="{FF2B5EF4-FFF2-40B4-BE49-F238E27FC236}">
                <a16:creationId xmlns:a16="http://schemas.microsoft.com/office/drawing/2014/main" id="{496F726E-E19D-40C0-B09F-F2C9F1CAC98F}"/>
              </a:ext>
            </a:extLst>
          </p:cNvPr>
          <p:cNvPicPr>
            <a:picLocks noChangeAspect="1"/>
          </p:cNvPicPr>
          <p:nvPr/>
        </p:nvPicPr>
        <p:blipFill>
          <a:blip r:embed="rId6">
            <a:extLst>
              <a:ext uri="{28A0092B-C50C-407E-A947-70E740481C1C}">
                <a14:useLocalDpi val="0"/>
              </a:ext>
              <a:ext uri="{96DAC541-7B7A-43D3-8B79-37D633B846F1}">
                <asvg:svgBlip xmlns:asvg="http://schemas.microsoft.com/office/drawing/2016/SVG/main" r:embed="rId7"/>
              </a:ext>
            </a:extLst>
          </a:blip>
          <a:stretch>
            <a:fillRect/>
          </a:stretch>
        </p:blipFill>
        <p:spPr>
          <a:xfrm>
            <a:off x="4356322" y="3460152"/>
            <a:ext cx="422059" cy="422059"/>
          </a:xfrm>
          <a:prstGeom prst="rect">
            <a:avLst/>
          </a:prstGeom>
        </p:spPr>
      </p:pic>
      <p:pic>
        <p:nvPicPr>
          <p:cNvPr descr="棕榈树" id="8" name="图形 7">
            <a:extLst>
              <a:ext uri="{FF2B5EF4-FFF2-40B4-BE49-F238E27FC236}">
                <a16:creationId xmlns:a16="http://schemas.microsoft.com/office/drawing/2014/main" id="{D56537B7-467C-48FD-BA0C-18E033EA524D}"/>
              </a:ext>
            </a:extLst>
          </p:cNvPr>
          <p:cNvPicPr>
            <a:picLocks noChangeAspect="1"/>
          </p:cNvPicPr>
          <p:nvPr/>
        </p:nvPicPr>
        <p:blipFill>
          <a:blip r:embed="rId8">
            <a:extLst>
              <a:ext uri="{28A0092B-C50C-407E-A947-70E740481C1C}">
                <a14:useLocalDpi val="0"/>
              </a:ext>
              <a:ext uri="{96DAC541-7B7A-43D3-8B79-37D633B846F1}">
                <asvg:svgBlip xmlns:asvg="http://schemas.microsoft.com/office/drawing/2016/SVG/main" r:embed="rId9"/>
              </a:ext>
            </a:extLst>
          </a:blip>
          <a:stretch>
            <a:fillRect/>
          </a:stretch>
        </p:blipFill>
        <p:spPr>
          <a:xfrm>
            <a:off x="4327657" y="1801973"/>
            <a:ext cx="479390" cy="479390"/>
          </a:xfrm>
          <a:prstGeom prst="rect">
            <a:avLst/>
          </a:prstGeom>
        </p:spPr>
      </p:pic>
      <p:sp>
        <p:nvSpPr>
          <p:cNvPr id="64" name="文本框 63">
            <a:extLst>
              <a:ext uri="{FF2B5EF4-FFF2-40B4-BE49-F238E27FC236}">
                <a16:creationId xmlns:a16="http://schemas.microsoft.com/office/drawing/2014/main" id="{F66F3069-9661-43BF-A851-3362A29F9C03}"/>
              </a:ext>
            </a:extLst>
          </p:cNvPr>
          <p:cNvSpPr txBox="1"/>
          <p:nvPr/>
        </p:nvSpPr>
        <p:spPr>
          <a:xfrm>
            <a:off x="5529296" y="1650399"/>
            <a:ext cx="1569891" cy="365760"/>
          </a:xfrm>
          <a:prstGeom prst="rect">
            <a:avLst/>
          </a:prstGeom>
          <a:solidFill>
            <a:srgbClr val="595959"/>
          </a:solidFill>
        </p:spPr>
        <p:txBody>
          <a:bodyPr rtlCol="0" wrap="square">
            <a:spAutoFit/>
          </a:bodyPr>
          <a:lstStyle/>
          <a:p>
            <a:r>
              <a:rPr altLang="en-US" b="1" lang="zh-CN" spc="300">
                <a:solidFill>
                  <a:schemeClr val="bg1"/>
                </a:solidFill>
              </a:rPr>
              <a:t>请输入标题</a:t>
            </a:r>
          </a:p>
        </p:txBody>
      </p:sp>
      <p:sp>
        <p:nvSpPr>
          <p:cNvPr id="65" name="文本框 64">
            <a:extLst>
              <a:ext uri="{FF2B5EF4-FFF2-40B4-BE49-F238E27FC236}">
                <a16:creationId xmlns:a16="http://schemas.microsoft.com/office/drawing/2014/main" id="{182D0B1A-4BE4-43B1-B009-8DEFCC0D34F0}"/>
              </a:ext>
            </a:extLst>
          </p:cNvPr>
          <p:cNvSpPr txBox="1"/>
          <p:nvPr/>
        </p:nvSpPr>
        <p:spPr>
          <a:xfrm>
            <a:off x="5529296" y="3289159"/>
            <a:ext cx="1569891" cy="365760"/>
          </a:xfrm>
          <a:prstGeom prst="rect">
            <a:avLst/>
          </a:prstGeom>
          <a:solidFill>
            <a:srgbClr val="595959"/>
          </a:solidFill>
        </p:spPr>
        <p:txBody>
          <a:bodyPr rtlCol="0" wrap="square">
            <a:spAutoFit/>
          </a:bodyPr>
          <a:lstStyle/>
          <a:p>
            <a:r>
              <a:rPr altLang="en-US" b="1" lang="zh-CN" spc="300">
                <a:solidFill>
                  <a:schemeClr val="bg1"/>
                </a:solidFill>
              </a:rPr>
              <a:t>请输入标题</a:t>
            </a:r>
          </a:p>
        </p:txBody>
      </p:sp>
      <p:sp>
        <p:nvSpPr>
          <p:cNvPr id="66" name="文本框 65">
            <a:extLst>
              <a:ext uri="{FF2B5EF4-FFF2-40B4-BE49-F238E27FC236}">
                <a16:creationId xmlns:a16="http://schemas.microsoft.com/office/drawing/2014/main" id="{597A2C92-6DCD-456F-9A10-13A368D1806B}"/>
              </a:ext>
            </a:extLst>
          </p:cNvPr>
          <p:cNvSpPr txBox="1"/>
          <p:nvPr/>
        </p:nvSpPr>
        <p:spPr>
          <a:xfrm>
            <a:off x="5529296" y="4927919"/>
            <a:ext cx="1569891" cy="365760"/>
          </a:xfrm>
          <a:prstGeom prst="rect">
            <a:avLst/>
          </a:prstGeom>
          <a:solidFill>
            <a:srgbClr val="595959"/>
          </a:solidFill>
        </p:spPr>
        <p:txBody>
          <a:bodyPr rtlCol="0" wrap="square">
            <a:spAutoFit/>
          </a:bodyPr>
          <a:lstStyle/>
          <a:p>
            <a:r>
              <a:rPr altLang="en-US" b="1" lang="zh-CN" spc="300">
                <a:solidFill>
                  <a:schemeClr val="bg1"/>
                </a:solidFill>
              </a:rPr>
              <a:t>请输入标题</a:t>
            </a:r>
          </a:p>
        </p:txBody>
      </p:sp>
    </p:spTree>
    <p:extLst>
      <p:ext uri="{BB962C8B-B14F-4D97-AF65-F5344CB8AC3E}">
        <p14:creationId val="1317107877"/>
      </p:ext>
    </p:extLst>
  </p:cSld>
  <p:clrMapOvr>
    <a:masterClrMapping/>
  </p:clrMapOvr>
  <p:transition spd="slow">
    <p:wip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137" name="直接连接符 136"/>
          <p:cNvCxnSpPr/>
          <p:nvPr/>
        </p:nvCxnSpPr>
        <p:spPr>
          <a:xfrm flipH="1">
            <a:off x="6367857" y="2039444"/>
            <a:ext cx="0" cy="3700956"/>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rot="11174285">
            <a:off x="1924415" y="6552243"/>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rot="11174285">
            <a:off x="2964376" y="619871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椭圆 167"/>
          <p:cNvSpPr/>
          <p:nvPr/>
        </p:nvSpPr>
        <p:spPr>
          <a:xfrm rot="11174285">
            <a:off x="6165869" y="6395732"/>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椭圆 168"/>
          <p:cNvSpPr/>
          <p:nvPr/>
        </p:nvSpPr>
        <p:spPr>
          <a:xfrm rot="11174285">
            <a:off x="7410781" y="6085536"/>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椭圆 169"/>
          <p:cNvSpPr/>
          <p:nvPr/>
        </p:nvSpPr>
        <p:spPr>
          <a:xfrm rot="11174285">
            <a:off x="6970561" y="694199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rot="11174285">
            <a:off x="8261329" y="651784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椭圆 171"/>
          <p:cNvSpPr/>
          <p:nvPr/>
        </p:nvSpPr>
        <p:spPr>
          <a:xfrm rot="11174285">
            <a:off x="10228034" y="606063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椭圆 172"/>
          <p:cNvSpPr/>
          <p:nvPr/>
        </p:nvSpPr>
        <p:spPr>
          <a:xfrm rot="11174285">
            <a:off x="11859278" y="6253466"/>
            <a:ext cx="156389" cy="156389"/>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椭圆 173"/>
          <p:cNvSpPr/>
          <p:nvPr/>
        </p:nvSpPr>
        <p:spPr>
          <a:xfrm rot="11174285">
            <a:off x="11403167" y="6644471"/>
            <a:ext cx="224209" cy="224209"/>
          </a:xfrm>
          <a:prstGeom prst="ellipse">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椭圆 176"/>
          <p:cNvSpPr/>
          <p:nvPr/>
        </p:nvSpPr>
        <p:spPr>
          <a:xfrm rot="11174285">
            <a:off x="9845605" y="6747702"/>
            <a:ext cx="224209" cy="224209"/>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椭圆 177"/>
          <p:cNvSpPr/>
          <p:nvPr/>
        </p:nvSpPr>
        <p:spPr>
          <a:xfrm rot="11174285">
            <a:off x="3727170" y="6145089"/>
            <a:ext cx="223693" cy="223693"/>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椭圆 178"/>
          <p:cNvSpPr/>
          <p:nvPr/>
        </p:nvSpPr>
        <p:spPr>
          <a:xfrm rot="11174285">
            <a:off x="826579" y="7302828"/>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椭圆 179"/>
          <p:cNvSpPr/>
          <p:nvPr/>
        </p:nvSpPr>
        <p:spPr>
          <a:xfrm rot="11174285">
            <a:off x="3315532" y="7099963"/>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椭圆 180"/>
          <p:cNvSpPr/>
          <p:nvPr/>
        </p:nvSpPr>
        <p:spPr>
          <a:xfrm rot="11174285">
            <a:off x="8607532" y="7145127"/>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椭圆 181"/>
          <p:cNvSpPr/>
          <p:nvPr/>
        </p:nvSpPr>
        <p:spPr>
          <a:xfrm rot="11174285">
            <a:off x="10710575" y="7296596"/>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椭圆 182"/>
          <p:cNvSpPr/>
          <p:nvPr/>
        </p:nvSpPr>
        <p:spPr>
          <a:xfrm rot="11174285">
            <a:off x="5767069" y="6975488"/>
            <a:ext cx="182283" cy="182283"/>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椭圆 183"/>
          <p:cNvSpPr/>
          <p:nvPr/>
        </p:nvSpPr>
        <p:spPr>
          <a:xfrm rot="11174285">
            <a:off x="4761815" y="6610688"/>
            <a:ext cx="174108" cy="174108"/>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椭圆 184"/>
          <p:cNvSpPr/>
          <p:nvPr/>
        </p:nvSpPr>
        <p:spPr>
          <a:xfrm rot="11174285">
            <a:off x="-122116" y="7068723"/>
            <a:ext cx="224209" cy="224209"/>
          </a:xfrm>
          <a:prstGeom prst="ellipse">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6" name="直接连接符 185"/>
          <p:cNvCxnSpPr>
            <a:stCxn id="166" idx="6"/>
            <a:endCxn id="185" idx="2"/>
          </p:cNvCxnSpPr>
          <p:nvPr/>
        </p:nvCxnSpPr>
        <p:spPr>
          <a:xfrm flipH="1">
            <a:off x="101429" y="6623934"/>
            <a:ext cx="1823462" cy="5690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166" idx="2"/>
            <a:endCxn id="167" idx="6"/>
          </p:cNvCxnSpPr>
          <p:nvPr/>
        </p:nvCxnSpPr>
        <p:spPr>
          <a:xfrm flipV="1">
            <a:off x="2084801" y="6298638"/>
            <a:ext cx="880239" cy="342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179" idx="2"/>
            <a:endCxn id="166" idx="0"/>
          </p:cNvCxnSpPr>
          <p:nvPr/>
        </p:nvCxnSpPr>
        <p:spPr>
          <a:xfrm flipV="1">
            <a:off x="979619" y="6712629"/>
            <a:ext cx="1016487" cy="6752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stCxn id="174" idx="5"/>
            <a:endCxn id="172" idx="1"/>
          </p:cNvCxnSpPr>
          <p:nvPr/>
        </p:nvCxnSpPr>
        <p:spPr>
          <a:xfrm flipH="1" flipV="1">
            <a:off x="10410325" y="6260150"/>
            <a:ext cx="1034760" cy="4090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72" idx="3"/>
            <a:endCxn id="173" idx="4"/>
          </p:cNvCxnSpPr>
          <p:nvPr/>
        </p:nvCxnSpPr>
        <p:spPr>
          <a:xfrm>
            <a:off x="10427552" y="6102550"/>
            <a:ext cx="1518417" cy="151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177" idx="4"/>
            <a:endCxn id="172" idx="7"/>
          </p:cNvCxnSpPr>
          <p:nvPr/>
        </p:nvCxnSpPr>
        <p:spPr>
          <a:xfrm flipV="1">
            <a:off x="9969890" y="6242923"/>
            <a:ext cx="282835" cy="505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80" idx="4"/>
            <a:endCxn id="167" idx="0"/>
          </p:cNvCxnSpPr>
          <p:nvPr/>
        </p:nvCxnSpPr>
        <p:spPr>
          <a:xfrm flipH="1" flipV="1">
            <a:off x="3064299" y="6422260"/>
            <a:ext cx="336319" cy="6781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183" idx="6"/>
            <a:endCxn id="184" idx="1"/>
          </p:cNvCxnSpPr>
          <p:nvPr/>
        </p:nvCxnSpPr>
        <p:spPr>
          <a:xfrm flipH="1" flipV="1">
            <a:off x="4903372" y="6765622"/>
            <a:ext cx="864237" cy="291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171" idx="7"/>
            <a:endCxn id="170" idx="2"/>
          </p:cNvCxnSpPr>
          <p:nvPr/>
        </p:nvCxnSpPr>
        <p:spPr>
          <a:xfrm flipH="1">
            <a:off x="7130947" y="6648628"/>
            <a:ext cx="1148097" cy="3825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72" idx="6"/>
            <a:endCxn id="171" idx="3"/>
          </p:cNvCxnSpPr>
          <p:nvPr/>
        </p:nvCxnSpPr>
        <p:spPr>
          <a:xfrm flipH="1">
            <a:off x="8404476" y="6160555"/>
            <a:ext cx="1824222" cy="3873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80" idx="6"/>
            <a:endCxn id="166" idx="1"/>
          </p:cNvCxnSpPr>
          <p:nvPr/>
        </p:nvCxnSpPr>
        <p:spPr>
          <a:xfrm flipH="1" flipV="1">
            <a:off x="2055202" y="6695390"/>
            <a:ext cx="1260784" cy="4729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180" idx="3"/>
            <a:endCxn id="178" idx="0"/>
          </p:cNvCxnSpPr>
          <p:nvPr/>
        </p:nvCxnSpPr>
        <p:spPr>
          <a:xfrm flipV="1">
            <a:off x="3452122" y="6368120"/>
            <a:ext cx="374741" cy="7605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68" idx="3"/>
            <a:endCxn id="169" idx="6"/>
          </p:cNvCxnSpPr>
          <p:nvPr/>
        </p:nvCxnSpPr>
        <p:spPr>
          <a:xfrm flipV="1">
            <a:off x="6340236" y="6185459"/>
            <a:ext cx="1071209" cy="246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70" idx="4"/>
            <a:endCxn id="169" idx="7"/>
          </p:cNvCxnSpPr>
          <p:nvPr/>
        </p:nvCxnSpPr>
        <p:spPr>
          <a:xfrm flipV="1">
            <a:off x="7059732" y="6267827"/>
            <a:ext cx="375740" cy="6746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171" idx="5"/>
            <a:endCxn id="169" idx="2"/>
          </p:cNvCxnSpPr>
          <p:nvPr/>
        </p:nvCxnSpPr>
        <p:spPr>
          <a:xfrm flipH="1" flipV="1">
            <a:off x="7634326" y="6209821"/>
            <a:ext cx="657078" cy="3257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a:stCxn id="177" idx="6"/>
            <a:endCxn id="171" idx="1"/>
          </p:cNvCxnSpPr>
          <p:nvPr/>
        </p:nvCxnSpPr>
        <p:spPr>
          <a:xfrm flipH="1" flipV="1">
            <a:off x="8392116" y="6660988"/>
            <a:ext cx="1454153" cy="1866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181" idx="2"/>
            <a:endCxn id="177" idx="7"/>
          </p:cNvCxnSpPr>
          <p:nvPr/>
        </p:nvCxnSpPr>
        <p:spPr>
          <a:xfrm flipV="1">
            <a:off x="8760572" y="6929993"/>
            <a:ext cx="1109724" cy="3002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180" idx="2"/>
            <a:endCxn id="184" idx="7"/>
          </p:cNvCxnSpPr>
          <p:nvPr/>
        </p:nvCxnSpPr>
        <p:spPr>
          <a:xfrm flipV="1">
            <a:off x="3468572" y="6752245"/>
            <a:ext cx="1312417" cy="432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179" idx="2"/>
            <a:endCxn id="180" idx="7"/>
          </p:cNvCxnSpPr>
          <p:nvPr/>
        </p:nvCxnSpPr>
        <p:spPr>
          <a:xfrm flipV="1">
            <a:off x="979619" y="7224760"/>
            <a:ext cx="2352817" cy="1631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stCxn id="184" idx="5"/>
            <a:endCxn id="178" idx="2"/>
          </p:cNvCxnSpPr>
          <p:nvPr/>
        </p:nvCxnSpPr>
        <p:spPr>
          <a:xfrm flipH="1" flipV="1">
            <a:off x="3950201" y="6269088"/>
            <a:ext cx="844165" cy="3607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81" idx="5"/>
            <a:endCxn id="171" idx="0"/>
          </p:cNvCxnSpPr>
          <p:nvPr/>
        </p:nvCxnSpPr>
        <p:spPr>
          <a:xfrm flipH="1" flipV="1">
            <a:off x="8333020" y="6678227"/>
            <a:ext cx="303209" cy="483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flipV="1">
            <a:off x="7087150" y="7089707"/>
            <a:ext cx="303209" cy="4838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H="1" flipV="1">
            <a:off x="11544851" y="6849677"/>
            <a:ext cx="401118" cy="6167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68" idx="6"/>
            <a:endCxn id="184" idx="3"/>
          </p:cNvCxnSpPr>
          <p:nvPr/>
        </p:nvCxnSpPr>
        <p:spPr>
          <a:xfrm flipH="1">
            <a:off x="4916749" y="6483059"/>
            <a:ext cx="1249700" cy="1601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68" idx="0"/>
            <a:endCxn id="183" idx="3"/>
          </p:cNvCxnSpPr>
          <p:nvPr/>
        </p:nvCxnSpPr>
        <p:spPr>
          <a:xfrm flipH="1">
            <a:off x="5929278" y="6591098"/>
            <a:ext cx="323918" cy="4184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68" idx="1"/>
            <a:endCxn id="170" idx="5"/>
          </p:cNvCxnSpPr>
          <p:nvPr/>
        </p:nvCxnSpPr>
        <p:spPr>
          <a:xfrm>
            <a:off x="6325181" y="6570099"/>
            <a:ext cx="675455" cy="389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endCxn id="170" idx="7"/>
          </p:cNvCxnSpPr>
          <p:nvPr/>
        </p:nvCxnSpPr>
        <p:spPr>
          <a:xfrm flipV="1">
            <a:off x="5913701" y="7072778"/>
            <a:ext cx="1074575" cy="345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183" idx="7"/>
          </p:cNvCxnSpPr>
          <p:nvPr/>
        </p:nvCxnSpPr>
        <p:spPr>
          <a:xfrm flipH="1">
            <a:off x="5015339" y="7123692"/>
            <a:ext cx="771804" cy="549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endCxn id="183" idx="0"/>
          </p:cNvCxnSpPr>
          <p:nvPr/>
        </p:nvCxnSpPr>
        <p:spPr>
          <a:xfrm flipH="1" flipV="1">
            <a:off x="5848307" y="7157231"/>
            <a:ext cx="293809" cy="4777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74" idx="7"/>
            <a:endCxn id="177" idx="2"/>
          </p:cNvCxnSpPr>
          <p:nvPr/>
        </p:nvCxnSpPr>
        <p:spPr>
          <a:xfrm flipH="1">
            <a:off x="10069150" y="6826762"/>
            <a:ext cx="1358708" cy="452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174" idx="0"/>
            <a:endCxn id="182" idx="2"/>
          </p:cNvCxnSpPr>
          <p:nvPr/>
        </p:nvCxnSpPr>
        <p:spPr>
          <a:xfrm flipH="1">
            <a:off x="10863615" y="6868016"/>
            <a:ext cx="639475" cy="5136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177" idx="1"/>
            <a:endCxn id="182" idx="6"/>
          </p:cNvCxnSpPr>
          <p:nvPr/>
        </p:nvCxnSpPr>
        <p:spPr>
          <a:xfrm>
            <a:off x="10027896" y="6947220"/>
            <a:ext cx="683133" cy="417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171" idx="0"/>
          </p:cNvCxnSpPr>
          <p:nvPr/>
        </p:nvCxnSpPr>
        <p:spPr>
          <a:xfrm flipH="1">
            <a:off x="7835583" y="6678227"/>
            <a:ext cx="497437" cy="8952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stCxn id="181" idx="0"/>
          </p:cNvCxnSpPr>
          <p:nvPr/>
        </p:nvCxnSpPr>
        <p:spPr>
          <a:xfrm>
            <a:off x="8675940" y="7298167"/>
            <a:ext cx="141924" cy="3368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stCxn id="173" idx="0"/>
            <a:endCxn id="174" idx="3"/>
          </p:cNvCxnSpPr>
          <p:nvPr/>
        </p:nvCxnSpPr>
        <p:spPr>
          <a:xfrm flipH="1">
            <a:off x="11602685" y="6409392"/>
            <a:ext cx="326290" cy="276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a:stCxn id="173" idx="1"/>
          </p:cNvCxnSpPr>
          <p:nvPr/>
        </p:nvCxnSpPr>
        <p:spPr>
          <a:xfrm>
            <a:off x="11986429" y="6392633"/>
            <a:ext cx="419791" cy="3289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endCxn id="184" idx="0"/>
          </p:cNvCxnSpPr>
          <p:nvPr/>
        </p:nvCxnSpPr>
        <p:spPr>
          <a:xfrm flipV="1">
            <a:off x="4574971" y="6784281"/>
            <a:ext cx="264439" cy="888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167" idx="3"/>
            <a:endCxn id="178" idx="6"/>
          </p:cNvCxnSpPr>
          <p:nvPr/>
        </p:nvCxnSpPr>
        <p:spPr>
          <a:xfrm>
            <a:off x="3163894" y="6240633"/>
            <a:ext cx="563938" cy="41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endCxn id="185" idx="1"/>
          </p:cNvCxnSpPr>
          <p:nvPr/>
        </p:nvCxnSpPr>
        <p:spPr>
          <a:xfrm flipH="1" flipV="1">
            <a:off x="60175" y="7268241"/>
            <a:ext cx="168425" cy="3667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4" name="组合 103">
            <a:extLst>
              <a:ext uri="{FF2B5EF4-FFF2-40B4-BE49-F238E27FC236}">
                <a16:creationId xmlns:a16="http://schemas.microsoft.com/office/drawing/2014/main" id="{9EBB72E1-8343-4FF8-8C70-AE89D15250B5}"/>
              </a:ext>
            </a:extLst>
          </p:cNvPr>
          <p:cNvGrpSpPr/>
          <p:nvPr/>
        </p:nvGrpSpPr>
        <p:grpSpPr>
          <a:xfrm>
            <a:off x="767557" y="217775"/>
            <a:ext cx="4995076" cy="716067"/>
            <a:chOff x="767557" y="217775"/>
            <a:chExt cx="4995076" cy="716067"/>
          </a:xfrm>
        </p:grpSpPr>
        <p:sp>
          <p:nvSpPr>
            <p:cNvPr id="105" name="文本框 104">
              <a:extLst>
                <a:ext uri="{FF2B5EF4-FFF2-40B4-BE49-F238E27FC236}">
                  <a16:creationId xmlns:a16="http://schemas.microsoft.com/office/drawing/2014/main" id="{2CFD00FB-9C35-4599-806A-6A06C86A6DDA}"/>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06" name="文本框 105">
              <a:extLst>
                <a:ext uri="{FF2B5EF4-FFF2-40B4-BE49-F238E27FC236}">
                  <a16:creationId xmlns:a16="http://schemas.microsoft.com/office/drawing/2014/main" id="{9B013713-3B49-46AC-A942-D4B6032EB1FF}"/>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07" name="矩形: 圆角 106">
              <a:extLst>
                <a:ext uri="{FF2B5EF4-FFF2-40B4-BE49-F238E27FC236}">
                  <a16:creationId xmlns:a16="http://schemas.microsoft.com/office/drawing/2014/main" id="{8077D562-7FC9-4C8E-BFEC-9A6F8DD9239E}"/>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109" name="TextBox 94">
            <a:extLst>
              <a:ext uri="{FF2B5EF4-FFF2-40B4-BE49-F238E27FC236}">
                <a16:creationId xmlns:a16="http://schemas.microsoft.com/office/drawing/2014/main" id="{E25920CD-59C7-491F-9BFD-69BD4B1EAD16}"/>
              </a:ext>
            </a:extLst>
          </p:cNvPr>
          <p:cNvSpPr txBox="1"/>
          <p:nvPr/>
        </p:nvSpPr>
        <p:spPr>
          <a:xfrm>
            <a:off x="7095865" y="2438919"/>
            <a:ext cx="3156859" cy="251460"/>
          </a:xfrm>
          <a:prstGeom prst="rect">
            <a:avLst/>
          </a:prstGeom>
          <a:noFill/>
        </p:spPr>
        <p:txBody>
          <a:bodyPr rtlCol="0" wrap="square">
            <a:spAutoFit/>
          </a:bodyPr>
          <a:lstStyle/>
          <a:p>
            <a:pPr algn="dist">
              <a:defRPr/>
            </a:pPr>
            <a:r>
              <a:rPr lang="id-ID" sz="1050">
                <a:solidFill>
                  <a:srgbClr val="7F7F7F"/>
                </a:solidFill>
                <a:latin typeface="微软雅黑"/>
                <a:ea typeface="微软雅黑"/>
              </a:rPr>
              <a:t>Something about me that you should know</a:t>
            </a:r>
          </a:p>
        </p:txBody>
      </p:sp>
      <p:sp>
        <p:nvSpPr>
          <p:cNvPr id="110" name="TextBox 34">
            <a:extLst>
              <a:ext uri="{FF2B5EF4-FFF2-40B4-BE49-F238E27FC236}">
                <a16:creationId xmlns:a16="http://schemas.microsoft.com/office/drawing/2014/main" id="{7D677170-AFC9-4855-AEDD-4D411B21B192}"/>
              </a:ext>
            </a:extLst>
          </p:cNvPr>
          <p:cNvSpPr txBox="1"/>
          <p:nvPr/>
        </p:nvSpPr>
        <p:spPr>
          <a:xfrm>
            <a:off x="7103006" y="2749865"/>
            <a:ext cx="4060293" cy="2606040"/>
          </a:xfrm>
          <a:prstGeom prst="rect">
            <a:avLst/>
          </a:prstGeom>
          <a:noFill/>
        </p:spPr>
        <p:txBody>
          <a:bodyPr rtlCol="0" wrap="squar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just" defTabSz="685749">
              <a:lnSpc>
                <a:spcPct val="150000"/>
              </a:lnSpc>
              <a:defRPr/>
            </a:pPr>
            <a:r>
              <a:rPr lang="id-ID" sz="1100">
                <a:solidFill>
                  <a:srgbClr val="7F7F7F"/>
                </a:solidFill>
                <a:latin typeface="微软雅黑"/>
                <a:ea typeface="微软雅黑"/>
              </a:rPr>
              <a:t>Suitable for all categories business and personal presentation, eaque ipsa quae ab illo inventore veritatis et quasi architecto beatae vitae dicta sunt explicabo. Suitable for all categories business and personal presentation, </a:t>
            </a:r>
          </a:p>
          <a:p>
            <a:pPr algn="just" defTabSz="685749">
              <a:lnSpc>
                <a:spcPct val="150000"/>
              </a:lnSpc>
              <a:defRPr/>
            </a:pPr>
            <a:endParaRPr lang="id-ID" sz="1100">
              <a:solidFill>
                <a:srgbClr val="7F7F7F"/>
              </a:solidFill>
              <a:latin typeface="微软雅黑"/>
              <a:ea typeface="微软雅黑"/>
            </a:endParaRPr>
          </a:p>
          <a:p>
            <a:pPr algn="just" defTabSz="685749">
              <a:lnSpc>
                <a:spcPct val="150000"/>
              </a:lnSpc>
              <a:defRPr/>
            </a:pPr>
            <a:r>
              <a:rPr lang="id-ID" sz="1100">
                <a:solidFill>
                  <a:srgbClr val="7F7F7F"/>
                </a:solidFill>
                <a:latin typeface="微软雅黑"/>
                <a:ea typeface="微软雅黑"/>
              </a:rPr>
              <a:t>eaque ipsa quae ab illo eaque ipsa quae ab illo inventore veritatis et quasi architecto beatae vitae dicta sunt explicabo. Suitable for all categories business and personal presentation</a:t>
            </a:r>
          </a:p>
        </p:txBody>
      </p:sp>
      <p:sp>
        <p:nvSpPr>
          <p:cNvPr id="115" name="文本框 114">
            <a:extLst>
              <a:ext uri="{FF2B5EF4-FFF2-40B4-BE49-F238E27FC236}">
                <a16:creationId xmlns:a16="http://schemas.microsoft.com/office/drawing/2014/main" id="{65D77FD9-AE2E-43A3-B057-DF3A14456B15}"/>
              </a:ext>
            </a:extLst>
          </p:cNvPr>
          <p:cNvSpPr txBox="1"/>
          <p:nvPr/>
        </p:nvSpPr>
        <p:spPr>
          <a:xfrm>
            <a:off x="7130948" y="1915186"/>
            <a:ext cx="1686910" cy="396240"/>
          </a:xfrm>
          <a:prstGeom prst="rect">
            <a:avLst/>
          </a:prstGeom>
          <a:solidFill>
            <a:srgbClr val="595959"/>
          </a:solidFill>
        </p:spPr>
        <p:txBody>
          <a:bodyPr rtlCol="0" wrap="square">
            <a:spAutoFit/>
          </a:bodyPr>
          <a:lstStyle/>
          <a:p>
            <a:r>
              <a:rPr altLang="en-US" b="1" lang="zh-CN" spc="300" sz="2000">
                <a:solidFill>
                  <a:schemeClr val="bg1"/>
                </a:solidFill>
              </a:rPr>
              <a:t>请输入标题</a:t>
            </a:r>
          </a:p>
        </p:txBody>
      </p:sp>
      <p:grpSp>
        <p:nvGrpSpPr>
          <p:cNvPr id="6" name="组合 5">
            <a:extLst>
              <a:ext uri="{FF2B5EF4-FFF2-40B4-BE49-F238E27FC236}">
                <a16:creationId xmlns:a16="http://schemas.microsoft.com/office/drawing/2014/main" id="{8C0473A8-145F-4153-A303-2F0D3086AD6F}"/>
              </a:ext>
            </a:extLst>
          </p:cNvPr>
          <p:cNvGrpSpPr/>
          <p:nvPr/>
        </p:nvGrpSpPr>
        <p:grpSpPr>
          <a:xfrm>
            <a:off x="1258886" y="1369681"/>
            <a:ext cx="4436050" cy="4496791"/>
            <a:chOff x="702186" y="660553"/>
            <a:chExt cx="5462103" cy="5536893"/>
          </a:xfrm>
        </p:grpSpPr>
        <p:sp>
          <p:nvSpPr>
            <p:cNvPr id="108" name="Freeform 12">
              <a:extLst>
                <a:ext uri="{FF2B5EF4-FFF2-40B4-BE49-F238E27FC236}">
                  <a16:creationId xmlns:a16="http://schemas.microsoft.com/office/drawing/2014/main" id="{40DAA2AA-24F7-4A20-B967-B6C99BAE5043}"/>
                </a:ext>
              </a:extLst>
            </p:cNvPr>
            <p:cNvSpPr/>
            <p:nvPr/>
          </p:nvSpPr>
          <p:spPr bwMode="auto">
            <a:xfrm>
              <a:off x="3446723" y="1388670"/>
              <a:ext cx="2028771" cy="2028770"/>
            </a:xfrm>
            <a:custGeom>
              <a:gdLst>
                <a:gd fmla="*/ 0 w 900" name="T0"/>
                <a:gd fmla="*/ 900 h 900" name="T1"/>
                <a:gd fmla="*/ 900 w 900" name="T2"/>
                <a:gd fmla="*/ 900 h 900" name="T3"/>
                <a:gd fmla="*/ 0 w 900" name="T4"/>
                <a:gd fmla="*/ 0 h 900" name="T5"/>
                <a:gd fmla="*/ 0 w 900" name="T6"/>
                <a:gd fmla="*/ 900 h 900" name="T7"/>
              </a:gdLst>
              <a:cxnLst>
                <a:cxn ang="0">
                  <a:pos x="T0" y="T1"/>
                </a:cxn>
                <a:cxn ang="0">
                  <a:pos x="T2" y="T3"/>
                </a:cxn>
                <a:cxn ang="0">
                  <a:pos x="T4" y="T5"/>
                </a:cxn>
                <a:cxn ang="0">
                  <a:pos x="T6" y="T7"/>
                </a:cxn>
              </a:cxnLst>
              <a:rect b="b" l="0" r="r" t="0"/>
              <a:pathLst>
                <a:path h="900" w="900">
                  <a:moveTo>
                    <a:pt x="0" y="900"/>
                  </a:moveTo>
                  <a:cubicBezTo>
                    <a:pt x="900" y="900"/>
                    <a:pt x="900" y="900"/>
                    <a:pt x="900" y="900"/>
                  </a:cubicBezTo>
                  <a:cubicBezTo>
                    <a:pt x="896" y="404"/>
                    <a:pt x="495" y="3"/>
                    <a:pt x="0" y="0"/>
                  </a:cubicBezTo>
                  <a:lnTo>
                    <a:pt x="0" y="900"/>
                  </a:lnTo>
                  <a:close/>
                </a:path>
              </a:pathLst>
            </a:custGeom>
            <a:solidFill>
              <a:schemeClr val="bg2">
                <a:alpha val="60000"/>
              </a:schemeClr>
            </a:solidFill>
            <a:ln>
              <a:noFill/>
            </a:ln>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11" name="Freeform 13">
              <a:extLst>
                <a:ext uri="{FF2B5EF4-FFF2-40B4-BE49-F238E27FC236}">
                  <a16:creationId xmlns:a16="http://schemas.microsoft.com/office/drawing/2014/main" id="{C6753652-6952-41CE-A2D3-7B38CB03EE72}"/>
                </a:ext>
              </a:extLst>
            </p:cNvPr>
            <p:cNvSpPr/>
            <p:nvPr/>
          </p:nvSpPr>
          <p:spPr bwMode="auto">
            <a:xfrm>
              <a:off x="1390982" y="1388670"/>
              <a:ext cx="2028771" cy="2028770"/>
            </a:xfrm>
            <a:custGeom>
              <a:gdLst>
                <a:gd fmla="*/ 900 w 900" name="T0"/>
                <a:gd fmla="*/ 900 h 900" name="T1"/>
                <a:gd fmla="*/ 900 w 900" name="T2"/>
                <a:gd fmla="*/ 0 h 900" name="T3"/>
                <a:gd fmla="*/ 0 w 900" name="T4"/>
                <a:gd fmla="*/ 900 h 900" name="T5"/>
                <a:gd fmla="*/ 900 w 900" name="T6"/>
                <a:gd fmla="*/ 900 h 900" name="T7"/>
              </a:gdLst>
              <a:cxnLst>
                <a:cxn ang="0">
                  <a:pos x="T0" y="T1"/>
                </a:cxn>
                <a:cxn ang="0">
                  <a:pos x="T2" y="T3"/>
                </a:cxn>
                <a:cxn ang="0">
                  <a:pos x="T4" y="T5"/>
                </a:cxn>
                <a:cxn ang="0">
                  <a:pos x="T6" y="T7"/>
                </a:cxn>
              </a:cxnLst>
              <a:rect b="b" l="0" r="r" t="0"/>
              <a:pathLst>
                <a:path h="900" w="900">
                  <a:moveTo>
                    <a:pt x="900" y="900"/>
                  </a:moveTo>
                  <a:cubicBezTo>
                    <a:pt x="900" y="0"/>
                    <a:pt x="900" y="0"/>
                    <a:pt x="900" y="0"/>
                  </a:cubicBezTo>
                  <a:cubicBezTo>
                    <a:pt x="404" y="3"/>
                    <a:pt x="3" y="404"/>
                    <a:pt x="0" y="900"/>
                  </a:cubicBezTo>
                  <a:lnTo>
                    <a:pt x="900" y="900"/>
                  </a:lnTo>
                  <a:close/>
                </a:path>
              </a:pathLst>
            </a:custGeom>
            <a:solidFill>
              <a:schemeClr val="accent1">
                <a:alpha val="60000"/>
              </a:schemeClr>
            </a:solidFill>
            <a:ln>
              <a:noFill/>
            </a:ln>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12" name="Freeform 14">
              <a:extLst>
                <a:ext uri="{FF2B5EF4-FFF2-40B4-BE49-F238E27FC236}">
                  <a16:creationId xmlns:a16="http://schemas.microsoft.com/office/drawing/2014/main" id="{C51D63D3-6326-4C07-9B52-1E54540F6F2B}"/>
                </a:ext>
              </a:extLst>
            </p:cNvPr>
            <p:cNvSpPr/>
            <p:nvPr/>
          </p:nvSpPr>
          <p:spPr bwMode="auto">
            <a:xfrm>
              <a:off x="1390982" y="3444414"/>
              <a:ext cx="2028771" cy="2024915"/>
            </a:xfrm>
            <a:custGeom>
              <a:gdLst>
                <a:gd fmla="*/ 900 w 900" name="T0"/>
                <a:gd fmla="*/ 0 h 899" name="T1"/>
                <a:gd fmla="*/ 0 w 900" name="T2"/>
                <a:gd fmla="*/ 0 h 899" name="T3"/>
                <a:gd fmla="*/ 900 w 900" name="T4"/>
                <a:gd fmla="*/ 899 h 899" name="T5"/>
                <a:gd fmla="*/ 900 w 900" name="T6"/>
                <a:gd fmla="*/ 0 h 899" name="T7"/>
              </a:gdLst>
              <a:cxnLst>
                <a:cxn ang="0">
                  <a:pos x="T0" y="T1"/>
                </a:cxn>
                <a:cxn ang="0">
                  <a:pos x="T2" y="T3"/>
                </a:cxn>
                <a:cxn ang="0">
                  <a:pos x="T4" y="T5"/>
                </a:cxn>
                <a:cxn ang="0">
                  <a:pos x="T6" y="T7"/>
                </a:cxn>
              </a:cxnLst>
              <a:rect b="b" l="0" r="r" t="0"/>
              <a:pathLst>
                <a:path h="899" w="900">
                  <a:moveTo>
                    <a:pt x="900" y="0"/>
                  </a:moveTo>
                  <a:cubicBezTo>
                    <a:pt x="0" y="0"/>
                    <a:pt x="0" y="0"/>
                    <a:pt x="0" y="0"/>
                  </a:cubicBezTo>
                  <a:cubicBezTo>
                    <a:pt x="3" y="495"/>
                    <a:pt x="404" y="896"/>
                    <a:pt x="900" y="899"/>
                  </a:cubicBezTo>
                  <a:lnTo>
                    <a:pt x="900" y="0"/>
                  </a:lnTo>
                  <a:close/>
                </a:path>
              </a:pathLst>
            </a:custGeom>
            <a:solidFill>
              <a:schemeClr val="bg2">
                <a:alpha val="60000"/>
              </a:schemeClr>
            </a:solidFill>
            <a:ln>
              <a:noFill/>
            </a:ln>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13" name="Freeform 15">
              <a:extLst>
                <a:ext uri="{FF2B5EF4-FFF2-40B4-BE49-F238E27FC236}">
                  <a16:creationId xmlns:a16="http://schemas.microsoft.com/office/drawing/2014/main" id="{CFCF8539-3B36-490A-BE37-431AA5F2C4B3}"/>
                </a:ext>
              </a:extLst>
            </p:cNvPr>
            <p:cNvSpPr/>
            <p:nvPr/>
          </p:nvSpPr>
          <p:spPr bwMode="auto">
            <a:xfrm>
              <a:off x="3446723" y="3444414"/>
              <a:ext cx="2028771" cy="2024915"/>
            </a:xfrm>
            <a:custGeom>
              <a:gdLst>
                <a:gd fmla="*/ 0 w 900" name="T0"/>
                <a:gd fmla="*/ 0 h 899" name="T1"/>
                <a:gd fmla="*/ 0 w 900" name="T2"/>
                <a:gd fmla="*/ 899 h 899" name="T3"/>
                <a:gd fmla="*/ 900 w 900" name="T4"/>
                <a:gd fmla="*/ 0 h 899" name="T5"/>
                <a:gd fmla="*/ 0 w 900" name="T6"/>
                <a:gd fmla="*/ 0 h 899" name="T7"/>
              </a:gdLst>
              <a:cxnLst>
                <a:cxn ang="0">
                  <a:pos x="T0" y="T1"/>
                </a:cxn>
                <a:cxn ang="0">
                  <a:pos x="T2" y="T3"/>
                </a:cxn>
                <a:cxn ang="0">
                  <a:pos x="T4" y="T5"/>
                </a:cxn>
                <a:cxn ang="0">
                  <a:pos x="T6" y="T7"/>
                </a:cxn>
              </a:cxnLst>
              <a:rect b="b" l="0" r="r" t="0"/>
              <a:pathLst>
                <a:path h="899" w="900">
                  <a:moveTo>
                    <a:pt x="0" y="0"/>
                  </a:moveTo>
                  <a:cubicBezTo>
                    <a:pt x="0" y="899"/>
                    <a:pt x="0" y="899"/>
                    <a:pt x="0" y="899"/>
                  </a:cubicBezTo>
                  <a:cubicBezTo>
                    <a:pt x="495" y="896"/>
                    <a:pt x="896" y="495"/>
                    <a:pt x="900" y="0"/>
                  </a:cubicBezTo>
                  <a:lnTo>
                    <a:pt x="0" y="0"/>
                  </a:lnTo>
                  <a:close/>
                </a:path>
              </a:pathLst>
            </a:custGeom>
            <a:solidFill>
              <a:schemeClr val="accent1">
                <a:alpha val="60000"/>
              </a:schemeClr>
            </a:solidFill>
            <a:ln>
              <a:noFill/>
            </a:ln>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14" name="Freeform 5">
              <a:extLst>
                <a:ext uri="{FF2B5EF4-FFF2-40B4-BE49-F238E27FC236}">
                  <a16:creationId xmlns:a16="http://schemas.microsoft.com/office/drawing/2014/main" id="{C10A8DB0-D964-482D-80BD-AF9138401812}"/>
                </a:ext>
              </a:extLst>
            </p:cNvPr>
            <p:cNvSpPr/>
            <p:nvPr/>
          </p:nvSpPr>
          <p:spPr bwMode="auto">
            <a:xfrm>
              <a:off x="2419950" y="3876534"/>
              <a:ext cx="3305249" cy="2320912"/>
            </a:xfrm>
            <a:custGeom>
              <a:gdLst>
                <a:gd fmla="*/ 1605 w 1605" name="T0"/>
                <a:gd fmla="*/ 80 h 1128" name="T1"/>
                <a:gd fmla="*/ 1603 w 1605" name="T2"/>
                <a:gd fmla="*/ 85 h 1128" name="T3"/>
                <a:gd fmla="*/ 1603 w 1605" name="T4"/>
                <a:gd fmla="*/ 85 h 1128" name="T5"/>
                <a:gd fmla="*/ 498 w 1605" name="T6"/>
                <a:gd fmla="*/ 939 h 1128" name="T7"/>
                <a:gd fmla="*/ 498 w 1605" name="T8"/>
                <a:gd fmla="*/ 1128 h 1128" name="T9"/>
                <a:gd fmla="*/ 160 w 1605" name="T10"/>
                <a:gd fmla="*/ 893 h 1128" name="T11"/>
                <a:gd fmla="*/ 159 w 1605" name="T12"/>
                <a:gd fmla="*/ 891 h 1128" name="T13"/>
                <a:gd fmla="*/ 0 w 1605" name="T14"/>
                <a:gd fmla="*/ 780 h 1128" name="T15"/>
                <a:gd fmla="*/ 287 w 1605" name="T16"/>
                <a:gd fmla="*/ 580 h 1128" name="T17"/>
                <a:gd fmla="*/ 288 w 1605" name="T18"/>
                <a:gd fmla="*/ 579 h 1128" name="T19"/>
                <a:gd fmla="*/ 498 w 1605" name="T20"/>
                <a:gd fmla="*/ 433 h 1128" name="T21"/>
                <a:gd fmla="*/ 498 w 1605" name="T22"/>
                <a:gd fmla="*/ 604 h 1128" name="T23"/>
                <a:gd fmla="*/ 1279 w 1605" name="T24"/>
                <a:gd fmla="*/ 0 h 1128" name="T25"/>
                <a:gd fmla="*/ 1470 w 1605" name="T26"/>
                <a:gd fmla="*/ 273 h 1128" name="T27"/>
                <a:gd fmla="*/ 1601 w 1605" name="T28"/>
                <a:gd fmla="*/ 85 h 1128" name="T29"/>
                <a:gd fmla="*/ 1605 w 1605" name="T30"/>
                <a:gd fmla="*/ 80 h 112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8" w="1605">
                  <a:moveTo>
                    <a:pt x="1605" y="80"/>
                  </a:moveTo>
                  <a:cubicBezTo>
                    <a:pt x="1604" y="82"/>
                    <a:pt x="1604" y="83"/>
                    <a:pt x="1603" y="85"/>
                  </a:cubicBezTo>
                  <a:cubicBezTo>
                    <a:pt x="1603" y="85"/>
                    <a:pt x="1603" y="85"/>
                    <a:pt x="1603" y="85"/>
                  </a:cubicBezTo>
                  <a:cubicBezTo>
                    <a:pt x="1472" y="574"/>
                    <a:pt x="1027" y="935"/>
                    <a:pt x="498" y="939"/>
                  </a:cubicBezTo>
                  <a:cubicBezTo>
                    <a:pt x="498" y="1128"/>
                    <a:pt x="498" y="1128"/>
                    <a:pt x="498" y="1128"/>
                  </a:cubicBezTo>
                  <a:cubicBezTo>
                    <a:pt x="160" y="893"/>
                    <a:pt x="160" y="893"/>
                    <a:pt x="160" y="893"/>
                  </a:cubicBezTo>
                  <a:cubicBezTo>
                    <a:pt x="159" y="891"/>
                    <a:pt x="159" y="891"/>
                    <a:pt x="159" y="891"/>
                  </a:cubicBezTo>
                  <a:cubicBezTo>
                    <a:pt x="0" y="780"/>
                    <a:pt x="0" y="780"/>
                    <a:pt x="0" y="780"/>
                  </a:cubicBezTo>
                  <a:cubicBezTo>
                    <a:pt x="287" y="580"/>
                    <a:pt x="287" y="580"/>
                    <a:pt x="287" y="580"/>
                  </a:cubicBezTo>
                  <a:cubicBezTo>
                    <a:pt x="288" y="579"/>
                    <a:pt x="288" y="579"/>
                    <a:pt x="288" y="579"/>
                  </a:cubicBezTo>
                  <a:cubicBezTo>
                    <a:pt x="498" y="433"/>
                    <a:pt x="498" y="433"/>
                    <a:pt x="498" y="433"/>
                  </a:cubicBezTo>
                  <a:cubicBezTo>
                    <a:pt x="498" y="604"/>
                    <a:pt x="498" y="604"/>
                    <a:pt x="498" y="604"/>
                  </a:cubicBezTo>
                  <a:cubicBezTo>
                    <a:pt x="872" y="600"/>
                    <a:pt x="1185" y="345"/>
                    <a:pt x="1279" y="0"/>
                  </a:cubicBezTo>
                  <a:cubicBezTo>
                    <a:pt x="1470" y="273"/>
                    <a:pt x="1470" y="273"/>
                    <a:pt x="1470" y="273"/>
                  </a:cubicBezTo>
                  <a:cubicBezTo>
                    <a:pt x="1601" y="85"/>
                    <a:pt x="1601" y="85"/>
                    <a:pt x="1601" y="85"/>
                  </a:cubicBezTo>
                  <a:lnTo>
                    <a:pt x="1605" y="80"/>
                  </a:lnTo>
                  <a:close/>
                </a:path>
              </a:pathLst>
            </a:custGeom>
            <a:solidFill>
              <a:schemeClr val="accent1"/>
            </a:solidFill>
            <a:ln>
              <a:noFill/>
            </a:ln>
            <a:effectLst>
              <a:outerShdw algn="r" blurRad="50800" dir="10800000" dist="38100" rotWithShape="0">
                <a:prstClr val="black">
                  <a:alpha val="20000"/>
                </a:prstClr>
              </a:outerShdw>
            </a:effec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16" name="Freeform 6">
              <a:extLst>
                <a:ext uri="{FF2B5EF4-FFF2-40B4-BE49-F238E27FC236}">
                  <a16:creationId xmlns:a16="http://schemas.microsoft.com/office/drawing/2014/main" id="{2E1DE9A0-1891-4C17-8A76-C6CE11489A0F}"/>
                </a:ext>
              </a:extLst>
            </p:cNvPr>
            <p:cNvSpPr/>
            <p:nvPr/>
          </p:nvSpPr>
          <p:spPr bwMode="auto">
            <a:xfrm>
              <a:off x="3828903" y="1162372"/>
              <a:ext cx="2335386" cy="3276295"/>
            </a:xfrm>
            <a:custGeom>
              <a:gdLst>
                <a:gd fmla="*/ 1134 w 1134" name="T0"/>
                <a:gd fmla="*/ 1093 h 1591" name="T1"/>
                <a:gd fmla="*/ 921 w 1134" name="T2"/>
                <a:gd fmla="*/ 1398 h 1591" name="T3"/>
                <a:gd fmla="*/ 917 w 1134" name="T4"/>
                <a:gd fmla="*/ 1403 h 1591" name="T5"/>
                <a:gd fmla="*/ 786 w 1134" name="T6"/>
                <a:gd fmla="*/ 1591 h 1591" name="T7"/>
                <a:gd fmla="*/ 595 w 1134" name="T8"/>
                <a:gd fmla="*/ 1318 h 1591" name="T9"/>
                <a:gd fmla="*/ 593 w 1134" name="T10"/>
                <a:gd fmla="*/ 1315 h 1591" name="T11"/>
                <a:gd fmla="*/ 438 w 1134" name="T12"/>
                <a:gd fmla="*/ 1093 h 1591" name="T13"/>
                <a:gd fmla="*/ 621 w 1134" name="T14"/>
                <a:gd fmla="*/ 1093 h 1591" name="T15"/>
                <a:gd fmla="*/ 0 w 1134" name="T16"/>
                <a:gd fmla="*/ 307 h 1591" name="T17"/>
                <a:gd fmla="*/ 1 w 1134" name="T18"/>
                <a:gd fmla="*/ 307 h 1591" name="T19"/>
                <a:gd fmla="*/ 293 w 1134" name="T20"/>
                <a:gd fmla="*/ 103 h 1591" name="T21"/>
                <a:gd fmla="*/ 144 w 1134" name="T22"/>
                <a:gd fmla="*/ 0 h 1591" name="T23"/>
                <a:gd fmla="*/ 956 w 1134" name="T24"/>
                <a:gd fmla="*/ 1093 h 1591" name="T25"/>
                <a:gd fmla="*/ 1134 w 1134" name="T26"/>
                <a:gd fmla="*/ 1093 h 15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90" w="1134">
                  <a:moveTo>
                    <a:pt x="1134" y="1093"/>
                  </a:moveTo>
                  <a:cubicBezTo>
                    <a:pt x="921" y="1398"/>
                    <a:pt x="921" y="1398"/>
                    <a:pt x="921" y="1398"/>
                  </a:cubicBezTo>
                  <a:cubicBezTo>
                    <a:pt x="917" y="1403"/>
                    <a:pt x="917" y="1403"/>
                    <a:pt x="917" y="1403"/>
                  </a:cubicBezTo>
                  <a:cubicBezTo>
                    <a:pt x="786" y="1591"/>
                    <a:pt x="786" y="1591"/>
                    <a:pt x="786" y="1591"/>
                  </a:cubicBezTo>
                  <a:cubicBezTo>
                    <a:pt x="595" y="1318"/>
                    <a:pt x="595" y="1318"/>
                    <a:pt x="595" y="1318"/>
                  </a:cubicBezTo>
                  <a:cubicBezTo>
                    <a:pt x="593" y="1315"/>
                    <a:pt x="593" y="1315"/>
                    <a:pt x="593" y="1315"/>
                  </a:cubicBezTo>
                  <a:cubicBezTo>
                    <a:pt x="438" y="1093"/>
                    <a:pt x="438" y="1093"/>
                    <a:pt x="438" y="1093"/>
                  </a:cubicBezTo>
                  <a:cubicBezTo>
                    <a:pt x="621" y="1093"/>
                    <a:pt x="621" y="1093"/>
                    <a:pt x="621" y="1093"/>
                  </a:cubicBezTo>
                  <a:cubicBezTo>
                    <a:pt x="617" y="713"/>
                    <a:pt x="354" y="395"/>
                    <a:pt x="0" y="307"/>
                  </a:cubicBezTo>
                  <a:cubicBezTo>
                    <a:pt x="1" y="307"/>
                    <a:pt x="1" y="307"/>
                    <a:pt x="1" y="307"/>
                  </a:cubicBezTo>
                  <a:cubicBezTo>
                    <a:pt x="293" y="103"/>
                    <a:pt x="293" y="103"/>
                    <a:pt x="293" y="103"/>
                  </a:cubicBezTo>
                  <a:cubicBezTo>
                    <a:pt x="144" y="0"/>
                    <a:pt x="144" y="0"/>
                    <a:pt x="144" y="0"/>
                  </a:cubicBezTo>
                  <a:cubicBezTo>
                    <a:pt x="612" y="144"/>
                    <a:pt x="952" y="579"/>
                    <a:pt x="956" y="1093"/>
                  </a:cubicBezTo>
                  <a:lnTo>
                    <a:pt x="1134" y="1093"/>
                  </a:lnTo>
                  <a:close/>
                </a:path>
              </a:pathLst>
            </a:custGeom>
            <a:solidFill>
              <a:schemeClr val="bg2"/>
            </a:solidFill>
            <a:ln>
              <a:noFill/>
            </a:ln>
            <a:effectLst>
              <a:outerShdw algn="t" blurRad="50800" dir="5400000" dist="38100" rotWithShape="0">
                <a:prstClr val="black">
                  <a:alpha val="20000"/>
                </a:prstClr>
              </a:outerShdw>
            </a:effec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18" name="Freeform 7">
              <a:extLst>
                <a:ext uri="{FF2B5EF4-FFF2-40B4-BE49-F238E27FC236}">
                  <a16:creationId xmlns:a16="http://schemas.microsoft.com/office/drawing/2014/main" id="{4C495542-816E-484D-92D0-88C47814A140}"/>
                </a:ext>
              </a:extLst>
            </p:cNvPr>
            <p:cNvSpPr/>
            <p:nvPr/>
          </p:nvSpPr>
          <p:spPr bwMode="auto">
            <a:xfrm>
              <a:off x="1119563" y="660553"/>
              <a:ext cx="3312485" cy="2316086"/>
            </a:xfrm>
            <a:custGeom>
              <a:gdLst>
                <a:gd fmla="*/ 1609 w 1609" name="T0"/>
                <a:gd fmla="*/ 347 h 1125" name="T1"/>
                <a:gd fmla="*/ 1317 w 1609" name="T2"/>
                <a:gd fmla="*/ 551 h 1125" name="T3"/>
                <a:gd fmla="*/ 1316 w 1609" name="T4"/>
                <a:gd fmla="*/ 551 h 1125" name="T5"/>
                <a:gd fmla="*/ 1111 w 1609" name="T6"/>
                <a:gd fmla="*/ 695 h 1125" name="T7"/>
                <a:gd fmla="*/ 1111 w 1609" name="T8"/>
                <a:gd fmla="*/ 527 h 1125" name="T9"/>
                <a:gd fmla="*/ 332 w 1609" name="T10"/>
                <a:gd fmla="*/ 1122 h 1125" name="T11"/>
                <a:gd fmla="*/ 331 w 1609" name="T12"/>
                <a:gd fmla="*/ 1125 h 1125" name="T13"/>
                <a:gd fmla="*/ 330 w 1609" name="T14"/>
                <a:gd fmla="*/ 1122 h 1125" name="T15"/>
                <a:gd fmla="*/ 145 w 1609" name="T16"/>
                <a:gd fmla="*/ 858 h 1125" name="T17"/>
                <a:gd fmla="*/ 0 w 1609" name="T18"/>
                <a:gd fmla="*/ 1066 h 1125" name="T19"/>
                <a:gd fmla="*/ 1108 w 1609" name="T20"/>
                <a:gd fmla="*/ 192 h 1125" name="T21"/>
                <a:gd fmla="*/ 1111 w 1609" name="T22"/>
                <a:gd fmla="*/ 192 h 1125" name="T23"/>
                <a:gd fmla="*/ 1111 w 1609" name="T24"/>
                <a:gd fmla="*/ 0 h 1125" name="T25"/>
                <a:gd fmla="*/ 1458 w 1609" name="T26"/>
                <a:gd fmla="*/ 242 h 1125" name="T27"/>
                <a:gd fmla="*/ 1460 w 1609" name="T28"/>
                <a:gd fmla="*/ 244 h 1125" name="T29"/>
                <a:gd fmla="*/ 1609 w 1609" name="T30"/>
                <a:gd fmla="*/ 347 h 1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5" w="1609">
                  <a:moveTo>
                    <a:pt x="1609" y="347"/>
                  </a:moveTo>
                  <a:cubicBezTo>
                    <a:pt x="1317" y="551"/>
                    <a:pt x="1317" y="551"/>
                    <a:pt x="1317" y="551"/>
                  </a:cubicBezTo>
                  <a:cubicBezTo>
                    <a:pt x="1316" y="551"/>
                    <a:pt x="1316" y="551"/>
                    <a:pt x="1316" y="551"/>
                  </a:cubicBezTo>
                  <a:cubicBezTo>
                    <a:pt x="1111" y="695"/>
                    <a:pt x="1111" y="695"/>
                    <a:pt x="1111" y="695"/>
                  </a:cubicBezTo>
                  <a:cubicBezTo>
                    <a:pt x="1111" y="527"/>
                    <a:pt x="1111" y="527"/>
                    <a:pt x="1111" y="527"/>
                  </a:cubicBezTo>
                  <a:cubicBezTo>
                    <a:pt x="740" y="531"/>
                    <a:pt x="429" y="782"/>
                    <a:pt x="332" y="1122"/>
                  </a:cubicBezTo>
                  <a:cubicBezTo>
                    <a:pt x="332" y="1123"/>
                    <a:pt x="331" y="1124"/>
                    <a:pt x="331" y="1125"/>
                  </a:cubicBezTo>
                  <a:cubicBezTo>
                    <a:pt x="330" y="1122"/>
                    <a:pt x="330" y="1122"/>
                    <a:pt x="330" y="1122"/>
                  </a:cubicBezTo>
                  <a:cubicBezTo>
                    <a:pt x="145" y="858"/>
                    <a:pt x="145" y="858"/>
                    <a:pt x="145" y="858"/>
                  </a:cubicBezTo>
                  <a:cubicBezTo>
                    <a:pt x="0" y="1066"/>
                    <a:pt x="0" y="1066"/>
                    <a:pt x="0" y="1066"/>
                  </a:cubicBezTo>
                  <a:cubicBezTo>
                    <a:pt x="125" y="568"/>
                    <a:pt x="573" y="198"/>
                    <a:pt x="1108" y="192"/>
                  </a:cubicBezTo>
                  <a:cubicBezTo>
                    <a:pt x="1109" y="192"/>
                    <a:pt x="1110" y="192"/>
                    <a:pt x="1111" y="192"/>
                  </a:cubicBezTo>
                  <a:cubicBezTo>
                    <a:pt x="1111" y="0"/>
                    <a:pt x="1111" y="0"/>
                    <a:pt x="1111" y="0"/>
                  </a:cubicBezTo>
                  <a:cubicBezTo>
                    <a:pt x="1458" y="242"/>
                    <a:pt x="1458" y="242"/>
                    <a:pt x="1458" y="242"/>
                  </a:cubicBezTo>
                  <a:cubicBezTo>
                    <a:pt x="1460" y="244"/>
                    <a:pt x="1460" y="244"/>
                    <a:pt x="1460" y="244"/>
                  </a:cubicBezTo>
                  <a:lnTo>
                    <a:pt x="1609" y="347"/>
                  </a:lnTo>
                  <a:close/>
                </a:path>
              </a:pathLst>
            </a:custGeom>
            <a:solidFill>
              <a:schemeClr val="accent1"/>
            </a:solidFill>
            <a:ln>
              <a:noFill/>
            </a:ln>
            <a:effectLst>
              <a:outerShdw algn="tl" blurRad="50800" dir="2700000" dist="38100" rotWithShape="0">
                <a:prstClr val="black">
                  <a:alpha val="20000"/>
                </a:prstClr>
              </a:outerShdw>
            </a:effec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20" name="Freeform 8">
              <a:extLst>
                <a:ext uri="{FF2B5EF4-FFF2-40B4-BE49-F238E27FC236}">
                  <a16:creationId xmlns:a16="http://schemas.microsoft.com/office/drawing/2014/main" id="{53FB564D-E000-4DF3-866A-934053E542A7}"/>
                </a:ext>
              </a:extLst>
            </p:cNvPr>
            <p:cNvSpPr/>
            <p:nvPr/>
          </p:nvSpPr>
          <p:spPr bwMode="auto">
            <a:xfrm>
              <a:off x="702186" y="2426567"/>
              <a:ext cx="2308848" cy="3288359"/>
            </a:xfrm>
            <a:custGeom>
              <a:gdLst>
                <a:gd fmla="*/ 994 w 1122" name="T0"/>
                <a:gd fmla="*/ 1595 h 1597" name="T1"/>
                <a:gd fmla="*/ 995 w 1122" name="T2"/>
                <a:gd fmla="*/ 1597 h 1597" name="T3"/>
                <a:gd fmla="*/ 992 w 1122" name="T4"/>
                <a:gd fmla="*/ 1595 h 1597" name="T5"/>
                <a:gd fmla="*/ 166 w 1122" name="T6"/>
                <a:gd fmla="*/ 498 h 1597" name="T7"/>
                <a:gd fmla="*/ 0 w 1122" name="T8"/>
                <a:gd fmla="*/ 498 h 1597" name="T9"/>
                <a:gd fmla="*/ 200 w 1122" name="T10"/>
                <a:gd fmla="*/ 213 h 1597" name="T11"/>
                <a:gd fmla="*/ 203 w 1122" name="T12"/>
                <a:gd fmla="*/ 208 h 1597" name="T13"/>
                <a:gd fmla="*/ 348 w 1122" name="T14"/>
                <a:gd fmla="*/ 0 h 1597" name="T15"/>
                <a:gd fmla="*/ 533 w 1122" name="T16"/>
                <a:gd fmla="*/ 264 h 1597" name="T17"/>
                <a:gd fmla="*/ 534 w 1122" name="T18"/>
                <a:gd fmla="*/ 267 h 1597" name="T19"/>
                <a:gd fmla="*/ 696 w 1122" name="T20"/>
                <a:gd fmla="*/ 498 h 1597" name="T21"/>
                <a:gd fmla="*/ 502 w 1122" name="T22"/>
                <a:gd fmla="*/ 498 h 1597" name="T23"/>
                <a:gd fmla="*/ 1121 w 1122" name="T24"/>
                <a:gd fmla="*/ 1283 h 1597" name="T25"/>
                <a:gd fmla="*/ 1122 w 1122" name="T26"/>
                <a:gd fmla="*/ 1284 h 1597" name="T27"/>
                <a:gd fmla="*/ 835 w 1122" name="T28"/>
                <a:gd fmla="*/ 1484 h 1597" name="T29"/>
                <a:gd fmla="*/ 994 w 1122" name="T30"/>
                <a:gd fmla="*/ 1595 h 159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6" w="1122">
                  <a:moveTo>
                    <a:pt x="994" y="1595"/>
                  </a:moveTo>
                  <a:cubicBezTo>
                    <a:pt x="995" y="1597"/>
                    <a:pt x="995" y="1597"/>
                    <a:pt x="995" y="1597"/>
                  </a:cubicBezTo>
                  <a:cubicBezTo>
                    <a:pt x="994" y="1596"/>
                    <a:pt x="993" y="1596"/>
                    <a:pt x="992" y="1595"/>
                  </a:cubicBezTo>
                  <a:cubicBezTo>
                    <a:pt x="517" y="1454"/>
                    <a:pt x="171" y="1017"/>
                    <a:pt x="166" y="498"/>
                  </a:cubicBezTo>
                  <a:cubicBezTo>
                    <a:pt x="0" y="498"/>
                    <a:pt x="0" y="498"/>
                    <a:pt x="0" y="498"/>
                  </a:cubicBezTo>
                  <a:cubicBezTo>
                    <a:pt x="200" y="213"/>
                    <a:pt x="200" y="213"/>
                    <a:pt x="200" y="213"/>
                  </a:cubicBezTo>
                  <a:cubicBezTo>
                    <a:pt x="203" y="208"/>
                    <a:pt x="203" y="208"/>
                    <a:pt x="203" y="208"/>
                  </a:cubicBezTo>
                  <a:cubicBezTo>
                    <a:pt x="348" y="0"/>
                    <a:pt x="348" y="0"/>
                    <a:pt x="348" y="0"/>
                  </a:cubicBezTo>
                  <a:cubicBezTo>
                    <a:pt x="533" y="264"/>
                    <a:pt x="533" y="264"/>
                    <a:pt x="533" y="264"/>
                  </a:cubicBezTo>
                  <a:cubicBezTo>
                    <a:pt x="534" y="267"/>
                    <a:pt x="534" y="267"/>
                    <a:pt x="534" y="267"/>
                  </a:cubicBezTo>
                  <a:cubicBezTo>
                    <a:pt x="696" y="498"/>
                    <a:pt x="696" y="498"/>
                    <a:pt x="696" y="498"/>
                  </a:cubicBezTo>
                  <a:cubicBezTo>
                    <a:pt x="502" y="498"/>
                    <a:pt x="502" y="498"/>
                    <a:pt x="502" y="498"/>
                  </a:cubicBezTo>
                  <a:cubicBezTo>
                    <a:pt x="506" y="877"/>
                    <a:pt x="768" y="1195"/>
                    <a:pt x="1121" y="1283"/>
                  </a:cubicBezTo>
                  <a:cubicBezTo>
                    <a:pt x="1121" y="1283"/>
                    <a:pt x="1122" y="1284"/>
                    <a:pt x="1122" y="1284"/>
                  </a:cubicBezTo>
                  <a:cubicBezTo>
                    <a:pt x="835" y="1484"/>
                    <a:pt x="835" y="1484"/>
                    <a:pt x="835" y="1484"/>
                  </a:cubicBezTo>
                  <a:lnTo>
                    <a:pt x="994" y="1595"/>
                  </a:lnTo>
                  <a:close/>
                </a:path>
              </a:pathLst>
            </a:custGeom>
            <a:solidFill>
              <a:schemeClr val="bg2"/>
            </a:solidFill>
            <a:ln>
              <a:noFill/>
            </a:ln>
            <a:effectLst>
              <a:outerShdw blurRad="50800" dir="16200000" dist="38100" rotWithShape="0">
                <a:prstClr val="black">
                  <a:alpha val="20000"/>
                </a:prstClr>
              </a:outerShdw>
            </a:effectLst>
          </p:spPr>
          <p:txBody>
            <a:bodyPr anchor="t" anchorCtr="0" bIns="45720" compatLnSpc="1" lIns="91440" numCol="1" rIns="91440" tIns="45720" vert="horz" wrap="square">
              <a:prstTxWarp prst="textNoShape">
                <a:avLst/>
              </a:prstTxWarp>
            </a:body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srgbClr val="1A242E"/>
                </a:solidFill>
                <a:effectLst/>
                <a:uLnTx/>
                <a:uFillTx/>
                <a:latin typeface="Open Sans"/>
                <a:ea typeface="+mn-ea"/>
                <a:cs typeface="+mn-cs"/>
              </a:endParaRPr>
            </a:p>
          </p:txBody>
        </p:sp>
        <p:sp>
          <p:nvSpPr>
            <p:cNvPr id="121" name="TextBox 47">
              <a:extLst>
                <a:ext uri="{FF2B5EF4-FFF2-40B4-BE49-F238E27FC236}">
                  <a16:creationId xmlns:a16="http://schemas.microsoft.com/office/drawing/2014/main" id="{E36F266E-CB09-4FCC-A824-DE8B018FFE28}"/>
                </a:ext>
              </a:extLst>
            </p:cNvPr>
            <p:cNvSpPr txBox="1"/>
            <p:nvPr/>
          </p:nvSpPr>
          <p:spPr>
            <a:xfrm rot="19649280">
              <a:off x="2134388" y="1759526"/>
              <a:ext cx="752945" cy="412830"/>
            </a:xfrm>
            <a:prstGeom prst="rect">
              <a:avLst/>
            </a:prstGeom>
            <a:noFill/>
          </p:spPr>
          <p:txBody>
            <a:bodyPr anchor="ctr" rtlCol="0" wrap="none">
              <a:prstTxWarp prst="textArchUp">
                <a:avLst/>
              </a:prstTxWarp>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0" strike="noStrike" sz="1600" u="none">
                  <a:ln>
                    <a:noFill/>
                  </a:ln>
                  <a:solidFill>
                    <a:srgbClr val="1A242E"/>
                  </a:solidFill>
                  <a:effectLst/>
                  <a:uLnTx/>
                  <a:uFillTx/>
                  <a:latin typeface="Montserrat"/>
                  <a:ea typeface="+mn-ea"/>
                  <a:cs typeface="+mn-cs"/>
                </a:rPr>
                <a:t>Plan</a:t>
              </a:r>
            </a:p>
          </p:txBody>
        </p:sp>
        <p:sp>
          <p:nvSpPr>
            <p:cNvPr id="122" name="TextBox 50">
              <a:extLst>
                <a:ext uri="{FF2B5EF4-FFF2-40B4-BE49-F238E27FC236}">
                  <a16:creationId xmlns:a16="http://schemas.microsoft.com/office/drawing/2014/main" id="{58E398F2-F8E7-4D9D-B731-C1DFEACFD2E6}"/>
                </a:ext>
              </a:extLst>
            </p:cNvPr>
            <p:cNvSpPr txBox="1"/>
            <p:nvPr/>
          </p:nvSpPr>
          <p:spPr>
            <a:xfrm rot="3355056">
              <a:off x="4606070" y="2246490"/>
              <a:ext cx="557477" cy="412830"/>
            </a:xfrm>
            <a:prstGeom prst="rect">
              <a:avLst/>
            </a:prstGeom>
            <a:noFill/>
          </p:spPr>
          <p:txBody>
            <a:bodyPr anchor="ctr" rtlCol="0" wrap="none">
              <a:prstTxWarp prst="textArchUp">
                <a:avLst/>
              </a:prstTxWarp>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0" strike="noStrike" sz="1600" u="none">
                  <a:ln>
                    <a:noFill/>
                  </a:ln>
                  <a:solidFill>
                    <a:srgbClr val="1A242E"/>
                  </a:solidFill>
                  <a:effectLst/>
                  <a:uLnTx/>
                  <a:uFillTx/>
                  <a:latin typeface="Montserrat"/>
                  <a:ea typeface="+mn-ea"/>
                  <a:cs typeface="+mn-cs"/>
                </a:rPr>
                <a:t>Do</a:t>
              </a:r>
            </a:p>
          </p:txBody>
        </p:sp>
        <p:sp>
          <p:nvSpPr>
            <p:cNvPr id="123" name="TextBox 51">
              <a:extLst>
                <a:ext uri="{FF2B5EF4-FFF2-40B4-BE49-F238E27FC236}">
                  <a16:creationId xmlns:a16="http://schemas.microsoft.com/office/drawing/2014/main" id="{BCC00962-5CAE-43A2-8DD9-D4AE65050597}"/>
                </a:ext>
              </a:extLst>
            </p:cNvPr>
            <p:cNvSpPr txBox="1"/>
            <p:nvPr/>
          </p:nvSpPr>
          <p:spPr>
            <a:xfrm rot="19211456">
              <a:off x="3997022" y="4771891"/>
              <a:ext cx="973825" cy="412830"/>
            </a:xfrm>
            <a:prstGeom prst="rect">
              <a:avLst/>
            </a:prstGeom>
            <a:noFill/>
          </p:spPr>
          <p:txBody>
            <a:bodyPr anchor="ctr" rtlCol="0" wrap="none">
              <a:prstTxWarp prst="textArchDown">
                <a:avLst/>
              </a:prstTxWarp>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0" strike="noStrike" sz="1600" u="none">
                  <a:ln>
                    <a:noFill/>
                  </a:ln>
                  <a:solidFill>
                    <a:srgbClr val="1A242E"/>
                  </a:solidFill>
                  <a:effectLst/>
                  <a:uLnTx/>
                  <a:uFillTx/>
                  <a:latin typeface="Montserrat"/>
                  <a:ea typeface="+mn-ea"/>
                  <a:cs typeface="+mn-cs"/>
                </a:rPr>
                <a:t>Check</a:t>
              </a:r>
            </a:p>
          </p:txBody>
        </p:sp>
        <p:sp>
          <p:nvSpPr>
            <p:cNvPr id="124" name="TextBox 54">
              <a:extLst>
                <a:ext uri="{FF2B5EF4-FFF2-40B4-BE49-F238E27FC236}">
                  <a16:creationId xmlns:a16="http://schemas.microsoft.com/office/drawing/2014/main" id="{33814DBB-25CB-4E4A-B8B7-D1BBE255AC53}"/>
                </a:ext>
              </a:extLst>
            </p:cNvPr>
            <p:cNvSpPr txBox="1"/>
            <p:nvPr/>
          </p:nvSpPr>
          <p:spPr>
            <a:xfrm rot="3361330">
              <a:off x="1540411" y="4260579"/>
              <a:ext cx="627845" cy="412830"/>
            </a:xfrm>
            <a:prstGeom prst="rect">
              <a:avLst/>
            </a:prstGeom>
            <a:noFill/>
          </p:spPr>
          <p:txBody>
            <a:bodyPr anchor="ctr" rtlCol="0" wrap="none">
              <a:prstTxWarp prst="textArchDown">
                <a:avLst/>
              </a:prstTxWarp>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0" strike="noStrike" sz="1600" u="none">
                  <a:ln>
                    <a:noFill/>
                  </a:ln>
                  <a:solidFill>
                    <a:srgbClr val="1A242E"/>
                  </a:solidFill>
                  <a:effectLst/>
                  <a:uLnTx/>
                  <a:uFillTx/>
                  <a:latin typeface="Montserrat"/>
                  <a:ea typeface="+mn-ea"/>
                  <a:cs typeface="+mn-cs"/>
                </a:rPr>
                <a:t>Act</a:t>
              </a:r>
            </a:p>
          </p:txBody>
        </p:sp>
        <p:sp>
          <p:nvSpPr>
            <p:cNvPr id="126" name="TextBox 55">
              <a:extLst>
                <a:ext uri="{FF2B5EF4-FFF2-40B4-BE49-F238E27FC236}">
                  <a16:creationId xmlns:a16="http://schemas.microsoft.com/office/drawing/2014/main" id="{73B41D40-7E3E-4847-BC24-DA376E54ED56}"/>
                </a:ext>
              </a:extLst>
            </p:cNvPr>
            <p:cNvSpPr txBox="1"/>
            <p:nvPr/>
          </p:nvSpPr>
          <p:spPr>
            <a:xfrm>
              <a:off x="2151373" y="2350439"/>
              <a:ext cx="1128245" cy="788130"/>
            </a:xfrm>
            <a:prstGeom prst="rect">
              <a:avLst/>
            </a:prstGeom>
            <a:noFill/>
          </p:spPr>
          <p:txBody>
            <a:bodyPr rtlCol="0" wrap="non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Making </a:t>
              </a:r>
            </a:p>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your </a:t>
              </a:r>
            </a:p>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action plan</a:t>
              </a:r>
            </a:p>
          </p:txBody>
        </p:sp>
        <p:sp>
          <p:nvSpPr>
            <p:cNvPr id="127" name="TextBox 58">
              <a:extLst>
                <a:ext uri="{FF2B5EF4-FFF2-40B4-BE49-F238E27FC236}">
                  <a16:creationId xmlns:a16="http://schemas.microsoft.com/office/drawing/2014/main" id="{8059E33A-A209-4021-8A13-D4B4E458B8AA}"/>
                </a:ext>
              </a:extLst>
            </p:cNvPr>
            <p:cNvSpPr txBox="1"/>
            <p:nvPr/>
          </p:nvSpPr>
          <p:spPr>
            <a:xfrm>
              <a:off x="3685927" y="2468450"/>
              <a:ext cx="907885" cy="562950"/>
            </a:xfrm>
            <a:prstGeom prst="rect">
              <a:avLst/>
            </a:prstGeom>
            <a:noFill/>
          </p:spPr>
          <p:txBody>
            <a:bodyPr rtlCol="0" wrap="non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Working</a:t>
              </a:r>
            </a:p>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on it</a:t>
              </a:r>
            </a:p>
          </p:txBody>
        </p:sp>
        <p:sp>
          <p:nvSpPr>
            <p:cNvPr id="128" name="TextBox 59">
              <a:extLst>
                <a:ext uri="{FF2B5EF4-FFF2-40B4-BE49-F238E27FC236}">
                  <a16:creationId xmlns:a16="http://schemas.microsoft.com/office/drawing/2014/main" id="{17CF0293-4E80-4DEC-9E72-A65D6308F1D2}"/>
                </a:ext>
              </a:extLst>
            </p:cNvPr>
            <p:cNvSpPr txBox="1"/>
            <p:nvPr/>
          </p:nvSpPr>
          <p:spPr>
            <a:xfrm>
              <a:off x="2192422" y="3809463"/>
              <a:ext cx="1046148" cy="562950"/>
            </a:xfrm>
            <a:prstGeom prst="rect">
              <a:avLst/>
            </a:prstGeom>
            <a:noFill/>
          </p:spPr>
          <p:txBody>
            <a:bodyPr rtlCol="0" wrap="non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Make</a:t>
              </a:r>
            </a:p>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A revision</a:t>
              </a:r>
            </a:p>
          </p:txBody>
        </p:sp>
        <p:sp>
          <p:nvSpPr>
            <p:cNvPr id="129" name="TextBox 86">
              <a:extLst>
                <a:ext uri="{FF2B5EF4-FFF2-40B4-BE49-F238E27FC236}">
                  <a16:creationId xmlns:a16="http://schemas.microsoft.com/office/drawing/2014/main" id="{45DDDFBA-28FC-4A8B-926C-25757FBB84A8}"/>
                </a:ext>
              </a:extLst>
            </p:cNvPr>
            <p:cNvSpPr txBox="1"/>
            <p:nvPr/>
          </p:nvSpPr>
          <p:spPr>
            <a:xfrm>
              <a:off x="3636158" y="3809463"/>
              <a:ext cx="1007421" cy="562950"/>
            </a:xfrm>
            <a:prstGeom prst="rect">
              <a:avLst/>
            </a:prstGeom>
            <a:noFill/>
          </p:spPr>
          <p:txBody>
            <a:bodyPr rtlCol="0" wrap="non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Review</a:t>
              </a:r>
            </a:p>
            <a:p>
              <a:pPr algn="ctr" defTabSz="4572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200" u="none">
                  <a:ln>
                    <a:noFill/>
                  </a:ln>
                  <a:solidFill>
                    <a:srgbClr val="1A242E"/>
                  </a:solidFill>
                  <a:effectLst/>
                  <a:uLnTx/>
                  <a:uFillTx/>
                  <a:latin typeface="Open Sans"/>
                  <a:ea typeface="+mn-ea"/>
                  <a:cs typeface="+mn-cs"/>
                </a:rPr>
                <a:t>Your plan</a:t>
              </a:r>
            </a:p>
          </p:txBody>
        </p:sp>
      </p:grpSp>
    </p:spTree>
    <p:extLst>
      <p:ext uri="{BB962C8B-B14F-4D97-AF65-F5344CB8AC3E}">
        <p14:creationId val="2933803817"/>
      </p:ext>
    </p:extLst>
  </p:cSld>
  <p:clrMapOvr>
    <a:masterClrMapping/>
  </p:clrMapOvr>
  <p:transition spd="slow">
    <p:wip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a:off x="903111" y="3437469"/>
            <a:ext cx="10363200" cy="0"/>
          </a:xfrm>
          <a:prstGeom prst="line">
            <a:avLst/>
          </a:prstGeom>
          <a:ln w="952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6084710" y="2641403"/>
            <a:ext cx="0" cy="1592132"/>
          </a:xfrm>
          <a:prstGeom prst="line">
            <a:avLst/>
          </a:prstGeom>
          <a:ln w="9525">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671419" y="1665581"/>
            <a:ext cx="4849163" cy="914400"/>
          </a:xfrm>
          <a:prstGeom prst="rect">
            <a:avLst/>
          </a:prstGeom>
          <a:noFill/>
        </p:spPr>
        <p:txBody>
          <a:bodyPr wrap="square">
            <a:spAutoFit/>
          </a:bodyPr>
          <a:lstStyle/>
          <a:p>
            <a:pPr algn="ctr">
              <a:lnSpc>
                <a:spcPct val="150000"/>
              </a:lnSpc>
            </a:pPr>
            <a:r>
              <a:rPr altLang="zh-CN" b="1" lang="en-US" sz="1200">
                <a:solidFill>
                  <a:schemeClr val="bg1">
                    <a:lumMod val="65000"/>
                  </a:schemeClr>
                </a:solidFill>
                <a:latin charset="0" panose="020f0502020204030204" pitchFamily="34" typeface="Calibri"/>
                <a:cs charset="0" panose="020f0502020204030204" pitchFamily="34" typeface="Calibri"/>
              </a:rPr>
              <a:t>"Ensuring that we can deliver the best quality infrastructure for Britain and the best value for money for the taxpayer are key parts of our long-term economic plan."</a:t>
            </a:r>
          </a:p>
        </p:txBody>
      </p:sp>
      <p:sp>
        <p:nvSpPr>
          <p:cNvPr id="6" name="矩形 5"/>
          <p:cNvSpPr/>
          <p:nvPr/>
        </p:nvSpPr>
        <p:spPr>
          <a:xfrm>
            <a:off x="2953221" y="4313539"/>
            <a:ext cx="6648227" cy="1432560"/>
          </a:xfrm>
          <a:prstGeom prst="rect">
            <a:avLst/>
          </a:prstGeom>
          <a:noFill/>
        </p:spPr>
        <p:txBody>
          <a:bodyPr wrap="square">
            <a:spAutoFit/>
          </a:bodyPr>
          <a:lstStyle/>
          <a:p>
            <a:pPr algn="ctr"/>
            <a:r>
              <a:rPr altLang="zh-CN" lang="en-US" sz="1100">
                <a:solidFill>
                  <a:srgbClr val="696969"/>
                </a:solidFill>
                <a:latin charset="0" panose="020f0502020204030204" pitchFamily="34" typeface="Calibri"/>
                <a:cs charset="0" panose="020f0502020204030204" pitchFamily="34" typeface="Calibri"/>
              </a:rPr>
              <a:t>"Ensuring that we can deliver the best quality infrastructure for Britain and the best value for money for the taxpayer are key parts of our long-term economic plan.“</a:t>
            </a:r>
          </a:p>
          <a:p>
            <a:pPr algn="ctr"/>
            <a:endParaRPr altLang="zh-CN" lang="en-US" sz="1100">
              <a:solidFill>
                <a:srgbClr val="696969"/>
              </a:solidFill>
              <a:latin charset="0" panose="020f0502020204030204" pitchFamily="34" typeface="Calibri"/>
              <a:cs charset="0" panose="020f0502020204030204" pitchFamily="34" typeface="Calibri"/>
            </a:endParaRPr>
          </a:p>
          <a:p>
            <a:pPr algn="ctr"/>
            <a:r>
              <a:rPr altLang="zh-CN" lang="en-US" sz="1100">
                <a:solidFill>
                  <a:srgbClr val="696969"/>
                </a:solidFill>
                <a:latin charset="0" panose="020f0502020204030204" pitchFamily="34" typeface="Calibri"/>
                <a:cs charset="0" panose="020f0502020204030204" pitchFamily="34" typeface="Calibri"/>
              </a:rPr>
              <a:t>"Ensuring that we can deliver the best quality infrastructure for Britain and the best value for money for the taxpayer are key parts of our long-term economic plan.“</a:t>
            </a:r>
          </a:p>
          <a:p>
            <a:pPr algn="ctr"/>
            <a:endParaRPr altLang="zh-CN" lang="en-US" sz="1100">
              <a:solidFill>
                <a:srgbClr val="696969"/>
              </a:solidFill>
              <a:latin charset="0" panose="020f0502020204030204" pitchFamily="34" typeface="Calibri"/>
              <a:cs charset="0" panose="020f0502020204030204" pitchFamily="34" typeface="Calibri"/>
            </a:endParaRPr>
          </a:p>
          <a:p>
            <a:pPr algn="ctr"/>
            <a:r>
              <a:rPr altLang="zh-CN" lang="en-US" sz="1100">
                <a:solidFill>
                  <a:srgbClr val="696969"/>
                </a:solidFill>
                <a:latin charset="0" panose="020f0502020204030204" pitchFamily="34" typeface="Calibri"/>
                <a:cs charset="0" panose="020f0502020204030204" pitchFamily="34" typeface="Calibri"/>
              </a:rPr>
              <a:t>"Ensuring that we can deliver the best quality infrastructure for Britain and the best value for money for the taxpayer are key parts of our long-term economic plan."</a:t>
            </a:r>
          </a:p>
        </p:txBody>
      </p:sp>
      <p:sp>
        <p:nvSpPr>
          <p:cNvPr id="7" name="弦形 6"/>
          <p:cNvSpPr/>
          <p:nvPr/>
        </p:nvSpPr>
        <p:spPr>
          <a:xfrm rot="13328571">
            <a:off x="-745065" y="2596447"/>
            <a:ext cx="1682044" cy="1682044"/>
          </a:xfrm>
          <a:prstGeom prst="chord">
            <a:avLst>
              <a:gd fmla="val 2412988" name="adj1"/>
              <a:gd fmla="val 14173956"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弦形 7"/>
          <p:cNvSpPr/>
          <p:nvPr/>
        </p:nvSpPr>
        <p:spPr>
          <a:xfrm rot="2498653">
            <a:off x="11232446" y="2596447"/>
            <a:ext cx="1682044" cy="1682044"/>
          </a:xfrm>
          <a:prstGeom prst="chord">
            <a:avLst>
              <a:gd fmla="val 2412988" name="adj1"/>
              <a:gd fmla="val 14173956"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8" name="直接连接符 67"/>
          <p:cNvCxnSpPr>
            <a:stCxn id="76" idx="5"/>
          </p:cNvCxnSpPr>
          <p:nvPr/>
        </p:nvCxnSpPr>
        <p:spPr>
          <a:xfrm>
            <a:off x="11240773" y="5979917"/>
            <a:ext cx="305662" cy="563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78" idx="7"/>
            <a:endCxn id="83" idx="3"/>
          </p:cNvCxnSpPr>
          <p:nvPr/>
        </p:nvCxnSpPr>
        <p:spPr>
          <a:xfrm flipH="1" flipV="1">
            <a:off x="10973061" y="321061"/>
            <a:ext cx="415657" cy="357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88" idx="7"/>
            <a:endCxn id="78" idx="5"/>
          </p:cNvCxnSpPr>
          <p:nvPr/>
        </p:nvCxnSpPr>
        <p:spPr>
          <a:xfrm flipV="1">
            <a:off x="11254145" y="787919"/>
            <a:ext cx="134573" cy="1137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79" idx="6"/>
            <a:endCxn id="88" idx="5"/>
          </p:cNvCxnSpPr>
          <p:nvPr/>
        </p:nvCxnSpPr>
        <p:spPr>
          <a:xfrm flipH="1" flipV="1">
            <a:off x="11254145" y="2072498"/>
            <a:ext cx="292290" cy="5499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76" idx="1"/>
            <a:endCxn id="82" idx="4"/>
          </p:cNvCxnSpPr>
          <p:nvPr/>
        </p:nvCxnSpPr>
        <p:spPr>
          <a:xfrm flipV="1">
            <a:off x="11341749" y="5050381"/>
            <a:ext cx="413399" cy="828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82" idx="7"/>
            <a:endCxn id="81" idx="3"/>
          </p:cNvCxnSpPr>
          <p:nvPr/>
        </p:nvCxnSpPr>
        <p:spPr>
          <a:xfrm flipH="1" flipV="1">
            <a:off x="11329440" y="3958937"/>
            <a:ext cx="362283" cy="938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flipH="1">
            <a:off x="11845685" y="85786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flipH="1">
            <a:off x="12066982" y="601165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flipH="1">
            <a:off x="11219860" y="585802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flipH="1">
            <a:off x="10522388" y="8047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flipH="1">
            <a:off x="11366057" y="65584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flipH="1">
            <a:off x="11546435" y="2535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flipH="1">
            <a:off x="8778801" y="225779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flipH="1">
            <a:off x="11116021" y="37455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flipH="1">
            <a:off x="11665452" y="487098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flipH="1">
            <a:off x="10840986" y="1889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flipH="1">
            <a:off x="10763618" y="426816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flipH="1">
            <a:off x="9513772" y="285779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flipH="1">
            <a:off x="10385909" y="503965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flipH="1">
            <a:off x="10525950" y="2599455"/>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11076135" y="1894488"/>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0" name="直接连接符 89"/>
          <p:cNvCxnSpPr>
            <a:stCxn id="98" idx="5"/>
          </p:cNvCxnSpPr>
          <p:nvPr/>
        </p:nvCxnSpPr>
        <p:spPr>
          <a:xfrm flipH="1">
            <a:off x="624207" y="5979917"/>
            <a:ext cx="305662" cy="5635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00" idx="7"/>
            <a:endCxn id="105" idx="3"/>
          </p:cNvCxnSpPr>
          <p:nvPr/>
        </p:nvCxnSpPr>
        <p:spPr>
          <a:xfrm flipV="1">
            <a:off x="781924" y="321061"/>
            <a:ext cx="415657" cy="357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10" idx="7"/>
            <a:endCxn id="100" idx="5"/>
          </p:cNvCxnSpPr>
          <p:nvPr/>
        </p:nvCxnSpPr>
        <p:spPr>
          <a:xfrm flipH="1" flipV="1">
            <a:off x="781924" y="787919"/>
            <a:ext cx="134573" cy="11371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01" idx="6"/>
            <a:endCxn id="110" idx="5"/>
          </p:cNvCxnSpPr>
          <p:nvPr/>
        </p:nvCxnSpPr>
        <p:spPr>
          <a:xfrm flipV="1">
            <a:off x="624207" y="2072498"/>
            <a:ext cx="292290" cy="5499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98" idx="1"/>
            <a:endCxn id="104" idx="4"/>
          </p:cNvCxnSpPr>
          <p:nvPr/>
        </p:nvCxnSpPr>
        <p:spPr>
          <a:xfrm flipH="1" flipV="1">
            <a:off x="415494" y="5050381"/>
            <a:ext cx="413399" cy="8285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04" idx="7"/>
            <a:endCxn id="103" idx="3"/>
          </p:cNvCxnSpPr>
          <p:nvPr/>
        </p:nvCxnSpPr>
        <p:spPr>
          <a:xfrm flipV="1">
            <a:off x="478919" y="3958937"/>
            <a:ext cx="362283" cy="938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45565" y="857864"/>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146376" y="601165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a:off x="807980" y="585802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a:off x="1505452" y="80475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a:off x="649849" y="65584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a:off x="449710" y="2535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3212449" y="225779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a:off x="804585" y="374551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p:cNvSpPr/>
          <p:nvPr/>
        </p:nvSpPr>
        <p:spPr>
          <a:xfrm>
            <a:off x="325798" y="487098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1174920" y="1889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1252288" y="426816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2406834" y="285779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椭圆 107"/>
          <p:cNvSpPr/>
          <p:nvPr/>
        </p:nvSpPr>
        <p:spPr>
          <a:xfrm>
            <a:off x="1534697" y="503965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1386349" y="2599455"/>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flipH="1">
            <a:off x="885955" y="1894488"/>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a:extLst>
              <a:ext uri="{FF2B5EF4-FFF2-40B4-BE49-F238E27FC236}">
                <a16:creationId xmlns:a16="http://schemas.microsoft.com/office/drawing/2014/main" id="{E2EF994F-C556-490F-B20C-679D3EAD4DF1}"/>
              </a:ext>
            </a:extLst>
          </p:cNvPr>
          <p:cNvGrpSpPr/>
          <p:nvPr/>
        </p:nvGrpSpPr>
        <p:grpSpPr>
          <a:xfrm>
            <a:off x="767557" y="217775"/>
            <a:ext cx="4995076" cy="716067"/>
            <a:chOff x="767557" y="217775"/>
            <a:chExt cx="4995076" cy="716067"/>
          </a:xfrm>
        </p:grpSpPr>
        <p:sp>
          <p:nvSpPr>
            <p:cNvPr id="52" name="文本框 51">
              <a:extLst>
                <a:ext uri="{FF2B5EF4-FFF2-40B4-BE49-F238E27FC236}">
                  <a16:creationId xmlns:a16="http://schemas.microsoft.com/office/drawing/2014/main" id="{CC980DCE-8031-463B-B995-CC117826E20D}"/>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53" name="文本框 52">
              <a:extLst>
                <a:ext uri="{FF2B5EF4-FFF2-40B4-BE49-F238E27FC236}">
                  <a16:creationId xmlns:a16="http://schemas.microsoft.com/office/drawing/2014/main" id="{CDB5AB60-E710-43A8-B42F-14038E5EE6E5}"/>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54" name="矩形: 圆角 53">
              <a:extLst>
                <a:ext uri="{FF2B5EF4-FFF2-40B4-BE49-F238E27FC236}">
                  <a16:creationId xmlns:a16="http://schemas.microsoft.com/office/drawing/2014/main" id="{29BE0D02-DCB7-47B5-B332-CA82C8CB3E2F}"/>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Tree>
    <p:extLst>
      <p:ext uri="{BB962C8B-B14F-4D97-AF65-F5344CB8AC3E}">
        <p14:creationId val="3733601290"/>
      </p:ext>
    </p:extLst>
  </p:cSld>
  <p:clrMapOvr>
    <a:masterClrMapping/>
  </p:clrMapOvr>
  <p:transition spd="slow">
    <p:wip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100" name="直接连接符 99"/>
          <p:cNvCxnSpPr>
            <a:stCxn id="224" idx="7"/>
            <a:endCxn id="165" idx="1"/>
          </p:cNvCxnSpPr>
          <p:nvPr/>
        </p:nvCxnSpPr>
        <p:spPr>
          <a:xfrm>
            <a:off x="1106967" y="2515324"/>
            <a:ext cx="1654357" cy="410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4" idx="5"/>
            <a:endCxn id="223" idx="7"/>
          </p:cNvCxnSpPr>
          <p:nvPr/>
        </p:nvCxnSpPr>
        <p:spPr>
          <a:xfrm flipH="1">
            <a:off x="6738945" y="2695091"/>
            <a:ext cx="947317" cy="319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endCxn id="155" idx="0"/>
          </p:cNvCxnSpPr>
          <p:nvPr/>
        </p:nvCxnSpPr>
        <p:spPr>
          <a:xfrm flipH="1">
            <a:off x="7776491" y="2645776"/>
            <a:ext cx="27251" cy="755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21" idx="4"/>
            <a:endCxn id="126" idx="7"/>
          </p:cNvCxnSpPr>
          <p:nvPr/>
        </p:nvCxnSpPr>
        <p:spPr>
          <a:xfrm>
            <a:off x="9258302" y="2126180"/>
            <a:ext cx="536126" cy="11665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endCxn id="121" idx="6"/>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25" idx="4"/>
            <a:endCxn id="154" idx="0"/>
          </p:cNvCxnSpPr>
          <p:nvPr/>
        </p:nvCxnSpPr>
        <p:spPr>
          <a:xfrm>
            <a:off x="8369850" y="2705516"/>
            <a:ext cx="223099" cy="1147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椭圆 120"/>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椭圆 124"/>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椭圆 125"/>
          <p:cNvSpPr/>
          <p:nvPr/>
        </p:nvSpPr>
        <p:spPr>
          <a:xfrm flipH="1">
            <a:off x="9773515" y="3271865"/>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7" name="直接连接符 126"/>
          <p:cNvCxnSpPr>
            <a:stCxn id="125" idx="3"/>
            <a:endCxn id="126" idx="5"/>
          </p:cNvCxnSpPr>
          <p:nvPr/>
        </p:nvCxnSpPr>
        <p:spPr>
          <a:xfrm>
            <a:off x="8458251" y="2668899"/>
            <a:ext cx="1336177" cy="724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endCxn id="155" idx="6"/>
          </p:cNvCxnSpPr>
          <p:nvPr/>
        </p:nvCxnSpPr>
        <p:spPr>
          <a:xfrm flipV="1">
            <a:off x="6594375" y="3526446"/>
            <a:ext cx="1057098" cy="5499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5" idx="0"/>
            <a:endCxn id="133" idx="3"/>
          </p:cNvCxnSpPr>
          <p:nvPr/>
        </p:nvCxnSpPr>
        <p:spPr>
          <a:xfrm flipH="1" flipV="1">
            <a:off x="7839239" y="1505772"/>
            <a:ext cx="530611" cy="9497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34" idx="5"/>
            <a:endCxn id="151" idx="2"/>
          </p:cNvCxnSpPr>
          <p:nvPr/>
        </p:nvCxnSpPr>
        <p:spPr>
          <a:xfrm flipH="1" flipV="1">
            <a:off x="6513478" y="2346542"/>
            <a:ext cx="1172784" cy="3485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34" idx="0"/>
            <a:endCxn id="133" idx="4"/>
          </p:cNvCxnSpPr>
          <p:nvPr/>
        </p:nvCxnSpPr>
        <p:spPr>
          <a:xfrm flipV="1">
            <a:off x="7749687" y="1531326"/>
            <a:ext cx="27857" cy="10106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7690296" y="135682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椭圆 133"/>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5" name="直接连接符 134"/>
          <p:cNvCxnSpPr>
            <a:stCxn id="219" idx="4"/>
          </p:cNvCxnSpPr>
          <p:nvPr/>
        </p:nvCxnSpPr>
        <p:spPr>
          <a:xfrm flipH="1">
            <a:off x="6502403" y="1615224"/>
            <a:ext cx="158004" cy="7441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endCxn id="155" idx="7"/>
          </p:cNvCxnSpPr>
          <p:nvPr/>
        </p:nvCxnSpPr>
        <p:spPr>
          <a:xfrm>
            <a:off x="6720116" y="3070553"/>
            <a:ext cx="967974" cy="3674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a:off x="6516916"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219" idx="3"/>
            <a:endCxn id="134" idx="7"/>
          </p:cNvCxnSpPr>
          <p:nvPr/>
        </p:nvCxnSpPr>
        <p:spPr>
          <a:xfrm>
            <a:off x="6736214" y="1583824"/>
            <a:ext cx="950048" cy="984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26" idx="2"/>
            <a:endCxn id="149" idx="6"/>
          </p:cNvCxnSpPr>
          <p:nvPr/>
        </p:nvCxnSpPr>
        <p:spPr>
          <a:xfrm>
            <a:off x="9916317" y="3343266"/>
            <a:ext cx="1493679" cy="1189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50" idx="1"/>
            <a:endCxn id="126" idx="5"/>
          </p:cNvCxnSpPr>
          <p:nvPr/>
        </p:nvCxnSpPr>
        <p:spPr>
          <a:xfrm flipV="1">
            <a:off x="9366141" y="3393754"/>
            <a:ext cx="428287" cy="136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63" idx="6"/>
            <a:endCxn id="126" idx="4"/>
          </p:cNvCxnSpPr>
          <p:nvPr/>
        </p:nvCxnSpPr>
        <p:spPr>
          <a:xfrm flipH="1" flipV="1">
            <a:off x="9844916" y="3414667"/>
            <a:ext cx="752409" cy="78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4" idx="2"/>
            <a:endCxn id="126" idx="4"/>
          </p:cNvCxnSpPr>
          <p:nvPr/>
        </p:nvCxnSpPr>
        <p:spPr>
          <a:xfrm flipV="1">
            <a:off x="8680198" y="3414667"/>
            <a:ext cx="1164718" cy="5258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4" idx="6"/>
            <a:endCxn id="155" idx="3"/>
          </p:cNvCxnSpPr>
          <p:nvPr/>
        </p:nvCxnSpPr>
        <p:spPr>
          <a:xfrm flipH="1" flipV="1">
            <a:off x="7864892" y="3614847"/>
            <a:ext cx="640809" cy="3256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54" idx="3"/>
          </p:cNvCxnSpPr>
          <p:nvPr/>
        </p:nvCxnSpPr>
        <p:spPr>
          <a:xfrm>
            <a:off x="8654644" y="4002187"/>
            <a:ext cx="603658" cy="810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52" idx="3"/>
          </p:cNvCxnSpPr>
          <p:nvPr/>
        </p:nvCxnSpPr>
        <p:spPr>
          <a:xfrm flipH="1" flipV="1">
            <a:off x="6553202"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54" idx="5"/>
          </p:cNvCxnSpPr>
          <p:nvPr/>
        </p:nvCxnSpPr>
        <p:spPr>
          <a:xfrm flipH="1">
            <a:off x="7143752" y="4002187"/>
            <a:ext cx="1387503" cy="658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5" idx="4"/>
          </p:cNvCxnSpPr>
          <p:nvPr/>
        </p:nvCxnSpPr>
        <p:spPr>
          <a:xfrm flipH="1">
            <a:off x="7162802" y="3651464"/>
            <a:ext cx="613689" cy="9902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flipH="1">
            <a:off x="11409996" y="333717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椭圆 149"/>
          <p:cNvSpPr/>
          <p:nvPr/>
        </p:nvSpPr>
        <p:spPr>
          <a:xfrm flipH="1">
            <a:off x="9213020"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椭圆 150"/>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椭圆 151"/>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椭圆 152"/>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椭圆 153"/>
          <p:cNvSpPr/>
          <p:nvPr/>
        </p:nvSpPr>
        <p:spPr>
          <a:xfrm flipH="1">
            <a:off x="8505701" y="385324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椭圆 154"/>
          <p:cNvSpPr/>
          <p:nvPr/>
        </p:nvSpPr>
        <p:spPr>
          <a:xfrm flipH="1">
            <a:off x="7651473" y="3401428"/>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6" name="直接连接符 155"/>
          <p:cNvCxnSpPr>
            <a:stCxn id="152" idx="6"/>
            <a:endCxn id="222" idx="2"/>
          </p:cNvCxnSpPr>
          <p:nvPr/>
        </p:nvCxnSpPr>
        <p:spPr>
          <a:xfrm flipH="1">
            <a:off x="6435792" y="4691284"/>
            <a:ext cx="630652" cy="1797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53" idx="5"/>
            <a:endCxn id="222" idx="0"/>
          </p:cNvCxnSpPr>
          <p:nvPr/>
        </p:nvCxnSpPr>
        <p:spPr>
          <a:xfrm flipH="1">
            <a:off x="6326338" y="4149630"/>
            <a:ext cx="166851" cy="611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207" idx="6"/>
          </p:cNvCxnSpPr>
          <p:nvPr/>
        </p:nvCxnSpPr>
        <p:spPr>
          <a:xfrm flipH="1" flipV="1">
            <a:off x="5517711" y="3095853"/>
            <a:ext cx="1016309" cy="30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6496052" y="4691284"/>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222" idx="4"/>
          </p:cNvCxnSpPr>
          <p:nvPr/>
        </p:nvCxnSpPr>
        <p:spPr>
          <a:xfrm flipH="1" flipV="1">
            <a:off x="6326338" y="4980443"/>
            <a:ext cx="169714" cy="421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50" idx="2"/>
            <a:endCxn id="163" idx="5"/>
          </p:cNvCxnSpPr>
          <p:nvPr/>
        </p:nvCxnSpPr>
        <p:spPr>
          <a:xfrm flipV="1">
            <a:off x="9392412" y="4266146"/>
            <a:ext cx="1231184" cy="5571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63" idx="2"/>
            <a:endCxn id="149" idx="4"/>
          </p:cNvCxnSpPr>
          <p:nvPr/>
        </p:nvCxnSpPr>
        <p:spPr>
          <a:xfrm flipV="1">
            <a:off x="10776717" y="3587213"/>
            <a:ext cx="758297" cy="6155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flipH="1">
            <a:off x="10597325" y="4113025"/>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4" name="直接连接符 163"/>
          <p:cNvCxnSpPr>
            <a:stCxn id="171" idx="4"/>
            <a:endCxn id="165" idx="6"/>
          </p:cNvCxnSpPr>
          <p:nvPr/>
        </p:nvCxnSpPr>
        <p:spPr>
          <a:xfrm flipH="1">
            <a:off x="2974743" y="2542811"/>
            <a:ext cx="1102379" cy="4716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2724707" y="288945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1432151" y="319282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7" name="直接连接符 166"/>
          <p:cNvCxnSpPr>
            <a:stCxn id="165" idx="2"/>
            <a:endCxn id="166" idx="5"/>
          </p:cNvCxnSpPr>
          <p:nvPr/>
        </p:nvCxnSpPr>
        <p:spPr>
          <a:xfrm flipH="1">
            <a:off x="1554040" y="3014471"/>
            <a:ext cx="1170667" cy="300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08" idx="6"/>
          </p:cNvCxnSpPr>
          <p:nvPr/>
        </p:nvCxnSpPr>
        <p:spPr>
          <a:xfrm flipH="1" flipV="1">
            <a:off x="4568689" y="3482308"/>
            <a:ext cx="949337" cy="5940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5" idx="0"/>
            <a:endCxn id="170" idx="4"/>
          </p:cNvCxnSpPr>
          <p:nvPr/>
        </p:nvCxnSpPr>
        <p:spPr>
          <a:xfrm flipV="1">
            <a:off x="2849725" y="2090088"/>
            <a:ext cx="621986" cy="7993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3400310" y="1947286"/>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椭圆 170"/>
          <p:cNvSpPr/>
          <p:nvPr/>
        </p:nvSpPr>
        <p:spPr>
          <a:xfrm>
            <a:off x="3987426" y="2363419"/>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2" name="直接连接符 171"/>
          <p:cNvCxnSpPr>
            <a:stCxn id="203" idx="2"/>
            <a:endCxn id="170" idx="5"/>
          </p:cNvCxnSpPr>
          <p:nvPr/>
        </p:nvCxnSpPr>
        <p:spPr>
          <a:xfrm flipH="1">
            <a:off x="3522199" y="1986184"/>
            <a:ext cx="1496021" cy="829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endCxn id="219" idx="5"/>
          </p:cNvCxnSpPr>
          <p:nvPr/>
        </p:nvCxnSpPr>
        <p:spPr>
          <a:xfrm flipV="1">
            <a:off x="5029427" y="1583824"/>
            <a:ext cx="1555174" cy="398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202" idx="1"/>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202" idx="3"/>
          </p:cNvCxnSpPr>
          <p:nvPr/>
        </p:nvCxnSpPr>
        <p:spPr>
          <a:xfrm flipH="1">
            <a:off x="5464856" y="2128256"/>
            <a:ext cx="294010" cy="9568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endCxn id="171" idx="5"/>
          </p:cNvCxnSpPr>
          <p:nvPr/>
        </p:nvCxnSpPr>
        <p:spPr>
          <a:xfrm flipH="1" flipV="1">
            <a:off x="4140547" y="2516540"/>
            <a:ext cx="1251738" cy="554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5435827" y="3143124"/>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5116512" y="2054553"/>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203" idx="3"/>
            <a:endCxn id="171" idx="7"/>
          </p:cNvCxnSpPr>
          <p:nvPr/>
        </p:nvCxnSpPr>
        <p:spPr>
          <a:xfrm flipH="1">
            <a:off x="4140547" y="2040891"/>
            <a:ext cx="900334" cy="3487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201" idx="2"/>
            <a:endCxn id="166" idx="4"/>
          </p:cNvCxnSpPr>
          <p:nvPr/>
        </p:nvCxnSpPr>
        <p:spPr>
          <a:xfrm flipH="1" flipV="1">
            <a:off x="1503552" y="3335623"/>
            <a:ext cx="1216436" cy="1487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206" idx="1"/>
            <a:endCxn id="166" idx="4"/>
          </p:cNvCxnSpPr>
          <p:nvPr/>
        </p:nvCxnSpPr>
        <p:spPr>
          <a:xfrm flipH="1" flipV="1">
            <a:off x="1503552" y="3335623"/>
            <a:ext cx="1721547" cy="2615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206" idx="7"/>
            <a:endCxn id="208" idx="2"/>
          </p:cNvCxnSpPr>
          <p:nvPr/>
        </p:nvCxnSpPr>
        <p:spPr>
          <a:xfrm flipV="1">
            <a:off x="3348488" y="3482308"/>
            <a:ext cx="970165" cy="114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06" idx="3"/>
          </p:cNvCxnSpPr>
          <p:nvPr/>
        </p:nvCxnSpPr>
        <p:spPr>
          <a:xfrm flipH="1">
            <a:off x="2854098" y="3720567"/>
            <a:ext cx="371001" cy="1092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204" idx="3"/>
          </p:cNvCxnSpPr>
          <p:nvPr/>
        </p:nvCxnSpPr>
        <p:spPr>
          <a:xfrm flipV="1">
            <a:off x="4913881" y="4127374"/>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206" idx="5"/>
          </p:cNvCxnSpPr>
          <p:nvPr/>
        </p:nvCxnSpPr>
        <p:spPr>
          <a:xfrm>
            <a:off x="3348488" y="3720567"/>
            <a:ext cx="1620160" cy="940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208" idx="4"/>
          </p:cNvCxnSpPr>
          <p:nvPr/>
        </p:nvCxnSpPr>
        <p:spPr>
          <a:xfrm>
            <a:off x="4443671" y="3607326"/>
            <a:ext cx="505927" cy="1034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2719988" y="4733627"/>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椭圆 201"/>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椭圆 202"/>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椭圆 203"/>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椭圆 204"/>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椭圆 205"/>
          <p:cNvSpPr/>
          <p:nvPr/>
        </p:nvSpPr>
        <p:spPr>
          <a:xfrm>
            <a:off x="3199545" y="3571624"/>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椭圆 206"/>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椭圆 207"/>
          <p:cNvSpPr/>
          <p:nvPr/>
        </p:nvSpPr>
        <p:spPr>
          <a:xfrm>
            <a:off x="4318653" y="3357290"/>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9" name="直接连接符 208"/>
          <p:cNvCxnSpPr>
            <a:endCxn id="204" idx="4"/>
          </p:cNvCxnSpPr>
          <p:nvPr/>
        </p:nvCxnSpPr>
        <p:spPr>
          <a:xfrm flipV="1">
            <a:off x="4378098" y="4768652"/>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65" idx="4"/>
            <a:endCxn id="206" idx="1"/>
          </p:cNvCxnSpPr>
          <p:nvPr/>
        </p:nvCxnSpPr>
        <p:spPr>
          <a:xfrm>
            <a:off x="2849725" y="3139489"/>
            <a:ext cx="375374" cy="457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201" idx="6"/>
            <a:endCxn id="204" idx="2"/>
          </p:cNvCxnSpPr>
          <p:nvPr/>
        </p:nvCxnSpPr>
        <p:spPr>
          <a:xfrm flipV="1">
            <a:off x="2899380" y="4691284"/>
            <a:ext cx="1991840" cy="1320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4" idx="6"/>
            <a:endCxn id="222" idx="5"/>
          </p:cNvCxnSpPr>
          <p:nvPr/>
        </p:nvCxnSpPr>
        <p:spPr>
          <a:xfrm>
            <a:off x="5045956" y="4691284"/>
            <a:ext cx="1202986" cy="257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5" idx="5"/>
            <a:endCxn id="222" idx="6"/>
          </p:cNvCxnSpPr>
          <p:nvPr/>
        </p:nvCxnSpPr>
        <p:spPr>
          <a:xfrm>
            <a:off x="5619211" y="4149630"/>
            <a:ext cx="597673" cy="7213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6" name="椭圆 215"/>
          <p:cNvSpPr/>
          <p:nvPr/>
        </p:nvSpPr>
        <p:spPr>
          <a:xfrm>
            <a:off x="6445422" y="5322724"/>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椭圆 216"/>
          <p:cNvSpPr/>
          <p:nvPr/>
        </p:nvSpPr>
        <p:spPr>
          <a:xfrm flipH="1">
            <a:off x="4291265" y="531017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 name="椭圆 218"/>
          <p:cNvSpPr/>
          <p:nvPr/>
        </p:nvSpPr>
        <p:spPr>
          <a:xfrm flipH="1">
            <a:off x="6553201" y="140081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0" name="直接连接符 219"/>
          <p:cNvCxnSpPr>
            <a:stCxn id="202" idx="5"/>
            <a:endCxn id="151" idx="6"/>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椭圆 221"/>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椭圆 222"/>
          <p:cNvSpPr/>
          <p:nvPr/>
        </p:nvSpPr>
        <p:spPr>
          <a:xfrm>
            <a:off x="6525526" y="2977588"/>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椭圆 223"/>
          <p:cNvSpPr/>
          <p:nvPr/>
        </p:nvSpPr>
        <p:spPr>
          <a:xfrm>
            <a:off x="958024" y="248977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椭圆 224"/>
          <p:cNvSpPr/>
          <p:nvPr/>
        </p:nvSpPr>
        <p:spPr>
          <a:xfrm>
            <a:off x="267945" y="347334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7" name="直接连接符 226"/>
          <p:cNvCxnSpPr>
            <a:stCxn id="225" idx="0"/>
            <a:endCxn id="224" idx="3"/>
          </p:cNvCxnSpPr>
          <p:nvPr/>
        </p:nvCxnSpPr>
        <p:spPr>
          <a:xfrm flipV="1">
            <a:off x="392963" y="2638713"/>
            <a:ext cx="590615" cy="834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225" idx="5"/>
            <a:endCxn id="201" idx="2"/>
          </p:cNvCxnSpPr>
          <p:nvPr/>
        </p:nvCxnSpPr>
        <p:spPr>
          <a:xfrm>
            <a:off x="481364" y="3686766"/>
            <a:ext cx="2238624" cy="11365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2" name="矩形 231"/>
          <p:cNvSpPr/>
          <p:nvPr/>
        </p:nvSpPr>
        <p:spPr>
          <a:xfrm>
            <a:off x="-25972" y="0"/>
            <a:ext cx="12217971" cy="6911308"/>
          </a:xfrm>
          <a:prstGeom prst="rect">
            <a:avLst/>
          </a:prstGeom>
          <a:solidFill>
            <a:srgbClr val="ECECE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4" name="组合 233"/>
          <p:cNvGrpSpPr/>
          <p:nvPr/>
        </p:nvGrpSpPr>
        <p:grpSpPr>
          <a:xfrm>
            <a:off x="956569" y="1683725"/>
            <a:ext cx="1498294" cy="1498294"/>
            <a:chOff x="956569" y="2652281"/>
            <a:chExt cx="1498294" cy="1498294"/>
          </a:xfrm>
        </p:grpSpPr>
        <p:sp>
          <p:nvSpPr>
            <p:cNvPr id="235" name="椭圆 234"/>
            <p:cNvSpPr/>
            <p:nvPr/>
          </p:nvSpPr>
          <p:spPr>
            <a:xfrm>
              <a:off x="956569"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Freeform 35"/>
            <p:cNvSpPr>
              <a:spLocks noEditPoints="1"/>
            </p:cNvSpPr>
            <p:nvPr/>
          </p:nvSpPr>
          <p:spPr bwMode="auto">
            <a:xfrm>
              <a:off x="1340766" y="3069850"/>
              <a:ext cx="657510" cy="589022"/>
            </a:xfrm>
            <a:custGeom>
              <a:gdLst>
                <a:gd fmla="*/ 20 w 61" name="T0"/>
                <a:gd fmla="*/ 12 h 54" name="T1"/>
                <a:gd fmla="*/ 30 w 61" name="T2"/>
                <a:gd fmla="*/ 3 h 54" name="T3"/>
                <a:gd fmla="*/ 41 w 61" name="T4"/>
                <a:gd fmla="*/ 12 h 54" name="T5"/>
                <a:gd fmla="*/ 44 w 61" name="T6"/>
                <a:gd fmla="*/ 12 h 54" name="T7"/>
                <a:gd fmla="*/ 30 w 61" name="T8"/>
                <a:gd fmla="*/ 0 h 54" name="T9"/>
                <a:gd fmla="*/ 16 w 61" name="T10"/>
                <a:gd fmla="*/ 12 h 54" name="T11"/>
                <a:gd fmla="*/ 18 w 61" name="T12"/>
                <a:gd fmla="*/ 12 h 54" name="T13"/>
                <a:gd fmla="*/ 20 w 61" name="T14"/>
                <a:gd fmla="*/ 12 h 54" name="T15"/>
                <a:gd fmla="*/ 0 w 61" name="T16"/>
                <a:gd fmla="*/ 15 h 54" name="T17"/>
                <a:gd fmla="*/ 0 w 61" name="T18"/>
                <a:gd fmla="*/ 29 h 54" name="T19"/>
                <a:gd fmla="*/ 24 w 61" name="T20"/>
                <a:gd fmla="*/ 29 h 54" name="T21"/>
                <a:gd fmla="*/ 26 w 61" name="T22"/>
                <a:gd fmla="*/ 35 h 54" name="T23"/>
                <a:gd fmla="*/ 35 w 61" name="T24"/>
                <a:gd fmla="*/ 35 h 54" name="T25"/>
                <a:gd fmla="*/ 37 w 61" name="T26"/>
                <a:gd fmla="*/ 29 h 54" name="T27"/>
                <a:gd fmla="*/ 61 w 61" name="T28"/>
                <a:gd fmla="*/ 29 h 54" name="T29"/>
                <a:gd fmla="*/ 61 w 61" name="T30"/>
                <a:gd fmla="*/ 15 h 54" name="T31"/>
                <a:gd fmla="*/ 0 w 61" name="T32"/>
                <a:gd fmla="*/ 15 h 54" name="T33"/>
                <a:gd fmla="*/ 38 w 61" name="T34"/>
                <a:gd fmla="*/ 38 h 54" name="T35"/>
                <a:gd fmla="*/ 22 w 61" name="T36"/>
                <a:gd fmla="*/ 38 h 54" name="T37"/>
                <a:gd fmla="*/ 21 w 61" name="T38"/>
                <a:gd fmla="*/ 33 h 54" name="T39"/>
                <a:gd fmla="*/ 0 w 61" name="T40"/>
                <a:gd fmla="*/ 33 h 54" name="T41"/>
                <a:gd fmla="*/ 0 w 61" name="T42"/>
                <a:gd fmla="*/ 54 h 54" name="T43"/>
                <a:gd fmla="*/ 61 w 61" name="T44"/>
                <a:gd fmla="*/ 54 h 54" name="T45"/>
                <a:gd fmla="*/ 61 w 61" name="T46"/>
                <a:gd fmla="*/ 33 h 54" name="T47"/>
                <a:gd fmla="*/ 40 w 61" name="T48"/>
                <a:gd fmla="*/ 33 h 54" name="T49"/>
                <a:gd fmla="*/ 38 w 61" name="T50"/>
                <a:gd fmla="*/ 38 h 5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4" w="61">
                  <a:moveTo>
                    <a:pt x="20" y="12"/>
                  </a:moveTo>
                  <a:cubicBezTo>
                    <a:pt x="21" y="7"/>
                    <a:pt x="25" y="3"/>
                    <a:pt x="30" y="3"/>
                  </a:cubicBezTo>
                  <a:cubicBezTo>
                    <a:pt x="35" y="3"/>
                    <a:pt x="40" y="7"/>
                    <a:pt x="41" y="12"/>
                  </a:cubicBezTo>
                  <a:cubicBezTo>
                    <a:pt x="44" y="12"/>
                    <a:pt x="44" y="12"/>
                    <a:pt x="44" y="12"/>
                  </a:cubicBezTo>
                  <a:cubicBezTo>
                    <a:pt x="43" y="5"/>
                    <a:pt x="37" y="0"/>
                    <a:pt x="30" y="0"/>
                  </a:cubicBezTo>
                  <a:cubicBezTo>
                    <a:pt x="24" y="0"/>
                    <a:pt x="17" y="5"/>
                    <a:pt x="16" y="12"/>
                  </a:cubicBezTo>
                  <a:cubicBezTo>
                    <a:pt x="16" y="12"/>
                    <a:pt x="18" y="12"/>
                    <a:pt x="18" y="12"/>
                  </a:cubicBezTo>
                  <a:lnTo>
                    <a:pt x="20" y="12"/>
                  </a:lnTo>
                  <a:close/>
                  <a:moveTo>
                    <a:pt x="0" y="15"/>
                  </a:moveTo>
                  <a:cubicBezTo>
                    <a:pt x="0" y="29"/>
                    <a:pt x="0" y="29"/>
                    <a:pt x="0" y="29"/>
                  </a:cubicBezTo>
                  <a:cubicBezTo>
                    <a:pt x="24" y="29"/>
                    <a:pt x="24" y="29"/>
                    <a:pt x="24" y="29"/>
                  </a:cubicBezTo>
                  <a:cubicBezTo>
                    <a:pt x="26" y="35"/>
                    <a:pt x="26" y="35"/>
                    <a:pt x="26" y="35"/>
                  </a:cubicBezTo>
                  <a:cubicBezTo>
                    <a:pt x="35" y="35"/>
                    <a:pt x="35" y="35"/>
                    <a:pt x="35" y="35"/>
                  </a:cubicBezTo>
                  <a:cubicBezTo>
                    <a:pt x="37" y="29"/>
                    <a:pt x="37" y="29"/>
                    <a:pt x="37" y="29"/>
                  </a:cubicBezTo>
                  <a:cubicBezTo>
                    <a:pt x="61" y="29"/>
                    <a:pt x="61" y="29"/>
                    <a:pt x="61" y="29"/>
                  </a:cubicBezTo>
                  <a:cubicBezTo>
                    <a:pt x="61" y="15"/>
                    <a:pt x="61" y="15"/>
                    <a:pt x="61" y="15"/>
                  </a:cubicBezTo>
                  <a:lnTo>
                    <a:pt x="0" y="15"/>
                  </a:lnTo>
                  <a:close/>
                  <a:moveTo>
                    <a:pt x="38" y="38"/>
                  </a:moveTo>
                  <a:cubicBezTo>
                    <a:pt x="22" y="38"/>
                    <a:pt x="22" y="38"/>
                    <a:pt x="22" y="38"/>
                  </a:cubicBezTo>
                  <a:cubicBezTo>
                    <a:pt x="21" y="33"/>
                    <a:pt x="21" y="33"/>
                    <a:pt x="21" y="33"/>
                  </a:cubicBezTo>
                  <a:cubicBezTo>
                    <a:pt x="0" y="33"/>
                    <a:pt x="0" y="33"/>
                    <a:pt x="0" y="33"/>
                  </a:cubicBezTo>
                  <a:cubicBezTo>
                    <a:pt x="0" y="54"/>
                    <a:pt x="0" y="54"/>
                    <a:pt x="0" y="54"/>
                  </a:cubicBezTo>
                  <a:cubicBezTo>
                    <a:pt x="61" y="54"/>
                    <a:pt x="61" y="54"/>
                    <a:pt x="61" y="54"/>
                  </a:cubicBezTo>
                  <a:cubicBezTo>
                    <a:pt x="61" y="33"/>
                    <a:pt x="61" y="33"/>
                    <a:pt x="61" y="33"/>
                  </a:cubicBezTo>
                  <a:cubicBezTo>
                    <a:pt x="40" y="33"/>
                    <a:pt x="40" y="33"/>
                    <a:pt x="40" y="33"/>
                  </a:cubicBezTo>
                  <a:lnTo>
                    <a:pt x="38"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8" name="组合 237"/>
          <p:cNvGrpSpPr/>
          <p:nvPr/>
        </p:nvGrpSpPr>
        <p:grpSpPr>
          <a:xfrm>
            <a:off x="3953307" y="1683725"/>
            <a:ext cx="1498294" cy="1498294"/>
            <a:chOff x="3953307" y="2652281"/>
            <a:chExt cx="1498294" cy="1498294"/>
          </a:xfrm>
        </p:grpSpPr>
        <p:sp>
          <p:nvSpPr>
            <p:cNvPr id="239" name="椭圆 238"/>
            <p:cNvSpPr/>
            <p:nvPr/>
          </p:nvSpPr>
          <p:spPr>
            <a:xfrm>
              <a:off x="3953307"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Freeform 119"/>
            <p:cNvSpPr>
              <a:spLocks noEditPoints="1"/>
            </p:cNvSpPr>
            <p:nvPr/>
          </p:nvSpPr>
          <p:spPr bwMode="auto">
            <a:xfrm>
              <a:off x="4505177" y="3071918"/>
              <a:ext cx="429208" cy="652945"/>
            </a:xfrm>
            <a:custGeom>
              <a:gdLst>
                <a:gd fmla="*/ 20 w 40" name="T0"/>
                <a:gd fmla="*/ 60 h 60" name="T1"/>
                <a:gd fmla="*/ 27 w 40" name="T2"/>
                <a:gd fmla="*/ 57 h 60" name="T3"/>
                <a:gd fmla="*/ 14 w 40" name="T4"/>
                <a:gd fmla="*/ 57 h 60" name="T5"/>
                <a:gd fmla="*/ 20 w 40" name="T6"/>
                <a:gd fmla="*/ 60 h 60" name="T7"/>
                <a:gd fmla="*/ 30 w 40" name="T8"/>
                <a:gd fmla="*/ 52 h 60" name="T9"/>
                <a:gd fmla="*/ 11 w 40" name="T10"/>
                <a:gd fmla="*/ 52 h 60" name="T11"/>
                <a:gd fmla="*/ 9 w 40" name="T12"/>
                <a:gd fmla="*/ 53 h 60" name="T13"/>
                <a:gd fmla="*/ 11 w 40" name="T14"/>
                <a:gd fmla="*/ 55 h 60" name="T15"/>
                <a:gd fmla="*/ 30 w 40" name="T16"/>
                <a:gd fmla="*/ 55 h 60" name="T17"/>
                <a:gd fmla="*/ 31 w 40" name="T18"/>
                <a:gd fmla="*/ 53 h 60" name="T19"/>
                <a:gd fmla="*/ 30 w 40" name="T20"/>
                <a:gd fmla="*/ 52 h 60" name="T21"/>
                <a:gd fmla="*/ 30 w 40" name="T22"/>
                <a:gd fmla="*/ 46 h 60" name="T23"/>
                <a:gd fmla="*/ 11 w 40" name="T24"/>
                <a:gd fmla="*/ 46 h 60" name="T25"/>
                <a:gd fmla="*/ 9 w 40" name="T26"/>
                <a:gd fmla="*/ 48 h 60" name="T27"/>
                <a:gd fmla="*/ 11 w 40" name="T28"/>
                <a:gd fmla="*/ 50 h 60" name="T29"/>
                <a:gd fmla="*/ 30 w 40" name="T30"/>
                <a:gd fmla="*/ 50 h 60" name="T31"/>
                <a:gd fmla="*/ 31 w 40" name="T32"/>
                <a:gd fmla="*/ 48 h 60" name="T33"/>
                <a:gd fmla="*/ 30 w 40" name="T34"/>
                <a:gd fmla="*/ 46 h 60" name="T35"/>
                <a:gd fmla="*/ 20 w 40" name="T36"/>
                <a:gd fmla="*/ 0 h 60" name="T37"/>
                <a:gd fmla="*/ 0 w 40" name="T38"/>
                <a:gd fmla="*/ 20 h 60" name="T39"/>
                <a:gd fmla="*/ 9 w 40" name="T40"/>
                <a:gd fmla="*/ 39 h 60" name="T41"/>
                <a:gd fmla="*/ 10 w 40" name="T42"/>
                <a:gd fmla="*/ 44 h 60" name="T43"/>
                <a:gd fmla="*/ 30 w 40" name="T44"/>
                <a:gd fmla="*/ 44 h 60" name="T45"/>
                <a:gd fmla="*/ 32 w 40" name="T46"/>
                <a:gd fmla="*/ 39 h 60" name="T47"/>
                <a:gd fmla="*/ 40 w 40" name="T48"/>
                <a:gd fmla="*/ 20 h 60" name="T49"/>
                <a:gd fmla="*/ 20 w 40" name="T50"/>
                <a:gd fmla="*/ 0 h 60" name="T51"/>
                <a:gd fmla="*/ 32 w 40" name="T52"/>
                <a:gd fmla="*/ 24 h 60" name="T53"/>
                <a:gd fmla="*/ 26 w 40" name="T54"/>
                <a:gd fmla="*/ 41 h 60" name="T55"/>
                <a:gd fmla="*/ 26 w 40" name="T56"/>
                <a:gd fmla="*/ 41 h 60" name="T57"/>
                <a:gd fmla="*/ 23 w 40" name="T58"/>
                <a:gd fmla="*/ 41 h 60" name="T59"/>
                <a:gd fmla="*/ 23 w 40" name="T60"/>
                <a:gd fmla="*/ 40 h 60" name="T61"/>
                <a:gd fmla="*/ 27 w 40" name="T62"/>
                <a:gd fmla="*/ 26 h 60" name="T63"/>
                <a:gd fmla="*/ 27 w 40" name="T64"/>
                <a:gd fmla="*/ 26 h 60" name="T65"/>
                <a:gd fmla="*/ 27 w 40" name="T66"/>
                <a:gd fmla="*/ 26 h 60" name="T67"/>
                <a:gd fmla="*/ 24 w 40" name="T68"/>
                <a:gd fmla="*/ 25 h 60" name="T69"/>
                <a:gd fmla="*/ 21 w 40" name="T70"/>
                <a:gd fmla="*/ 26 h 60" name="T71"/>
                <a:gd fmla="*/ 17 w 40" name="T72"/>
                <a:gd fmla="*/ 25 h 60" name="T73"/>
                <a:gd fmla="*/ 13 w 40" name="T74"/>
                <a:gd fmla="*/ 26 h 60" name="T75"/>
                <a:gd fmla="*/ 17 w 40" name="T76"/>
                <a:gd fmla="*/ 40 h 60" name="T77"/>
                <a:gd fmla="*/ 17 w 40" name="T78"/>
                <a:gd fmla="*/ 41 h 60" name="T79"/>
                <a:gd fmla="*/ 14 w 40" name="T80"/>
                <a:gd fmla="*/ 41 h 60" name="T81"/>
                <a:gd fmla="*/ 14 w 40" name="T82"/>
                <a:gd fmla="*/ 41 h 60" name="T83"/>
                <a:gd fmla="*/ 8 w 40" name="T84"/>
                <a:gd fmla="*/ 24 h 60" name="T85"/>
                <a:gd fmla="*/ 8 w 40" name="T86"/>
                <a:gd fmla="*/ 24 h 60" name="T87"/>
                <a:gd fmla="*/ 8 w 40" name="T88"/>
                <a:gd fmla="*/ 24 h 60" name="T89"/>
                <a:gd fmla="*/ 8 w 40" name="T90"/>
                <a:gd fmla="*/ 23 h 60" name="T91"/>
                <a:gd fmla="*/ 8 w 40" name="T92"/>
                <a:gd fmla="*/ 23 h 60" name="T93"/>
                <a:gd fmla="*/ 9 w 40" name="T94"/>
                <a:gd fmla="*/ 22 h 60" name="T95"/>
                <a:gd fmla="*/ 11 w 40" name="T96"/>
                <a:gd fmla="*/ 22 h 60" name="T97"/>
                <a:gd fmla="*/ 11 w 40" name="T98"/>
                <a:gd fmla="*/ 22 h 60" name="T99"/>
                <a:gd fmla="*/ 13 w 40" name="T100"/>
                <a:gd fmla="*/ 23 h 60" name="T101"/>
                <a:gd fmla="*/ 16 w 40" name="T102"/>
                <a:gd fmla="*/ 22 h 60" name="T103"/>
                <a:gd fmla="*/ 17 w 40" name="T104"/>
                <a:gd fmla="*/ 22 h 60" name="T105"/>
                <a:gd fmla="*/ 18 w 40" name="T106"/>
                <a:gd fmla="*/ 22 h 60" name="T107"/>
                <a:gd fmla="*/ 21 w 40" name="T108"/>
                <a:gd fmla="*/ 24 h 60" name="T109"/>
                <a:gd fmla="*/ 23 w 40" name="T110"/>
                <a:gd fmla="*/ 22 h 60" name="T111"/>
                <a:gd fmla="*/ 24 w 40" name="T112"/>
                <a:gd fmla="*/ 22 h 60" name="T113"/>
                <a:gd fmla="*/ 25 w 40" name="T114"/>
                <a:gd fmla="*/ 22 h 60" name="T115"/>
                <a:gd fmla="*/ 27 w 40" name="T116"/>
                <a:gd fmla="*/ 24 h 60" name="T117"/>
                <a:gd fmla="*/ 27 w 40" name="T118"/>
                <a:gd fmla="*/ 24 h 60" name="T119"/>
                <a:gd fmla="*/ 30 w 40" name="T120"/>
                <a:gd fmla="*/ 22 h 60" name="T121"/>
                <a:gd fmla="*/ 32 w 40" name="T122"/>
                <a:gd fmla="*/ 22 h 60" name="T123"/>
                <a:gd fmla="*/ 32 w 40" name="T124"/>
                <a:gd fmla="*/ 24 h 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 w="40">
                  <a:moveTo>
                    <a:pt x="20" y="60"/>
                  </a:moveTo>
                  <a:cubicBezTo>
                    <a:pt x="23" y="60"/>
                    <a:pt x="26" y="59"/>
                    <a:pt x="27" y="57"/>
                  </a:cubicBezTo>
                  <a:cubicBezTo>
                    <a:pt x="14" y="57"/>
                    <a:pt x="14" y="57"/>
                    <a:pt x="14" y="57"/>
                  </a:cubicBezTo>
                  <a:cubicBezTo>
                    <a:pt x="15" y="59"/>
                    <a:pt x="17" y="60"/>
                    <a:pt x="20" y="60"/>
                  </a:cubicBezTo>
                  <a:close/>
                  <a:moveTo>
                    <a:pt x="30" y="52"/>
                  </a:moveTo>
                  <a:cubicBezTo>
                    <a:pt x="11" y="52"/>
                    <a:pt x="11" y="52"/>
                    <a:pt x="11" y="52"/>
                  </a:cubicBezTo>
                  <a:cubicBezTo>
                    <a:pt x="10" y="52"/>
                    <a:pt x="9" y="52"/>
                    <a:pt x="9" y="53"/>
                  </a:cubicBezTo>
                  <a:cubicBezTo>
                    <a:pt x="9" y="54"/>
                    <a:pt x="10" y="55"/>
                    <a:pt x="11" y="55"/>
                  </a:cubicBezTo>
                  <a:cubicBezTo>
                    <a:pt x="30" y="55"/>
                    <a:pt x="30" y="55"/>
                    <a:pt x="30" y="55"/>
                  </a:cubicBezTo>
                  <a:cubicBezTo>
                    <a:pt x="31" y="55"/>
                    <a:pt x="31" y="54"/>
                    <a:pt x="31" y="53"/>
                  </a:cubicBezTo>
                  <a:cubicBezTo>
                    <a:pt x="31" y="52"/>
                    <a:pt x="31" y="52"/>
                    <a:pt x="30" y="52"/>
                  </a:cubicBezTo>
                  <a:close/>
                  <a:moveTo>
                    <a:pt x="30" y="46"/>
                  </a:moveTo>
                  <a:cubicBezTo>
                    <a:pt x="11" y="46"/>
                    <a:pt x="11" y="46"/>
                    <a:pt x="11" y="46"/>
                  </a:cubicBezTo>
                  <a:cubicBezTo>
                    <a:pt x="10" y="46"/>
                    <a:pt x="9" y="47"/>
                    <a:pt x="9" y="48"/>
                  </a:cubicBezTo>
                  <a:cubicBezTo>
                    <a:pt x="9" y="49"/>
                    <a:pt x="10" y="50"/>
                    <a:pt x="11" y="50"/>
                  </a:cubicBezTo>
                  <a:cubicBezTo>
                    <a:pt x="30" y="50"/>
                    <a:pt x="30" y="50"/>
                    <a:pt x="30" y="50"/>
                  </a:cubicBezTo>
                  <a:cubicBezTo>
                    <a:pt x="31" y="50"/>
                    <a:pt x="31" y="49"/>
                    <a:pt x="31" y="48"/>
                  </a:cubicBezTo>
                  <a:cubicBezTo>
                    <a:pt x="31" y="47"/>
                    <a:pt x="31" y="46"/>
                    <a:pt x="30" y="46"/>
                  </a:cubicBezTo>
                  <a:close/>
                  <a:moveTo>
                    <a:pt x="20" y="0"/>
                  </a:moveTo>
                  <a:cubicBezTo>
                    <a:pt x="9" y="0"/>
                    <a:pt x="0" y="9"/>
                    <a:pt x="0" y="20"/>
                  </a:cubicBezTo>
                  <a:cubicBezTo>
                    <a:pt x="0" y="28"/>
                    <a:pt x="6" y="33"/>
                    <a:pt x="9" y="39"/>
                  </a:cubicBezTo>
                  <a:cubicBezTo>
                    <a:pt x="10" y="41"/>
                    <a:pt x="10" y="44"/>
                    <a:pt x="10" y="44"/>
                  </a:cubicBezTo>
                  <a:cubicBezTo>
                    <a:pt x="30" y="44"/>
                    <a:pt x="30" y="44"/>
                    <a:pt x="30" y="44"/>
                  </a:cubicBezTo>
                  <a:cubicBezTo>
                    <a:pt x="30" y="44"/>
                    <a:pt x="31" y="41"/>
                    <a:pt x="32" y="39"/>
                  </a:cubicBezTo>
                  <a:cubicBezTo>
                    <a:pt x="35" y="33"/>
                    <a:pt x="40" y="28"/>
                    <a:pt x="40" y="20"/>
                  </a:cubicBezTo>
                  <a:cubicBezTo>
                    <a:pt x="40" y="9"/>
                    <a:pt x="31" y="0"/>
                    <a:pt x="20" y="0"/>
                  </a:cubicBezTo>
                  <a:close/>
                  <a:moveTo>
                    <a:pt x="32" y="24"/>
                  </a:moveTo>
                  <a:cubicBezTo>
                    <a:pt x="29" y="28"/>
                    <a:pt x="27" y="34"/>
                    <a:pt x="26" y="41"/>
                  </a:cubicBezTo>
                  <a:cubicBezTo>
                    <a:pt x="26" y="41"/>
                    <a:pt x="26" y="41"/>
                    <a:pt x="26" y="41"/>
                  </a:cubicBezTo>
                  <a:cubicBezTo>
                    <a:pt x="23" y="41"/>
                    <a:pt x="23" y="41"/>
                    <a:pt x="23" y="41"/>
                  </a:cubicBezTo>
                  <a:cubicBezTo>
                    <a:pt x="23" y="40"/>
                    <a:pt x="23" y="40"/>
                    <a:pt x="23" y="40"/>
                  </a:cubicBezTo>
                  <a:cubicBezTo>
                    <a:pt x="24" y="35"/>
                    <a:pt x="25" y="30"/>
                    <a:pt x="27" y="26"/>
                  </a:cubicBezTo>
                  <a:cubicBezTo>
                    <a:pt x="27" y="26"/>
                    <a:pt x="27" y="26"/>
                    <a:pt x="27" y="26"/>
                  </a:cubicBezTo>
                  <a:cubicBezTo>
                    <a:pt x="27" y="26"/>
                    <a:pt x="27" y="26"/>
                    <a:pt x="27" y="26"/>
                  </a:cubicBezTo>
                  <a:cubicBezTo>
                    <a:pt x="26" y="26"/>
                    <a:pt x="25" y="26"/>
                    <a:pt x="24" y="25"/>
                  </a:cubicBezTo>
                  <a:cubicBezTo>
                    <a:pt x="23" y="26"/>
                    <a:pt x="22" y="26"/>
                    <a:pt x="21" y="26"/>
                  </a:cubicBezTo>
                  <a:cubicBezTo>
                    <a:pt x="19" y="26"/>
                    <a:pt x="18" y="26"/>
                    <a:pt x="17" y="25"/>
                  </a:cubicBezTo>
                  <a:cubicBezTo>
                    <a:pt x="15" y="26"/>
                    <a:pt x="14" y="26"/>
                    <a:pt x="13" y="26"/>
                  </a:cubicBezTo>
                  <a:cubicBezTo>
                    <a:pt x="16" y="32"/>
                    <a:pt x="17" y="39"/>
                    <a:pt x="17" y="40"/>
                  </a:cubicBezTo>
                  <a:cubicBezTo>
                    <a:pt x="17" y="41"/>
                    <a:pt x="17" y="41"/>
                    <a:pt x="17" y="41"/>
                  </a:cubicBezTo>
                  <a:cubicBezTo>
                    <a:pt x="14" y="41"/>
                    <a:pt x="14" y="41"/>
                    <a:pt x="14" y="41"/>
                  </a:cubicBezTo>
                  <a:cubicBezTo>
                    <a:pt x="14" y="41"/>
                    <a:pt x="14" y="41"/>
                    <a:pt x="14" y="41"/>
                  </a:cubicBezTo>
                  <a:cubicBezTo>
                    <a:pt x="14" y="38"/>
                    <a:pt x="13" y="30"/>
                    <a:pt x="8" y="24"/>
                  </a:cubicBezTo>
                  <a:cubicBezTo>
                    <a:pt x="8" y="24"/>
                    <a:pt x="8" y="24"/>
                    <a:pt x="8" y="24"/>
                  </a:cubicBezTo>
                  <a:cubicBezTo>
                    <a:pt x="8" y="24"/>
                    <a:pt x="8" y="24"/>
                    <a:pt x="8" y="24"/>
                  </a:cubicBezTo>
                  <a:cubicBezTo>
                    <a:pt x="8" y="24"/>
                    <a:pt x="8" y="23"/>
                    <a:pt x="8" y="23"/>
                  </a:cubicBezTo>
                  <a:cubicBezTo>
                    <a:pt x="8" y="23"/>
                    <a:pt x="8" y="23"/>
                    <a:pt x="8" y="23"/>
                  </a:cubicBezTo>
                  <a:cubicBezTo>
                    <a:pt x="8" y="23"/>
                    <a:pt x="8" y="22"/>
                    <a:pt x="9" y="22"/>
                  </a:cubicBezTo>
                  <a:cubicBezTo>
                    <a:pt x="9" y="21"/>
                    <a:pt x="10" y="21"/>
                    <a:pt x="11" y="22"/>
                  </a:cubicBezTo>
                  <a:cubicBezTo>
                    <a:pt x="11" y="22"/>
                    <a:pt x="11" y="22"/>
                    <a:pt x="11" y="22"/>
                  </a:cubicBezTo>
                  <a:cubicBezTo>
                    <a:pt x="11" y="23"/>
                    <a:pt x="12" y="23"/>
                    <a:pt x="13" y="23"/>
                  </a:cubicBezTo>
                  <a:cubicBezTo>
                    <a:pt x="14" y="23"/>
                    <a:pt x="15" y="23"/>
                    <a:pt x="16" y="22"/>
                  </a:cubicBezTo>
                  <a:cubicBezTo>
                    <a:pt x="16" y="22"/>
                    <a:pt x="17" y="22"/>
                    <a:pt x="17" y="22"/>
                  </a:cubicBezTo>
                  <a:cubicBezTo>
                    <a:pt x="17" y="22"/>
                    <a:pt x="18" y="22"/>
                    <a:pt x="18" y="22"/>
                  </a:cubicBezTo>
                  <a:cubicBezTo>
                    <a:pt x="19" y="23"/>
                    <a:pt x="20" y="24"/>
                    <a:pt x="21" y="24"/>
                  </a:cubicBezTo>
                  <a:cubicBezTo>
                    <a:pt x="22" y="24"/>
                    <a:pt x="23" y="23"/>
                    <a:pt x="23" y="22"/>
                  </a:cubicBezTo>
                  <a:cubicBezTo>
                    <a:pt x="23" y="22"/>
                    <a:pt x="24" y="22"/>
                    <a:pt x="24" y="22"/>
                  </a:cubicBezTo>
                  <a:cubicBezTo>
                    <a:pt x="25" y="22"/>
                    <a:pt x="25" y="22"/>
                    <a:pt x="25" y="22"/>
                  </a:cubicBezTo>
                  <a:cubicBezTo>
                    <a:pt x="26" y="23"/>
                    <a:pt x="26" y="24"/>
                    <a:pt x="27" y="24"/>
                  </a:cubicBezTo>
                  <a:cubicBezTo>
                    <a:pt x="27" y="24"/>
                    <a:pt x="27" y="24"/>
                    <a:pt x="27" y="24"/>
                  </a:cubicBezTo>
                  <a:cubicBezTo>
                    <a:pt x="28" y="24"/>
                    <a:pt x="29" y="23"/>
                    <a:pt x="30" y="22"/>
                  </a:cubicBezTo>
                  <a:cubicBezTo>
                    <a:pt x="31" y="22"/>
                    <a:pt x="32" y="21"/>
                    <a:pt x="32" y="22"/>
                  </a:cubicBezTo>
                  <a:cubicBezTo>
                    <a:pt x="33" y="22"/>
                    <a:pt x="33" y="23"/>
                    <a:pt x="32"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1" name="组合 240"/>
          <p:cNvGrpSpPr/>
          <p:nvPr/>
        </p:nvGrpSpPr>
        <p:grpSpPr>
          <a:xfrm>
            <a:off x="9582926" y="1683725"/>
            <a:ext cx="1498294" cy="1498294"/>
            <a:chOff x="9582926" y="2652281"/>
            <a:chExt cx="1498294" cy="1498294"/>
          </a:xfrm>
        </p:grpSpPr>
        <p:sp>
          <p:nvSpPr>
            <p:cNvPr id="242" name="椭圆 241"/>
            <p:cNvSpPr/>
            <p:nvPr/>
          </p:nvSpPr>
          <p:spPr>
            <a:xfrm>
              <a:off x="9582926"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Freeform 42"/>
            <p:cNvSpPr>
              <a:spLocks noEditPoints="1"/>
            </p:cNvSpPr>
            <p:nvPr/>
          </p:nvSpPr>
          <p:spPr bwMode="auto">
            <a:xfrm>
              <a:off x="10013947" y="3059461"/>
              <a:ext cx="680343" cy="689475"/>
            </a:xfrm>
            <a:custGeom>
              <a:gdLst>
                <a:gd fmla="*/ 63 w 63" name="T0"/>
                <a:gd fmla="*/ 31 h 63" name="T1"/>
                <a:gd fmla="*/ 38 w 63" name="T2"/>
                <a:gd fmla="*/ 47 h 63" name="T3"/>
                <a:gd fmla="*/ 34 w 63" name="T4"/>
                <a:gd fmla="*/ 51 h 63" name="T5"/>
                <a:gd fmla="*/ 32 w 63" name="T6"/>
                <a:gd fmla="*/ 54 h 63" name="T7"/>
                <a:gd fmla="*/ 30 w 63" name="T8"/>
                <a:gd fmla="*/ 52 h 63" name="T9"/>
                <a:gd fmla="*/ 29 w 63" name="T10"/>
                <a:gd fmla="*/ 39 h 63" name="T11"/>
                <a:gd fmla="*/ 27 w 63" name="T12"/>
                <a:gd fmla="*/ 36 h 63" name="T13"/>
                <a:gd fmla="*/ 21 w 63" name="T14"/>
                <a:gd fmla="*/ 32 h 63" name="T15"/>
                <a:gd fmla="*/ 12 w 63" name="T16"/>
                <a:gd fmla="*/ 20 h 63" name="T17"/>
                <a:gd fmla="*/ 16 w 63" name="T18"/>
                <a:gd fmla="*/ 14 h 63" name="T19"/>
                <a:gd fmla="*/ 32 w 63" name="T20"/>
                <a:gd fmla="*/ 7 h 63" name="T21"/>
                <a:gd fmla="*/ 32 w 63" name="T22"/>
                <a:gd fmla="*/ 15 h 63" name="T23"/>
                <a:gd fmla="*/ 32 w 63" name="T24"/>
                <a:gd fmla="*/ 19 h 63" name="T25"/>
                <a:gd fmla="*/ 28 w 63" name="T26"/>
                <a:gd fmla="*/ 17 h 63" name="T27"/>
                <a:gd fmla="*/ 25 w 63" name="T28"/>
                <a:gd fmla="*/ 21 h 63" name="T29"/>
                <a:gd fmla="*/ 29 w 63" name="T30"/>
                <a:gd fmla="*/ 21 h 63" name="T31"/>
                <a:gd fmla="*/ 33 w 63" name="T32"/>
                <a:gd fmla="*/ 20 h 63" name="T33"/>
                <a:gd fmla="*/ 35 w 63" name="T34"/>
                <a:gd fmla="*/ 25 h 63" name="T35"/>
                <a:gd fmla="*/ 32 w 63" name="T36"/>
                <a:gd fmla="*/ 26 h 63" name="T37"/>
                <a:gd fmla="*/ 29 w 63" name="T38"/>
                <a:gd fmla="*/ 31 h 63" name="T39"/>
                <a:gd fmla="*/ 24 w 63" name="T40"/>
                <a:gd fmla="*/ 33 h 63" name="T41"/>
                <a:gd fmla="*/ 27 w 63" name="T42"/>
                <a:gd fmla="*/ 35 h 63" name="T43"/>
                <a:gd fmla="*/ 30 w 63" name="T44"/>
                <a:gd fmla="*/ 36 h 63" name="T45"/>
                <a:gd fmla="*/ 36 w 63" name="T46"/>
                <a:gd fmla="*/ 38 h 63" name="T47"/>
                <a:gd fmla="*/ 41 w 63" name="T48"/>
                <a:gd fmla="*/ 41 h 63" name="T49"/>
                <a:gd fmla="*/ 31 w 63" name="T50"/>
                <a:gd fmla="*/ 34 h 63" name="T51"/>
                <a:gd fmla="*/ 28 w 63" name="T52"/>
                <a:gd fmla="*/ 33 h 63" name="T53"/>
                <a:gd fmla="*/ 30 w 63" name="T54"/>
                <a:gd fmla="*/ 33 h 63" name="T55"/>
                <a:gd fmla="*/ 32 w 63" name="T56"/>
                <a:gd fmla="*/ 34 h 63" name="T57"/>
                <a:gd fmla="*/ 37 w 63" name="T58"/>
                <a:gd fmla="*/ 18 h 63" name="T59"/>
                <a:gd fmla="*/ 31 w 63" name="T60"/>
                <a:gd fmla="*/ 11 h 63" name="T61"/>
                <a:gd fmla="*/ 39 w 63" name="T62"/>
                <a:gd fmla="*/ 7 h 63" name="T63"/>
                <a:gd fmla="*/ 46 w 63" name="T64"/>
                <a:gd fmla="*/ 10 h 63" name="T65"/>
                <a:gd fmla="*/ 45 w 63" name="T66"/>
                <a:gd fmla="*/ 15 h 63" name="T67"/>
                <a:gd fmla="*/ 46 w 63" name="T68"/>
                <a:gd fmla="*/ 18 h 63" name="T69"/>
                <a:gd fmla="*/ 54 w 63" name="T70"/>
                <a:gd fmla="*/ 40 h 63" name="T71"/>
                <a:gd fmla="*/ 47 w 63" name="T72"/>
                <a:gd fmla="*/ 34 h 63" name="T73"/>
                <a:gd fmla="*/ 50 w 63" name="T74"/>
                <a:gd fmla="*/ 26 h 63" name="T75"/>
                <a:gd fmla="*/ 50 w 63" name="T76"/>
                <a:gd fmla="*/ 23 h 63" name="T77"/>
                <a:gd fmla="*/ 49 w 63" name="T78"/>
                <a:gd fmla="*/ 21 h 63" name="T79"/>
                <a:gd fmla="*/ 52 w 63" name="T80"/>
                <a:gd fmla="*/ 23 h 63" name="T81"/>
                <a:gd fmla="*/ 53 w 63" name="T82"/>
                <a:gd fmla="*/ 19 h 63" name="T83"/>
                <a:gd fmla="*/ 56 w 63" name="T84"/>
                <a:gd fmla="*/ 19 h 63" name="T85"/>
                <a:gd fmla="*/ 56 w 63" name="T86"/>
                <a:gd fmla="*/ 21 h 63" name="T87"/>
                <a:gd fmla="*/ 56 w 63" name="T88"/>
                <a:gd fmla="*/ 22 h 63" name="T89"/>
                <a:gd fmla="*/ 59 w 63" name="T90"/>
                <a:gd fmla="*/ 28 h 63" name="T91"/>
                <a:gd fmla="*/ 58 w 63" name="T92"/>
                <a:gd fmla="*/ 28 h 63" name="T93"/>
                <a:gd fmla="*/ 56 w 63" name="T94"/>
                <a:gd fmla="*/ 26 h 63" name="T95"/>
                <a:gd fmla="*/ 56 w 63" name="T96"/>
                <a:gd fmla="*/ 27 h 63" name="T97"/>
                <a:gd fmla="*/ 56 w 63" name="T98"/>
                <a:gd fmla="*/ 28 h 63" name="T99"/>
                <a:gd fmla="*/ 56 w 63" name="T100"/>
                <a:gd fmla="*/ 28 h 63" name="T101"/>
                <a:gd fmla="*/ 53 w 63" name="T102"/>
                <a:gd fmla="*/ 26 h 63" name="T103"/>
                <a:gd fmla="*/ 52 w 63" name="T104"/>
                <a:gd fmla="*/ 28 h 63" name="T105"/>
                <a:gd fmla="*/ 58 w 63" name="T106"/>
                <a:gd fmla="*/ 30 h 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62">
                  <a:moveTo>
                    <a:pt x="32" y="0"/>
                  </a:moveTo>
                  <a:cubicBezTo>
                    <a:pt x="14" y="0"/>
                    <a:pt x="0" y="14"/>
                    <a:pt x="0" y="31"/>
                  </a:cubicBezTo>
                  <a:cubicBezTo>
                    <a:pt x="0" y="49"/>
                    <a:pt x="14" y="63"/>
                    <a:pt x="32" y="63"/>
                  </a:cubicBezTo>
                  <a:cubicBezTo>
                    <a:pt x="49" y="63"/>
                    <a:pt x="63" y="49"/>
                    <a:pt x="63" y="31"/>
                  </a:cubicBezTo>
                  <a:cubicBezTo>
                    <a:pt x="63" y="14"/>
                    <a:pt x="49" y="0"/>
                    <a:pt x="32" y="0"/>
                  </a:cubicBezTo>
                  <a:close/>
                  <a:moveTo>
                    <a:pt x="40" y="43"/>
                  </a:moveTo>
                  <a:cubicBezTo>
                    <a:pt x="40" y="43"/>
                    <a:pt x="40" y="45"/>
                    <a:pt x="40" y="45"/>
                  </a:cubicBezTo>
                  <a:cubicBezTo>
                    <a:pt x="39" y="46"/>
                    <a:pt x="38" y="46"/>
                    <a:pt x="38" y="47"/>
                  </a:cubicBezTo>
                  <a:cubicBezTo>
                    <a:pt x="37" y="47"/>
                    <a:pt x="38" y="47"/>
                    <a:pt x="38" y="47"/>
                  </a:cubicBezTo>
                  <a:cubicBezTo>
                    <a:pt x="37" y="48"/>
                    <a:pt x="37" y="48"/>
                    <a:pt x="37" y="49"/>
                  </a:cubicBezTo>
                  <a:cubicBezTo>
                    <a:pt x="36" y="50"/>
                    <a:pt x="36" y="49"/>
                    <a:pt x="35" y="50"/>
                  </a:cubicBezTo>
                  <a:cubicBezTo>
                    <a:pt x="35" y="50"/>
                    <a:pt x="35" y="51"/>
                    <a:pt x="34" y="51"/>
                  </a:cubicBezTo>
                  <a:cubicBezTo>
                    <a:pt x="34" y="51"/>
                    <a:pt x="34" y="51"/>
                    <a:pt x="34" y="51"/>
                  </a:cubicBezTo>
                  <a:cubicBezTo>
                    <a:pt x="33" y="52"/>
                    <a:pt x="33" y="52"/>
                    <a:pt x="33" y="52"/>
                  </a:cubicBezTo>
                  <a:cubicBezTo>
                    <a:pt x="33" y="53"/>
                    <a:pt x="33" y="53"/>
                    <a:pt x="32" y="53"/>
                  </a:cubicBezTo>
                  <a:cubicBezTo>
                    <a:pt x="32" y="54"/>
                    <a:pt x="33" y="54"/>
                    <a:pt x="32" y="54"/>
                  </a:cubicBezTo>
                  <a:cubicBezTo>
                    <a:pt x="32" y="55"/>
                    <a:pt x="32" y="55"/>
                    <a:pt x="32" y="55"/>
                  </a:cubicBezTo>
                  <a:cubicBezTo>
                    <a:pt x="31" y="55"/>
                    <a:pt x="32" y="56"/>
                    <a:pt x="32" y="56"/>
                  </a:cubicBezTo>
                  <a:cubicBezTo>
                    <a:pt x="33" y="56"/>
                    <a:pt x="33" y="57"/>
                    <a:pt x="33" y="57"/>
                  </a:cubicBezTo>
                  <a:cubicBezTo>
                    <a:pt x="28" y="57"/>
                    <a:pt x="30" y="53"/>
                    <a:pt x="30" y="52"/>
                  </a:cubicBezTo>
                  <a:cubicBezTo>
                    <a:pt x="30" y="51"/>
                    <a:pt x="31" y="48"/>
                    <a:pt x="31" y="47"/>
                  </a:cubicBezTo>
                  <a:cubicBezTo>
                    <a:pt x="31" y="46"/>
                    <a:pt x="32" y="45"/>
                    <a:pt x="31" y="44"/>
                  </a:cubicBezTo>
                  <a:cubicBezTo>
                    <a:pt x="29" y="43"/>
                    <a:pt x="30" y="43"/>
                    <a:pt x="29" y="42"/>
                  </a:cubicBezTo>
                  <a:cubicBezTo>
                    <a:pt x="28" y="40"/>
                    <a:pt x="29" y="39"/>
                    <a:pt x="29" y="39"/>
                  </a:cubicBezTo>
                  <a:cubicBezTo>
                    <a:pt x="29" y="38"/>
                    <a:pt x="29" y="38"/>
                    <a:pt x="29" y="38"/>
                  </a:cubicBezTo>
                  <a:cubicBezTo>
                    <a:pt x="29" y="37"/>
                    <a:pt x="29" y="37"/>
                    <a:pt x="29" y="37"/>
                  </a:cubicBezTo>
                  <a:cubicBezTo>
                    <a:pt x="29" y="37"/>
                    <a:pt x="28" y="37"/>
                    <a:pt x="28" y="37"/>
                  </a:cubicBezTo>
                  <a:cubicBezTo>
                    <a:pt x="27" y="37"/>
                    <a:pt x="27" y="37"/>
                    <a:pt x="27" y="36"/>
                  </a:cubicBezTo>
                  <a:cubicBezTo>
                    <a:pt x="26" y="35"/>
                    <a:pt x="26" y="36"/>
                    <a:pt x="25" y="35"/>
                  </a:cubicBezTo>
                  <a:cubicBezTo>
                    <a:pt x="24" y="34"/>
                    <a:pt x="24" y="35"/>
                    <a:pt x="24" y="35"/>
                  </a:cubicBezTo>
                  <a:cubicBezTo>
                    <a:pt x="23" y="34"/>
                    <a:pt x="21" y="34"/>
                    <a:pt x="21" y="34"/>
                  </a:cubicBezTo>
                  <a:cubicBezTo>
                    <a:pt x="21" y="33"/>
                    <a:pt x="21" y="32"/>
                    <a:pt x="21" y="32"/>
                  </a:cubicBezTo>
                  <a:cubicBezTo>
                    <a:pt x="21" y="32"/>
                    <a:pt x="19" y="30"/>
                    <a:pt x="18" y="30"/>
                  </a:cubicBezTo>
                  <a:cubicBezTo>
                    <a:pt x="17" y="29"/>
                    <a:pt x="16" y="27"/>
                    <a:pt x="16" y="26"/>
                  </a:cubicBezTo>
                  <a:cubicBezTo>
                    <a:pt x="16" y="25"/>
                    <a:pt x="16" y="25"/>
                    <a:pt x="15" y="24"/>
                  </a:cubicBezTo>
                  <a:cubicBezTo>
                    <a:pt x="15" y="23"/>
                    <a:pt x="14" y="22"/>
                    <a:pt x="12" y="20"/>
                  </a:cubicBezTo>
                  <a:cubicBezTo>
                    <a:pt x="10" y="18"/>
                    <a:pt x="7" y="20"/>
                    <a:pt x="5" y="20"/>
                  </a:cubicBezTo>
                  <a:cubicBezTo>
                    <a:pt x="6" y="18"/>
                    <a:pt x="8" y="15"/>
                    <a:pt x="8" y="15"/>
                  </a:cubicBezTo>
                  <a:cubicBezTo>
                    <a:pt x="10" y="15"/>
                    <a:pt x="12" y="15"/>
                    <a:pt x="13" y="15"/>
                  </a:cubicBezTo>
                  <a:cubicBezTo>
                    <a:pt x="15" y="16"/>
                    <a:pt x="15" y="15"/>
                    <a:pt x="16" y="14"/>
                  </a:cubicBezTo>
                  <a:cubicBezTo>
                    <a:pt x="17" y="13"/>
                    <a:pt x="17" y="12"/>
                    <a:pt x="18" y="12"/>
                  </a:cubicBezTo>
                  <a:cubicBezTo>
                    <a:pt x="19" y="11"/>
                    <a:pt x="20" y="11"/>
                    <a:pt x="22" y="11"/>
                  </a:cubicBezTo>
                  <a:cubicBezTo>
                    <a:pt x="24" y="10"/>
                    <a:pt x="23" y="10"/>
                    <a:pt x="24" y="9"/>
                  </a:cubicBezTo>
                  <a:cubicBezTo>
                    <a:pt x="26" y="8"/>
                    <a:pt x="29" y="7"/>
                    <a:pt x="32" y="7"/>
                  </a:cubicBezTo>
                  <a:cubicBezTo>
                    <a:pt x="35" y="8"/>
                    <a:pt x="32" y="9"/>
                    <a:pt x="31" y="9"/>
                  </a:cubicBezTo>
                  <a:cubicBezTo>
                    <a:pt x="30" y="10"/>
                    <a:pt x="30" y="11"/>
                    <a:pt x="29" y="11"/>
                  </a:cubicBezTo>
                  <a:cubicBezTo>
                    <a:pt x="29" y="12"/>
                    <a:pt x="29" y="12"/>
                    <a:pt x="29" y="13"/>
                  </a:cubicBezTo>
                  <a:cubicBezTo>
                    <a:pt x="29" y="14"/>
                    <a:pt x="31" y="14"/>
                    <a:pt x="32" y="15"/>
                  </a:cubicBezTo>
                  <a:cubicBezTo>
                    <a:pt x="32" y="15"/>
                    <a:pt x="32" y="15"/>
                    <a:pt x="33" y="16"/>
                  </a:cubicBezTo>
                  <a:cubicBezTo>
                    <a:pt x="33" y="17"/>
                    <a:pt x="33" y="17"/>
                    <a:pt x="32" y="17"/>
                  </a:cubicBezTo>
                  <a:cubicBezTo>
                    <a:pt x="32" y="17"/>
                    <a:pt x="32" y="17"/>
                    <a:pt x="33" y="18"/>
                  </a:cubicBezTo>
                  <a:cubicBezTo>
                    <a:pt x="33" y="18"/>
                    <a:pt x="33" y="19"/>
                    <a:pt x="32" y="19"/>
                  </a:cubicBezTo>
                  <a:cubicBezTo>
                    <a:pt x="32" y="19"/>
                    <a:pt x="32" y="18"/>
                    <a:pt x="31" y="18"/>
                  </a:cubicBezTo>
                  <a:cubicBezTo>
                    <a:pt x="30" y="18"/>
                    <a:pt x="30" y="17"/>
                    <a:pt x="31" y="16"/>
                  </a:cubicBezTo>
                  <a:cubicBezTo>
                    <a:pt x="31" y="16"/>
                    <a:pt x="29" y="16"/>
                    <a:pt x="29" y="16"/>
                  </a:cubicBezTo>
                  <a:cubicBezTo>
                    <a:pt x="28" y="16"/>
                    <a:pt x="28" y="17"/>
                    <a:pt x="28" y="17"/>
                  </a:cubicBezTo>
                  <a:cubicBezTo>
                    <a:pt x="28" y="18"/>
                    <a:pt x="28" y="19"/>
                    <a:pt x="27" y="19"/>
                  </a:cubicBezTo>
                  <a:cubicBezTo>
                    <a:pt x="27" y="19"/>
                    <a:pt x="27" y="18"/>
                    <a:pt x="26" y="18"/>
                  </a:cubicBezTo>
                  <a:cubicBezTo>
                    <a:pt x="25" y="18"/>
                    <a:pt x="25" y="19"/>
                    <a:pt x="25" y="19"/>
                  </a:cubicBezTo>
                  <a:cubicBezTo>
                    <a:pt x="24" y="20"/>
                    <a:pt x="25" y="21"/>
                    <a:pt x="25" y="21"/>
                  </a:cubicBezTo>
                  <a:cubicBezTo>
                    <a:pt x="26" y="21"/>
                    <a:pt x="26" y="22"/>
                    <a:pt x="27" y="22"/>
                  </a:cubicBezTo>
                  <a:cubicBezTo>
                    <a:pt x="28" y="22"/>
                    <a:pt x="28" y="22"/>
                    <a:pt x="28" y="23"/>
                  </a:cubicBezTo>
                  <a:cubicBezTo>
                    <a:pt x="29" y="24"/>
                    <a:pt x="29" y="22"/>
                    <a:pt x="29" y="22"/>
                  </a:cubicBezTo>
                  <a:cubicBezTo>
                    <a:pt x="29" y="22"/>
                    <a:pt x="30" y="21"/>
                    <a:pt x="29" y="21"/>
                  </a:cubicBezTo>
                  <a:cubicBezTo>
                    <a:pt x="29" y="20"/>
                    <a:pt x="29" y="19"/>
                    <a:pt x="30" y="19"/>
                  </a:cubicBezTo>
                  <a:cubicBezTo>
                    <a:pt x="30" y="18"/>
                    <a:pt x="31" y="19"/>
                    <a:pt x="31" y="19"/>
                  </a:cubicBezTo>
                  <a:cubicBezTo>
                    <a:pt x="32" y="20"/>
                    <a:pt x="31" y="21"/>
                    <a:pt x="32" y="20"/>
                  </a:cubicBezTo>
                  <a:cubicBezTo>
                    <a:pt x="33" y="20"/>
                    <a:pt x="33" y="20"/>
                    <a:pt x="33" y="20"/>
                  </a:cubicBezTo>
                  <a:cubicBezTo>
                    <a:pt x="33" y="21"/>
                    <a:pt x="34" y="21"/>
                    <a:pt x="34" y="21"/>
                  </a:cubicBezTo>
                  <a:cubicBezTo>
                    <a:pt x="35" y="22"/>
                    <a:pt x="35" y="22"/>
                    <a:pt x="35" y="23"/>
                  </a:cubicBezTo>
                  <a:cubicBezTo>
                    <a:pt x="35" y="23"/>
                    <a:pt x="36" y="24"/>
                    <a:pt x="36" y="24"/>
                  </a:cubicBezTo>
                  <a:cubicBezTo>
                    <a:pt x="36" y="25"/>
                    <a:pt x="35" y="25"/>
                    <a:pt x="35" y="25"/>
                  </a:cubicBezTo>
                  <a:cubicBezTo>
                    <a:pt x="34" y="25"/>
                    <a:pt x="35" y="24"/>
                    <a:pt x="34" y="23"/>
                  </a:cubicBezTo>
                  <a:cubicBezTo>
                    <a:pt x="34" y="23"/>
                    <a:pt x="34" y="24"/>
                    <a:pt x="33" y="24"/>
                  </a:cubicBezTo>
                  <a:cubicBezTo>
                    <a:pt x="32" y="25"/>
                    <a:pt x="34" y="25"/>
                    <a:pt x="33" y="26"/>
                  </a:cubicBezTo>
                  <a:cubicBezTo>
                    <a:pt x="33" y="26"/>
                    <a:pt x="33" y="26"/>
                    <a:pt x="32" y="26"/>
                  </a:cubicBezTo>
                  <a:cubicBezTo>
                    <a:pt x="31" y="26"/>
                    <a:pt x="31" y="27"/>
                    <a:pt x="31" y="27"/>
                  </a:cubicBezTo>
                  <a:cubicBezTo>
                    <a:pt x="30" y="27"/>
                    <a:pt x="30" y="28"/>
                    <a:pt x="30" y="28"/>
                  </a:cubicBezTo>
                  <a:cubicBezTo>
                    <a:pt x="30" y="29"/>
                    <a:pt x="29" y="29"/>
                    <a:pt x="29" y="29"/>
                  </a:cubicBezTo>
                  <a:cubicBezTo>
                    <a:pt x="28" y="30"/>
                    <a:pt x="28" y="31"/>
                    <a:pt x="29" y="31"/>
                  </a:cubicBezTo>
                  <a:cubicBezTo>
                    <a:pt x="29" y="32"/>
                    <a:pt x="28" y="32"/>
                    <a:pt x="28" y="31"/>
                  </a:cubicBezTo>
                  <a:cubicBezTo>
                    <a:pt x="28" y="31"/>
                    <a:pt x="28" y="31"/>
                    <a:pt x="27" y="30"/>
                  </a:cubicBezTo>
                  <a:cubicBezTo>
                    <a:pt x="26" y="30"/>
                    <a:pt x="26" y="30"/>
                    <a:pt x="24" y="31"/>
                  </a:cubicBezTo>
                  <a:cubicBezTo>
                    <a:pt x="23" y="31"/>
                    <a:pt x="23" y="32"/>
                    <a:pt x="24" y="33"/>
                  </a:cubicBezTo>
                  <a:cubicBezTo>
                    <a:pt x="24" y="34"/>
                    <a:pt x="25" y="34"/>
                    <a:pt x="25" y="34"/>
                  </a:cubicBezTo>
                  <a:cubicBezTo>
                    <a:pt x="26" y="33"/>
                    <a:pt x="26" y="33"/>
                    <a:pt x="27" y="33"/>
                  </a:cubicBezTo>
                  <a:cubicBezTo>
                    <a:pt x="27" y="33"/>
                    <a:pt x="26" y="34"/>
                    <a:pt x="26" y="34"/>
                  </a:cubicBezTo>
                  <a:cubicBezTo>
                    <a:pt x="26" y="35"/>
                    <a:pt x="27" y="35"/>
                    <a:pt x="27" y="35"/>
                  </a:cubicBezTo>
                  <a:cubicBezTo>
                    <a:pt x="28" y="35"/>
                    <a:pt x="28" y="35"/>
                    <a:pt x="28" y="36"/>
                  </a:cubicBezTo>
                  <a:cubicBezTo>
                    <a:pt x="27" y="36"/>
                    <a:pt x="28" y="36"/>
                    <a:pt x="28" y="37"/>
                  </a:cubicBezTo>
                  <a:cubicBezTo>
                    <a:pt x="28" y="37"/>
                    <a:pt x="29" y="36"/>
                    <a:pt x="29" y="37"/>
                  </a:cubicBezTo>
                  <a:cubicBezTo>
                    <a:pt x="30" y="37"/>
                    <a:pt x="30" y="36"/>
                    <a:pt x="30" y="36"/>
                  </a:cubicBezTo>
                  <a:cubicBezTo>
                    <a:pt x="31" y="36"/>
                    <a:pt x="31" y="36"/>
                    <a:pt x="32" y="36"/>
                  </a:cubicBezTo>
                  <a:cubicBezTo>
                    <a:pt x="33" y="36"/>
                    <a:pt x="32" y="36"/>
                    <a:pt x="33" y="36"/>
                  </a:cubicBezTo>
                  <a:cubicBezTo>
                    <a:pt x="34" y="36"/>
                    <a:pt x="34" y="36"/>
                    <a:pt x="34" y="37"/>
                  </a:cubicBezTo>
                  <a:cubicBezTo>
                    <a:pt x="35" y="37"/>
                    <a:pt x="35" y="38"/>
                    <a:pt x="36" y="38"/>
                  </a:cubicBezTo>
                  <a:cubicBezTo>
                    <a:pt x="37" y="38"/>
                    <a:pt x="37" y="38"/>
                    <a:pt x="37" y="39"/>
                  </a:cubicBezTo>
                  <a:cubicBezTo>
                    <a:pt x="37" y="39"/>
                    <a:pt x="38" y="39"/>
                    <a:pt x="38" y="40"/>
                  </a:cubicBezTo>
                  <a:cubicBezTo>
                    <a:pt x="39" y="40"/>
                    <a:pt x="39" y="40"/>
                    <a:pt x="40" y="40"/>
                  </a:cubicBezTo>
                  <a:cubicBezTo>
                    <a:pt x="40" y="40"/>
                    <a:pt x="41" y="40"/>
                    <a:pt x="41" y="41"/>
                  </a:cubicBezTo>
                  <a:cubicBezTo>
                    <a:pt x="42" y="42"/>
                    <a:pt x="40" y="43"/>
                    <a:pt x="40" y="43"/>
                  </a:cubicBezTo>
                  <a:close/>
                  <a:moveTo>
                    <a:pt x="32" y="34"/>
                  </a:moveTo>
                  <a:cubicBezTo>
                    <a:pt x="32" y="34"/>
                    <a:pt x="32" y="34"/>
                    <a:pt x="32" y="34"/>
                  </a:cubicBezTo>
                  <a:cubicBezTo>
                    <a:pt x="31" y="34"/>
                    <a:pt x="31" y="34"/>
                    <a:pt x="31" y="34"/>
                  </a:cubicBezTo>
                  <a:cubicBezTo>
                    <a:pt x="31" y="34"/>
                    <a:pt x="30" y="34"/>
                    <a:pt x="30" y="34"/>
                  </a:cubicBezTo>
                  <a:cubicBezTo>
                    <a:pt x="30" y="34"/>
                    <a:pt x="29" y="33"/>
                    <a:pt x="29" y="33"/>
                  </a:cubicBezTo>
                  <a:cubicBezTo>
                    <a:pt x="29" y="33"/>
                    <a:pt x="29" y="33"/>
                    <a:pt x="29" y="33"/>
                  </a:cubicBezTo>
                  <a:cubicBezTo>
                    <a:pt x="28" y="33"/>
                    <a:pt x="28" y="33"/>
                    <a:pt x="28" y="33"/>
                  </a:cubicBezTo>
                  <a:cubicBezTo>
                    <a:pt x="27" y="33"/>
                    <a:pt x="27" y="33"/>
                    <a:pt x="27" y="33"/>
                  </a:cubicBezTo>
                  <a:cubicBezTo>
                    <a:pt x="28" y="32"/>
                    <a:pt x="28" y="32"/>
                    <a:pt x="29" y="33"/>
                  </a:cubicBezTo>
                  <a:cubicBezTo>
                    <a:pt x="29" y="33"/>
                    <a:pt x="29" y="33"/>
                    <a:pt x="30" y="33"/>
                  </a:cubicBezTo>
                  <a:cubicBezTo>
                    <a:pt x="30" y="33"/>
                    <a:pt x="30" y="33"/>
                    <a:pt x="30" y="33"/>
                  </a:cubicBezTo>
                  <a:cubicBezTo>
                    <a:pt x="30" y="33"/>
                    <a:pt x="31" y="33"/>
                    <a:pt x="31" y="34"/>
                  </a:cubicBezTo>
                  <a:cubicBezTo>
                    <a:pt x="32" y="34"/>
                    <a:pt x="32" y="34"/>
                    <a:pt x="32" y="34"/>
                  </a:cubicBezTo>
                  <a:cubicBezTo>
                    <a:pt x="32" y="34"/>
                    <a:pt x="32" y="34"/>
                    <a:pt x="32" y="34"/>
                  </a:cubicBezTo>
                  <a:cubicBezTo>
                    <a:pt x="33" y="34"/>
                    <a:pt x="33" y="34"/>
                    <a:pt x="32" y="34"/>
                  </a:cubicBezTo>
                  <a:close/>
                  <a:moveTo>
                    <a:pt x="42" y="16"/>
                  </a:moveTo>
                  <a:cubicBezTo>
                    <a:pt x="41" y="17"/>
                    <a:pt x="41" y="17"/>
                    <a:pt x="40" y="17"/>
                  </a:cubicBezTo>
                  <a:cubicBezTo>
                    <a:pt x="40" y="18"/>
                    <a:pt x="39" y="18"/>
                    <a:pt x="39" y="19"/>
                  </a:cubicBezTo>
                  <a:cubicBezTo>
                    <a:pt x="38" y="21"/>
                    <a:pt x="37" y="18"/>
                    <a:pt x="37" y="18"/>
                  </a:cubicBezTo>
                  <a:cubicBezTo>
                    <a:pt x="36" y="17"/>
                    <a:pt x="37" y="16"/>
                    <a:pt x="36" y="15"/>
                  </a:cubicBezTo>
                  <a:cubicBezTo>
                    <a:pt x="36" y="15"/>
                    <a:pt x="35" y="15"/>
                    <a:pt x="36" y="13"/>
                  </a:cubicBezTo>
                  <a:cubicBezTo>
                    <a:pt x="36" y="12"/>
                    <a:pt x="35" y="12"/>
                    <a:pt x="33" y="12"/>
                  </a:cubicBezTo>
                  <a:cubicBezTo>
                    <a:pt x="32" y="12"/>
                    <a:pt x="32" y="11"/>
                    <a:pt x="31" y="11"/>
                  </a:cubicBezTo>
                  <a:cubicBezTo>
                    <a:pt x="30" y="10"/>
                    <a:pt x="31" y="10"/>
                    <a:pt x="33" y="10"/>
                  </a:cubicBezTo>
                  <a:cubicBezTo>
                    <a:pt x="34" y="9"/>
                    <a:pt x="33" y="9"/>
                    <a:pt x="34" y="9"/>
                  </a:cubicBezTo>
                  <a:cubicBezTo>
                    <a:pt x="34" y="9"/>
                    <a:pt x="35" y="8"/>
                    <a:pt x="36" y="8"/>
                  </a:cubicBezTo>
                  <a:cubicBezTo>
                    <a:pt x="37" y="7"/>
                    <a:pt x="38" y="8"/>
                    <a:pt x="39" y="7"/>
                  </a:cubicBezTo>
                  <a:cubicBezTo>
                    <a:pt x="40" y="7"/>
                    <a:pt x="41" y="7"/>
                    <a:pt x="42" y="7"/>
                  </a:cubicBezTo>
                  <a:cubicBezTo>
                    <a:pt x="43" y="7"/>
                    <a:pt x="43" y="7"/>
                    <a:pt x="45" y="7"/>
                  </a:cubicBezTo>
                  <a:cubicBezTo>
                    <a:pt x="46" y="8"/>
                    <a:pt x="45" y="8"/>
                    <a:pt x="47" y="8"/>
                  </a:cubicBezTo>
                  <a:cubicBezTo>
                    <a:pt x="49" y="8"/>
                    <a:pt x="47" y="9"/>
                    <a:pt x="46" y="10"/>
                  </a:cubicBezTo>
                  <a:cubicBezTo>
                    <a:pt x="45" y="10"/>
                    <a:pt x="46" y="10"/>
                    <a:pt x="46" y="11"/>
                  </a:cubicBezTo>
                  <a:cubicBezTo>
                    <a:pt x="46" y="12"/>
                    <a:pt x="46" y="12"/>
                    <a:pt x="46" y="13"/>
                  </a:cubicBezTo>
                  <a:cubicBezTo>
                    <a:pt x="45" y="13"/>
                    <a:pt x="45" y="13"/>
                    <a:pt x="45" y="14"/>
                  </a:cubicBezTo>
                  <a:cubicBezTo>
                    <a:pt x="45" y="15"/>
                    <a:pt x="45" y="15"/>
                    <a:pt x="45" y="15"/>
                  </a:cubicBezTo>
                  <a:cubicBezTo>
                    <a:pt x="44" y="16"/>
                    <a:pt x="43" y="16"/>
                    <a:pt x="42" y="16"/>
                  </a:cubicBezTo>
                  <a:close/>
                  <a:moveTo>
                    <a:pt x="45" y="17"/>
                  </a:moveTo>
                  <a:cubicBezTo>
                    <a:pt x="45" y="16"/>
                    <a:pt x="45" y="17"/>
                    <a:pt x="47" y="17"/>
                  </a:cubicBezTo>
                  <a:cubicBezTo>
                    <a:pt x="48" y="17"/>
                    <a:pt x="47" y="18"/>
                    <a:pt x="46" y="18"/>
                  </a:cubicBezTo>
                  <a:cubicBezTo>
                    <a:pt x="46" y="18"/>
                    <a:pt x="45" y="18"/>
                    <a:pt x="45" y="17"/>
                  </a:cubicBezTo>
                  <a:close/>
                  <a:moveTo>
                    <a:pt x="55" y="45"/>
                  </a:moveTo>
                  <a:cubicBezTo>
                    <a:pt x="55" y="44"/>
                    <a:pt x="55" y="43"/>
                    <a:pt x="55" y="42"/>
                  </a:cubicBezTo>
                  <a:cubicBezTo>
                    <a:pt x="56" y="41"/>
                    <a:pt x="55" y="41"/>
                    <a:pt x="54" y="40"/>
                  </a:cubicBezTo>
                  <a:cubicBezTo>
                    <a:pt x="54" y="39"/>
                    <a:pt x="54" y="39"/>
                    <a:pt x="54" y="38"/>
                  </a:cubicBezTo>
                  <a:cubicBezTo>
                    <a:pt x="54" y="37"/>
                    <a:pt x="53" y="37"/>
                    <a:pt x="52" y="38"/>
                  </a:cubicBezTo>
                  <a:cubicBezTo>
                    <a:pt x="51" y="38"/>
                    <a:pt x="49" y="38"/>
                    <a:pt x="48" y="37"/>
                  </a:cubicBezTo>
                  <a:cubicBezTo>
                    <a:pt x="47" y="36"/>
                    <a:pt x="47" y="37"/>
                    <a:pt x="47" y="34"/>
                  </a:cubicBezTo>
                  <a:cubicBezTo>
                    <a:pt x="46" y="32"/>
                    <a:pt x="48" y="31"/>
                    <a:pt x="49" y="30"/>
                  </a:cubicBezTo>
                  <a:cubicBezTo>
                    <a:pt x="49" y="29"/>
                    <a:pt x="50" y="29"/>
                    <a:pt x="49" y="28"/>
                  </a:cubicBezTo>
                  <a:cubicBezTo>
                    <a:pt x="49" y="28"/>
                    <a:pt x="49" y="28"/>
                    <a:pt x="49" y="27"/>
                  </a:cubicBezTo>
                  <a:cubicBezTo>
                    <a:pt x="49" y="26"/>
                    <a:pt x="49" y="26"/>
                    <a:pt x="50" y="26"/>
                  </a:cubicBezTo>
                  <a:cubicBezTo>
                    <a:pt x="51" y="26"/>
                    <a:pt x="51" y="25"/>
                    <a:pt x="51" y="25"/>
                  </a:cubicBezTo>
                  <a:cubicBezTo>
                    <a:pt x="50" y="24"/>
                    <a:pt x="51" y="24"/>
                    <a:pt x="51" y="24"/>
                  </a:cubicBezTo>
                  <a:cubicBezTo>
                    <a:pt x="51" y="23"/>
                    <a:pt x="51" y="24"/>
                    <a:pt x="50" y="23"/>
                  </a:cubicBezTo>
                  <a:cubicBezTo>
                    <a:pt x="50" y="23"/>
                    <a:pt x="50" y="23"/>
                    <a:pt x="50" y="23"/>
                  </a:cubicBezTo>
                  <a:cubicBezTo>
                    <a:pt x="51" y="22"/>
                    <a:pt x="50" y="22"/>
                    <a:pt x="50" y="22"/>
                  </a:cubicBezTo>
                  <a:cubicBezTo>
                    <a:pt x="50" y="22"/>
                    <a:pt x="50" y="23"/>
                    <a:pt x="49" y="23"/>
                  </a:cubicBezTo>
                  <a:cubicBezTo>
                    <a:pt x="48" y="23"/>
                    <a:pt x="49" y="23"/>
                    <a:pt x="49" y="22"/>
                  </a:cubicBezTo>
                  <a:cubicBezTo>
                    <a:pt x="49" y="22"/>
                    <a:pt x="49" y="22"/>
                    <a:pt x="49" y="21"/>
                  </a:cubicBezTo>
                  <a:cubicBezTo>
                    <a:pt x="49" y="21"/>
                    <a:pt x="49" y="21"/>
                    <a:pt x="50" y="20"/>
                  </a:cubicBezTo>
                  <a:cubicBezTo>
                    <a:pt x="51" y="20"/>
                    <a:pt x="51" y="21"/>
                    <a:pt x="51" y="21"/>
                  </a:cubicBezTo>
                  <a:cubicBezTo>
                    <a:pt x="51" y="22"/>
                    <a:pt x="51" y="22"/>
                    <a:pt x="52" y="23"/>
                  </a:cubicBezTo>
                  <a:cubicBezTo>
                    <a:pt x="52" y="24"/>
                    <a:pt x="52" y="24"/>
                    <a:pt x="52" y="23"/>
                  </a:cubicBezTo>
                  <a:cubicBezTo>
                    <a:pt x="53" y="23"/>
                    <a:pt x="53" y="23"/>
                    <a:pt x="53" y="22"/>
                  </a:cubicBezTo>
                  <a:cubicBezTo>
                    <a:pt x="54" y="22"/>
                    <a:pt x="54" y="22"/>
                    <a:pt x="54" y="21"/>
                  </a:cubicBezTo>
                  <a:cubicBezTo>
                    <a:pt x="55" y="20"/>
                    <a:pt x="53" y="21"/>
                    <a:pt x="53" y="20"/>
                  </a:cubicBezTo>
                  <a:cubicBezTo>
                    <a:pt x="53" y="20"/>
                    <a:pt x="53" y="19"/>
                    <a:pt x="53" y="19"/>
                  </a:cubicBezTo>
                  <a:cubicBezTo>
                    <a:pt x="53" y="18"/>
                    <a:pt x="54" y="18"/>
                    <a:pt x="55" y="18"/>
                  </a:cubicBezTo>
                  <a:cubicBezTo>
                    <a:pt x="55" y="17"/>
                    <a:pt x="55" y="16"/>
                    <a:pt x="55" y="17"/>
                  </a:cubicBezTo>
                  <a:cubicBezTo>
                    <a:pt x="56" y="17"/>
                    <a:pt x="57" y="18"/>
                    <a:pt x="56" y="19"/>
                  </a:cubicBezTo>
                  <a:cubicBezTo>
                    <a:pt x="56" y="19"/>
                    <a:pt x="56" y="19"/>
                    <a:pt x="56" y="19"/>
                  </a:cubicBezTo>
                  <a:cubicBezTo>
                    <a:pt x="56" y="20"/>
                    <a:pt x="57" y="19"/>
                    <a:pt x="57" y="20"/>
                  </a:cubicBezTo>
                  <a:cubicBezTo>
                    <a:pt x="57" y="20"/>
                    <a:pt x="57" y="20"/>
                    <a:pt x="57" y="20"/>
                  </a:cubicBezTo>
                  <a:cubicBezTo>
                    <a:pt x="56" y="20"/>
                    <a:pt x="56" y="20"/>
                    <a:pt x="56" y="20"/>
                  </a:cubicBezTo>
                  <a:cubicBezTo>
                    <a:pt x="56" y="21"/>
                    <a:pt x="56" y="21"/>
                    <a:pt x="56" y="21"/>
                  </a:cubicBezTo>
                  <a:cubicBezTo>
                    <a:pt x="56" y="21"/>
                    <a:pt x="56" y="21"/>
                    <a:pt x="55" y="21"/>
                  </a:cubicBezTo>
                  <a:cubicBezTo>
                    <a:pt x="55" y="22"/>
                    <a:pt x="55" y="22"/>
                    <a:pt x="55" y="22"/>
                  </a:cubicBezTo>
                  <a:cubicBezTo>
                    <a:pt x="55" y="22"/>
                    <a:pt x="55" y="22"/>
                    <a:pt x="55" y="22"/>
                  </a:cubicBezTo>
                  <a:cubicBezTo>
                    <a:pt x="56" y="22"/>
                    <a:pt x="56" y="22"/>
                    <a:pt x="56" y="22"/>
                  </a:cubicBezTo>
                  <a:cubicBezTo>
                    <a:pt x="57" y="22"/>
                    <a:pt x="57" y="22"/>
                    <a:pt x="57" y="22"/>
                  </a:cubicBezTo>
                  <a:cubicBezTo>
                    <a:pt x="58" y="21"/>
                    <a:pt x="57" y="21"/>
                    <a:pt x="58" y="21"/>
                  </a:cubicBezTo>
                  <a:cubicBezTo>
                    <a:pt x="59" y="24"/>
                    <a:pt x="60" y="28"/>
                    <a:pt x="60" y="28"/>
                  </a:cubicBezTo>
                  <a:cubicBezTo>
                    <a:pt x="60" y="28"/>
                    <a:pt x="59" y="28"/>
                    <a:pt x="59" y="28"/>
                  </a:cubicBezTo>
                  <a:cubicBezTo>
                    <a:pt x="59" y="28"/>
                    <a:pt x="59" y="27"/>
                    <a:pt x="59" y="27"/>
                  </a:cubicBezTo>
                  <a:cubicBezTo>
                    <a:pt x="59" y="27"/>
                    <a:pt x="58" y="27"/>
                    <a:pt x="58" y="27"/>
                  </a:cubicBezTo>
                  <a:cubicBezTo>
                    <a:pt x="58" y="27"/>
                    <a:pt x="58" y="27"/>
                    <a:pt x="58" y="28"/>
                  </a:cubicBezTo>
                  <a:cubicBezTo>
                    <a:pt x="58" y="28"/>
                    <a:pt x="58" y="28"/>
                    <a:pt x="58" y="28"/>
                  </a:cubicBezTo>
                  <a:cubicBezTo>
                    <a:pt x="58" y="29"/>
                    <a:pt x="58" y="28"/>
                    <a:pt x="58" y="28"/>
                  </a:cubicBezTo>
                  <a:cubicBezTo>
                    <a:pt x="57" y="28"/>
                    <a:pt x="57" y="28"/>
                    <a:pt x="57" y="27"/>
                  </a:cubicBezTo>
                  <a:cubicBezTo>
                    <a:pt x="57" y="27"/>
                    <a:pt x="57" y="27"/>
                    <a:pt x="57" y="27"/>
                  </a:cubicBezTo>
                  <a:cubicBezTo>
                    <a:pt x="57" y="26"/>
                    <a:pt x="56" y="26"/>
                    <a:pt x="56" y="26"/>
                  </a:cubicBezTo>
                  <a:cubicBezTo>
                    <a:pt x="56" y="26"/>
                    <a:pt x="56" y="26"/>
                    <a:pt x="55" y="25"/>
                  </a:cubicBezTo>
                  <a:cubicBezTo>
                    <a:pt x="55" y="25"/>
                    <a:pt x="55" y="26"/>
                    <a:pt x="55" y="26"/>
                  </a:cubicBezTo>
                  <a:cubicBezTo>
                    <a:pt x="55" y="26"/>
                    <a:pt x="55" y="26"/>
                    <a:pt x="55" y="26"/>
                  </a:cubicBezTo>
                  <a:cubicBezTo>
                    <a:pt x="56" y="27"/>
                    <a:pt x="56" y="27"/>
                    <a:pt x="56" y="27"/>
                  </a:cubicBezTo>
                  <a:cubicBezTo>
                    <a:pt x="57" y="27"/>
                    <a:pt x="56" y="27"/>
                    <a:pt x="56" y="27"/>
                  </a:cubicBezTo>
                  <a:cubicBezTo>
                    <a:pt x="56" y="27"/>
                    <a:pt x="56" y="27"/>
                    <a:pt x="56" y="27"/>
                  </a:cubicBezTo>
                  <a:cubicBezTo>
                    <a:pt x="56" y="27"/>
                    <a:pt x="56" y="27"/>
                    <a:pt x="56" y="27"/>
                  </a:cubicBezTo>
                  <a:cubicBezTo>
                    <a:pt x="56" y="27"/>
                    <a:pt x="56" y="28"/>
                    <a:pt x="56" y="28"/>
                  </a:cubicBezTo>
                  <a:cubicBezTo>
                    <a:pt x="56" y="28"/>
                    <a:pt x="56" y="28"/>
                    <a:pt x="56" y="28"/>
                  </a:cubicBezTo>
                  <a:cubicBezTo>
                    <a:pt x="56" y="28"/>
                    <a:pt x="56" y="28"/>
                    <a:pt x="55" y="28"/>
                  </a:cubicBezTo>
                  <a:cubicBezTo>
                    <a:pt x="55" y="28"/>
                    <a:pt x="55" y="28"/>
                    <a:pt x="55" y="28"/>
                  </a:cubicBezTo>
                  <a:cubicBezTo>
                    <a:pt x="56" y="28"/>
                    <a:pt x="56" y="28"/>
                    <a:pt x="56" y="28"/>
                  </a:cubicBezTo>
                  <a:cubicBezTo>
                    <a:pt x="56" y="28"/>
                    <a:pt x="56" y="27"/>
                    <a:pt x="56" y="27"/>
                  </a:cubicBezTo>
                  <a:cubicBezTo>
                    <a:pt x="56" y="27"/>
                    <a:pt x="56" y="27"/>
                    <a:pt x="55" y="27"/>
                  </a:cubicBezTo>
                  <a:cubicBezTo>
                    <a:pt x="55" y="27"/>
                    <a:pt x="55" y="26"/>
                    <a:pt x="55" y="26"/>
                  </a:cubicBezTo>
                  <a:cubicBezTo>
                    <a:pt x="54" y="26"/>
                    <a:pt x="54" y="26"/>
                    <a:pt x="53" y="26"/>
                  </a:cubicBezTo>
                  <a:cubicBezTo>
                    <a:pt x="52" y="26"/>
                    <a:pt x="53" y="26"/>
                    <a:pt x="52" y="27"/>
                  </a:cubicBezTo>
                  <a:cubicBezTo>
                    <a:pt x="52" y="27"/>
                    <a:pt x="52" y="27"/>
                    <a:pt x="51" y="27"/>
                  </a:cubicBezTo>
                  <a:cubicBezTo>
                    <a:pt x="51" y="27"/>
                    <a:pt x="51" y="28"/>
                    <a:pt x="51" y="28"/>
                  </a:cubicBezTo>
                  <a:cubicBezTo>
                    <a:pt x="50" y="28"/>
                    <a:pt x="51" y="29"/>
                    <a:pt x="52" y="28"/>
                  </a:cubicBezTo>
                  <a:cubicBezTo>
                    <a:pt x="53" y="28"/>
                    <a:pt x="54" y="28"/>
                    <a:pt x="54" y="28"/>
                  </a:cubicBezTo>
                  <a:cubicBezTo>
                    <a:pt x="55" y="29"/>
                    <a:pt x="55" y="29"/>
                    <a:pt x="55" y="29"/>
                  </a:cubicBezTo>
                  <a:cubicBezTo>
                    <a:pt x="55" y="30"/>
                    <a:pt x="56" y="30"/>
                    <a:pt x="57" y="30"/>
                  </a:cubicBezTo>
                  <a:cubicBezTo>
                    <a:pt x="57" y="30"/>
                    <a:pt x="57" y="29"/>
                    <a:pt x="58" y="30"/>
                  </a:cubicBezTo>
                  <a:cubicBezTo>
                    <a:pt x="58" y="30"/>
                    <a:pt x="59" y="30"/>
                    <a:pt x="60" y="30"/>
                  </a:cubicBezTo>
                  <a:cubicBezTo>
                    <a:pt x="60" y="37"/>
                    <a:pt x="58" y="43"/>
                    <a:pt x="57" y="45"/>
                  </a:cubicBezTo>
                  <a:cubicBezTo>
                    <a:pt x="56" y="46"/>
                    <a:pt x="56" y="46"/>
                    <a:pt x="55"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4" name="组合 243"/>
          <p:cNvGrpSpPr/>
          <p:nvPr/>
        </p:nvGrpSpPr>
        <p:grpSpPr>
          <a:xfrm>
            <a:off x="6762608" y="1683725"/>
            <a:ext cx="1498294" cy="1498294"/>
            <a:chOff x="6762608" y="2652281"/>
            <a:chExt cx="1498294" cy="1498294"/>
          </a:xfrm>
        </p:grpSpPr>
        <p:sp>
          <p:nvSpPr>
            <p:cNvPr id="245" name="椭圆 244"/>
            <p:cNvSpPr/>
            <p:nvPr/>
          </p:nvSpPr>
          <p:spPr>
            <a:xfrm>
              <a:off x="6762608" y="2652281"/>
              <a:ext cx="1498294" cy="149829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6" name="Freeform 101"/>
            <p:cNvSpPr>
              <a:spLocks noEditPoints="1"/>
            </p:cNvSpPr>
            <p:nvPr/>
          </p:nvSpPr>
          <p:spPr bwMode="auto">
            <a:xfrm>
              <a:off x="7173355" y="3077595"/>
              <a:ext cx="657510" cy="666642"/>
            </a:xfrm>
            <a:custGeom>
              <a:gdLst>
                <a:gd fmla="*/ 55 w 61" name="T0"/>
                <a:gd fmla="*/ 25 h 61" name="T1"/>
                <a:gd fmla="*/ 61 w 61" name="T2"/>
                <a:gd fmla="*/ 22 h 61" name="T3"/>
                <a:gd fmla="*/ 58 w 61" name="T4"/>
                <a:gd fmla="*/ 14 h 61" name="T5"/>
                <a:gd fmla="*/ 52 w 61" name="T6"/>
                <a:gd fmla="*/ 16 h 61" name="T7"/>
                <a:gd fmla="*/ 45 w 61" name="T8"/>
                <a:gd fmla="*/ 9 h 61" name="T9"/>
                <a:gd fmla="*/ 47 w 61" name="T10"/>
                <a:gd fmla="*/ 3 h 61" name="T11"/>
                <a:gd fmla="*/ 39 w 61" name="T12"/>
                <a:gd fmla="*/ 0 h 61" name="T13"/>
                <a:gd fmla="*/ 36 w 61" name="T14"/>
                <a:gd fmla="*/ 6 h 61" name="T15"/>
                <a:gd fmla="*/ 26 w 61" name="T16"/>
                <a:gd fmla="*/ 5 h 61" name="T17"/>
                <a:gd fmla="*/ 23 w 61" name="T18"/>
                <a:gd fmla="*/ 0 h 61" name="T19"/>
                <a:gd fmla="*/ 15 w 61" name="T20"/>
                <a:gd fmla="*/ 3 h 61" name="T21"/>
                <a:gd fmla="*/ 17 w 61" name="T22"/>
                <a:gd fmla="*/ 9 h 61" name="T23"/>
                <a:gd fmla="*/ 10 w 61" name="T24"/>
                <a:gd fmla="*/ 16 h 61" name="T25"/>
                <a:gd fmla="*/ 4 w 61" name="T26"/>
                <a:gd fmla="*/ 14 h 61" name="T27"/>
                <a:gd fmla="*/ 0 w 61" name="T28"/>
                <a:gd fmla="*/ 22 h 61" name="T29"/>
                <a:gd fmla="*/ 6 w 61" name="T30"/>
                <a:gd fmla="*/ 25 h 61" name="T31"/>
                <a:gd fmla="*/ 6 w 61" name="T32"/>
                <a:gd fmla="*/ 35 h 61" name="T33"/>
                <a:gd fmla="*/ 0 w 61" name="T34"/>
                <a:gd fmla="*/ 38 h 61" name="T35"/>
                <a:gd fmla="*/ 4 w 61" name="T36"/>
                <a:gd fmla="*/ 46 h 61" name="T37"/>
                <a:gd fmla="*/ 10 w 61" name="T38"/>
                <a:gd fmla="*/ 44 h 61" name="T39"/>
                <a:gd fmla="*/ 17 w 61" name="T40"/>
                <a:gd fmla="*/ 51 h 61" name="T41"/>
                <a:gd fmla="*/ 15 w 61" name="T42"/>
                <a:gd fmla="*/ 57 h 61" name="T43"/>
                <a:gd fmla="*/ 23 w 61" name="T44"/>
                <a:gd fmla="*/ 60 h 61" name="T45"/>
                <a:gd fmla="*/ 25 w 61" name="T46"/>
                <a:gd fmla="*/ 55 h 61" name="T47"/>
                <a:gd fmla="*/ 36 w 61" name="T48"/>
                <a:gd fmla="*/ 55 h 61" name="T49"/>
                <a:gd fmla="*/ 39 w 61" name="T50"/>
                <a:gd fmla="*/ 61 h 61" name="T51"/>
                <a:gd fmla="*/ 47 w 61" name="T52"/>
                <a:gd fmla="*/ 57 h 61" name="T53"/>
                <a:gd fmla="*/ 44 w 61" name="T54"/>
                <a:gd fmla="*/ 51 h 61" name="T55"/>
                <a:gd fmla="*/ 52 w 61" name="T56"/>
                <a:gd fmla="*/ 44 h 61" name="T57"/>
                <a:gd fmla="*/ 58 w 61" name="T58"/>
                <a:gd fmla="*/ 46 h 61" name="T59"/>
                <a:gd fmla="*/ 61 w 61" name="T60"/>
                <a:gd fmla="*/ 38 h 61" name="T61"/>
                <a:gd fmla="*/ 55 w 61" name="T62"/>
                <a:gd fmla="*/ 35 h 61" name="T63"/>
                <a:gd fmla="*/ 55 w 61" name="T64"/>
                <a:gd fmla="*/ 25 h 61" name="T65"/>
                <a:gd fmla="*/ 31 w 61" name="T66"/>
                <a:gd fmla="*/ 42 h 61" name="T67"/>
                <a:gd fmla="*/ 19 w 61" name="T68"/>
                <a:gd fmla="*/ 30 h 61" name="T69"/>
                <a:gd fmla="*/ 28 w 61" name="T70"/>
                <a:gd fmla="*/ 19 h 61" name="T71"/>
                <a:gd fmla="*/ 28 w 61" name="T72"/>
                <a:gd fmla="*/ 16 h 61" name="T73"/>
                <a:gd fmla="*/ 34 w 61" name="T74"/>
                <a:gd fmla="*/ 16 h 61" name="T75"/>
                <a:gd fmla="*/ 34 w 61" name="T76"/>
                <a:gd fmla="*/ 19 h 61" name="T77"/>
                <a:gd fmla="*/ 42 w 61" name="T78"/>
                <a:gd fmla="*/ 30 h 61" name="T79"/>
                <a:gd fmla="*/ 31 w 61" name="T80"/>
                <a:gd fmla="*/ 42 h 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1" w="61">
                  <a:moveTo>
                    <a:pt x="55" y="25"/>
                  </a:moveTo>
                  <a:cubicBezTo>
                    <a:pt x="61" y="22"/>
                    <a:pt x="61" y="22"/>
                    <a:pt x="61" y="22"/>
                  </a:cubicBezTo>
                  <a:cubicBezTo>
                    <a:pt x="58" y="14"/>
                    <a:pt x="58" y="14"/>
                    <a:pt x="58" y="14"/>
                  </a:cubicBezTo>
                  <a:cubicBezTo>
                    <a:pt x="52" y="16"/>
                    <a:pt x="52" y="16"/>
                    <a:pt x="52" y="16"/>
                  </a:cubicBezTo>
                  <a:cubicBezTo>
                    <a:pt x="50" y="13"/>
                    <a:pt x="47" y="11"/>
                    <a:pt x="45" y="9"/>
                  </a:cubicBezTo>
                  <a:cubicBezTo>
                    <a:pt x="47" y="3"/>
                    <a:pt x="47" y="3"/>
                    <a:pt x="47" y="3"/>
                  </a:cubicBezTo>
                  <a:cubicBezTo>
                    <a:pt x="39" y="0"/>
                    <a:pt x="39" y="0"/>
                    <a:pt x="39" y="0"/>
                  </a:cubicBezTo>
                  <a:cubicBezTo>
                    <a:pt x="36" y="6"/>
                    <a:pt x="36" y="6"/>
                    <a:pt x="36" y="6"/>
                  </a:cubicBezTo>
                  <a:cubicBezTo>
                    <a:pt x="33" y="5"/>
                    <a:pt x="29" y="5"/>
                    <a:pt x="26" y="5"/>
                  </a:cubicBezTo>
                  <a:cubicBezTo>
                    <a:pt x="23" y="0"/>
                    <a:pt x="23" y="0"/>
                    <a:pt x="23" y="0"/>
                  </a:cubicBezTo>
                  <a:cubicBezTo>
                    <a:pt x="15" y="3"/>
                    <a:pt x="15" y="3"/>
                    <a:pt x="15" y="3"/>
                  </a:cubicBezTo>
                  <a:cubicBezTo>
                    <a:pt x="17" y="9"/>
                    <a:pt x="17" y="9"/>
                    <a:pt x="17" y="9"/>
                  </a:cubicBezTo>
                  <a:cubicBezTo>
                    <a:pt x="14" y="11"/>
                    <a:pt x="12" y="13"/>
                    <a:pt x="10" y="16"/>
                  </a:cubicBezTo>
                  <a:cubicBezTo>
                    <a:pt x="4" y="14"/>
                    <a:pt x="4" y="14"/>
                    <a:pt x="4" y="14"/>
                  </a:cubicBezTo>
                  <a:cubicBezTo>
                    <a:pt x="0" y="22"/>
                    <a:pt x="0" y="22"/>
                    <a:pt x="0" y="22"/>
                  </a:cubicBezTo>
                  <a:cubicBezTo>
                    <a:pt x="6" y="25"/>
                    <a:pt x="6" y="25"/>
                    <a:pt x="6" y="25"/>
                  </a:cubicBezTo>
                  <a:cubicBezTo>
                    <a:pt x="6" y="28"/>
                    <a:pt x="5" y="32"/>
                    <a:pt x="6" y="35"/>
                  </a:cubicBezTo>
                  <a:cubicBezTo>
                    <a:pt x="0" y="38"/>
                    <a:pt x="0" y="38"/>
                    <a:pt x="0" y="38"/>
                  </a:cubicBezTo>
                  <a:cubicBezTo>
                    <a:pt x="4" y="46"/>
                    <a:pt x="4" y="46"/>
                    <a:pt x="4" y="46"/>
                  </a:cubicBezTo>
                  <a:cubicBezTo>
                    <a:pt x="10" y="44"/>
                    <a:pt x="10" y="44"/>
                    <a:pt x="10" y="44"/>
                  </a:cubicBezTo>
                  <a:cubicBezTo>
                    <a:pt x="12" y="47"/>
                    <a:pt x="14" y="49"/>
                    <a:pt x="17" y="51"/>
                  </a:cubicBezTo>
                  <a:cubicBezTo>
                    <a:pt x="15" y="57"/>
                    <a:pt x="15" y="57"/>
                    <a:pt x="15" y="57"/>
                  </a:cubicBezTo>
                  <a:cubicBezTo>
                    <a:pt x="23" y="60"/>
                    <a:pt x="23" y="60"/>
                    <a:pt x="23" y="60"/>
                  </a:cubicBezTo>
                  <a:cubicBezTo>
                    <a:pt x="25" y="55"/>
                    <a:pt x="25" y="55"/>
                    <a:pt x="25" y="55"/>
                  </a:cubicBezTo>
                  <a:cubicBezTo>
                    <a:pt x="29" y="55"/>
                    <a:pt x="32" y="55"/>
                    <a:pt x="36" y="55"/>
                  </a:cubicBezTo>
                  <a:cubicBezTo>
                    <a:pt x="39" y="61"/>
                    <a:pt x="39" y="61"/>
                    <a:pt x="39" y="61"/>
                  </a:cubicBezTo>
                  <a:cubicBezTo>
                    <a:pt x="47" y="57"/>
                    <a:pt x="47" y="57"/>
                    <a:pt x="47" y="57"/>
                  </a:cubicBezTo>
                  <a:cubicBezTo>
                    <a:pt x="44" y="51"/>
                    <a:pt x="44" y="51"/>
                    <a:pt x="44" y="51"/>
                  </a:cubicBezTo>
                  <a:cubicBezTo>
                    <a:pt x="47" y="49"/>
                    <a:pt x="50" y="47"/>
                    <a:pt x="52" y="44"/>
                  </a:cubicBezTo>
                  <a:cubicBezTo>
                    <a:pt x="58" y="46"/>
                    <a:pt x="58" y="46"/>
                    <a:pt x="58" y="46"/>
                  </a:cubicBezTo>
                  <a:cubicBezTo>
                    <a:pt x="61" y="38"/>
                    <a:pt x="61" y="38"/>
                    <a:pt x="61" y="38"/>
                  </a:cubicBezTo>
                  <a:cubicBezTo>
                    <a:pt x="55" y="35"/>
                    <a:pt x="55" y="35"/>
                    <a:pt x="55" y="35"/>
                  </a:cubicBezTo>
                  <a:cubicBezTo>
                    <a:pt x="56" y="32"/>
                    <a:pt x="56" y="28"/>
                    <a:pt x="55" y="25"/>
                  </a:cubicBezTo>
                  <a:close/>
                  <a:moveTo>
                    <a:pt x="31" y="42"/>
                  </a:moveTo>
                  <a:cubicBezTo>
                    <a:pt x="24" y="42"/>
                    <a:pt x="19" y="37"/>
                    <a:pt x="19" y="30"/>
                  </a:cubicBezTo>
                  <a:cubicBezTo>
                    <a:pt x="19" y="25"/>
                    <a:pt x="23" y="20"/>
                    <a:pt x="28" y="19"/>
                  </a:cubicBezTo>
                  <a:cubicBezTo>
                    <a:pt x="28" y="16"/>
                    <a:pt x="28" y="16"/>
                    <a:pt x="28" y="16"/>
                  </a:cubicBezTo>
                  <a:cubicBezTo>
                    <a:pt x="34" y="16"/>
                    <a:pt x="34" y="16"/>
                    <a:pt x="34" y="16"/>
                  </a:cubicBezTo>
                  <a:cubicBezTo>
                    <a:pt x="34" y="19"/>
                    <a:pt x="34" y="19"/>
                    <a:pt x="34" y="19"/>
                  </a:cubicBezTo>
                  <a:cubicBezTo>
                    <a:pt x="39" y="20"/>
                    <a:pt x="42" y="25"/>
                    <a:pt x="42" y="30"/>
                  </a:cubicBezTo>
                  <a:cubicBezTo>
                    <a:pt x="42" y="37"/>
                    <a:pt x="37" y="42"/>
                    <a:pt x="31"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7" name="文本框 246"/>
          <p:cNvSpPr txBox="1"/>
          <p:nvPr/>
        </p:nvSpPr>
        <p:spPr>
          <a:xfrm>
            <a:off x="510272" y="3378153"/>
            <a:ext cx="2391919" cy="365760"/>
          </a:xfrm>
          <a:prstGeom prst="rect">
            <a:avLst/>
          </a:prstGeom>
          <a:noFill/>
        </p:spPr>
        <p:txBody>
          <a:bodyPr rtlCol="0" wrap="square">
            <a:spAutoFit/>
          </a:bodyPr>
          <a:lstStyle/>
          <a:p>
            <a:pPr algn="ctr">
              <a:defRPr/>
            </a:pPr>
            <a:r>
              <a:rPr altLang="en-US" b="1" lang="zh-CN">
                <a:solidFill>
                  <a:srgbClr val="181818"/>
                </a:solidFill>
                <a:latin typeface="微软雅黑"/>
              </a:rPr>
              <a:t>请输入标题</a:t>
            </a:r>
          </a:p>
        </p:txBody>
      </p:sp>
      <p:sp>
        <p:nvSpPr>
          <p:cNvPr id="249" name="文本框 248"/>
          <p:cNvSpPr txBox="1"/>
          <p:nvPr/>
        </p:nvSpPr>
        <p:spPr>
          <a:xfrm>
            <a:off x="3490140" y="3378153"/>
            <a:ext cx="2391919" cy="365760"/>
          </a:xfrm>
          <a:prstGeom prst="rect">
            <a:avLst/>
          </a:prstGeom>
          <a:noFill/>
        </p:spPr>
        <p:txBody>
          <a:bodyPr rtlCol="0" wrap="square">
            <a:spAutoFit/>
          </a:bodyPr>
          <a:lstStyle/>
          <a:p>
            <a:pPr algn="ctr">
              <a:defRPr/>
            </a:pPr>
            <a:r>
              <a:rPr altLang="en-US" b="1" lang="zh-CN">
                <a:solidFill>
                  <a:srgbClr val="181818"/>
                </a:solidFill>
                <a:latin typeface="微软雅黑"/>
              </a:rPr>
              <a:t>请输入标题</a:t>
            </a:r>
          </a:p>
        </p:txBody>
      </p:sp>
      <p:sp>
        <p:nvSpPr>
          <p:cNvPr id="250" name="文本框 249"/>
          <p:cNvSpPr txBox="1"/>
          <p:nvPr/>
        </p:nvSpPr>
        <p:spPr>
          <a:xfrm>
            <a:off x="6362433" y="3378153"/>
            <a:ext cx="2391919" cy="365760"/>
          </a:xfrm>
          <a:prstGeom prst="rect">
            <a:avLst/>
          </a:prstGeom>
          <a:noFill/>
        </p:spPr>
        <p:txBody>
          <a:bodyPr rtlCol="0" wrap="square">
            <a:spAutoFit/>
          </a:bodyPr>
          <a:lstStyle/>
          <a:p>
            <a:pPr algn="ctr">
              <a:defRPr/>
            </a:pPr>
            <a:r>
              <a:rPr altLang="en-US" b="1" lang="zh-CN">
                <a:solidFill>
                  <a:srgbClr val="181818"/>
                </a:solidFill>
                <a:latin typeface="微软雅黑"/>
              </a:rPr>
              <a:t>请输入标题</a:t>
            </a:r>
          </a:p>
        </p:txBody>
      </p:sp>
      <p:sp>
        <p:nvSpPr>
          <p:cNvPr id="251" name="文本框 250"/>
          <p:cNvSpPr txBox="1"/>
          <p:nvPr/>
        </p:nvSpPr>
        <p:spPr>
          <a:xfrm>
            <a:off x="9226804" y="3378153"/>
            <a:ext cx="2391919" cy="365760"/>
          </a:xfrm>
          <a:prstGeom prst="rect">
            <a:avLst/>
          </a:prstGeom>
          <a:noFill/>
        </p:spPr>
        <p:txBody>
          <a:bodyPr rtlCol="0" wrap="square">
            <a:spAutoFit/>
          </a:bodyPr>
          <a:lstStyle/>
          <a:p>
            <a:pPr algn="ctr">
              <a:defRPr/>
            </a:pPr>
            <a:r>
              <a:rPr altLang="en-US" b="1" lang="zh-CN">
                <a:solidFill>
                  <a:srgbClr val="181818"/>
                </a:solidFill>
                <a:latin typeface="微软雅黑"/>
              </a:rPr>
              <a:t>请输入标题</a:t>
            </a:r>
          </a:p>
        </p:txBody>
      </p:sp>
      <p:sp>
        <p:nvSpPr>
          <p:cNvPr id="253" name="文本框 252"/>
          <p:cNvSpPr txBox="1"/>
          <p:nvPr/>
        </p:nvSpPr>
        <p:spPr>
          <a:xfrm>
            <a:off x="1132521" y="4451853"/>
            <a:ext cx="9370008" cy="1691640"/>
          </a:xfrm>
          <a:prstGeom prst="rect">
            <a:avLst/>
          </a:prstGeom>
          <a:noFill/>
        </p:spPr>
        <p:txBody>
          <a:bodyPr rtlCol="0" wrap="square">
            <a:spAutoFit/>
          </a:bodyPr>
          <a:lstStyle/>
          <a:p>
            <a:pPr>
              <a:lnSpc>
                <a:spcPct val="150000"/>
              </a:lnSpc>
            </a:pPr>
            <a:r>
              <a:rPr altLang="zh-CN" lang="en-US" sz="1400">
                <a:solidFill>
                  <a:schemeClr val="bg1">
                    <a:lumMod val="50000"/>
                  </a:schemeClr>
                </a:solidFill>
                <a:latin charset="0" panose="020f0502020204030204" pitchFamily="34" typeface="Calibri"/>
                <a:cs charset="0" panose="020f0502020204030204" pitchFamily="34" typeface="Calibri"/>
              </a:rPr>
              <a:t>Happiness is not about being immortal nor having food or rights in one's hand. It’s about having each tiny wish come true, or having something to eat when you are hungry or having someone's love when you need love.</a:t>
            </a:r>
          </a:p>
          <a:p>
            <a:pPr>
              <a:lnSpc>
                <a:spcPct val="150000"/>
              </a:lnSpc>
            </a:pPr>
            <a:endParaRPr altLang="zh-CN" lang="en-US" sz="1400">
              <a:solidFill>
                <a:schemeClr val="bg1">
                  <a:lumMod val="50000"/>
                </a:schemeClr>
              </a:solidFill>
              <a:latin charset="0" panose="020f0502020204030204" pitchFamily="34" typeface="Calibri"/>
              <a:cs charset="0" panose="020f0502020204030204" pitchFamily="34" typeface="Calibri"/>
            </a:endParaRPr>
          </a:p>
          <a:p>
            <a:pPr>
              <a:lnSpc>
                <a:spcPct val="150000"/>
              </a:lnSpc>
            </a:pPr>
            <a:r>
              <a:rPr altLang="zh-CN" lang="en-US" sz="1400">
                <a:solidFill>
                  <a:schemeClr val="bg1">
                    <a:lumMod val="50000"/>
                  </a:schemeClr>
                </a:solidFill>
                <a:latin charset="0" panose="020f0502020204030204" pitchFamily="34" typeface="Calibri"/>
                <a:cs charset="0" panose="020f0502020204030204" pitchFamily="34" typeface="Calibri"/>
              </a:rPr>
              <a:t>Happiness is not about being immortal nor having food or rights in one's hand. It’s about having each tiny wish come true, or having something to eat when you are hungry or having someone's love when you need love.</a:t>
            </a:r>
          </a:p>
        </p:txBody>
      </p:sp>
      <p:grpSp>
        <p:nvGrpSpPr>
          <p:cNvPr id="115" name="组合 114">
            <a:extLst>
              <a:ext uri="{FF2B5EF4-FFF2-40B4-BE49-F238E27FC236}">
                <a16:creationId xmlns:a16="http://schemas.microsoft.com/office/drawing/2014/main" id="{140F7376-B404-493C-AA6E-57A1A1219252}"/>
              </a:ext>
            </a:extLst>
          </p:cNvPr>
          <p:cNvGrpSpPr/>
          <p:nvPr/>
        </p:nvGrpSpPr>
        <p:grpSpPr>
          <a:xfrm>
            <a:off x="767557" y="217775"/>
            <a:ext cx="4995076" cy="716067"/>
            <a:chOff x="767557" y="217775"/>
            <a:chExt cx="4995076" cy="716067"/>
          </a:xfrm>
        </p:grpSpPr>
        <p:sp>
          <p:nvSpPr>
            <p:cNvPr id="116" name="文本框 115">
              <a:extLst>
                <a:ext uri="{FF2B5EF4-FFF2-40B4-BE49-F238E27FC236}">
                  <a16:creationId xmlns:a16="http://schemas.microsoft.com/office/drawing/2014/main" id="{75BA1865-730C-457F-B44C-C5F8C51C2B61}"/>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20" name="文本框 119">
              <a:extLst>
                <a:ext uri="{FF2B5EF4-FFF2-40B4-BE49-F238E27FC236}">
                  <a16:creationId xmlns:a16="http://schemas.microsoft.com/office/drawing/2014/main" id="{8D30DD3F-ED8C-47C1-89E3-773EEF970E30}"/>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22" name="矩形: 圆角 121">
              <a:extLst>
                <a:ext uri="{FF2B5EF4-FFF2-40B4-BE49-F238E27FC236}">
                  <a16:creationId xmlns:a16="http://schemas.microsoft.com/office/drawing/2014/main" id="{725E5ADE-04AF-4AB9-BE36-E949CB17D853}"/>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Tree>
    <p:extLst>
      <p:ext uri="{BB962C8B-B14F-4D97-AF65-F5344CB8AC3E}">
        <p14:creationId val="3238862005"/>
      </p:ext>
    </p:extLst>
  </p:cSld>
  <p:clrMapOvr>
    <a:masterClrMapping/>
  </p:clrMapOvr>
  <p:transition spd="slow">
    <p:wip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descr="图片包含 户外艺术系列  已生成高可信度的说明" id="6" name="图片 5">
            <a:extLst>
              <a:ext uri="{FF2B5EF4-FFF2-40B4-BE49-F238E27FC236}">
                <a16:creationId xmlns:a16="http://schemas.microsoft.com/office/drawing/2014/main" id="{89D524ED-F1C6-411C-BF82-1FE0C3CECFC7}"/>
              </a:ext>
            </a:extLst>
          </p:cNvPr>
          <p:cNvPicPr>
            <a:picLocks noChangeAspect="1"/>
          </p:cNvPicPr>
          <p:nvPr/>
        </p:nvPicPr>
        <p:blipFill>
          <a:blip r:embed="rId3">
            <a:extLst>
              <a:ext uri="{28A0092B-C50C-407E-A947-70E740481C1C}">
                <a14:useLocalDpi val="0"/>
              </a:ext>
            </a:extLst>
          </a:blip>
          <a:stretch>
            <a:fillRect/>
          </a:stretch>
        </p:blipFill>
        <p:spPr>
          <a:xfrm rot="4034103">
            <a:off x="3262088" y="595088"/>
            <a:ext cx="5667825" cy="5667825"/>
          </a:xfrm>
          <a:prstGeom prst="rect">
            <a:avLst/>
          </a:prstGeom>
        </p:spPr>
      </p:pic>
      <p:sp>
        <p:nvSpPr>
          <p:cNvPr id="11" name="矩形: 圆角 10">
            <a:extLst>
              <a:ext uri="{FF2B5EF4-FFF2-40B4-BE49-F238E27FC236}">
                <a16:creationId xmlns:a16="http://schemas.microsoft.com/office/drawing/2014/main" id="{6BCFDEB3-66BB-40C4-8D11-4501056B03A6}"/>
              </a:ext>
            </a:extLst>
          </p:cNvPr>
          <p:cNvSpPr/>
          <p:nvPr/>
        </p:nvSpPr>
        <p:spPr>
          <a:xfrm>
            <a:off x="3048000" y="962025"/>
            <a:ext cx="6096000" cy="4933950"/>
          </a:xfrm>
          <a:prstGeom prst="roundRect">
            <a:avLst>
              <a:gd fmla="val 4184" name="adj"/>
            </a:avLst>
          </a:prstGeom>
          <a:solidFill>
            <a:schemeClr val="bg1">
              <a:lumMod val="85000"/>
              <a:alpha val="8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F78FF481-D5DD-4D63-B7A7-27E254D01BB4}"/>
              </a:ext>
            </a:extLst>
          </p:cNvPr>
          <p:cNvSpPr txBox="1"/>
          <p:nvPr/>
        </p:nvSpPr>
        <p:spPr>
          <a:xfrm>
            <a:off x="5429250" y="1524000"/>
            <a:ext cx="1333500" cy="1310640"/>
          </a:xfrm>
          <a:prstGeom prst="rect">
            <a:avLst/>
          </a:prstGeom>
          <a:noFill/>
        </p:spPr>
        <p:txBody>
          <a:bodyPr rtlCol="0" wrap="square">
            <a:spAutoFit/>
          </a:bodyPr>
          <a:lstStyle/>
          <a:p>
            <a:pPr algn="dist"/>
            <a:r>
              <a:rPr altLang="zh-CN" lang="en-US" sz="8000">
                <a:latin charset="0" panose="020f0502020204030204" pitchFamily="34" typeface="Calibri"/>
                <a:cs charset="0" panose="020f0502020204030204" pitchFamily="34" typeface="Calibri"/>
              </a:rPr>
              <a:t>03</a:t>
            </a:r>
          </a:p>
        </p:txBody>
      </p:sp>
      <p:sp>
        <p:nvSpPr>
          <p:cNvPr id="3" name="文本框 2">
            <a:extLst>
              <a:ext uri="{FF2B5EF4-FFF2-40B4-BE49-F238E27FC236}">
                <a16:creationId xmlns:a16="http://schemas.microsoft.com/office/drawing/2014/main" id="{2A4B6A67-80A8-491C-9B75-F838BAA24AB8}"/>
              </a:ext>
            </a:extLst>
          </p:cNvPr>
          <p:cNvSpPr txBox="1"/>
          <p:nvPr/>
        </p:nvSpPr>
        <p:spPr>
          <a:xfrm>
            <a:off x="3733800" y="2847439"/>
            <a:ext cx="4724400" cy="701040"/>
          </a:xfrm>
          <a:prstGeom prst="rect">
            <a:avLst/>
          </a:prstGeom>
          <a:noFill/>
        </p:spPr>
        <p:txBody>
          <a:bodyPr rtlCol="0" wrap="square">
            <a:spAutoFit/>
          </a:bodyPr>
          <a:lstStyle/>
          <a:p>
            <a:pPr algn="dist"/>
            <a:r>
              <a:rPr altLang="en-US" lang="zh-CN" sz="4000"/>
              <a:t>请输入你的标题</a:t>
            </a:r>
          </a:p>
        </p:txBody>
      </p:sp>
      <p:sp>
        <p:nvSpPr>
          <p:cNvPr id="4" name="文本框 3">
            <a:extLst>
              <a:ext uri="{FF2B5EF4-FFF2-40B4-BE49-F238E27FC236}">
                <a16:creationId xmlns:a16="http://schemas.microsoft.com/office/drawing/2014/main" id="{D0EF4BBF-C2CD-4EB3-A920-99A3D31601CD}"/>
              </a:ext>
            </a:extLst>
          </p:cNvPr>
          <p:cNvSpPr txBox="1"/>
          <p:nvPr/>
        </p:nvSpPr>
        <p:spPr>
          <a:xfrm>
            <a:off x="933450" y="3924300"/>
            <a:ext cx="10325100" cy="822960"/>
          </a:xfrm>
          <a:prstGeom prst="rect">
            <a:avLst/>
          </a:prstGeom>
          <a:noFill/>
        </p:spPr>
        <p:txBody>
          <a:bodyPr rtlCol="0" wrap="square">
            <a:spAutoFit/>
          </a:bodyPr>
          <a:lstStyle/>
          <a:p>
            <a:pPr algn="ct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cxnSp>
        <p:nvCxnSpPr>
          <p:cNvPr id="7" name="直接连接符 6">
            <a:extLst>
              <a:ext uri="{FF2B5EF4-FFF2-40B4-BE49-F238E27FC236}">
                <a16:creationId xmlns:a16="http://schemas.microsoft.com/office/drawing/2014/main" id="{4000AD3B-46B8-4302-97C7-6AB34A88DFA6}"/>
              </a:ext>
            </a:extLst>
          </p:cNvPr>
          <p:cNvCxnSpPr/>
          <p:nvPr/>
        </p:nvCxnSpPr>
        <p:spPr>
          <a:xfrm>
            <a:off x="5657850" y="3771900"/>
            <a:ext cx="8763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0A179309-4274-4AFB-96A6-CDF4D9704354}"/>
              </a:ext>
            </a:extLst>
          </p:cNvPr>
          <p:cNvGrpSpPr/>
          <p:nvPr/>
        </p:nvGrpSpPr>
        <p:grpSpPr>
          <a:xfrm rot="15532709">
            <a:off x="681462" y="1074710"/>
            <a:ext cx="694476" cy="565057"/>
            <a:chOff x="189132" y="3432549"/>
            <a:chExt cx="990433" cy="805861"/>
          </a:xfrm>
        </p:grpSpPr>
        <p:cxnSp>
          <p:nvCxnSpPr>
            <p:cNvPr id="13" name="直接连接符 12">
              <a:extLst>
                <a:ext uri="{FF2B5EF4-FFF2-40B4-BE49-F238E27FC236}">
                  <a16:creationId xmlns:a16="http://schemas.microsoft.com/office/drawing/2014/main" id="{3E1E71E1-150B-4EBB-ACA2-3809BDB92488}"/>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644F1BB-7050-437B-A0D9-2C5C16232620}"/>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58349CB-A746-42FE-B196-071D1F66F4A6}"/>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1EA2E525-99FB-4DC3-85D4-E58FF0F0D4CB}"/>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3DA1CB48-5631-4E05-8CE8-88FAC410BB1B}"/>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292A36A2-19F3-40B6-80DB-E53E8B94E159}"/>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54F5DAC7-1D40-43F9-9CFA-72281B05A6C2}"/>
              </a:ext>
            </a:extLst>
          </p:cNvPr>
          <p:cNvGrpSpPr/>
          <p:nvPr/>
        </p:nvGrpSpPr>
        <p:grpSpPr>
          <a:xfrm rot="10245300">
            <a:off x="10476938" y="5647410"/>
            <a:ext cx="694476" cy="565057"/>
            <a:chOff x="189132" y="3432549"/>
            <a:chExt cx="990433" cy="805861"/>
          </a:xfrm>
        </p:grpSpPr>
        <p:cxnSp>
          <p:nvCxnSpPr>
            <p:cNvPr id="20" name="直接连接符 19">
              <a:extLst>
                <a:ext uri="{FF2B5EF4-FFF2-40B4-BE49-F238E27FC236}">
                  <a16:creationId xmlns:a16="http://schemas.microsoft.com/office/drawing/2014/main" id="{33C9463E-892C-4B04-92A8-B5F992BCAF1B}"/>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F8A5D8A-C7AA-4520-9F05-4E3EAB9A8BB5}"/>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997A725-A58B-4628-A8C3-E026E0A2203D}"/>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E4229617-E9A0-435F-BCAF-7E25DFAF9586}"/>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A93BFD55-5477-402D-8578-F79D81368B6D}"/>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C5B85F38-CF17-4884-9D3E-DDDB8A7614DB}"/>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a:extLst>
              <a:ext uri="{FF2B5EF4-FFF2-40B4-BE49-F238E27FC236}">
                <a16:creationId xmlns:a16="http://schemas.microsoft.com/office/drawing/2014/main" id="{431F0BD9-69CB-4CCC-B8E7-0B7E6E6DEAEA}"/>
              </a:ext>
            </a:extLst>
          </p:cNvPr>
          <p:cNvGrpSpPr/>
          <p:nvPr/>
        </p:nvGrpSpPr>
        <p:grpSpPr>
          <a:xfrm rot="10245300">
            <a:off x="10169401" y="1627033"/>
            <a:ext cx="356950" cy="290431"/>
            <a:chOff x="189132" y="3432549"/>
            <a:chExt cx="990433" cy="805861"/>
          </a:xfrm>
        </p:grpSpPr>
        <p:cxnSp>
          <p:nvCxnSpPr>
            <p:cNvPr id="27" name="直接连接符 26">
              <a:extLst>
                <a:ext uri="{FF2B5EF4-FFF2-40B4-BE49-F238E27FC236}">
                  <a16:creationId xmlns:a16="http://schemas.microsoft.com/office/drawing/2014/main" id="{2936E32B-E9DC-4E8A-B75F-1EED6707F551}"/>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BD51EE2-2913-4585-A666-E12E7B7BCDD3}"/>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6C1BA9E-834D-4534-8020-5E0F4B8ED7C2}"/>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9FFC6E8B-50CB-438D-8A6D-D449E71BB9CA}"/>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D4744B69-2504-4E39-B7BE-7ED83650C6CE}"/>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FC9A2361-C803-4CB7-93E4-70AD38516113}"/>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511646629"/>
      </p:ext>
    </p:extLst>
  </p:cSld>
  <p:clrMapOvr>
    <a:masterClrMapping/>
  </p:clrMapOvr>
  <p:transition spd="slow">
    <p:wip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Freeform 21">
            <a:extLst>
              <a:ext uri="{FF2B5EF4-FFF2-40B4-BE49-F238E27FC236}">
                <a16:creationId xmlns:a16="http://schemas.microsoft.com/office/drawing/2014/main" id="{14524156-B94B-405F-B6F6-79AD4EA844F7}"/>
              </a:ext>
            </a:extLst>
          </p:cNvPr>
          <p:cNvSpPr/>
          <p:nvPr/>
        </p:nvSpPr>
        <p:spPr bwMode="auto">
          <a:xfrm>
            <a:off x="4601565" y="4301457"/>
            <a:ext cx="1441449" cy="1284816"/>
          </a:xfrm>
          <a:custGeom>
            <a:gdLst>
              <a:gd fmla="*/ 0 w 288" name="T0"/>
              <a:gd fmla="*/ 91 h 257" name="T1"/>
              <a:gd fmla="*/ 288 w 288" name="T2"/>
              <a:gd fmla="*/ 257 h 257" name="T3"/>
              <a:gd fmla="*/ 288 w 288" name="T4"/>
              <a:gd fmla="*/ 76 h 257" name="T5"/>
              <a:gd fmla="*/ 157 w 288" name="T6"/>
              <a:gd fmla="*/ 0 h 257" name="T7"/>
              <a:gd fmla="*/ 0 w 288" name="T8"/>
              <a:gd fmla="*/ 91 h 257" name="T9"/>
            </a:gdLst>
            <a:cxnLst>
              <a:cxn ang="0">
                <a:pos x="T0" y="T1"/>
              </a:cxn>
              <a:cxn ang="0">
                <a:pos x="T2" y="T3"/>
              </a:cxn>
              <a:cxn ang="0">
                <a:pos x="T4" y="T5"/>
              </a:cxn>
              <a:cxn ang="0">
                <a:pos x="T6" y="T7"/>
              </a:cxn>
              <a:cxn ang="0">
                <a:pos x="T8" y="T9"/>
              </a:cxn>
            </a:cxnLst>
            <a:rect b="b" l="0" r="r" t="0"/>
            <a:pathLst>
              <a:path h="257" w="288">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chemeClr val="tx1">
              <a:alpha val="60000"/>
            </a:schemeClr>
          </a:solidFill>
          <a:ln>
            <a:noFill/>
          </a:ln>
        </p:spPr>
        <p:txBody>
          <a:bodyPr/>
          <a:lstStyle/>
          <a:p>
            <a:pPr defTabSz="914377"/>
            <a:endParaRPr altLang="en-US" lang="zh-CN">
              <a:solidFill>
                <a:schemeClr val="bg1">
                  <a:lumMod val="50000"/>
                </a:schemeClr>
              </a:solidFill>
              <a:latin panose="020f0302020204030204" typeface="Calibri Light"/>
              <a:ea typeface="微软雅黑"/>
            </a:endParaRPr>
          </a:p>
        </p:txBody>
      </p:sp>
      <p:sp>
        <p:nvSpPr>
          <p:cNvPr id="63" name="Freeform 22">
            <a:extLst>
              <a:ext uri="{FF2B5EF4-FFF2-40B4-BE49-F238E27FC236}">
                <a16:creationId xmlns:a16="http://schemas.microsoft.com/office/drawing/2014/main" id="{06976119-E0AD-4CD7-A8E5-C2596880EE5E}"/>
              </a:ext>
            </a:extLst>
          </p:cNvPr>
          <p:cNvSpPr/>
          <p:nvPr/>
        </p:nvSpPr>
        <p:spPr bwMode="auto">
          <a:xfrm>
            <a:off x="4332748" y="2987007"/>
            <a:ext cx="994833" cy="1663700"/>
          </a:xfrm>
          <a:custGeom>
            <a:gdLst>
              <a:gd fmla="*/ 42 w 199" name="T0"/>
              <a:gd fmla="*/ 0 h 333" name="T1"/>
              <a:gd fmla="*/ 0 w 199" name="T2"/>
              <a:gd fmla="*/ 167 h 333" name="T3"/>
              <a:gd fmla="*/ 42 w 199" name="T4"/>
              <a:gd fmla="*/ 333 h 333" name="T5"/>
              <a:gd fmla="*/ 199 w 199" name="T6"/>
              <a:gd fmla="*/ 242 h 333" name="T7"/>
              <a:gd fmla="*/ 199 w 199" name="T8"/>
              <a:gd fmla="*/ 91 h 333" name="T9"/>
              <a:gd fmla="*/ 42 w 199" name="T10"/>
              <a:gd fmla="*/ 0 h 333" name="T11"/>
            </a:gdLst>
            <a:cxnLst>
              <a:cxn ang="0">
                <a:pos x="T0" y="T1"/>
              </a:cxn>
              <a:cxn ang="0">
                <a:pos x="T2" y="T3"/>
              </a:cxn>
              <a:cxn ang="0">
                <a:pos x="T4" y="T5"/>
              </a:cxn>
              <a:cxn ang="0">
                <a:pos x="T6" y="T7"/>
              </a:cxn>
              <a:cxn ang="0">
                <a:pos x="T8" y="T9"/>
              </a:cxn>
              <a:cxn ang="0">
                <a:pos x="T10" y="T11"/>
              </a:cxn>
            </a:cxnLst>
            <a:rect b="b" l="0" r="r" t="0"/>
            <a:pathLst>
              <a:path h="333" w="199">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chemeClr val="tx1">
              <a:alpha val="60000"/>
            </a:schemeClr>
          </a:solidFill>
          <a:ln>
            <a:noFill/>
          </a:ln>
        </p:spPr>
        <p:txBody>
          <a:bodyPr/>
          <a:lstStyle/>
          <a:p>
            <a:pPr defTabSz="914377"/>
            <a:endParaRPr altLang="en-US" lang="zh-CN">
              <a:solidFill>
                <a:schemeClr val="bg1">
                  <a:lumMod val="50000"/>
                </a:schemeClr>
              </a:solidFill>
              <a:latin panose="020f0302020204030204" typeface="Calibri Light"/>
              <a:ea typeface="微软雅黑"/>
            </a:endParaRPr>
          </a:p>
        </p:txBody>
      </p:sp>
      <p:sp>
        <p:nvSpPr>
          <p:cNvPr id="64" name="Freeform 23">
            <a:extLst>
              <a:ext uri="{FF2B5EF4-FFF2-40B4-BE49-F238E27FC236}">
                <a16:creationId xmlns:a16="http://schemas.microsoft.com/office/drawing/2014/main" id="{5C73DE9A-8011-4E04-8E1B-D47EF0AE42BC}"/>
              </a:ext>
            </a:extLst>
          </p:cNvPr>
          <p:cNvSpPr/>
          <p:nvPr/>
        </p:nvSpPr>
        <p:spPr bwMode="auto">
          <a:xfrm>
            <a:off x="6161547" y="4301457"/>
            <a:ext cx="1439333" cy="1284816"/>
          </a:xfrm>
          <a:custGeom>
            <a:gdLst>
              <a:gd fmla="*/ 0 w 288" name="T0"/>
              <a:gd fmla="*/ 257 h 257" name="T1"/>
              <a:gd fmla="*/ 288 w 288" name="T2"/>
              <a:gd fmla="*/ 91 h 257" name="T3"/>
              <a:gd fmla="*/ 131 w 288" name="T4"/>
              <a:gd fmla="*/ 0 h 257" name="T5"/>
              <a:gd fmla="*/ 0 w 288" name="T6"/>
              <a:gd fmla="*/ 76 h 257" name="T7"/>
              <a:gd fmla="*/ 0 w 288" name="T8"/>
              <a:gd fmla="*/ 257 h 257" name="T9"/>
            </a:gdLst>
            <a:cxnLst>
              <a:cxn ang="0">
                <a:pos x="T0" y="T1"/>
              </a:cxn>
              <a:cxn ang="0">
                <a:pos x="T2" y="T3"/>
              </a:cxn>
              <a:cxn ang="0">
                <a:pos x="T4" y="T5"/>
              </a:cxn>
              <a:cxn ang="0">
                <a:pos x="T6" y="T7"/>
              </a:cxn>
              <a:cxn ang="0">
                <a:pos x="T8" y="T9"/>
              </a:cxn>
            </a:cxnLst>
            <a:rect b="b" l="0" r="r" t="0"/>
            <a:pathLst>
              <a:path h="257" w="288">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chemeClr val="tx1">
              <a:alpha val="60000"/>
            </a:schemeClr>
          </a:solidFill>
          <a:ln>
            <a:noFill/>
          </a:ln>
        </p:spPr>
        <p:txBody>
          <a:bodyPr/>
          <a:lstStyle/>
          <a:p>
            <a:pPr defTabSz="914377"/>
            <a:endParaRPr altLang="en-US" lang="zh-CN">
              <a:solidFill>
                <a:schemeClr val="bg1">
                  <a:lumMod val="50000"/>
                </a:schemeClr>
              </a:solidFill>
              <a:latin panose="020f0302020204030204" typeface="Calibri Light"/>
              <a:ea typeface="微软雅黑"/>
            </a:endParaRPr>
          </a:p>
        </p:txBody>
      </p:sp>
      <p:sp>
        <p:nvSpPr>
          <p:cNvPr id="65" name="Freeform 24">
            <a:extLst>
              <a:ext uri="{FF2B5EF4-FFF2-40B4-BE49-F238E27FC236}">
                <a16:creationId xmlns:a16="http://schemas.microsoft.com/office/drawing/2014/main" id="{B61F7FB4-4FE3-490C-A8F0-87AF279DF44D}"/>
              </a:ext>
            </a:extLst>
          </p:cNvPr>
          <p:cNvSpPr/>
          <p:nvPr/>
        </p:nvSpPr>
        <p:spPr bwMode="auto">
          <a:xfrm>
            <a:off x="4601565" y="2051441"/>
            <a:ext cx="1441449" cy="1284817"/>
          </a:xfrm>
          <a:custGeom>
            <a:gdLst>
              <a:gd fmla="*/ 288 w 288" name="T0"/>
              <a:gd fmla="*/ 0 h 257" name="T1"/>
              <a:gd fmla="*/ 0 w 288" name="T2"/>
              <a:gd fmla="*/ 166 h 257" name="T3"/>
              <a:gd fmla="*/ 157 w 288" name="T4"/>
              <a:gd fmla="*/ 257 h 257" name="T5"/>
              <a:gd fmla="*/ 288 w 288" name="T6"/>
              <a:gd fmla="*/ 181 h 257" name="T7"/>
              <a:gd fmla="*/ 288 w 288" name="T8"/>
              <a:gd fmla="*/ 0 h 257" name="T9"/>
            </a:gdLst>
            <a:cxnLst>
              <a:cxn ang="0">
                <a:pos x="T0" y="T1"/>
              </a:cxn>
              <a:cxn ang="0">
                <a:pos x="T2" y="T3"/>
              </a:cxn>
              <a:cxn ang="0">
                <a:pos x="T4" y="T5"/>
              </a:cxn>
              <a:cxn ang="0">
                <a:pos x="T6" y="T7"/>
              </a:cxn>
              <a:cxn ang="0">
                <a:pos x="T8" y="T9"/>
              </a:cxn>
            </a:cxnLst>
            <a:rect b="b" l="0" r="r" t="0"/>
            <a:pathLst>
              <a:path h="257" w="288">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chemeClr val="tx1">
              <a:alpha val="60000"/>
            </a:schemeClr>
          </a:solidFill>
          <a:ln>
            <a:noFill/>
          </a:ln>
        </p:spPr>
        <p:txBody>
          <a:bodyPr/>
          <a:lstStyle/>
          <a:p>
            <a:pPr defTabSz="914377"/>
            <a:endParaRPr altLang="en-US" lang="zh-CN">
              <a:solidFill>
                <a:schemeClr val="bg1">
                  <a:lumMod val="50000"/>
                </a:schemeClr>
              </a:solidFill>
              <a:latin panose="020f0302020204030204" typeface="Calibri Light"/>
              <a:ea typeface="微软雅黑"/>
            </a:endParaRPr>
          </a:p>
        </p:txBody>
      </p:sp>
      <p:sp>
        <p:nvSpPr>
          <p:cNvPr id="66" name="Freeform 25">
            <a:extLst>
              <a:ext uri="{FF2B5EF4-FFF2-40B4-BE49-F238E27FC236}">
                <a16:creationId xmlns:a16="http://schemas.microsoft.com/office/drawing/2014/main" id="{5C543756-0D28-4AFF-AE51-CD461136C8CD}"/>
              </a:ext>
            </a:extLst>
          </p:cNvPr>
          <p:cNvSpPr/>
          <p:nvPr/>
        </p:nvSpPr>
        <p:spPr bwMode="auto">
          <a:xfrm>
            <a:off x="6876981" y="2987007"/>
            <a:ext cx="994833" cy="1663700"/>
          </a:xfrm>
          <a:custGeom>
            <a:gdLst>
              <a:gd fmla="*/ 157 w 199" name="T0"/>
              <a:gd fmla="*/ 333 h 333" name="T1"/>
              <a:gd fmla="*/ 199 w 199" name="T2"/>
              <a:gd fmla="*/ 167 h 333" name="T3"/>
              <a:gd fmla="*/ 157 w 199" name="T4"/>
              <a:gd fmla="*/ 0 h 333" name="T5"/>
              <a:gd fmla="*/ 0 w 199" name="T6"/>
              <a:gd fmla="*/ 91 h 333" name="T7"/>
              <a:gd fmla="*/ 0 w 199" name="T8"/>
              <a:gd fmla="*/ 242 h 333" name="T9"/>
              <a:gd fmla="*/ 157 w 199" name="T10"/>
              <a:gd fmla="*/ 333 h 333" name="T11"/>
            </a:gdLst>
            <a:cxnLst>
              <a:cxn ang="0">
                <a:pos x="T0" y="T1"/>
              </a:cxn>
              <a:cxn ang="0">
                <a:pos x="T2" y="T3"/>
              </a:cxn>
              <a:cxn ang="0">
                <a:pos x="T4" y="T5"/>
              </a:cxn>
              <a:cxn ang="0">
                <a:pos x="T6" y="T7"/>
              </a:cxn>
              <a:cxn ang="0">
                <a:pos x="T8" y="T9"/>
              </a:cxn>
              <a:cxn ang="0">
                <a:pos x="T10" y="T11"/>
              </a:cxn>
            </a:cxnLst>
            <a:rect b="b" l="0" r="r" t="0"/>
            <a:pathLst>
              <a:path h="333" w="199">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chemeClr val="tx1">
              <a:alpha val="60000"/>
            </a:schemeClr>
          </a:solidFill>
          <a:ln>
            <a:noFill/>
          </a:ln>
        </p:spPr>
        <p:txBody>
          <a:bodyPr/>
          <a:lstStyle/>
          <a:p>
            <a:pPr defTabSz="914377"/>
            <a:endParaRPr altLang="en-US" lang="zh-CN">
              <a:solidFill>
                <a:schemeClr val="bg1">
                  <a:lumMod val="50000"/>
                </a:schemeClr>
              </a:solidFill>
              <a:latin panose="020f0302020204030204" typeface="Calibri Light"/>
              <a:ea typeface="微软雅黑"/>
            </a:endParaRPr>
          </a:p>
        </p:txBody>
      </p:sp>
      <p:sp>
        <p:nvSpPr>
          <p:cNvPr id="67" name="Freeform 26">
            <a:extLst>
              <a:ext uri="{FF2B5EF4-FFF2-40B4-BE49-F238E27FC236}">
                <a16:creationId xmlns:a16="http://schemas.microsoft.com/office/drawing/2014/main" id="{0E1FE601-C8AC-46CC-A182-2A69CC967B2A}"/>
              </a:ext>
            </a:extLst>
          </p:cNvPr>
          <p:cNvSpPr/>
          <p:nvPr/>
        </p:nvSpPr>
        <p:spPr bwMode="auto">
          <a:xfrm>
            <a:off x="6161547" y="2051441"/>
            <a:ext cx="1439333" cy="1284817"/>
          </a:xfrm>
          <a:custGeom>
            <a:gdLst>
              <a:gd fmla="*/ 288 w 288" name="T0"/>
              <a:gd fmla="*/ 166 h 257" name="T1"/>
              <a:gd fmla="*/ 0 w 288" name="T2"/>
              <a:gd fmla="*/ 0 h 257" name="T3"/>
              <a:gd fmla="*/ 0 w 288" name="T4"/>
              <a:gd fmla="*/ 181 h 257" name="T5"/>
              <a:gd fmla="*/ 131 w 288" name="T6"/>
              <a:gd fmla="*/ 257 h 257" name="T7"/>
              <a:gd fmla="*/ 288 w 288" name="T8"/>
              <a:gd fmla="*/ 166 h 257" name="T9"/>
            </a:gdLst>
            <a:cxnLst>
              <a:cxn ang="0">
                <a:pos x="T0" y="T1"/>
              </a:cxn>
              <a:cxn ang="0">
                <a:pos x="T2" y="T3"/>
              </a:cxn>
              <a:cxn ang="0">
                <a:pos x="T4" y="T5"/>
              </a:cxn>
              <a:cxn ang="0">
                <a:pos x="T6" y="T7"/>
              </a:cxn>
              <a:cxn ang="0">
                <a:pos x="T8" y="T9"/>
              </a:cxn>
            </a:cxnLst>
            <a:rect b="b" l="0" r="r" t="0"/>
            <a:pathLst>
              <a:path h="257" w="288">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chemeClr val="tx1">
              <a:alpha val="60000"/>
            </a:schemeClr>
          </a:solidFill>
          <a:ln>
            <a:noFill/>
          </a:ln>
        </p:spPr>
        <p:txBody>
          <a:bodyPr/>
          <a:lstStyle/>
          <a:p>
            <a:pPr defTabSz="914377"/>
            <a:endParaRPr altLang="en-US" lang="zh-CN">
              <a:solidFill>
                <a:schemeClr val="bg1">
                  <a:lumMod val="50000"/>
                </a:schemeClr>
              </a:solidFill>
              <a:latin panose="020f0302020204030204" typeface="Calibri Light"/>
              <a:ea typeface="微软雅黑"/>
            </a:endParaRPr>
          </a:p>
        </p:txBody>
      </p:sp>
      <p:sp>
        <p:nvSpPr>
          <p:cNvPr id="68" name="矩形 67">
            <a:extLst>
              <a:ext uri="{FF2B5EF4-FFF2-40B4-BE49-F238E27FC236}">
                <a16:creationId xmlns:a16="http://schemas.microsoft.com/office/drawing/2014/main" id="{45BF30F6-1290-4E08-98E7-5B19702B7613}"/>
              </a:ext>
            </a:extLst>
          </p:cNvPr>
          <p:cNvSpPr/>
          <p:nvPr/>
        </p:nvSpPr>
        <p:spPr>
          <a:xfrm>
            <a:off x="1349844" y="1802877"/>
            <a:ext cx="3117312" cy="914400"/>
          </a:xfrm>
          <a:prstGeom prst="rect">
            <a:avLst/>
          </a:prstGeom>
        </p:spPr>
        <p:txBody>
          <a:bodyPr wrap="square">
            <a:spAutoFit/>
          </a:bodyPr>
          <a:lstStyle/>
          <a:p>
            <a:pPr algn="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0" name="矩形 69">
            <a:extLst>
              <a:ext uri="{FF2B5EF4-FFF2-40B4-BE49-F238E27FC236}">
                <a16:creationId xmlns:a16="http://schemas.microsoft.com/office/drawing/2014/main" id="{F84766A9-245D-49D1-AF23-4C2B82C27B66}"/>
              </a:ext>
            </a:extLst>
          </p:cNvPr>
          <p:cNvSpPr/>
          <p:nvPr/>
        </p:nvSpPr>
        <p:spPr>
          <a:xfrm>
            <a:off x="709552" y="3334301"/>
            <a:ext cx="3117312" cy="914400"/>
          </a:xfrm>
          <a:prstGeom prst="rect">
            <a:avLst/>
          </a:prstGeom>
        </p:spPr>
        <p:txBody>
          <a:bodyPr wrap="square">
            <a:spAutoFit/>
          </a:bodyPr>
          <a:lstStyle/>
          <a:p>
            <a:pPr algn="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2" name="矩形 71">
            <a:extLst>
              <a:ext uri="{FF2B5EF4-FFF2-40B4-BE49-F238E27FC236}">
                <a16:creationId xmlns:a16="http://schemas.microsoft.com/office/drawing/2014/main" id="{0FB0F108-1A7F-414A-9772-32C1C8D710E7}"/>
              </a:ext>
            </a:extLst>
          </p:cNvPr>
          <p:cNvSpPr/>
          <p:nvPr/>
        </p:nvSpPr>
        <p:spPr>
          <a:xfrm>
            <a:off x="1349844" y="4983690"/>
            <a:ext cx="3117312" cy="914400"/>
          </a:xfrm>
          <a:prstGeom prst="rect">
            <a:avLst/>
          </a:prstGeom>
        </p:spPr>
        <p:txBody>
          <a:bodyPr wrap="square">
            <a:spAutoFit/>
          </a:bodyPr>
          <a:lstStyle/>
          <a:p>
            <a:pPr algn="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4" name="矩形 73">
            <a:extLst>
              <a:ext uri="{FF2B5EF4-FFF2-40B4-BE49-F238E27FC236}">
                <a16:creationId xmlns:a16="http://schemas.microsoft.com/office/drawing/2014/main" id="{F22D992D-35A5-40A9-B20E-DB90255DF55B}"/>
              </a:ext>
            </a:extLst>
          </p:cNvPr>
          <p:cNvSpPr/>
          <p:nvPr/>
        </p:nvSpPr>
        <p:spPr>
          <a:xfrm>
            <a:off x="7719414" y="4983690"/>
            <a:ext cx="3117312"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6" name="矩形 75">
            <a:extLst>
              <a:ext uri="{FF2B5EF4-FFF2-40B4-BE49-F238E27FC236}">
                <a16:creationId xmlns:a16="http://schemas.microsoft.com/office/drawing/2014/main" id="{CA6D96C2-F780-49D9-850A-1C6FBE42F9C4}"/>
              </a:ext>
            </a:extLst>
          </p:cNvPr>
          <p:cNvSpPr/>
          <p:nvPr/>
        </p:nvSpPr>
        <p:spPr>
          <a:xfrm>
            <a:off x="8316314" y="3389402"/>
            <a:ext cx="3117312"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8" name="矩形 77">
            <a:extLst>
              <a:ext uri="{FF2B5EF4-FFF2-40B4-BE49-F238E27FC236}">
                <a16:creationId xmlns:a16="http://schemas.microsoft.com/office/drawing/2014/main" id="{66105740-0047-465D-B3CF-58A77D1AAE44}"/>
              </a:ext>
            </a:extLst>
          </p:cNvPr>
          <p:cNvSpPr/>
          <p:nvPr/>
        </p:nvSpPr>
        <p:spPr>
          <a:xfrm>
            <a:off x="7719414" y="1768889"/>
            <a:ext cx="3117312"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grpSp>
        <p:nvGrpSpPr>
          <p:cNvPr id="80" name="Group 112">
            <a:extLst>
              <a:ext uri="{FF2B5EF4-FFF2-40B4-BE49-F238E27FC236}">
                <a16:creationId xmlns:a16="http://schemas.microsoft.com/office/drawing/2014/main" id="{F9EEC460-44F0-4F2C-B35A-8C589B2C97C4}"/>
              </a:ext>
            </a:extLst>
          </p:cNvPr>
          <p:cNvGrpSpPr/>
          <p:nvPr/>
        </p:nvGrpSpPr>
        <p:grpSpPr>
          <a:xfrm>
            <a:off x="7134544" y="3586645"/>
            <a:ext cx="479705" cy="449417"/>
            <a:chOff x="5368132" y="3540125"/>
            <a:chExt cx="465138" cy="435769"/>
          </a:xfrm>
          <a:solidFill>
            <a:schemeClr val="bg1"/>
          </a:solidFill>
        </p:grpSpPr>
        <p:sp>
          <p:nvSpPr>
            <p:cNvPr id="81" name="AutoShape 110">
              <a:extLst>
                <a:ext uri="{FF2B5EF4-FFF2-40B4-BE49-F238E27FC236}">
                  <a16:creationId xmlns:a16="http://schemas.microsoft.com/office/drawing/2014/main" id="{B1A3B758-1D04-4B23-AD85-188CBDB7106C}"/>
                </a:ext>
              </a:extLst>
            </p:cNvPr>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82" name="AutoShape 111">
              <a:extLst>
                <a:ext uri="{FF2B5EF4-FFF2-40B4-BE49-F238E27FC236}">
                  <a16:creationId xmlns:a16="http://schemas.microsoft.com/office/drawing/2014/main" id="{742EFD98-365A-4515-B1EE-02737D2F448D}"/>
                </a:ext>
              </a:extLst>
            </p:cNvPr>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sp>
        <p:nvSpPr>
          <p:cNvPr id="83" name="AutoShape 112">
            <a:extLst>
              <a:ext uri="{FF2B5EF4-FFF2-40B4-BE49-F238E27FC236}">
                <a16:creationId xmlns:a16="http://schemas.microsoft.com/office/drawing/2014/main" id="{87320824-1B7A-496A-B6D6-C99A0A4B82B0}"/>
              </a:ext>
            </a:extLst>
          </p:cNvPr>
          <p:cNvSpPr/>
          <p:nvPr/>
        </p:nvSpPr>
        <p:spPr bwMode="auto">
          <a:xfrm>
            <a:off x="5177710" y="4704423"/>
            <a:ext cx="480484" cy="478367"/>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nvGrpSpPr>
          <p:cNvPr id="84" name="组合 83">
            <a:extLst>
              <a:ext uri="{FF2B5EF4-FFF2-40B4-BE49-F238E27FC236}">
                <a16:creationId xmlns:a16="http://schemas.microsoft.com/office/drawing/2014/main" id="{7F854F47-426F-4BEC-AF13-3EDFA0611336}"/>
              </a:ext>
            </a:extLst>
          </p:cNvPr>
          <p:cNvGrpSpPr/>
          <p:nvPr/>
        </p:nvGrpSpPr>
        <p:grpSpPr>
          <a:xfrm>
            <a:off x="4643213" y="3555042"/>
            <a:ext cx="329081" cy="479705"/>
            <a:chOff x="2528974" y="2863357"/>
            <a:chExt cx="246811" cy="359779"/>
          </a:xfrm>
          <a:solidFill>
            <a:schemeClr val="bg1"/>
          </a:solidFill>
        </p:grpSpPr>
        <p:sp>
          <p:nvSpPr>
            <p:cNvPr id="85" name="AutoShape 113">
              <a:extLst>
                <a:ext uri="{FF2B5EF4-FFF2-40B4-BE49-F238E27FC236}">
                  <a16:creationId xmlns:a16="http://schemas.microsoft.com/office/drawing/2014/main" id="{03EE7A36-AA8A-43F4-979E-64A2FD7F476B}"/>
                </a:ext>
              </a:extLst>
            </p:cNvPr>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86" name="AutoShape 114">
              <a:extLst>
                <a:ext uri="{FF2B5EF4-FFF2-40B4-BE49-F238E27FC236}">
                  <a16:creationId xmlns:a16="http://schemas.microsoft.com/office/drawing/2014/main" id="{BBEE3786-ABF0-4079-8B5F-40D0D6BD85E3}"/>
                </a:ext>
              </a:extLst>
            </p:cNvPr>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87" name="Group 124">
            <a:extLst>
              <a:ext uri="{FF2B5EF4-FFF2-40B4-BE49-F238E27FC236}">
                <a16:creationId xmlns:a16="http://schemas.microsoft.com/office/drawing/2014/main" id="{9DEAE8E1-0CC1-4C8C-A771-7CA8246CBA06}"/>
              </a:ext>
            </a:extLst>
          </p:cNvPr>
          <p:cNvGrpSpPr/>
          <p:nvPr/>
        </p:nvGrpSpPr>
        <p:grpSpPr>
          <a:xfrm>
            <a:off x="6434618" y="4781903"/>
            <a:ext cx="479705" cy="403573"/>
            <a:chOff x="5368132" y="2625725"/>
            <a:chExt cx="465138" cy="391319"/>
          </a:xfrm>
          <a:solidFill>
            <a:schemeClr val="bg1"/>
          </a:solidFill>
        </p:grpSpPr>
        <p:sp>
          <p:nvSpPr>
            <p:cNvPr id="88" name="AutoShape 120">
              <a:extLst>
                <a:ext uri="{FF2B5EF4-FFF2-40B4-BE49-F238E27FC236}">
                  <a16:creationId xmlns:a16="http://schemas.microsoft.com/office/drawing/2014/main" id="{2864CAD4-2B3C-4A4F-B849-89B93AC8AA2E}"/>
                </a:ext>
              </a:extLst>
            </p:cNvPr>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89" name="AutoShape 121">
              <a:extLst>
                <a:ext uri="{FF2B5EF4-FFF2-40B4-BE49-F238E27FC236}">
                  <a16:creationId xmlns:a16="http://schemas.microsoft.com/office/drawing/2014/main" id="{8AF5E7E9-84A4-4197-BD5A-AD28526E3C6A}"/>
                </a:ext>
              </a:extLst>
            </p:cNvPr>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90" name="AutoShape 122">
              <a:extLst>
                <a:ext uri="{FF2B5EF4-FFF2-40B4-BE49-F238E27FC236}">
                  <a16:creationId xmlns:a16="http://schemas.microsoft.com/office/drawing/2014/main" id="{6F8CCC7D-296C-44EA-9179-0A8EC752E274}"/>
                </a:ext>
              </a:extLst>
            </p:cNvPr>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91" name="组合 90">
            <a:extLst>
              <a:ext uri="{FF2B5EF4-FFF2-40B4-BE49-F238E27FC236}">
                <a16:creationId xmlns:a16="http://schemas.microsoft.com/office/drawing/2014/main" id="{0FA00892-66A0-4E49-B0BC-8AB0C4E2EF89}"/>
              </a:ext>
            </a:extLst>
          </p:cNvPr>
          <p:cNvGrpSpPr/>
          <p:nvPr/>
        </p:nvGrpSpPr>
        <p:grpSpPr>
          <a:xfrm>
            <a:off x="6435027" y="2459703"/>
            <a:ext cx="478887" cy="478887"/>
            <a:chOff x="3191434" y="2145028"/>
            <a:chExt cx="359165" cy="359165"/>
          </a:xfrm>
          <a:solidFill>
            <a:schemeClr val="bg1"/>
          </a:solidFill>
        </p:grpSpPr>
        <p:sp>
          <p:nvSpPr>
            <p:cNvPr id="92" name="AutoShape 123">
              <a:extLst>
                <a:ext uri="{FF2B5EF4-FFF2-40B4-BE49-F238E27FC236}">
                  <a16:creationId xmlns:a16="http://schemas.microsoft.com/office/drawing/2014/main" id="{F16503C3-0AAF-4401-9882-6CB664CB9544}"/>
                </a:ext>
              </a:extLst>
            </p:cNvPr>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93" name="AutoShape 124">
              <a:extLst>
                <a:ext uri="{FF2B5EF4-FFF2-40B4-BE49-F238E27FC236}">
                  <a16:creationId xmlns:a16="http://schemas.microsoft.com/office/drawing/2014/main" id="{BA146C29-B16B-4191-AB64-B88163EEFA82}"/>
                </a:ext>
              </a:extLst>
            </p:cNvPr>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94" name="AutoShape 125">
              <a:extLst>
                <a:ext uri="{FF2B5EF4-FFF2-40B4-BE49-F238E27FC236}">
                  <a16:creationId xmlns:a16="http://schemas.microsoft.com/office/drawing/2014/main" id="{9FFFA163-4F59-484E-BCF0-4A5DFE967684}"/>
                </a:ext>
              </a:extLst>
            </p:cNvPr>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95" name="组合 94">
            <a:extLst>
              <a:ext uri="{FF2B5EF4-FFF2-40B4-BE49-F238E27FC236}">
                <a16:creationId xmlns:a16="http://schemas.microsoft.com/office/drawing/2014/main" id="{F3212686-0607-40C4-9DB9-7D9DFEC52814}"/>
              </a:ext>
            </a:extLst>
          </p:cNvPr>
          <p:cNvGrpSpPr/>
          <p:nvPr/>
        </p:nvGrpSpPr>
        <p:grpSpPr>
          <a:xfrm flipH="1">
            <a:off x="5223157" y="2454405"/>
            <a:ext cx="478887" cy="478887"/>
            <a:chOff x="2473104" y="2145028"/>
            <a:chExt cx="359165" cy="359165"/>
          </a:xfrm>
          <a:solidFill>
            <a:schemeClr val="bg1"/>
          </a:solidFill>
        </p:grpSpPr>
        <p:sp>
          <p:nvSpPr>
            <p:cNvPr id="96" name="AutoShape 126">
              <a:extLst>
                <a:ext uri="{FF2B5EF4-FFF2-40B4-BE49-F238E27FC236}">
                  <a16:creationId xmlns:a16="http://schemas.microsoft.com/office/drawing/2014/main" id="{0FB17715-3BCD-42AC-A9AB-22C8736AA3D6}"/>
                </a:ext>
              </a:extLst>
            </p:cNvPr>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97" name="AutoShape 127">
              <a:extLst>
                <a:ext uri="{FF2B5EF4-FFF2-40B4-BE49-F238E27FC236}">
                  <a16:creationId xmlns:a16="http://schemas.microsoft.com/office/drawing/2014/main" id="{590A8C17-9812-4F83-9C41-2D071A4AB1A1}"/>
                </a:ext>
              </a:extLst>
            </p:cNvPr>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98" name="组合 97">
            <a:extLst>
              <a:ext uri="{FF2B5EF4-FFF2-40B4-BE49-F238E27FC236}">
                <a16:creationId xmlns:a16="http://schemas.microsoft.com/office/drawing/2014/main" id="{592A2FF4-EC69-4FAD-95D3-116762F35DA7}"/>
              </a:ext>
            </a:extLst>
          </p:cNvPr>
          <p:cNvGrpSpPr/>
          <p:nvPr/>
        </p:nvGrpSpPr>
        <p:grpSpPr>
          <a:xfrm>
            <a:off x="767557" y="217775"/>
            <a:ext cx="4995076" cy="716067"/>
            <a:chOff x="767557" y="217775"/>
            <a:chExt cx="4995076" cy="716067"/>
          </a:xfrm>
        </p:grpSpPr>
        <p:sp>
          <p:nvSpPr>
            <p:cNvPr id="99" name="文本框 98">
              <a:extLst>
                <a:ext uri="{FF2B5EF4-FFF2-40B4-BE49-F238E27FC236}">
                  <a16:creationId xmlns:a16="http://schemas.microsoft.com/office/drawing/2014/main" id="{243BDD6A-1F73-4B1C-83B4-DECE18F3E88B}"/>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00" name="文本框 99">
              <a:extLst>
                <a:ext uri="{FF2B5EF4-FFF2-40B4-BE49-F238E27FC236}">
                  <a16:creationId xmlns:a16="http://schemas.microsoft.com/office/drawing/2014/main" id="{D3FB6127-F888-4BC9-A964-75B4841DF52F}"/>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01" name="矩形: 圆角 100">
              <a:extLst>
                <a:ext uri="{FF2B5EF4-FFF2-40B4-BE49-F238E27FC236}">
                  <a16:creationId xmlns:a16="http://schemas.microsoft.com/office/drawing/2014/main" id="{DF9CE3D6-323A-4B6F-9DDC-1CDEF2311D04}"/>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102" name="文本框 101">
            <a:extLst>
              <a:ext uri="{FF2B5EF4-FFF2-40B4-BE49-F238E27FC236}">
                <a16:creationId xmlns:a16="http://schemas.microsoft.com/office/drawing/2014/main" id="{D9B92965-8B4C-489D-9DAD-D8A59F90A323}"/>
              </a:ext>
            </a:extLst>
          </p:cNvPr>
          <p:cNvSpPr txBox="1"/>
          <p:nvPr/>
        </p:nvSpPr>
        <p:spPr>
          <a:xfrm>
            <a:off x="2865550" y="1504565"/>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3" name="文本框 102">
            <a:extLst>
              <a:ext uri="{FF2B5EF4-FFF2-40B4-BE49-F238E27FC236}">
                <a16:creationId xmlns:a16="http://schemas.microsoft.com/office/drawing/2014/main" id="{FF9EB176-A886-4CE4-AFC1-8FC08E6AD2D9}"/>
              </a:ext>
            </a:extLst>
          </p:cNvPr>
          <p:cNvSpPr txBox="1"/>
          <p:nvPr/>
        </p:nvSpPr>
        <p:spPr>
          <a:xfrm>
            <a:off x="2198955" y="3009837"/>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4" name="文本框 103">
            <a:extLst>
              <a:ext uri="{FF2B5EF4-FFF2-40B4-BE49-F238E27FC236}">
                <a16:creationId xmlns:a16="http://schemas.microsoft.com/office/drawing/2014/main" id="{CA439BBB-0FA5-4C61-86BC-F15116B1A4AB}"/>
              </a:ext>
            </a:extLst>
          </p:cNvPr>
          <p:cNvSpPr txBox="1"/>
          <p:nvPr/>
        </p:nvSpPr>
        <p:spPr>
          <a:xfrm>
            <a:off x="2844599" y="4638326"/>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5" name="文本框 104">
            <a:extLst>
              <a:ext uri="{FF2B5EF4-FFF2-40B4-BE49-F238E27FC236}">
                <a16:creationId xmlns:a16="http://schemas.microsoft.com/office/drawing/2014/main" id="{69895B45-7A99-4B2C-8DA0-79C99687E0EA}"/>
              </a:ext>
            </a:extLst>
          </p:cNvPr>
          <p:cNvSpPr txBox="1"/>
          <p:nvPr/>
        </p:nvSpPr>
        <p:spPr>
          <a:xfrm>
            <a:off x="7780563" y="1504565"/>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6" name="文本框 105">
            <a:extLst>
              <a:ext uri="{FF2B5EF4-FFF2-40B4-BE49-F238E27FC236}">
                <a16:creationId xmlns:a16="http://schemas.microsoft.com/office/drawing/2014/main" id="{9B03E8B6-9103-4AC5-8902-C0464935EAD4}"/>
              </a:ext>
            </a:extLst>
          </p:cNvPr>
          <p:cNvSpPr txBox="1"/>
          <p:nvPr/>
        </p:nvSpPr>
        <p:spPr>
          <a:xfrm>
            <a:off x="8389182" y="3009837"/>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7" name="文本框 106">
            <a:extLst>
              <a:ext uri="{FF2B5EF4-FFF2-40B4-BE49-F238E27FC236}">
                <a16:creationId xmlns:a16="http://schemas.microsoft.com/office/drawing/2014/main" id="{76633F78-6E7B-4E61-9238-948EC6CC583E}"/>
              </a:ext>
            </a:extLst>
          </p:cNvPr>
          <p:cNvSpPr txBox="1"/>
          <p:nvPr/>
        </p:nvSpPr>
        <p:spPr>
          <a:xfrm>
            <a:off x="7759611" y="4638326"/>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Tree>
    <p:extLst>
      <p:ext uri="{BB962C8B-B14F-4D97-AF65-F5344CB8AC3E}">
        <p14:creationId val="1654886451"/>
      </p:ext>
    </p:extLst>
  </p:cSld>
  <p:clrMapOvr>
    <a:masterClrMapping/>
  </p:clrMapOvr>
  <p:transition spd="slow">
    <p:wip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33554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31965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6968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7309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7865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40583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40838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40750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40067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30342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7309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43785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43785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41054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26423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7012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7886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26071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31158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4307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21354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25674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35324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32023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44076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52619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9355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25692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5274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688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50051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9946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54689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35966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7829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31158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4307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8867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21354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23239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9908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32023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9942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6667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25692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5274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688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50051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6615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9946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7676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7347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44978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8444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6616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54219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21414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22573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22573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rot="2700000">
            <a:off x="6399347" y="2960471"/>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W</a:t>
            </a:r>
          </a:p>
        </p:txBody>
      </p:sp>
      <p:sp>
        <p:nvSpPr>
          <p:cNvPr id="64" name="矩形 63"/>
          <p:cNvSpPr/>
          <p:nvPr/>
        </p:nvSpPr>
        <p:spPr>
          <a:xfrm rot="2700000">
            <a:off x="5659674" y="4447729"/>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T</a:t>
            </a:r>
          </a:p>
        </p:txBody>
      </p:sp>
      <p:sp>
        <p:nvSpPr>
          <p:cNvPr id="65" name="矩形 64"/>
          <p:cNvSpPr/>
          <p:nvPr/>
        </p:nvSpPr>
        <p:spPr>
          <a:xfrm rot="2700000">
            <a:off x="5272036" y="1808944"/>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S</a:t>
            </a:r>
          </a:p>
        </p:txBody>
      </p:sp>
      <p:sp>
        <p:nvSpPr>
          <p:cNvPr id="63" name="矩形 62"/>
          <p:cNvSpPr/>
          <p:nvPr/>
        </p:nvSpPr>
        <p:spPr>
          <a:xfrm rot="2700000">
            <a:off x="4532364" y="3320419"/>
            <a:ext cx="1497106" cy="149710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8000"/>
              <a:t>O</a:t>
            </a:r>
          </a:p>
        </p:txBody>
      </p:sp>
      <p:grpSp>
        <p:nvGrpSpPr>
          <p:cNvPr id="73" name="组合 72">
            <a:extLst>
              <a:ext uri="{FF2B5EF4-FFF2-40B4-BE49-F238E27FC236}">
                <a16:creationId xmlns:a16="http://schemas.microsoft.com/office/drawing/2014/main" id="{EBE122D1-1959-436D-A534-993B21D09E08}"/>
              </a:ext>
            </a:extLst>
          </p:cNvPr>
          <p:cNvGrpSpPr/>
          <p:nvPr/>
        </p:nvGrpSpPr>
        <p:grpSpPr>
          <a:xfrm>
            <a:off x="767557" y="217775"/>
            <a:ext cx="4995076" cy="716067"/>
            <a:chOff x="767557" y="217775"/>
            <a:chExt cx="4995076" cy="716067"/>
          </a:xfrm>
        </p:grpSpPr>
        <p:sp>
          <p:nvSpPr>
            <p:cNvPr id="74" name="文本框 73">
              <a:extLst>
                <a:ext uri="{FF2B5EF4-FFF2-40B4-BE49-F238E27FC236}">
                  <a16:creationId xmlns:a16="http://schemas.microsoft.com/office/drawing/2014/main" id="{30A5A6C3-B928-4145-A345-0B9558AEEB6B}"/>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75" name="文本框 74">
              <a:extLst>
                <a:ext uri="{FF2B5EF4-FFF2-40B4-BE49-F238E27FC236}">
                  <a16:creationId xmlns:a16="http://schemas.microsoft.com/office/drawing/2014/main" id="{9595BA2A-05C3-40FA-92F8-C00B0987F883}"/>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76" name="矩形: 圆角 75">
              <a:extLst>
                <a:ext uri="{FF2B5EF4-FFF2-40B4-BE49-F238E27FC236}">
                  <a16:creationId xmlns:a16="http://schemas.microsoft.com/office/drawing/2014/main" id="{D04F2A1F-2D19-426A-B809-9948DD5503DA}"/>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67" name="矩形 66"/>
          <p:cNvSpPr/>
          <p:nvPr/>
        </p:nvSpPr>
        <p:spPr>
          <a:xfrm>
            <a:off x="1948919" y="1722947"/>
            <a:ext cx="2647488" cy="640080"/>
          </a:xfrm>
          <a:prstGeom prst="rect">
            <a:avLst/>
          </a:prstGeom>
        </p:spPr>
        <p:txBody>
          <a:bodyPr wrap="square">
            <a:spAutoFit/>
          </a:bodyPr>
          <a:lstStyle/>
          <a:p>
            <a:pPr algn="r">
              <a:lnSpc>
                <a:spcPct val="150000"/>
              </a:lnSpc>
            </a:pPr>
            <a:r>
              <a:rPr altLang="zh-CN" lang="en-US" sz="1200">
                <a:solidFill>
                  <a:schemeClr val="bg1">
                    <a:lumMod val="65000"/>
                  </a:schemeClr>
                </a:solidFill>
                <a:latin charset="0" panose="020f0502020204030204" pitchFamily="34" typeface="Calibri"/>
                <a:cs charset="0" panose="020f0502020204030204" pitchFamily="34" typeface="Calibri"/>
              </a:rPr>
              <a:t>Love is a lamp, while friendship is the shadow. When the lamp.</a:t>
            </a:r>
          </a:p>
        </p:txBody>
      </p:sp>
      <p:sp>
        <p:nvSpPr>
          <p:cNvPr id="77" name="文本框 76">
            <a:extLst>
              <a:ext uri="{FF2B5EF4-FFF2-40B4-BE49-F238E27FC236}">
                <a16:creationId xmlns:a16="http://schemas.microsoft.com/office/drawing/2014/main" id="{954A1353-AD1B-49DE-A8E4-0A1F5161AEF4}"/>
              </a:ext>
            </a:extLst>
          </p:cNvPr>
          <p:cNvSpPr txBox="1"/>
          <p:nvPr/>
        </p:nvSpPr>
        <p:spPr>
          <a:xfrm>
            <a:off x="3330839" y="1430913"/>
            <a:ext cx="1265568"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grpSp>
        <p:nvGrpSpPr>
          <p:cNvPr id="78" name="组合 77">
            <a:extLst>
              <a:ext uri="{FF2B5EF4-FFF2-40B4-BE49-F238E27FC236}">
                <a16:creationId xmlns:a16="http://schemas.microsoft.com/office/drawing/2014/main" id="{7A361FE0-ED0F-4A49-ADF4-BE4FCC4E7367}"/>
              </a:ext>
            </a:extLst>
          </p:cNvPr>
          <p:cNvGrpSpPr/>
          <p:nvPr/>
        </p:nvGrpSpPr>
        <p:grpSpPr>
          <a:xfrm>
            <a:off x="1120691" y="3966849"/>
            <a:ext cx="2647488" cy="909767"/>
            <a:chOff x="1948919" y="1430913"/>
            <a:chExt cx="2647488" cy="909767"/>
          </a:xfrm>
        </p:grpSpPr>
        <p:sp>
          <p:nvSpPr>
            <p:cNvPr id="79" name="矩形 78">
              <a:extLst>
                <a:ext uri="{FF2B5EF4-FFF2-40B4-BE49-F238E27FC236}">
                  <a16:creationId xmlns:a16="http://schemas.microsoft.com/office/drawing/2014/main" id="{AFB832E0-406B-4741-9313-8A052B1CF461}"/>
                </a:ext>
              </a:extLst>
            </p:cNvPr>
            <p:cNvSpPr/>
            <p:nvPr/>
          </p:nvSpPr>
          <p:spPr>
            <a:xfrm>
              <a:off x="1948919" y="1722947"/>
              <a:ext cx="2647488" cy="640080"/>
            </a:xfrm>
            <a:prstGeom prst="rect">
              <a:avLst/>
            </a:prstGeom>
          </p:spPr>
          <p:txBody>
            <a:bodyPr wrap="square">
              <a:spAutoFit/>
            </a:bodyPr>
            <a:lstStyle/>
            <a:p>
              <a:pPr algn="r">
                <a:lnSpc>
                  <a:spcPct val="150000"/>
                </a:lnSpc>
              </a:pPr>
              <a:r>
                <a:rPr altLang="zh-CN" lang="en-US" sz="1200">
                  <a:solidFill>
                    <a:schemeClr val="bg1">
                      <a:lumMod val="65000"/>
                    </a:schemeClr>
                  </a:solidFill>
                  <a:latin charset="0" panose="020f0502020204030204" pitchFamily="34" typeface="Calibri"/>
                  <a:cs charset="0" panose="020f0502020204030204" pitchFamily="34" typeface="Calibri"/>
                </a:rPr>
                <a:t>Love is a lamp, while friendship is the shadow. When the lamp.</a:t>
              </a:r>
            </a:p>
          </p:txBody>
        </p:sp>
        <p:sp>
          <p:nvSpPr>
            <p:cNvPr id="80" name="文本框 79">
              <a:extLst>
                <a:ext uri="{FF2B5EF4-FFF2-40B4-BE49-F238E27FC236}">
                  <a16:creationId xmlns:a16="http://schemas.microsoft.com/office/drawing/2014/main" id="{D1D864F0-0CAA-467E-9ADF-5ABD2710AF53}"/>
                </a:ext>
              </a:extLst>
            </p:cNvPr>
            <p:cNvSpPr txBox="1"/>
            <p:nvPr/>
          </p:nvSpPr>
          <p:spPr>
            <a:xfrm>
              <a:off x="3330839" y="1430914"/>
              <a:ext cx="1265568"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grpSp>
      <p:grpSp>
        <p:nvGrpSpPr>
          <p:cNvPr id="84" name="组合 83">
            <a:extLst>
              <a:ext uri="{FF2B5EF4-FFF2-40B4-BE49-F238E27FC236}">
                <a16:creationId xmlns:a16="http://schemas.microsoft.com/office/drawing/2014/main" id="{D528199B-4BF8-454A-98C2-5DF77FDA83DD}"/>
              </a:ext>
            </a:extLst>
          </p:cNvPr>
          <p:cNvGrpSpPr/>
          <p:nvPr/>
        </p:nvGrpSpPr>
        <p:grpSpPr>
          <a:xfrm>
            <a:off x="7749689" y="5527699"/>
            <a:ext cx="2647488" cy="909767"/>
            <a:chOff x="7749689" y="5527699"/>
            <a:chExt cx="2647488" cy="909767"/>
          </a:xfrm>
        </p:grpSpPr>
        <p:sp>
          <p:nvSpPr>
            <p:cNvPr id="82" name="矩形 81">
              <a:extLst>
                <a:ext uri="{FF2B5EF4-FFF2-40B4-BE49-F238E27FC236}">
                  <a16:creationId xmlns:a16="http://schemas.microsoft.com/office/drawing/2014/main" id="{17802362-9479-4945-B08F-AF7E9C5AD6EB}"/>
                </a:ext>
              </a:extLst>
            </p:cNvPr>
            <p:cNvSpPr/>
            <p:nvPr/>
          </p:nvSpPr>
          <p:spPr>
            <a:xfrm>
              <a:off x="7749690" y="5819732"/>
              <a:ext cx="2647488" cy="640080"/>
            </a:xfrm>
            <a:prstGeom prst="rect">
              <a:avLst/>
            </a:prstGeom>
          </p:spPr>
          <p:txBody>
            <a:bodyPr wrap="square">
              <a:spAutoFit/>
            </a:bodyPr>
            <a:lstStyle/>
            <a:p>
              <a:pPr>
                <a:lnSpc>
                  <a:spcPct val="150000"/>
                </a:lnSpc>
              </a:pPr>
              <a:r>
                <a:rPr altLang="zh-CN" lang="en-US" sz="1200">
                  <a:solidFill>
                    <a:schemeClr val="bg1">
                      <a:lumMod val="65000"/>
                    </a:schemeClr>
                  </a:solidFill>
                  <a:latin charset="0" panose="020f0502020204030204" pitchFamily="34" typeface="Calibri"/>
                  <a:cs charset="0" panose="020f0502020204030204" pitchFamily="34" typeface="Calibri"/>
                </a:rPr>
                <a:t>Love is a lamp, while friendship is the shadow. When the lamp.</a:t>
              </a:r>
            </a:p>
          </p:txBody>
        </p:sp>
        <p:sp>
          <p:nvSpPr>
            <p:cNvPr id="83" name="文本框 82">
              <a:extLst>
                <a:ext uri="{FF2B5EF4-FFF2-40B4-BE49-F238E27FC236}">
                  <a16:creationId xmlns:a16="http://schemas.microsoft.com/office/drawing/2014/main" id="{C6FD538D-09D4-43BC-9BB7-E3A9B0889353}"/>
                </a:ext>
              </a:extLst>
            </p:cNvPr>
            <p:cNvSpPr txBox="1"/>
            <p:nvPr/>
          </p:nvSpPr>
          <p:spPr>
            <a:xfrm>
              <a:off x="7839384" y="5527699"/>
              <a:ext cx="1265568" cy="304800"/>
            </a:xfrm>
            <a:prstGeom prst="rect">
              <a:avLst/>
            </a:prstGeom>
            <a:solidFill>
              <a:srgbClr val="595959"/>
            </a:solidFill>
          </p:spPr>
          <p:txBody>
            <a:bodyPr rtlCol="0" wrap="square">
              <a:spAutoFit/>
            </a:bodyPr>
            <a:lstStyle/>
            <a:p>
              <a:r>
                <a:rPr altLang="en-US" b="1" lang="zh-CN" spc="300" sz="1400">
                  <a:solidFill>
                    <a:schemeClr val="bg1"/>
                  </a:solidFill>
                </a:rPr>
                <a:t>请输入标题</a:t>
              </a:r>
            </a:p>
          </p:txBody>
        </p:sp>
      </p:grpSp>
      <p:grpSp>
        <p:nvGrpSpPr>
          <p:cNvPr id="85" name="组合 84">
            <a:extLst>
              <a:ext uri="{FF2B5EF4-FFF2-40B4-BE49-F238E27FC236}">
                <a16:creationId xmlns:a16="http://schemas.microsoft.com/office/drawing/2014/main" id="{82F98BD6-CA43-408E-9D19-289D7D241EA1}"/>
              </a:ext>
            </a:extLst>
          </p:cNvPr>
          <p:cNvGrpSpPr/>
          <p:nvPr/>
        </p:nvGrpSpPr>
        <p:grpSpPr>
          <a:xfrm>
            <a:off x="8338599" y="3248217"/>
            <a:ext cx="2647488" cy="909767"/>
            <a:chOff x="7749689" y="5527699"/>
            <a:chExt cx="2647488" cy="909767"/>
          </a:xfrm>
        </p:grpSpPr>
        <p:sp>
          <p:nvSpPr>
            <p:cNvPr id="86" name="矩形 85">
              <a:extLst>
                <a:ext uri="{FF2B5EF4-FFF2-40B4-BE49-F238E27FC236}">
                  <a16:creationId xmlns:a16="http://schemas.microsoft.com/office/drawing/2014/main" id="{CC04EB6D-0EC6-4B74-B9D2-9D0C0468775E}"/>
                </a:ext>
              </a:extLst>
            </p:cNvPr>
            <p:cNvSpPr/>
            <p:nvPr/>
          </p:nvSpPr>
          <p:spPr>
            <a:xfrm>
              <a:off x="7749690" y="5819732"/>
              <a:ext cx="2647488" cy="640080"/>
            </a:xfrm>
            <a:prstGeom prst="rect">
              <a:avLst/>
            </a:prstGeom>
          </p:spPr>
          <p:txBody>
            <a:bodyPr wrap="square">
              <a:spAutoFit/>
            </a:bodyPr>
            <a:lstStyle/>
            <a:p>
              <a:pPr>
                <a:lnSpc>
                  <a:spcPct val="150000"/>
                </a:lnSpc>
              </a:pPr>
              <a:r>
                <a:rPr altLang="zh-CN" lang="en-US" sz="1200">
                  <a:solidFill>
                    <a:schemeClr val="bg1">
                      <a:lumMod val="65000"/>
                    </a:schemeClr>
                  </a:solidFill>
                  <a:latin charset="0" panose="020f0502020204030204" pitchFamily="34" typeface="Calibri"/>
                  <a:cs charset="0" panose="020f0502020204030204" pitchFamily="34" typeface="Calibri"/>
                </a:rPr>
                <a:t>Love is a lamp, while friendship is the shadow. When the lamp.</a:t>
              </a:r>
            </a:p>
          </p:txBody>
        </p:sp>
        <p:sp>
          <p:nvSpPr>
            <p:cNvPr id="87" name="文本框 86">
              <a:extLst>
                <a:ext uri="{FF2B5EF4-FFF2-40B4-BE49-F238E27FC236}">
                  <a16:creationId xmlns:a16="http://schemas.microsoft.com/office/drawing/2014/main" id="{FEE34D82-05FD-49AC-8A13-DD9CC409C8BE}"/>
                </a:ext>
              </a:extLst>
            </p:cNvPr>
            <p:cNvSpPr txBox="1"/>
            <p:nvPr/>
          </p:nvSpPr>
          <p:spPr>
            <a:xfrm>
              <a:off x="7839384" y="5527699"/>
              <a:ext cx="1265568" cy="304800"/>
            </a:xfrm>
            <a:prstGeom prst="rect">
              <a:avLst/>
            </a:prstGeom>
            <a:solidFill>
              <a:srgbClr val="595959"/>
            </a:solidFill>
          </p:spPr>
          <p:txBody>
            <a:bodyPr rtlCol="0" wrap="square">
              <a:spAutoFit/>
            </a:bodyPr>
            <a:lstStyle/>
            <a:p>
              <a:r>
                <a:rPr altLang="en-US" b="1" lang="zh-CN" spc="300" sz="1400">
                  <a:solidFill>
                    <a:schemeClr val="bg1"/>
                  </a:solidFill>
                </a:rPr>
                <a:t>请输入标题</a:t>
              </a:r>
            </a:p>
          </p:txBody>
        </p:sp>
      </p:grpSp>
    </p:spTree>
    <p:extLst>
      <p:ext uri="{BB962C8B-B14F-4D97-AF65-F5344CB8AC3E}">
        <p14:creationId val="2532309063"/>
      </p:ext>
    </p:extLst>
  </p:cSld>
  <p:clrMapOvr>
    <a:masterClrMapping/>
  </p:clrMapOvr>
  <p:transition spd="slow">
    <p:wip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3" name="Rectangle 15">
            <a:extLst>
              <a:ext uri="{FF2B5EF4-FFF2-40B4-BE49-F238E27FC236}">
                <a16:creationId xmlns:a16="http://schemas.microsoft.com/office/drawing/2014/main" id="{F2132F09-50FA-4AA8-8D89-93075D391774}"/>
              </a:ext>
            </a:extLst>
          </p:cNvPr>
          <p:cNvSpPr>
            <a:spLocks noChangeArrowheads="1"/>
          </p:cNvSpPr>
          <p:nvPr/>
        </p:nvSpPr>
        <p:spPr bwMode="auto">
          <a:xfrm>
            <a:off x="186157" y="2339615"/>
            <a:ext cx="650526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defTabSz="1219170">
              <a:lnSpc>
                <a:spcPct val="150000"/>
              </a:lnSpc>
              <a:defRPr/>
            </a:pPr>
            <a:r>
              <a:rPr altLang="zh-CN" lang="en-US" sz="1400">
                <a:solidFill>
                  <a:schemeClr val="bg1">
                    <a:lumMod val="50000"/>
                  </a:schemeClr>
                </a:solidFill>
                <a:latin panose="020f0302020204030204" typeface="Calibri Light"/>
              </a:rPr>
              <a:t>Lorem ipsum dolor sit amet, consectetur adipiscing elit. Quisque ultrices venenatis ultrices. Duis et lectus sapien. Etiam tempor sodales gravida. </a:t>
            </a:r>
          </a:p>
        </p:txBody>
      </p:sp>
      <p:sp>
        <p:nvSpPr>
          <p:cNvPr id="64" name="矩形 63">
            <a:extLst>
              <a:ext uri="{FF2B5EF4-FFF2-40B4-BE49-F238E27FC236}">
                <a16:creationId xmlns:a16="http://schemas.microsoft.com/office/drawing/2014/main" id="{77DBBB35-1142-48B3-AFE3-9E4465015444}"/>
              </a:ext>
            </a:extLst>
          </p:cNvPr>
          <p:cNvSpPr/>
          <p:nvPr/>
        </p:nvSpPr>
        <p:spPr>
          <a:xfrm>
            <a:off x="186158" y="4350376"/>
            <a:ext cx="3043481"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66" name="矩形 65">
            <a:extLst>
              <a:ext uri="{FF2B5EF4-FFF2-40B4-BE49-F238E27FC236}">
                <a16:creationId xmlns:a16="http://schemas.microsoft.com/office/drawing/2014/main" id="{0E47A0B9-319A-42ED-9FC3-6A813CB02AAA}"/>
              </a:ext>
            </a:extLst>
          </p:cNvPr>
          <p:cNvSpPr/>
          <p:nvPr/>
        </p:nvSpPr>
        <p:spPr>
          <a:xfrm>
            <a:off x="3446811" y="4350376"/>
            <a:ext cx="3043481"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68" name="椭圆 67">
            <a:extLst>
              <a:ext uri="{FF2B5EF4-FFF2-40B4-BE49-F238E27FC236}">
                <a16:creationId xmlns:a16="http://schemas.microsoft.com/office/drawing/2014/main" id="{FD396E47-073A-4025-93FF-760BD61CADD8}"/>
              </a:ext>
            </a:extLst>
          </p:cNvPr>
          <p:cNvSpPr/>
          <p:nvPr/>
        </p:nvSpPr>
        <p:spPr>
          <a:xfrm>
            <a:off x="7048710" y="1376298"/>
            <a:ext cx="4531412" cy="4531412"/>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69" name="矩形 68">
            <a:extLst>
              <a:ext uri="{FF2B5EF4-FFF2-40B4-BE49-F238E27FC236}">
                <a16:creationId xmlns:a16="http://schemas.microsoft.com/office/drawing/2014/main" id="{2B700B8E-EB4B-4A31-A55D-0FDC3ED99832}"/>
              </a:ext>
            </a:extLst>
          </p:cNvPr>
          <p:cNvSpPr/>
          <p:nvPr/>
        </p:nvSpPr>
        <p:spPr>
          <a:xfrm>
            <a:off x="7820140" y="4036982"/>
            <a:ext cx="304348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71" name="archery_140449">
            <a:extLst>
              <a:ext uri="{FF2B5EF4-FFF2-40B4-BE49-F238E27FC236}">
                <a16:creationId xmlns:a16="http://schemas.microsoft.com/office/drawing/2014/main" id="{0A357125-BA1F-4F35-A83C-B64A7345273A}"/>
              </a:ext>
            </a:extLst>
          </p:cNvPr>
          <p:cNvSpPr>
            <a:spLocks noChangeAspect="1"/>
          </p:cNvSpPr>
          <p:nvPr/>
        </p:nvSpPr>
        <p:spPr bwMode="auto">
          <a:xfrm>
            <a:off x="8818661" y="2599430"/>
            <a:ext cx="934632" cy="933425"/>
          </a:xfrm>
          <a:custGeom>
            <a:gdLst>
              <a:gd fmla="*/ 301042 w 602819" name="connsiteX0"/>
              <a:gd fmla="*/ 215161 h 602041" name="connsiteY0"/>
              <a:gd fmla="*/ 248582 w 602819" name="connsiteX1"/>
              <a:gd fmla="*/ 232889 h 602041" name="connsiteY1"/>
              <a:gd fmla="*/ 296199 w 602819" name="connsiteX2"/>
              <a:gd fmla="*/ 280434 h 602041" name="connsiteY2"/>
              <a:gd fmla="*/ 301042 w 602819" name="connsiteX3"/>
              <a:gd fmla="*/ 279628 h 602041" name="connsiteY3"/>
              <a:gd fmla="*/ 322833 w 602819" name="connsiteX4"/>
              <a:gd fmla="*/ 300580 h 602041" name="connsiteY4"/>
              <a:gd fmla="*/ 301042 w 602819" name="connsiteX5"/>
              <a:gd fmla="*/ 322338 h 602041" name="connsiteY5"/>
              <a:gd fmla="*/ 280058 w 602819" name="connsiteX6"/>
              <a:gd fmla="*/ 300580 h 602041" name="connsiteY6"/>
              <a:gd fmla="*/ 280865 w 602819" name="connsiteX7"/>
              <a:gd fmla="*/ 295745 h 602041" name="connsiteY7"/>
              <a:gd fmla="*/ 233247 w 602819" name="connsiteX8"/>
              <a:gd fmla="*/ 248200 h 602041" name="connsiteY8"/>
              <a:gd fmla="*/ 215491 w 602819" name="connsiteX9"/>
              <a:gd fmla="*/ 300580 h 602041" name="connsiteY9"/>
              <a:gd fmla="*/ 301042 w 602819" name="connsiteX10"/>
              <a:gd fmla="*/ 386805 h 602041" name="connsiteY10"/>
              <a:gd fmla="*/ 387400 w 602819" name="connsiteX11"/>
              <a:gd fmla="*/ 300580 h 602041" name="connsiteY11"/>
              <a:gd fmla="*/ 301042 w 602819" name="connsiteX12"/>
              <a:gd fmla="*/ 215161 h 602041" name="connsiteY12"/>
              <a:gd fmla="*/ 301042 w 602819" name="connsiteX13"/>
              <a:gd fmla="*/ 118459 h 602041" name="connsiteY13"/>
              <a:gd fmla="*/ 179979 w 602819" name="connsiteX14"/>
              <a:gd fmla="*/ 164392 h 602041" name="connsiteY14"/>
              <a:gd fmla="*/ 233247 w 602819" name="connsiteX15"/>
              <a:gd fmla="*/ 217578 h 602041" name="connsiteY15"/>
              <a:gd fmla="*/ 301042 w 602819" name="connsiteX16"/>
              <a:gd fmla="*/ 193403 h 602041" name="connsiteY16"/>
              <a:gd fmla="*/ 409191 w 602819" name="connsiteX17"/>
              <a:gd fmla="*/ 300580 h 602041" name="connsiteY17"/>
              <a:gd fmla="*/ 301042 w 602819" name="connsiteX18"/>
              <a:gd fmla="*/ 408563 h 602041" name="connsiteY18"/>
              <a:gd fmla="*/ 193700 w 602819" name="connsiteX19"/>
              <a:gd fmla="*/ 300580 h 602041" name="connsiteY19"/>
              <a:gd fmla="*/ 217912 w 602819" name="connsiteX20"/>
              <a:gd fmla="*/ 232889 h 602041" name="connsiteY20"/>
              <a:gd fmla="*/ 164645 w 602819" name="connsiteX21"/>
              <a:gd fmla="*/ 179703 h 602041" name="connsiteY21"/>
              <a:gd fmla="*/ 118641 w 602819" name="connsiteX22"/>
              <a:gd fmla="*/ 300580 h 602041" name="connsiteY22"/>
              <a:gd fmla="*/ 301042 w 602819" name="connsiteX23"/>
              <a:gd fmla="*/ 483506 h 602041" name="connsiteY23"/>
              <a:gd fmla="*/ 484250 w 602819" name="connsiteX24"/>
              <a:gd fmla="*/ 300580 h 602041" name="connsiteY24"/>
              <a:gd fmla="*/ 301042 w 602819" name="connsiteX25"/>
              <a:gd fmla="*/ 118459 h 602041" name="connsiteY25"/>
              <a:gd fmla="*/ 301021 w 602819" name="connsiteX26"/>
              <a:gd fmla="*/ 0 h 602041" name="connsiteY26"/>
              <a:gd fmla="*/ 602819 w 602819" name="connsiteX27"/>
              <a:gd fmla="*/ 300618 h 602041" name="connsiteY27"/>
              <a:gd fmla="*/ 521317 w 602819" name="connsiteX28"/>
              <a:gd fmla="*/ 506134 h 602041" name="connsiteY28"/>
              <a:gd fmla="*/ 598784 w 602819" name="connsiteX29"/>
              <a:gd fmla="*/ 583504 h 602041" name="connsiteY29"/>
              <a:gd fmla="*/ 597977 w 602819" name="connsiteX30"/>
              <a:gd fmla="*/ 598817 h 602041" name="connsiteY30"/>
              <a:gd fmla="*/ 590715 w 602819" name="connsiteX31"/>
              <a:gd fmla="*/ 602041 h 602041" name="connsiteY31"/>
              <a:gd fmla="*/ 583452 w 602819" name="connsiteX32"/>
              <a:gd fmla="*/ 598817 h 602041" name="connsiteY32"/>
              <a:gd fmla="*/ 505985 w 602819" name="connsiteX33"/>
              <a:gd fmla="*/ 520641 h 602041" name="connsiteY33"/>
              <a:gd fmla="*/ 301021 w 602819" name="connsiteX34"/>
              <a:gd fmla="*/ 602041 h 602041" name="connsiteY34"/>
              <a:gd fmla="*/ 96057 w 602819" name="connsiteX35"/>
              <a:gd fmla="*/ 520641 h 602041" name="connsiteY35"/>
              <a:gd fmla="*/ 18590 w 602819" name="connsiteX36"/>
              <a:gd fmla="*/ 598817 h 602041" name="connsiteY36"/>
              <a:gd fmla="*/ 10520 w 602819" name="connsiteX37"/>
              <a:gd fmla="*/ 602041 h 602041" name="connsiteY37"/>
              <a:gd fmla="*/ 3258 w 602819" name="connsiteX38"/>
              <a:gd fmla="*/ 598817 h 602041" name="connsiteY38"/>
              <a:gd fmla="*/ 3258 w 602819" name="connsiteX39"/>
              <a:gd fmla="*/ 583504 h 602041" name="connsiteY39"/>
              <a:gd fmla="*/ 80725 w 602819" name="connsiteX40"/>
              <a:gd fmla="*/ 506134 h 602041" name="connsiteY40"/>
              <a:gd fmla="*/ 30 w 602819" name="connsiteX41"/>
              <a:gd fmla="*/ 300618 h 602041" name="connsiteY41"/>
              <a:gd fmla="*/ 43605 w 602819" name="connsiteX42"/>
              <a:gd fmla="*/ 145070 h 602041" name="connsiteY42"/>
              <a:gd fmla="*/ 58130 w 602819" name="connsiteX43"/>
              <a:gd fmla="*/ 141041 h 602041" name="connsiteY43"/>
              <a:gd fmla="*/ 62165 w 602819" name="connsiteX44"/>
              <a:gd fmla="*/ 156354 h 602041" name="connsiteY44"/>
              <a:gd fmla="*/ 21818 w 602819" name="connsiteX45"/>
              <a:gd fmla="*/ 300618 h 602041" name="connsiteY45"/>
              <a:gd fmla="*/ 301021 w 602819" name="connsiteX46"/>
              <a:gd fmla="*/ 580281 h 602041" name="connsiteY46"/>
              <a:gd fmla="*/ 581031 w 602819" name="connsiteX47"/>
              <a:gd fmla="*/ 300618 h 602041" name="connsiteY47"/>
              <a:gd fmla="*/ 301021 w 602819" name="connsiteX48"/>
              <a:gd fmla="*/ 21761 h 602041" name="connsiteY48"/>
              <a:gd fmla="*/ 156578 w 602819" name="connsiteX49"/>
              <a:gd fmla="*/ 62058 h 602041" name="connsiteY49"/>
              <a:gd fmla="*/ 141246 w 602819" name="connsiteX50"/>
              <a:gd fmla="*/ 58028 h 602041" name="connsiteY50"/>
              <a:gd fmla="*/ 145280 w 602819" name="connsiteX51"/>
              <a:gd fmla="*/ 43521 h 602041" name="connsiteY51"/>
              <a:gd fmla="*/ 301021 w 602819" name="connsiteX52"/>
              <a:gd fmla="*/ 0 h 602041" name="connsiteY52"/>
              <a:gd fmla="*/ 54075 w 602819" name="connsiteX53"/>
              <a:gd fmla="*/ 0 h 602041" name="connsiteY53"/>
              <a:gd fmla="*/ 64567 w 602819" name="connsiteX54"/>
              <a:gd fmla="*/ 10476 h 602041" name="connsiteY54"/>
              <a:gd fmla="*/ 64567 w 602819" name="connsiteX55"/>
              <a:gd fmla="*/ 49157 h 602041" name="connsiteY55"/>
              <a:gd fmla="*/ 75059 w 602819" name="connsiteX56"/>
              <a:gd fmla="*/ 59633 h 602041" name="connsiteY56"/>
              <a:gd fmla="*/ 75059 w 602819" name="connsiteX57"/>
              <a:gd fmla="*/ 32234 h 602041" name="connsiteY57"/>
              <a:gd fmla="*/ 86358 w 602819" name="connsiteX58"/>
              <a:gd fmla="*/ 21758 h 602041" name="connsiteY58"/>
              <a:gd fmla="*/ 96850 w 602819" name="connsiteX59"/>
              <a:gd fmla="*/ 32234 h 602041" name="connsiteY59"/>
              <a:gd fmla="*/ 96850 w 602819" name="connsiteX60"/>
              <a:gd fmla="*/ 81390 h 602041" name="connsiteY60"/>
              <a:gd fmla="*/ 107342 w 602819" name="connsiteX61"/>
              <a:gd fmla="*/ 91866 h 602041" name="connsiteY61"/>
              <a:gd fmla="*/ 107342 w 602819" name="connsiteX62"/>
              <a:gd fmla="*/ 64468 h 602041" name="connsiteY62"/>
              <a:gd fmla="*/ 118641 w 602819" name="connsiteX63"/>
              <a:gd fmla="*/ 53992 h 602041" name="connsiteY63"/>
              <a:gd fmla="*/ 129133 w 602819" name="connsiteX64"/>
              <a:gd fmla="*/ 64468 h 602041" name="connsiteY64"/>
              <a:gd fmla="*/ 129133 w 602819" name="connsiteX65"/>
              <a:gd fmla="*/ 113624 h 602041" name="connsiteY65"/>
              <a:gd fmla="*/ 164645 w 602819" name="connsiteX66"/>
              <a:gd fmla="*/ 149081 h 602041" name="connsiteY66"/>
              <a:gd fmla="*/ 301042 w 602819" name="connsiteX67"/>
              <a:gd fmla="*/ 96701 h 602041" name="connsiteY67"/>
              <a:gd fmla="*/ 506041 w 602819" name="connsiteX68"/>
              <a:gd fmla="*/ 300580 h 602041" name="connsiteY68"/>
              <a:gd fmla="*/ 301042 w 602819" name="connsiteX69"/>
              <a:gd fmla="*/ 505264 h 602041" name="connsiteY69"/>
              <a:gd fmla="*/ 96850 w 602819" name="connsiteX70"/>
              <a:gd fmla="*/ 300580 h 602041" name="connsiteY70"/>
              <a:gd fmla="*/ 149310 w 602819" name="connsiteX71"/>
              <a:gd fmla="*/ 164392 h 602041" name="connsiteY71"/>
              <a:gd fmla="*/ 113799 w 602819" name="connsiteX72"/>
              <a:gd fmla="*/ 128935 h 602041" name="connsiteY72"/>
              <a:gd fmla="*/ 64567 w 602819" name="connsiteX73"/>
              <a:gd fmla="*/ 128935 h 602041" name="connsiteY73"/>
              <a:gd fmla="*/ 54075 w 602819" name="connsiteX74"/>
              <a:gd fmla="*/ 118459 h 602041" name="connsiteY74"/>
              <a:gd fmla="*/ 64567 w 602819" name="connsiteX75"/>
              <a:gd fmla="*/ 107177 h 602041" name="connsiteY75"/>
              <a:gd fmla="*/ 92007 w 602819" name="connsiteX76"/>
              <a:gd fmla="*/ 107177 h 602041" name="connsiteY76"/>
              <a:gd fmla="*/ 81515 w 602819" name="connsiteX77"/>
              <a:gd fmla="*/ 96701 h 602041" name="connsiteY77"/>
              <a:gd fmla="*/ 32283 w 602819" name="connsiteX78"/>
              <a:gd fmla="*/ 96701 h 602041" name="connsiteY78"/>
              <a:gd fmla="*/ 21791 w 602819" name="connsiteX79"/>
              <a:gd fmla="*/ 86226 h 602041" name="connsiteY79"/>
              <a:gd fmla="*/ 32283 w 602819" name="connsiteX80"/>
              <a:gd fmla="*/ 74944 h 602041" name="connsiteY80"/>
              <a:gd fmla="*/ 59724 w 602819" name="connsiteX81"/>
              <a:gd fmla="*/ 74944 h 602041" name="connsiteY81"/>
              <a:gd fmla="*/ 49232 w 602819" name="connsiteX82"/>
              <a:gd fmla="*/ 64468 h 602041" name="connsiteY82"/>
              <a:gd fmla="*/ 10492 w 602819" name="connsiteX83"/>
              <a:gd fmla="*/ 64468 h 602041" name="connsiteY83"/>
              <a:gd fmla="*/ 0 w 602819" name="connsiteX84"/>
              <a:gd fmla="*/ 53992 h 602041" name="connsiteY84"/>
              <a:gd fmla="*/ 10492 w 602819" name="connsiteX85"/>
              <a:gd fmla="*/ 42710 h 602041" name="connsiteY85"/>
              <a:gd fmla="*/ 27441 w 602819" name="connsiteX86"/>
              <a:gd fmla="*/ 42710 h 602041" name="connsiteY86"/>
              <a:gd fmla="*/ 13720 w 602819" name="connsiteX87"/>
              <a:gd fmla="*/ 29011 h 602041" name="connsiteY87"/>
              <a:gd fmla="*/ 13720 w 602819" name="connsiteX88"/>
              <a:gd fmla="*/ 13700 h 602041" name="connsiteY88"/>
              <a:gd fmla="*/ 29055 w 602819" name="connsiteX89"/>
              <a:gd fmla="*/ 13700 h 602041" name="connsiteY89"/>
              <a:gd fmla="*/ 42775 w 602819" name="connsiteX90"/>
              <a:gd fmla="*/ 27399 h 602041" name="connsiteY90"/>
              <a:gd fmla="*/ 42775 w 602819" name="connsiteX91"/>
              <a:gd fmla="*/ 10476 h 602041" name="connsiteY91"/>
              <a:gd fmla="*/ 54075 w 602819" name="connsiteX92"/>
              <a:gd fmla="*/ 0 h 602041"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602041" w="602819">
                <a:moveTo>
                  <a:pt x="301042" y="215161"/>
                </a:moveTo>
                <a:cubicBezTo>
                  <a:pt x="281672" y="215161"/>
                  <a:pt x="263109" y="221607"/>
                  <a:pt x="248582" y="232889"/>
                </a:cubicBezTo>
                <a:lnTo>
                  <a:pt x="296199" y="280434"/>
                </a:lnTo>
                <a:cubicBezTo>
                  <a:pt x="297814" y="279628"/>
                  <a:pt x="299428" y="279628"/>
                  <a:pt x="301042" y="279628"/>
                </a:cubicBezTo>
                <a:cubicBezTo>
                  <a:pt x="313148" y="279628"/>
                  <a:pt x="322833" y="289298"/>
                  <a:pt x="322833" y="300580"/>
                </a:cubicBezTo>
                <a:cubicBezTo>
                  <a:pt x="322833" y="312668"/>
                  <a:pt x="313148" y="322338"/>
                  <a:pt x="301042" y="322338"/>
                </a:cubicBezTo>
                <a:cubicBezTo>
                  <a:pt x="289743" y="322338"/>
                  <a:pt x="280058" y="312668"/>
                  <a:pt x="280058" y="300580"/>
                </a:cubicBezTo>
                <a:cubicBezTo>
                  <a:pt x="280058" y="298968"/>
                  <a:pt x="280058" y="297357"/>
                  <a:pt x="280865" y="295745"/>
                </a:cubicBezTo>
                <a:lnTo>
                  <a:pt x="233247" y="248200"/>
                </a:lnTo>
                <a:cubicBezTo>
                  <a:pt x="221948" y="262705"/>
                  <a:pt x="215491" y="281240"/>
                  <a:pt x="215491" y="300580"/>
                </a:cubicBezTo>
                <a:cubicBezTo>
                  <a:pt x="215491" y="348125"/>
                  <a:pt x="254231" y="386805"/>
                  <a:pt x="301042" y="386805"/>
                </a:cubicBezTo>
                <a:cubicBezTo>
                  <a:pt x="348660" y="386805"/>
                  <a:pt x="387400" y="348125"/>
                  <a:pt x="387400" y="300580"/>
                </a:cubicBezTo>
                <a:cubicBezTo>
                  <a:pt x="387400" y="253841"/>
                  <a:pt x="348660" y="215161"/>
                  <a:pt x="301042" y="215161"/>
                </a:cubicBezTo>
                <a:close/>
                <a:moveTo>
                  <a:pt x="301042" y="118459"/>
                </a:moveTo>
                <a:cubicBezTo>
                  <a:pt x="255038" y="118459"/>
                  <a:pt x="212263" y="136188"/>
                  <a:pt x="179979" y="164392"/>
                </a:cubicBezTo>
                <a:lnTo>
                  <a:pt x="233247" y="217578"/>
                </a:lnTo>
                <a:cubicBezTo>
                  <a:pt x="251810" y="202267"/>
                  <a:pt x="275215" y="193403"/>
                  <a:pt x="301042" y="193403"/>
                </a:cubicBezTo>
                <a:cubicBezTo>
                  <a:pt x="360766" y="193403"/>
                  <a:pt x="409191" y="241753"/>
                  <a:pt x="409191" y="300580"/>
                </a:cubicBezTo>
                <a:cubicBezTo>
                  <a:pt x="409191" y="360212"/>
                  <a:pt x="360766" y="408563"/>
                  <a:pt x="301042" y="408563"/>
                </a:cubicBezTo>
                <a:cubicBezTo>
                  <a:pt x="242125" y="408563"/>
                  <a:pt x="193700" y="360212"/>
                  <a:pt x="193700" y="300580"/>
                </a:cubicBezTo>
                <a:cubicBezTo>
                  <a:pt x="193700" y="274793"/>
                  <a:pt x="202578" y="251423"/>
                  <a:pt x="217912" y="232889"/>
                </a:cubicBezTo>
                <a:lnTo>
                  <a:pt x="164645" y="179703"/>
                </a:lnTo>
                <a:cubicBezTo>
                  <a:pt x="136397" y="211937"/>
                  <a:pt x="118641" y="254647"/>
                  <a:pt x="118641" y="300580"/>
                </a:cubicBezTo>
                <a:cubicBezTo>
                  <a:pt x="118641" y="401310"/>
                  <a:pt x="200157" y="483506"/>
                  <a:pt x="301042" y="483506"/>
                </a:cubicBezTo>
                <a:cubicBezTo>
                  <a:pt x="401927" y="483506"/>
                  <a:pt x="484250" y="401310"/>
                  <a:pt x="484250" y="300580"/>
                </a:cubicBezTo>
                <a:cubicBezTo>
                  <a:pt x="484250" y="199849"/>
                  <a:pt x="401927" y="118459"/>
                  <a:pt x="301042" y="118459"/>
                </a:cubicBezTo>
                <a:close/>
                <a:moveTo>
                  <a:pt x="301021" y="0"/>
                </a:moveTo>
                <a:cubicBezTo>
                  <a:pt x="467252" y="0"/>
                  <a:pt x="602819" y="134593"/>
                  <a:pt x="602819" y="300618"/>
                </a:cubicBezTo>
                <a:cubicBezTo>
                  <a:pt x="602819" y="380406"/>
                  <a:pt x="572155" y="452135"/>
                  <a:pt x="521317" y="506134"/>
                </a:cubicBezTo>
                <a:lnTo>
                  <a:pt x="598784" y="583504"/>
                </a:lnTo>
                <a:cubicBezTo>
                  <a:pt x="602819" y="587534"/>
                  <a:pt x="602819" y="594788"/>
                  <a:pt x="597977" y="598817"/>
                </a:cubicBezTo>
                <a:cubicBezTo>
                  <a:pt x="596363" y="600429"/>
                  <a:pt x="593136" y="602041"/>
                  <a:pt x="590715" y="602041"/>
                </a:cubicBezTo>
                <a:cubicBezTo>
                  <a:pt x="588294" y="602041"/>
                  <a:pt x="585066" y="600429"/>
                  <a:pt x="583452" y="598817"/>
                </a:cubicBezTo>
                <a:lnTo>
                  <a:pt x="505985" y="520641"/>
                </a:lnTo>
                <a:cubicBezTo>
                  <a:pt x="452727" y="571415"/>
                  <a:pt x="380102" y="602041"/>
                  <a:pt x="301021" y="602041"/>
                </a:cubicBezTo>
                <a:cubicBezTo>
                  <a:pt x="221940" y="602041"/>
                  <a:pt x="150122" y="571415"/>
                  <a:pt x="96057" y="520641"/>
                </a:cubicBezTo>
                <a:lnTo>
                  <a:pt x="18590" y="598817"/>
                </a:lnTo>
                <a:cubicBezTo>
                  <a:pt x="16169" y="600429"/>
                  <a:pt x="13748" y="602041"/>
                  <a:pt x="10520" y="602041"/>
                </a:cubicBezTo>
                <a:cubicBezTo>
                  <a:pt x="8099" y="602041"/>
                  <a:pt x="5679" y="600429"/>
                  <a:pt x="3258" y="598817"/>
                </a:cubicBezTo>
                <a:cubicBezTo>
                  <a:pt x="-777" y="594788"/>
                  <a:pt x="-777" y="587534"/>
                  <a:pt x="3258" y="583504"/>
                </a:cubicBezTo>
                <a:lnTo>
                  <a:pt x="80725" y="506134"/>
                </a:lnTo>
                <a:cubicBezTo>
                  <a:pt x="30694" y="452135"/>
                  <a:pt x="30" y="379600"/>
                  <a:pt x="30" y="300618"/>
                </a:cubicBezTo>
                <a:cubicBezTo>
                  <a:pt x="30" y="245814"/>
                  <a:pt x="15362" y="191815"/>
                  <a:pt x="43605" y="145070"/>
                </a:cubicBezTo>
                <a:cubicBezTo>
                  <a:pt x="46833" y="139429"/>
                  <a:pt x="53288" y="137817"/>
                  <a:pt x="58130" y="141041"/>
                </a:cubicBezTo>
                <a:cubicBezTo>
                  <a:pt x="63779" y="144264"/>
                  <a:pt x="65393" y="150712"/>
                  <a:pt x="62165" y="156354"/>
                </a:cubicBezTo>
                <a:cubicBezTo>
                  <a:pt x="35536" y="199875"/>
                  <a:pt x="21818" y="249843"/>
                  <a:pt x="21818" y="300618"/>
                </a:cubicBezTo>
                <a:cubicBezTo>
                  <a:pt x="21818" y="454553"/>
                  <a:pt x="146894" y="580281"/>
                  <a:pt x="301021" y="580281"/>
                </a:cubicBezTo>
                <a:cubicBezTo>
                  <a:pt x="455148" y="580281"/>
                  <a:pt x="581031" y="454553"/>
                  <a:pt x="581031" y="300618"/>
                </a:cubicBezTo>
                <a:cubicBezTo>
                  <a:pt x="581031" y="146682"/>
                  <a:pt x="455148" y="21761"/>
                  <a:pt x="301021" y="21761"/>
                </a:cubicBezTo>
                <a:cubicBezTo>
                  <a:pt x="250183" y="21761"/>
                  <a:pt x="200153" y="35462"/>
                  <a:pt x="156578" y="62058"/>
                </a:cubicBezTo>
                <a:cubicBezTo>
                  <a:pt x="150929" y="65282"/>
                  <a:pt x="144473" y="63670"/>
                  <a:pt x="141246" y="58028"/>
                </a:cubicBezTo>
                <a:cubicBezTo>
                  <a:pt x="138018" y="53193"/>
                  <a:pt x="139632" y="46745"/>
                  <a:pt x="145280" y="43521"/>
                </a:cubicBezTo>
                <a:cubicBezTo>
                  <a:pt x="192083" y="15313"/>
                  <a:pt x="246149" y="0"/>
                  <a:pt x="301021" y="0"/>
                </a:cubicBezTo>
                <a:close/>
                <a:moveTo>
                  <a:pt x="54075" y="0"/>
                </a:moveTo>
                <a:cubicBezTo>
                  <a:pt x="59724" y="0"/>
                  <a:pt x="64567" y="4835"/>
                  <a:pt x="64567" y="10476"/>
                </a:cubicBezTo>
                <a:lnTo>
                  <a:pt x="64567" y="49157"/>
                </a:lnTo>
                <a:lnTo>
                  <a:pt x="75059" y="59633"/>
                </a:lnTo>
                <a:lnTo>
                  <a:pt x="75059" y="32234"/>
                </a:lnTo>
                <a:cubicBezTo>
                  <a:pt x="75059" y="26593"/>
                  <a:pt x="79901" y="21758"/>
                  <a:pt x="86358" y="21758"/>
                </a:cubicBezTo>
                <a:cubicBezTo>
                  <a:pt x="92007" y="21758"/>
                  <a:pt x="96850" y="26593"/>
                  <a:pt x="96850" y="32234"/>
                </a:cubicBezTo>
                <a:lnTo>
                  <a:pt x="96850" y="81390"/>
                </a:lnTo>
                <a:lnTo>
                  <a:pt x="107342" y="91866"/>
                </a:lnTo>
                <a:lnTo>
                  <a:pt x="107342" y="64468"/>
                </a:lnTo>
                <a:cubicBezTo>
                  <a:pt x="107342" y="58827"/>
                  <a:pt x="112185" y="53992"/>
                  <a:pt x="118641" y="53992"/>
                </a:cubicBezTo>
                <a:cubicBezTo>
                  <a:pt x="124291" y="53992"/>
                  <a:pt x="129133" y="58827"/>
                  <a:pt x="129133" y="64468"/>
                </a:cubicBezTo>
                <a:lnTo>
                  <a:pt x="129133" y="113624"/>
                </a:lnTo>
                <a:lnTo>
                  <a:pt x="164645" y="149081"/>
                </a:lnTo>
                <a:cubicBezTo>
                  <a:pt x="200964" y="116848"/>
                  <a:pt x="248582" y="96701"/>
                  <a:pt x="301042" y="96701"/>
                </a:cubicBezTo>
                <a:cubicBezTo>
                  <a:pt x="414034" y="96701"/>
                  <a:pt x="506041" y="188568"/>
                  <a:pt x="506041" y="300580"/>
                </a:cubicBezTo>
                <a:cubicBezTo>
                  <a:pt x="506041" y="413398"/>
                  <a:pt x="414034" y="505264"/>
                  <a:pt x="301042" y="505264"/>
                </a:cubicBezTo>
                <a:cubicBezTo>
                  <a:pt x="188857" y="505264"/>
                  <a:pt x="96850" y="413398"/>
                  <a:pt x="96850" y="300580"/>
                </a:cubicBezTo>
                <a:cubicBezTo>
                  <a:pt x="96850" y="248200"/>
                  <a:pt x="117027" y="200655"/>
                  <a:pt x="149310" y="164392"/>
                </a:cubicBezTo>
                <a:lnTo>
                  <a:pt x="113799" y="128935"/>
                </a:lnTo>
                <a:lnTo>
                  <a:pt x="64567" y="128935"/>
                </a:lnTo>
                <a:cubicBezTo>
                  <a:pt x="58917" y="128935"/>
                  <a:pt x="54075" y="124100"/>
                  <a:pt x="54075" y="118459"/>
                </a:cubicBezTo>
                <a:cubicBezTo>
                  <a:pt x="54075" y="112013"/>
                  <a:pt x="58917" y="107177"/>
                  <a:pt x="64567" y="107177"/>
                </a:cubicBezTo>
                <a:lnTo>
                  <a:pt x="92007" y="107177"/>
                </a:lnTo>
                <a:lnTo>
                  <a:pt x="81515" y="96701"/>
                </a:lnTo>
                <a:lnTo>
                  <a:pt x="32283" y="96701"/>
                </a:lnTo>
                <a:cubicBezTo>
                  <a:pt x="26634" y="96701"/>
                  <a:pt x="21791" y="91866"/>
                  <a:pt x="21791" y="86226"/>
                </a:cubicBezTo>
                <a:cubicBezTo>
                  <a:pt x="21791" y="79779"/>
                  <a:pt x="26634" y="74944"/>
                  <a:pt x="32283" y="74944"/>
                </a:cubicBezTo>
                <a:lnTo>
                  <a:pt x="59724" y="74944"/>
                </a:lnTo>
                <a:lnTo>
                  <a:pt x="49232" y="64468"/>
                </a:lnTo>
                <a:lnTo>
                  <a:pt x="10492" y="64468"/>
                </a:lnTo>
                <a:cubicBezTo>
                  <a:pt x="4842" y="64468"/>
                  <a:pt x="0" y="59633"/>
                  <a:pt x="0" y="53992"/>
                </a:cubicBezTo>
                <a:cubicBezTo>
                  <a:pt x="0" y="47545"/>
                  <a:pt x="4842" y="42710"/>
                  <a:pt x="10492" y="42710"/>
                </a:cubicBezTo>
                <a:lnTo>
                  <a:pt x="27441" y="42710"/>
                </a:lnTo>
                <a:lnTo>
                  <a:pt x="13720" y="29011"/>
                </a:lnTo>
                <a:cubicBezTo>
                  <a:pt x="9685" y="24981"/>
                  <a:pt x="9685" y="17729"/>
                  <a:pt x="13720" y="13700"/>
                </a:cubicBezTo>
                <a:cubicBezTo>
                  <a:pt x="17756" y="9670"/>
                  <a:pt x="25020" y="9670"/>
                  <a:pt x="29055" y="13700"/>
                </a:cubicBezTo>
                <a:lnTo>
                  <a:pt x="42775" y="27399"/>
                </a:lnTo>
                <a:lnTo>
                  <a:pt x="42775" y="10476"/>
                </a:lnTo>
                <a:cubicBezTo>
                  <a:pt x="42775" y="4835"/>
                  <a:pt x="47618" y="0"/>
                  <a:pt x="54075" y="0"/>
                </a:cubicBezTo>
                <a:close/>
              </a:path>
            </a:pathLst>
          </a:custGeom>
          <a:solidFill>
            <a:schemeClr val="tx1">
              <a:lumMod val="65000"/>
              <a:lumOff val="35000"/>
            </a:schemeClr>
          </a:solidFill>
          <a:ln>
            <a:noFill/>
          </a:ln>
        </p:spPr>
        <p:txBody>
          <a:bodyPr/>
          <a:lstStyle/>
          <a:p/>
        </p:txBody>
      </p:sp>
      <p:sp>
        <p:nvSpPr>
          <p:cNvPr id="72" name="Freeform 9">
            <a:extLst>
              <a:ext uri="{FF2B5EF4-FFF2-40B4-BE49-F238E27FC236}">
                <a16:creationId xmlns:a16="http://schemas.microsoft.com/office/drawing/2014/main" id="{B22B6850-28A5-4875-835A-FAB1CA6EE2B8}"/>
              </a:ext>
            </a:extLst>
          </p:cNvPr>
          <p:cNvSpPr>
            <a:spLocks noEditPoints="1"/>
          </p:cNvSpPr>
          <p:nvPr/>
        </p:nvSpPr>
        <p:spPr bwMode="auto">
          <a:xfrm>
            <a:off x="410227" y="3335882"/>
            <a:ext cx="398747" cy="391437"/>
          </a:xfrm>
          <a:custGeom>
            <a:gdLst>
              <a:gd fmla="*/ 719 w 729" name="T0"/>
              <a:gd fmla="*/ 597 h 715" name="T1"/>
              <a:gd fmla="*/ 499 w 729" name="T2"/>
              <a:gd fmla="*/ 374 h 715" name="T3"/>
              <a:gd fmla="*/ 462 w 729" name="T4"/>
              <a:gd fmla="*/ 374 h 715" name="T5"/>
              <a:gd fmla="*/ 446 w 729" name="T6"/>
              <a:gd fmla="*/ 389 h 715" name="T7"/>
              <a:gd fmla="*/ 408 w 729" name="T8"/>
              <a:gd fmla="*/ 350 h 715" name="T9"/>
              <a:gd fmla="*/ 472 w 729" name="T10"/>
              <a:gd fmla="*/ 285 h 715" name="T11"/>
              <a:gd fmla="*/ 635 w 729" name="T12"/>
              <a:gd fmla="*/ 250 h 715" name="T13"/>
              <a:gd fmla="*/ 667 w 729" name="T14"/>
              <a:gd fmla="*/ 84 h 715" name="T15"/>
              <a:gd fmla="*/ 576 w 729" name="T16"/>
              <a:gd fmla="*/ 173 h 715" name="T17"/>
              <a:gd fmla="*/ 543 w 729" name="T18"/>
              <a:gd fmla="*/ 173 h 715" name="T19"/>
              <a:gd fmla="*/ 504 w 729" name="T20"/>
              <a:gd fmla="*/ 135 h 715" name="T21"/>
              <a:gd fmla="*/ 504 w 729" name="T22"/>
              <a:gd fmla="*/ 102 h 715" name="T23"/>
              <a:gd fmla="*/ 591 w 729" name="T24"/>
              <a:gd fmla="*/ 16 h 715" name="T25"/>
              <a:gd fmla="*/ 440 w 729" name="T26"/>
              <a:gd fmla="*/ 56 h 715" name="T27"/>
              <a:gd fmla="*/ 406 w 729" name="T28"/>
              <a:gd fmla="*/ 221 h 715" name="T29"/>
              <a:gd fmla="*/ 345 w 729" name="T30"/>
              <a:gd fmla="*/ 289 h 715" name="T31"/>
              <a:gd fmla="*/ 341 w 729" name="T32"/>
              <a:gd fmla="*/ 289 h 715" name="T33"/>
              <a:gd fmla="*/ 143 w 729" name="T34"/>
              <a:gd fmla="*/ 89 h 715" name="T35"/>
              <a:gd fmla="*/ 136 w 729" name="T36"/>
              <a:gd fmla="*/ 48 h 715" name="T37"/>
              <a:gd fmla="*/ 104 w 729" name="T38"/>
              <a:gd fmla="*/ 17 h 715" name="T39"/>
              <a:gd fmla="*/ 44 w 729" name="T40"/>
              <a:gd fmla="*/ 78 h 715" name="T41"/>
              <a:gd fmla="*/ 76 w 729" name="T42"/>
              <a:gd fmla="*/ 109 h 715" name="T43"/>
              <a:gd fmla="*/ 118 w 729" name="T44"/>
              <a:gd fmla="*/ 115 h 715" name="T45"/>
              <a:gd fmla="*/ 311 w 729" name="T46"/>
              <a:gd fmla="*/ 311 h 715" name="T47"/>
              <a:gd fmla="*/ 315 w 729" name="T48"/>
              <a:gd fmla="*/ 318 h 715" name="T49"/>
              <a:gd fmla="*/ 62 w 729" name="T50"/>
              <a:gd fmla="*/ 549 h 715" name="T51"/>
              <a:gd fmla="*/ 29 w 729" name="T52"/>
              <a:gd fmla="*/ 582 h 715" name="T53"/>
              <a:gd fmla="*/ 29 w 729" name="T54"/>
              <a:gd fmla="*/ 687 h 715" name="T55"/>
              <a:gd fmla="*/ 133 w 729" name="T56"/>
              <a:gd fmla="*/ 687 h 715" name="T57"/>
              <a:gd fmla="*/ 166 w 729" name="T58"/>
              <a:gd fmla="*/ 653 h 715" name="T59"/>
              <a:gd fmla="*/ 380 w 729" name="T60"/>
              <a:gd fmla="*/ 384 h 715" name="T61"/>
              <a:gd fmla="*/ 415 w 729" name="T62"/>
              <a:gd fmla="*/ 419 h 715" name="T63"/>
              <a:gd fmla="*/ 396 w 729" name="T64"/>
              <a:gd fmla="*/ 441 h 715" name="T65"/>
              <a:gd fmla="*/ 396 w 729" name="T66"/>
              <a:gd fmla="*/ 478 h 715" name="T67"/>
              <a:gd fmla="*/ 614 w 729" name="T68"/>
              <a:gd fmla="*/ 698 h 715" name="T69"/>
              <a:gd fmla="*/ 652 w 729" name="T70"/>
              <a:gd fmla="*/ 698 h 715" name="T71"/>
              <a:gd fmla="*/ 719 w 729" name="T72"/>
              <a:gd fmla="*/ 634 h 715" name="T73"/>
              <a:gd fmla="*/ 719 w 729" name="T74"/>
              <a:gd fmla="*/ 597 h 715" name="T75"/>
              <a:gd fmla="*/ 114 w 729" name="T76"/>
              <a:gd fmla="*/ 631 h 715" name="T77"/>
              <a:gd fmla="*/ 81 w 729" name="T78"/>
              <a:gd fmla="*/ 631 h 715" name="T79"/>
              <a:gd fmla="*/ 81 w 729" name="T80"/>
              <a:gd fmla="*/ 598 h 715" name="T81"/>
              <a:gd fmla="*/ 114 w 729" name="T82"/>
              <a:gd fmla="*/ 598 h 715" name="T83"/>
              <a:gd fmla="*/ 114 w 729" name="T84"/>
              <a:gd fmla="*/ 631 h 715" name="T85"/>
              <a:gd fmla="*/ 644 w 729" name="T86"/>
              <a:gd fmla="*/ 665 h 715" name="T87"/>
              <a:gd fmla="*/ 628 w 729" name="T88"/>
              <a:gd fmla="*/ 665 h 715" name="T89"/>
              <a:gd fmla="*/ 433 w 729" name="T90"/>
              <a:gd fmla="*/ 460 h 715" name="T91"/>
              <a:gd fmla="*/ 433 w 729" name="T92"/>
              <a:gd fmla="*/ 444 h 715" name="T93"/>
              <a:gd fmla="*/ 448 w 729" name="T94"/>
              <a:gd fmla="*/ 444 h 715" name="T95"/>
              <a:gd fmla="*/ 644 w 729" name="T96"/>
              <a:gd fmla="*/ 649 h 715" name="T97"/>
              <a:gd fmla="*/ 644 w 729" name="T98"/>
              <a:gd fmla="*/ 665 h 715" name="T99"/>
              <a:gd fmla="*/ 684 w 729" name="T100"/>
              <a:gd fmla="*/ 625 h 715" name="T101"/>
              <a:gd fmla="*/ 669 w 729" name="T102"/>
              <a:gd fmla="*/ 625 h 715" name="T103"/>
              <a:gd fmla="*/ 473 w 729" name="T104"/>
              <a:gd fmla="*/ 419 h 715" name="T105"/>
              <a:gd fmla="*/ 473 w 729" name="T106"/>
              <a:gd fmla="*/ 404 h 715" name="T107"/>
              <a:gd fmla="*/ 489 w 729" name="T108"/>
              <a:gd fmla="*/ 404 h 715" name="T109"/>
              <a:gd fmla="*/ 684 w 729" name="T110"/>
              <a:gd fmla="*/ 609 h 715" name="T111"/>
              <a:gd fmla="*/ 684 w 729" name="T112"/>
              <a:gd fmla="*/ 625 h 7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15" w="729">
                <a:moveTo>
                  <a:pt x="719" y="597"/>
                </a:moveTo>
                <a:cubicBezTo>
                  <a:pt x="499" y="374"/>
                  <a:pt x="499" y="374"/>
                  <a:pt x="499" y="374"/>
                </a:cubicBezTo>
                <a:cubicBezTo>
                  <a:pt x="489" y="364"/>
                  <a:pt x="472" y="364"/>
                  <a:pt x="462" y="374"/>
                </a:cubicBezTo>
                <a:cubicBezTo>
                  <a:pt x="446" y="389"/>
                  <a:pt x="446" y="389"/>
                  <a:pt x="446" y="389"/>
                </a:cubicBezTo>
                <a:cubicBezTo>
                  <a:pt x="408" y="350"/>
                  <a:pt x="408" y="350"/>
                  <a:pt x="408" y="350"/>
                </a:cubicBezTo>
                <a:cubicBezTo>
                  <a:pt x="408" y="350"/>
                  <a:pt x="469" y="284"/>
                  <a:pt x="472" y="285"/>
                </a:cubicBezTo>
                <a:cubicBezTo>
                  <a:pt x="536" y="314"/>
                  <a:pt x="582" y="301"/>
                  <a:pt x="635" y="250"/>
                </a:cubicBezTo>
                <a:cubicBezTo>
                  <a:pt x="681" y="204"/>
                  <a:pt x="691" y="137"/>
                  <a:pt x="667" y="84"/>
                </a:cubicBezTo>
                <a:cubicBezTo>
                  <a:pt x="576" y="173"/>
                  <a:pt x="576" y="173"/>
                  <a:pt x="576" y="173"/>
                </a:cubicBezTo>
                <a:cubicBezTo>
                  <a:pt x="567" y="183"/>
                  <a:pt x="552" y="183"/>
                  <a:pt x="543" y="173"/>
                </a:cubicBezTo>
                <a:cubicBezTo>
                  <a:pt x="504" y="135"/>
                  <a:pt x="504" y="135"/>
                  <a:pt x="504" y="135"/>
                </a:cubicBezTo>
                <a:cubicBezTo>
                  <a:pt x="495" y="126"/>
                  <a:pt x="495" y="111"/>
                  <a:pt x="504" y="102"/>
                </a:cubicBezTo>
                <a:cubicBezTo>
                  <a:pt x="591" y="16"/>
                  <a:pt x="591" y="16"/>
                  <a:pt x="591" y="16"/>
                </a:cubicBezTo>
                <a:cubicBezTo>
                  <a:pt x="541" y="0"/>
                  <a:pt x="482" y="14"/>
                  <a:pt x="440" y="56"/>
                </a:cubicBezTo>
                <a:cubicBezTo>
                  <a:pt x="372" y="121"/>
                  <a:pt x="382" y="168"/>
                  <a:pt x="406" y="221"/>
                </a:cubicBezTo>
                <a:cubicBezTo>
                  <a:pt x="407" y="223"/>
                  <a:pt x="345" y="289"/>
                  <a:pt x="345" y="289"/>
                </a:cubicBezTo>
                <a:cubicBezTo>
                  <a:pt x="341" y="289"/>
                  <a:pt x="341" y="289"/>
                  <a:pt x="341" y="289"/>
                </a:cubicBezTo>
                <a:cubicBezTo>
                  <a:pt x="143" y="89"/>
                  <a:pt x="143" y="89"/>
                  <a:pt x="143" y="89"/>
                </a:cubicBezTo>
                <a:cubicBezTo>
                  <a:pt x="143" y="89"/>
                  <a:pt x="151" y="63"/>
                  <a:pt x="136" y="48"/>
                </a:cubicBezTo>
                <a:cubicBezTo>
                  <a:pt x="104" y="17"/>
                  <a:pt x="104" y="17"/>
                  <a:pt x="104" y="17"/>
                </a:cubicBezTo>
                <a:cubicBezTo>
                  <a:pt x="44" y="78"/>
                  <a:pt x="44" y="78"/>
                  <a:pt x="44" y="78"/>
                </a:cubicBezTo>
                <a:cubicBezTo>
                  <a:pt x="76" y="109"/>
                  <a:pt x="76" y="109"/>
                  <a:pt x="76" y="109"/>
                </a:cubicBezTo>
                <a:cubicBezTo>
                  <a:pt x="76" y="109"/>
                  <a:pt x="100" y="124"/>
                  <a:pt x="118" y="115"/>
                </a:cubicBezTo>
                <a:cubicBezTo>
                  <a:pt x="311" y="311"/>
                  <a:pt x="311" y="311"/>
                  <a:pt x="311" y="311"/>
                </a:cubicBezTo>
                <a:cubicBezTo>
                  <a:pt x="315" y="318"/>
                  <a:pt x="315" y="318"/>
                  <a:pt x="315" y="318"/>
                </a:cubicBezTo>
                <a:cubicBezTo>
                  <a:pt x="62" y="549"/>
                  <a:pt x="62" y="549"/>
                  <a:pt x="62" y="549"/>
                </a:cubicBezTo>
                <a:cubicBezTo>
                  <a:pt x="29" y="582"/>
                  <a:pt x="29" y="582"/>
                  <a:pt x="29" y="582"/>
                </a:cubicBezTo>
                <a:cubicBezTo>
                  <a:pt x="0" y="611"/>
                  <a:pt x="0" y="658"/>
                  <a:pt x="29" y="687"/>
                </a:cubicBezTo>
                <a:cubicBezTo>
                  <a:pt x="58" y="715"/>
                  <a:pt x="104" y="715"/>
                  <a:pt x="133" y="687"/>
                </a:cubicBezTo>
                <a:cubicBezTo>
                  <a:pt x="166" y="653"/>
                  <a:pt x="166" y="653"/>
                  <a:pt x="166" y="653"/>
                </a:cubicBezTo>
                <a:cubicBezTo>
                  <a:pt x="166" y="653"/>
                  <a:pt x="315" y="461"/>
                  <a:pt x="380" y="384"/>
                </a:cubicBezTo>
                <a:cubicBezTo>
                  <a:pt x="415" y="419"/>
                  <a:pt x="415" y="419"/>
                  <a:pt x="415" y="419"/>
                </a:cubicBezTo>
                <a:cubicBezTo>
                  <a:pt x="396" y="441"/>
                  <a:pt x="396" y="441"/>
                  <a:pt x="396" y="441"/>
                </a:cubicBezTo>
                <a:cubicBezTo>
                  <a:pt x="386" y="451"/>
                  <a:pt x="386" y="468"/>
                  <a:pt x="396" y="478"/>
                </a:cubicBezTo>
                <a:cubicBezTo>
                  <a:pt x="614" y="698"/>
                  <a:pt x="614" y="698"/>
                  <a:pt x="614" y="698"/>
                </a:cubicBezTo>
                <a:cubicBezTo>
                  <a:pt x="625" y="709"/>
                  <a:pt x="641" y="709"/>
                  <a:pt x="652" y="698"/>
                </a:cubicBezTo>
                <a:cubicBezTo>
                  <a:pt x="719" y="634"/>
                  <a:pt x="719" y="634"/>
                  <a:pt x="719" y="634"/>
                </a:cubicBezTo>
                <a:cubicBezTo>
                  <a:pt x="729" y="624"/>
                  <a:pt x="729" y="607"/>
                  <a:pt x="719" y="597"/>
                </a:cubicBezTo>
                <a:close/>
                <a:moveTo>
                  <a:pt x="114" y="631"/>
                </a:moveTo>
                <a:cubicBezTo>
                  <a:pt x="105" y="641"/>
                  <a:pt x="90" y="641"/>
                  <a:pt x="81" y="631"/>
                </a:cubicBezTo>
                <a:cubicBezTo>
                  <a:pt x="72" y="622"/>
                  <a:pt x="72" y="608"/>
                  <a:pt x="81" y="598"/>
                </a:cubicBezTo>
                <a:cubicBezTo>
                  <a:pt x="90" y="589"/>
                  <a:pt x="105" y="589"/>
                  <a:pt x="114" y="598"/>
                </a:cubicBezTo>
                <a:cubicBezTo>
                  <a:pt x="123" y="608"/>
                  <a:pt x="123" y="622"/>
                  <a:pt x="114" y="631"/>
                </a:cubicBezTo>
                <a:close/>
                <a:moveTo>
                  <a:pt x="644" y="665"/>
                </a:moveTo>
                <a:cubicBezTo>
                  <a:pt x="639" y="670"/>
                  <a:pt x="632" y="670"/>
                  <a:pt x="628" y="665"/>
                </a:cubicBezTo>
                <a:cubicBezTo>
                  <a:pt x="433" y="460"/>
                  <a:pt x="433" y="460"/>
                  <a:pt x="433" y="460"/>
                </a:cubicBezTo>
                <a:cubicBezTo>
                  <a:pt x="428" y="456"/>
                  <a:pt x="428" y="448"/>
                  <a:pt x="433" y="444"/>
                </a:cubicBezTo>
                <a:cubicBezTo>
                  <a:pt x="437" y="440"/>
                  <a:pt x="444" y="440"/>
                  <a:pt x="448" y="444"/>
                </a:cubicBezTo>
                <a:cubicBezTo>
                  <a:pt x="644" y="649"/>
                  <a:pt x="644" y="649"/>
                  <a:pt x="644" y="649"/>
                </a:cubicBezTo>
                <a:cubicBezTo>
                  <a:pt x="648" y="654"/>
                  <a:pt x="648" y="661"/>
                  <a:pt x="644" y="665"/>
                </a:cubicBezTo>
                <a:close/>
                <a:moveTo>
                  <a:pt x="684" y="625"/>
                </a:moveTo>
                <a:cubicBezTo>
                  <a:pt x="680" y="629"/>
                  <a:pt x="673" y="629"/>
                  <a:pt x="669" y="625"/>
                </a:cubicBezTo>
                <a:cubicBezTo>
                  <a:pt x="473" y="419"/>
                  <a:pt x="473" y="419"/>
                  <a:pt x="473" y="419"/>
                </a:cubicBezTo>
                <a:cubicBezTo>
                  <a:pt x="469" y="415"/>
                  <a:pt x="469" y="408"/>
                  <a:pt x="473" y="404"/>
                </a:cubicBezTo>
                <a:cubicBezTo>
                  <a:pt x="477" y="399"/>
                  <a:pt x="485" y="399"/>
                  <a:pt x="489" y="404"/>
                </a:cubicBezTo>
                <a:cubicBezTo>
                  <a:pt x="684" y="609"/>
                  <a:pt x="684" y="609"/>
                  <a:pt x="684" y="609"/>
                </a:cubicBezTo>
                <a:cubicBezTo>
                  <a:pt x="689" y="613"/>
                  <a:pt x="689" y="620"/>
                  <a:pt x="684" y="625"/>
                </a:cubicBezTo>
                <a:close/>
              </a:path>
            </a:pathLst>
          </a:custGeom>
          <a:solidFill>
            <a:schemeClr val="tx1"/>
          </a:solidFill>
          <a:ln>
            <a:noFill/>
          </a:ln>
        </p:spPr>
        <p:txBody>
          <a:bodyPr anchor="t" anchorCtr="0" bIns="60960" compatLnSpc="1" lIns="121920" numCol="1" rIns="121920" tIns="60960" vert="horz" wrap="square">
            <a:prstTxWarp prst="textNoShape">
              <a:avLst/>
            </a:prstTxWarp>
          </a:bodyPr>
          <a:lstStyle/>
          <a:p>
            <a:pPr defTabSz="914377"/>
            <a:endParaRPr altLang="en-US" lang="zh-CN">
              <a:solidFill>
                <a:schemeClr val="bg1">
                  <a:lumMod val="50000"/>
                </a:schemeClr>
              </a:solidFill>
              <a:latin panose="020f0302020204030204" typeface="Calibri Light"/>
              <a:ea typeface="微软雅黑"/>
            </a:endParaRPr>
          </a:p>
        </p:txBody>
      </p:sp>
      <p:sp>
        <p:nvSpPr>
          <p:cNvPr id="73" name="Freeform 10">
            <a:extLst>
              <a:ext uri="{FF2B5EF4-FFF2-40B4-BE49-F238E27FC236}">
                <a16:creationId xmlns:a16="http://schemas.microsoft.com/office/drawing/2014/main" id="{938AE357-6542-4DB5-8C26-472B919AEA3E}"/>
              </a:ext>
            </a:extLst>
          </p:cNvPr>
          <p:cNvSpPr>
            <a:spLocks noEditPoints="1"/>
          </p:cNvSpPr>
          <p:nvPr/>
        </p:nvSpPr>
        <p:spPr bwMode="auto">
          <a:xfrm>
            <a:off x="3609158" y="3335881"/>
            <a:ext cx="460468" cy="521376"/>
          </a:xfrm>
          <a:custGeom>
            <a:gdLst>
              <a:gd fmla="*/ 41 w 706" name="T0"/>
              <a:gd fmla="*/ 680 h 800" name="T1"/>
              <a:gd fmla="*/ 39 w 706" name="T2"/>
              <a:gd fmla="*/ 273 h 800" name="T3"/>
              <a:gd fmla="*/ 243 w 706" name="T4"/>
              <a:gd fmla="*/ 109 h 800" name="T5"/>
              <a:gd fmla="*/ 237 w 706" name="T6"/>
              <a:gd fmla="*/ 90 h 800" name="T7"/>
              <a:gd fmla="*/ 545 w 706" name="T8"/>
              <a:gd fmla="*/ 40 h 800" name="T9"/>
              <a:gd fmla="*/ 600 w 706" name="T10"/>
              <a:gd fmla="*/ 95 h 800" name="T11"/>
              <a:gd fmla="*/ 640 w 706" name="T12"/>
              <a:gd fmla="*/ 231 h 800" name="T13"/>
              <a:gd fmla="*/ 611 w 706" name="T14"/>
              <a:gd fmla="*/ 28 h 800" name="T15"/>
              <a:gd fmla="*/ 600 w 706" name="T16"/>
              <a:gd fmla="*/ 17 h 800" name="T17"/>
              <a:gd fmla="*/ 586 w 706" name="T18"/>
              <a:gd fmla="*/ 10 h 800" name="T19"/>
              <a:gd fmla="*/ 570 w 706" name="T20"/>
              <a:gd fmla="*/ 3 h 800" name="T21"/>
              <a:gd fmla="*/ 554 w 706" name="T22"/>
              <a:gd fmla="*/ 0 h 800" name="T23"/>
              <a:gd fmla="*/ 127 w 706" name="T24"/>
              <a:gd fmla="*/ 0 h 800" name="T25"/>
              <a:gd fmla="*/ 122 w 706" name="T26"/>
              <a:gd fmla="*/ 1 h 800" name="T27"/>
              <a:gd fmla="*/ 115 w 706" name="T28"/>
              <a:gd fmla="*/ 4 h 800" name="T29"/>
              <a:gd fmla="*/ 109 w 706" name="T30"/>
              <a:gd fmla="*/ 14 h 800" name="T31"/>
              <a:gd fmla="*/ 0 w 706" name="T32"/>
              <a:gd fmla="*/ 288 h 800" name="T33"/>
              <a:gd fmla="*/ 28 w 706" name="T34"/>
              <a:gd fmla="*/ 732 h 800" name="T35"/>
              <a:gd fmla="*/ 199 w 706" name="T36"/>
              <a:gd fmla="*/ 760 h 800" name="T37"/>
              <a:gd fmla="*/ 94 w 706" name="T38"/>
              <a:gd fmla="*/ 720 h 800" name="T39"/>
              <a:gd fmla="*/ 47 w 706" name="T40"/>
              <a:gd fmla="*/ 693 h 800" name="T41"/>
              <a:gd fmla="*/ 480 w 706" name="T42"/>
              <a:gd fmla="*/ 320 h 800" name="T43"/>
              <a:gd fmla="*/ 146 w 706" name="T44"/>
              <a:gd fmla="*/ 360 h 800" name="T45"/>
              <a:gd fmla="*/ 400 w 706" name="T46"/>
              <a:gd fmla="*/ 413 h 800" name="T47"/>
              <a:gd fmla="*/ 146 w 706" name="T48"/>
              <a:gd fmla="*/ 453 h 800" name="T49"/>
              <a:gd fmla="*/ 400 w 706" name="T50"/>
              <a:gd fmla="*/ 413 h 800" name="T51"/>
              <a:gd fmla="*/ 306 w 706" name="T52"/>
              <a:gd fmla="*/ 547 h 800" name="T53"/>
              <a:gd fmla="*/ 146 w 706" name="T54"/>
              <a:gd fmla="*/ 507 h 800" name="T55"/>
              <a:gd fmla="*/ 146 w 706" name="T56"/>
              <a:gd fmla="*/ 227 h 800" name="T57"/>
              <a:gd fmla="*/ 533 w 706" name="T58"/>
              <a:gd fmla="*/ 267 h 800" name="T59"/>
              <a:gd fmla="*/ 146 w 706" name="T60"/>
              <a:gd fmla="*/ 227 h 800" name="T61"/>
              <a:gd fmla="*/ 339 w 706" name="T62"/>
              <a:gd fmla="*/ 591 h 800" name="T63"/>
              <a:gd fmla="*/ 603 w 706" name="T64"/>
              <a:gd fmla="*/ 337 h 800" name="T65"/>
              <a:gd fmla="*/ 638 w 706" name="T66"/>
              <a:gd fmla="*/ 337 h 800" name="T67"/>
              <a:gd fmla="*/ 693 w 706" name="T68"/>
              <a:gd fmla="*/ 385 h 800" name="T69"/>
              <a:gd fmla="*/ 693 w 706" name="T70"/>
              <a:gd fmla="*/ 450 h 800" name="T71"/>
              <a:gd fmla="*/ 339 w 706" name="T72"/>
              <a:gd fmla="*/ 591 h 800" name="T73"/>
              <a:gd fmla="*/ 270 w 706" name="T74"/>
              <a:gd fmla="*/ 658 h 800" name="T75"/>
              <a:gd fmla="*/ 226 w 706" name="T76"/>
              <a:gd fmla="*/ 800 h 800" name="T77"/>
              <a:gd fmla="*/ 414 w 706" name="T78"/>
              <a:gd fmla="*/ 723 h 800" name="T79"/>
              <a:gd fmla="*/ 594 w 706" name="T80"/>
              <a:gd fmla="*/ 703 h 800" name="T81"/>
              <a:gd fmla="*/ 460 w 706" name="T82"/>
              <a:gd fmla="*/ 719 h 800" name="T83"/>
              <a:gd fmla="*/ 553 w 706" name="T84"/>
              <a:gd fmla="*/ 760 h 800" name="T85"/>
              <a:gd fmla="*/ 653 w 706" name="T86"/>
              <a:gd fmla="*/ 663 h 800" name="T87"/>
              <a:gd fmla="*/ 611 w 706" name="T88"/>
              <a:gd fmla="*/ 587 h 800" name="T89"/>
              <a:gd fmla="*/ 594 w 706" name="T90"/>
              <a:gd fmla="*/ 703 h 80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00" w="706">
                <a:moveTo>
                  <a:pt x="47" y="693"/>
                </a:moveTo>
                <a:cubicBezTo>
                  <a:pt x="44" y="689"/>
                  <a:pt x="43" y="684"/>
                  <a:pt x="41" y="680"/>
                </a:cubicBezTo>
                <a:cubicBezTo>
                  <a:pt x="40" y="675"/>
                  <a:pt x="39" y="670"/>
                  <a:pt x="39" y="665"/>
                </a:cubicBezTo>
                <a:cubicBezTo>
                  <a:pt x="39" y="273"/>
                  <a:pt x="39" y="273"/>
                  <a:pt x="39" y="273"/>
                </a:cubicBezTo>
                <a:cubicBezTo>
                  <a:pt x="238" y="119"/>
                  <a:pt x="238" y="119"/>
                  <a:pt x="238" y="119"/>
                </a:cubicBezTo>
                <a:cubicBezTo>
                  <a:pt x="241" y="115"/>
                  <a:pt x="243" y="112"/>
                  <a:pt x="243" y="109"/>
                </a:cubicBezTo>
                <a:cubicBezTo>
                  <a:pt x="244" y="105"/>
                  <a:pt x="244" y="102"/>
                  <a:pt x="242" y="98"/>
                </a:cubicBezTo>
                <a:cubicBezTo>
                  <a:pt x="241" y="95"/>
                  <a:pt x="239" y="92"/>
                  <a:pt x="237" y="90"/>
                </a:cubicBezTo>
                <a:cubicBezTo>
                  <a:pt x="179" y="40"/>
                  <a:pt x="179" y="40"/>
                  <a:pt x="179" y="40"/>
                </a:cubicBezTo>
                <a:cubicBezTo>
                  <a:pt x="545" y="40"/>
                  <a:pt x="545" y="40"/>
                  <a:pt x="545" y="40"/>
                </a:cubicBezTo>
                <a:cubicBezTo>
                  <a:pt x="560" y="40"/>
                  <a:pt x="573" y="45"/>
                  <a:pt x="584" y="56"/>
                </a:cubicBezTo>
                <a:cubicBezTo>
                  <a:pt x="595" y="67"/>
                  <a:pt x="600" y="80"/>
                  <a:pt x="600" y="95"/>
                </a:cubicBezTo>
                <a:cubicBezTo>
                  <a:pt x="600" y="270"/>
                  <a:pt x="600" y="270"/>
                  <a:pt x="600" y="270"/>
                </a:cubicBezTo>
                <a:cubicBezTo>
                  <a:pt x="640" y="231"/>
                  <a:pt x="640" y="231"/>
                  <a:pt x="640" y="231"/>
                </a:cubicBezTo>
                <a:cubicBezTo>
                  <a:pt x="640" y="95"/>
                  <a:pt x="640" y="95"/>
                  <a:pt x="640" y="95"/>
                </a:cubicBezTo>
                <a:cubicBezTo>
                  <a:pt x="640" y="69"/>
                  <a:pt x="630" y="47"/>
                  <a:pt x="611" y="28"/>
                </a:cubicBezTo>
                <a:cubicBezTo>
                  <a:pt x="609" y="26"/>
                  <a:pt x="607" y="24"/>
                  <a:pt x="606" y="22"/>
                </a:cubicBezTo>
                <a:cubicBezTo>
                  <a:pt x="604" y="21"/>
                  <a:pt x="602" y="19"/>
                  <a:pt x="600" y="17"/>
                </a:cubicBezTo>
                <a:cubicBezTo>
                  <a:pt x="592" y="13"/>
                  <a:pt x="592" y="13"/>
                  <a:pt x="592" y="13"/>
                </a:cubicBezTo>
                <a:cubicBezTo>
                  <a:pt x="590" y="11"/>
                  <a:pt x="588" y="10"/>
                  <a:pt x="586" y="10"/>
                </a:cubicBezTo>
                <a:cubicBezTo>
                  <a:pt x="578" y="6"/>
                  <a:pt x="578" y="6"/>
                  <a:pt x="578" y="6"/>
                </a:cubicBezTo>
                <a:cubicBezTo>
                  <a:pt x="576" y="5"/>
                  <a:pt x="573" y="4"/>
                  <a:pt x="570" y="3"/>
                </a:cubicBezTo>
                <a:cubicBezTo>
                  <a:pt x="567" y="2"/>
                  <a:pt x="565" y="2"/>
                  <a:pt x="562" y="1"/>
                </a:cubicBezTo>
                <a:cubicBezTo>
                  <a:pt x="559" y="1"/>
                  <a:pt x="557" y="1"/>
                  <a:pt x="554" y="0"/>
                </a:cubicBezTo>
                <a:cubicBezTo>
                  <a:pt x="551" y="0"/>
                  <a:pt x="548" y="0"/>
                  <a:pt x="545" y="0"/>
                </a:cubicBezTo>
                <a:cubicBezTo>
                  <a:pt x="127" y="0"/>
                  <a:pt x="127" y="0"/>
                  <a:pt x="127" y="0"/>
                </a:cubicBezTo>
                <a:cubicBezTo>
                  <a:pt x="124" y="0"/>
                  <a:pt x="124" y="0"/>
                  <a:pt x="124" y="0"/>
                </a:cubicBezTo>
                <a:cubicBezTo>
                  <a:pt x="122" y="1"/>
                  <a:pt x="122" y="1"/>
                  <a:pt x="122" y="1"/>
                </a:cubicBezTo>
                <a:cubicBezTo>
                  <a:pt x="120" y="2"/>
                  <a:pt x="118" y="2"/>
                  <a:pt x="118" y="2"/>
                </a:cubicBezTo>
                <a:cubicBezTo>
                  <a:pt x="117" y="3"/>
                  <a:pt x="116" y="3"/>
                  <a:pt x="115" y="4"/>
                </a:cubicBezTo>
                <a:cubicBezTo>
                  <a:pt x="110" y="10"/>
                  <a:pt x="110" y="10"/>
                  <a:pt x="110" y="10"/>
                </a:cubicBezTo>
                <a:cubicBezTo>
                  <a:pt x="109" y="12"/>
                  <a:pt x="109" y="13"/>
                  <a:pt x="109" y="14"/>
                </a:cubicBezTo>
                <a:cubicBezTo>
                  <a:pt x="2" y="280"/>
                  <a:pt x="2" y="280"/>
                  <a:pt x="2" y="280"/>
                </a:cubicBezTo>
                <a:cubicBezTo>
                  <a:pt x="0" y="283"/>
                  <a:pt x="0" y="285"/>
                  <a:pt x="0" y="288"/>
                </a:cubicBezTo>
                <a:cubicBezTo>
                  <a:pt x="0" y="665"/>
                  <a:pt x="0" y="665"/>
                  <a:pt x="0" y="665"/>
                </a:cubicBezTo>
                <a:cubicBezTo>
                  <a:pt x="0" y="691"/>
                  <a:pt x="9" y="713"/>
                  <a:pt x="28" y="732"/>
                </a:cubicBezTo>
                <a:cubicBezTo>
                  <a:pt x="46" y="751"/>
                  <a:pt x="68" y="760"/>
                  <a:pt x="94" y="760"/>
                </a:cubicBezTo>
                <a:cubicBezTo>
                  <a:pt x="199" y="760"/>
                  <a:pt x="199" y="760"/>
                  <a:pt x="199" y="760"/>
                </a:cubicBezTo>
                <a:cubicBezTo>
                  <a:pt x="214" y="720"/>
                  <a:pt x="214" y="720"/>
                  <a:pt x="214" y="720"/>
                </a:cubicBezTo>
                <a:cubicBezTo>
                  <a:pt x="94" y="720"/>
                  <a:pt x="94" y="720"/>
                  <a:pt x="94" y="720"/>
                </a:cubicBezTo>
                <a:cubicBezTo>
                  <a:pt x="79" y="720"/>
                  <a:pt x="66" y="715"/>
                  <a:pt x="56" y="704"/>
                </a:cubicBezTo>
                <a:cubicBezTo>
                  <a:pt x="52" y="700"/>
                  <a:pt x="50" y="696"/>
                  <a:pt x="47" y="693"/>
                </a:cubicBezTo>
                <a:close/>
                <a:moveTo>
                  <a:pt x="146" y="320"/>
                </a:moveTo>
                <a:cubicBezTo>
                  <a:pt x="480" y="320"/>
                  <a:pt x="480" y="320"/>
                  <a:pt x="480" y="320"/>
                </a:cubicBezTo>
                <a:cubicBezTo>
                  <a:pt x="480" y="360"/>
                  <a:pt x="480" y="360"/>
                  <a:pt x="480" y="360"/>
                </a:cubicBezTo>
                <a:cubicBezTo>
                  <a:pt x="146" y="360"/>
                  <a:pt x="146" y="360"/>
                  <a:pt x="146" y="360"/>
                </a:cubicBezTo>
                <a:cubicBezTo>
                  <a:pt x="146" y="320"/>
                  <a:pt x="146" y="320"/>
                  <a:pt x="146" y="320"/>
                </a:cubicBezTo>
                <a:close/>
                <a:moveTo>
                  <a:pt x="400" y="413"/>
                </a:moveTo>
                <a:cubicBezTo>
                  <a:pt x="400" y="453"/>
                  <a:pt x="400" y="453"/>
                  <a:pt x="400" y="453"/>
                </a:cubicBezTo>
                <a:cubicBezTo>
                  <a:pt x="146" y="453"/>
                  <a:pt x="146" y="453"/>
                  <a:pt x="146" y="453"/>
                </a:cubicBezTo>
                <a:cubicBezTo>
                  <a:pt x="146" y="413"/>
                  <a:pt x="146" y="413"/>
                  <a:pt x="146" y="413"/>
                </a:cubicBezTo>
                <a:lnTo>
                  <a:pt x="400" y="413"/>
                </a:lnTo>
                <a:close/>
                <a:moveTo>
                  <a:pt x="306" y="507"/>
                </a:moveTo>
                <a:cubicBezTo>
                  <a:pt x="306" y="547"/>
                  <a:pt x="306" y="547"/>
                  <a:pt x="306" y="547"/>
                </a:cubicBezTo>
                <a:cubicBezTo>
                  <a:pt x="146" y="547"/>
                  <a:pt x="146" y="547"/>
                  <a:pt x="146" y="547"/>
                </a:cubicBezTo>
                <a:cubicBezTo>
                  <a:pt x="146" y="507"/>
                  <a:pt x="146" y="507"/>
                  <a:pt x="146" y="507"/>
                </a:cubicBezTo>
                <a:lnTo>
                  <a:pt x="306" y="507"/>
                </a:lnTo>
                <a:close/>
                <a:moveTo>
                  <a:pt x="146" y="227"/>
                </a:moveTo>
                <a:cubicBezTo>
                  <a:pt x="533" y="227"/>
                  <a:pt x="533" y="227"/>
                  <a:pt x="533" y="227"/>
                </a:cubicBezTo>
                <a:cubicBezTo>
                  <a:pt x="533" y="267"/>
                  <a:pt x="533" y="267"/>
                  <a:pt x="533" y="267"/>
                </a:cubicBezTo>
                <a:cubicBezTo>
                  <a:pt x="146" y="267"/>
                  <a:pt x="146" y="267"/>
                  <a:pt x="146" y="267"/>
                </a:cubicBezTo>
                <a:cubicBezTo>
                  <a:pt x="146" y="227"/>
                  <a:pt x="146" y="227"/>
                  <a:pt x="146" y="227"/>
                </a:cubicBezTo>
                <a:cubicBezTo>
                  <a:pt x="146" y="227"/>
                  <a:pt x="146" y="227"/>
                  <a:pt x="146" y="227"/>
                </a:cubicBezTo>
                <a:close/>
                <a:moveTo>
                  <a:pt x="339" y="591"/>
                </a:moveTo>
                <a:cubicBezTo>
                  <a:pt x="588" y="347"/>
                  <a:pt x="588" y="347"/>
                  <a:pt x="588" y="347"/>
                </a:cubicBezTo>
                <a:cubicBezTo>
                  <a:pt x="592" y="342"/>
                  <a:pt x="597" y="339"/>
                  <a:pt x="603" y="337"/>
                </a:cubicBezTo>
                <a:cubicBezTo>
                  <a:pt x="609" y="334"/>
                  <a:pt x="615" y="333"/>
                  <a:pt x="621" y="333"/>
                </a:cubicBezTo>
                <a:cubicBezTo>
                  <a:pt x="627" y="333"/>
                  <a:pt x="632" y="335"/>
                  <a:pt x="638" y="337"/>
                </a:cubicBezTo>
                <a:cubicBezTo>
                  <a:pt x="644" y="339"/>
                  <a:pt x="649" y="343"/>
                  <a:pt x="653" y="347"/>
                </a:cubicBezTo>
                <a:cubicBezTo>
                  <a:pt x="693" y="385"/>
                  <a:pt x="693" y="385"/>
                  <a:pt x="693" y="385"/>
                </a:cubicBezTo>
                <a:cubicBezTo>
                  <a:pt x="702" y="394"/>
                  <a:pt x="706" y="405"/>
                  <a:pt x="706" y="418"/>
                </a:cubicBezTo>
                <a:cubicBezTo>
                  <a:pt x="706" y="430"/>
                  <a:pt x="702" y="441"/>
                  <a:pt x="693" y="450"/>
                </a:cubicBezTo>
                <a:cubicBezTo>
                  <a:pt x="443" y="695"/>
                  <a:pt x="443" y="695"/>
                  <a:pt x="443" y="695"/>
                </a:cubicBezTo>
                <a:lnTo>
                  <a:pt x="339" y="591"/>
                </a:lnTo>
                <a:close/>
                <a:moveTo>
                  <a:pt x="310" y="619"/>
                </a:moveTo>
                <a:cubicBezTo>
                  <a:pt x="270" y="658"/>
                  <a:pt x="270" y="658"/>
                  <a:pt x="270" y="658"/>
                </a:cubicBezTo>
                <a:cubicBezTo>
                  <a:pt x="232" y="782"/>
                  <a:pt x="232" y="782"/>
                  <a:pt x="232" y="782"/>
                </a:cubicBezTo>
                <a:cubicBezTo>
                  <a:pt x="226" y="800"/>
                  <a:pt x="226" y="800"/>
                  <a:pt x="226" y="800"/>
                </a:cubicBezTo>
                <a:cubicBezTo>
                  <a:pt x="377" y="760"/>
                  <a:pt x="377" y="760"/>
                  <a:pt x="377" y="760"/>
                </a:cubicBezTo>
                <a:cubicBezTo>
                  <a:pt x="414" y="723"/>
                  <a:pt x="414" y="723"/>
                  <a:pt x="414" y="723"/>
                </a:cubicBezTo>
                <a:lnTo>
                  <a:pt x="310" y="619"/>
                </a:lnTo>
                <a:close/>
                <a:moveTo>
                  <a:pt x="594" y="703"/>
                </a:moveTo>
                <a:cubicBezTo>
                  <a:pt x="583" y="714"/>
                  <a:pt x="569" y="719"/>
                  <a:pt x="553" y="719"/>
                </a:cubicBezTo>
                <a:cubicBezTo>
                  <a:pt x="460" y="719"/>
                  <a:pt x="460" y="719"/>
                  <a:pt x="460" y="719"/>
                </a:cubicBezTo>
                <a:cubicBezTo>
                  <a:pt x="440" y="760"/>
                  <a:pt x="440" y="760"/>
                  <a:pt x="440" y="760"/>
                </a:cubicBezTo>
                <a:cubicBezTo>
                  <a:pt x="553" y="760"/>
                  <a:pt x="553" y="760"/>
                  <a:pt x="553" y="760"/>
                </a:cubicBezTo>
                <a:cubicBezTo>
                  <a:pt x="580" y="760"/>
                  <a:pt x="604" y="750"/>
                  <a:pt x="624" y="731"/>
                </a:cubicBezTo>
                <a:cubicBezTo>
                  <a:pt x="643" y="712"/>
                  <a:pt x="653" y="689"/>
                  <a:pt x="653" y="663"/>
                </a:cubicBezTo>
                <a:cubicBezTo>
                  <a:pt x="653" y="547"/>
                  <a:pt x="653" y="547"/>
                  <a:pt x="653" y="547"/>
                </a:cubicBezTo>
                <a:cubicBezTo>
                  <a:pt x="611" y="587"/>
                  <a:pt x="611" y="587"/>
                  <a:pt x="611" y="587"/>
                </a:cubicBezTo>
                <a:cubicBezTo>
                  <a:pt x="611" y="663"/>
                  <a:pt x="611" y="663"/>
                  <a:pt x="611" y="663"/>
                </a:cubicBezTo>
                <a:cubicBezTo>
                  <a:pt x="611" y="678"/>
                  <a:pt x="605" y="692"/>
                  <a:pt x="594" y="703"/>
                </a:cubicBezTo>
                <a:close/>
              </a:path>
            </a:pathLst>
          </a:custGeom>
          <a:solidFill>
            <a:schemeClr val="tx1"/>
          </a:solidFill>
          <a:ln>
            <a:noFill/>
          </a:ln>
        </p:spPr>
        <p:txBody>
          <a:bodyPr anchor="t" anchorCtr="0" bIns="60960" compatLnSpc="1" lIns="121920" numCol="1" rIns="121920" tIns="60960" vert="horz" wrap="square">
            <a:prstTxWarp prst="textNoShape">
              <a:avLst/>
            </a:prstTxWarp>
          </a:bodyPr>
          <a:lstStyle/>
          <a:p>
            <a:pPr defTabSz="914377"/>
            <a:endParaRPr altLang="en-US" lang="zh-CN">
              <a:solidFill>
                <a:schemeClr val="bg1">
                  <a:lumMod val="50000"/>
                </a:schemeClr>
              </a:solidFill>
              <a:latin panose="020f0302020204030204" typeface="Calibri Light"/>
              <a:ea typeface="微软雅黑"/>
            </a:endParaRPr>
          </a:p>
        </p:txBody>
      </p:sp>
      <p:grpSp>
        <p:nvGrpSpPr>
          <p:cNvPr id="74" name="组合 73">
            <a:extLst>
              <a:ext uri="{FF2B5EF4-FFF2-40B4-BE49-F238E27FC236}">
                <a16:creationId xmlns:a16="http://schemas.microsoft.com/office/drawing/2014/main" id="{D4773427-921F-4061-8BCC-3541CD9E37F1}"/>
              </a:ext>
            </a:extLst>
          </p:cNvPr>
          <p:cNvGrpSpPr/>
          <p:nvPr/>
        </p:nvGrpSpPr>
        <p:grpSpPr>
          <a:xfrm>
            <a:off x="767557" y="217775"/>
            <a:ext cx="4995076" cy="716067"/>
            <a:chOff x="767557" y="217775"/>
            <a:chExt cx="4995076" cy="716067"/>
          </a:xfrm>
        </p:grpSpPr>
        <p:sp>
          <p:nvSpPr>
            <p:cNvPr id="75" name="文本框 74">
              <a:extLst>
                <a:ext uri="{FF2B5EF4-FFF2-40B4-BE49-F238E27FC236}">
                  <a16:creationId xmlns:a16="http://schemas.microsoft.com/office/drawing/2014/main" id="{6161B2DE-CEE6-49A1-8BC1-6FC33589321B}"/>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76" name="文本框 75">
              <a:extLst>
                <a:ext uri="{FF2B5EF4-FFF2-40B4-BE49-F238E27FC236}">
                  <a16:creationId xmlns:a16="http://schemas.microsoft.com/office/drawing/2014/main" id="{5C72F004-D704-4D5C-A8C1-A59DEBDD9207}"/>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77" name="矩形: 圆角 76">
              <a:extLst>
                <a:ext uri="{FF2B5EF4-FFF2-40B4-BE49-F238E27FC236}">
                  <a16:creationId xmlns:a16="http://schemas.microsoft.com/office/drawing/2014/main" id="{C291ABF5-B6DA-4DBD-A0B5-E94DFB133263}"/>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78" name="文本框 77">
            <a:extLst>
              <a:ext uri="{FF2B5EF4-FFF2-40B4-BE49-F238E27FC236}">
                <a16:creationId xmlns:a16="http://schemas.microsoft.com/office/drawing/2014/main" id="{12123B8A-EFFB-4695-9488-7A718C5A2DFB}"/>
              </a:ext>
            </a:extLst>
          </p:cNvPr>
          <p:cNvSpPr txBox="1"/>
          <p:nvPr/>
        </p:nvSpPr>
        <p:spPr>
          <a:xfrm>
            <a:off x="244003" y="1992675"/>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79" name="文本框 78">
            <a:extLst>
              <a:ext uri="{FF2B5EF4-FFF2-40B4-BE49-F238E27FC236}">
                <a16:creationId xmlns:a16="http://schemas.microsoft.com/office/drawing/2014/main" id="{8602ED14-F95F-47C5-9C1C-73387C7C5670}"/>
              </a:ext>
            </a:extLst>
          </p:cNvPr>
          <p:cNvSpPr txBox="1"/>
          <p:nvPr/>
        </p:nvSpPr>
        <p:spPr>
          <a:xfrm>
            <a:off x="273463" y="4099142"/>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
        <p:nvSpPr>
          <p:cNvPr id="80" name="文本框 79">
            <a:extLst>
              <a:ext uri="{FF2B5EF4-FFF2-40B4-BE49-F238E27FC236}">
                <a16:creationId xmlns:a16="http://schemas.microsoft.com/office/drawing/2014/main" id="{CF571105-DD17-4EC5-BF69-E35CC219200D}"/>
              </a:ext>
            </a:extLst>
          </p:cNvPr>
          <p:cNvSpPr txBox="1"/>
          <p:nvPr/>
        </p:nvSpPr>
        <p:spPr>
          <a:xfrm>
            <a:off x="3537277" y="4099142"/>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
        <p:nvSpPr>
          <p:cNvPr id="81" name="文本框 80">
            <a:extLst>
              <a:ext uri="{FF2B5EF4-FFF2-40B4-BE49-F238E27FC236}">
                <a16:creationId xmlns:a16="http://schemas.microsoft.com/office/drawing/2014/main" id="{57B53155-1574-4F60-946E-614C0E8C7C8C}"/>
              </a:ext>
            </a:extLst>
          </p:cNvPr>
          <p:cNvSpPr txBox="1"/>
          <p:nvPr/>
        </p:nvSpPr>
        <p:spPr>
          <a:xfrm>
            <a:off x="8679737" y="3688598"/>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Tree>
    <p:extLst>
      <p:ext uri="{BB962C8B-B14F-4D97-AF65-F5344CB8AC3E}">
        <p14:creationId val="1023990306"/>
      </p:ext>
    </p:extLst>
  </p:cSld>
  <p:clrMapOvr>
    <a:masterClrMapping/>
  </p:clrMapOvr>
  <p:transition spd="slow">
    <p:wip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右箭头 8">
            <a:extLst>
              <a:ext uri="{FF2B5EF4-FFF2-40B4-BE49-F238E27FC236}">
                <a16:creationId xmlns:a16="http://schemas.microsoft.com/office/drawing/2014/main" id="{D6F30B89-8DC2-4883-AC1F-ACD04F8F386A}"/>
              </a:ext>
            </a:extLst>
          </p:cNvPr>
          <p:cNvSpPr/>
          <p:nvPr/>
        </p:nvSpPr>
        <p:spPr>
          <a:xfrm>
            <a:off x="0" y="3332997"/>
            <a:ext cx="12191999" cy="607281"/>
          </a:xfrm>
          <a:prstGeom prst="rightArrow">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grpSp>
        <p:nvGrpSpPr>
          <p:cNvPr id="63" name="组合 62">
            <a:extLst>
              <a:ext uri="{FF2B5EF4-FFF2-40B4-BE49-F238E27FC236}">
                <a16:creationId xmlns:a16="http://schemas.microsoft.com/office/drawing/2014/main" id="{52921715-D494-4B53-9442-E9B28908377E}"/>
              </a:ext>
            </a:extLst>
          </p:cNvPr>
          <p:cNvGrpSpPr/>
          <p:nvPr/>
        </p:nvGrpSpPr>
        <p:grpSpPr>
          <a:xfrm>
            <a:off x="4126033" y="2963663"/>
            <a:ext cx="1294415" cy="1296844"/>
            <a:chOff x="3230147" y="2282581"/>
            <a:chExt cx="970811" cy="972633"/>
          </a:xfrm>
          <a:solidFill>
            <a:schemeClr val="tx1">
              <a:lumMod val="75000"/>
              <a:lumOff val="25000"/>
            </a:schemeClr>
          </a:solidFill>
        </p:grpSpPr>
        <p:sp>
          <p:nvSpPr>
            <p:cNvPr id="64" name="Oval 16">
              <a:extLst>
                <a:ext uri="{FF2B5EF4-FFF2-40B4-BE49-F238E27FC236}">
                  <a16:creationId xmlns:a16="http://schemas.microsoft.com/office/drawing/2014/main" id="{8A86F5B7-8C3B-4BDD-9497-F14B3E9FCF8A}"/>
                </a:ext>
              </a:extLst>
            </p:cNvPr>
            <p:cNvSpPr>
              <a:spLocks noChangeArrowheads="1"/>
            </p:cNvSpPr>
            <p:nvPr/>
          </p:nvSpPr>
          <p:spPr bwMode="auto">
            <a:xfrm>
              <a:off x="3230147" y="2282581"/>
              <a:ext cx="970811" cy="972633"/>
            </a:xfrm>
            <a:prstGeom prst="ellipse">
              <a:avLst/>
            </a:prstGeom>
            <a:solidFill>
              <a:schemeClr val="bg1"/>
            </a:solidFill>
            <a:ln w="20701">
              <a:noFill/>
              <a:round/>
            </a:ln>
          </p:spPr>
          <p:txBody>
            <a:bodyPr/>
            <a:lstStyle/>
            <a:p>
              <a:pPr defTabSz="914377"/>
              <a:endParaRPr altLang="en-US" lang="zh-CN" sz="3200">
                <a:solidFill>
                  <a:schemeClr val="bg1">
                    <a:lumMod val="50000"/>
                  </a:schemeClr>
                </a:solidFill>
                <a:latin panose="020f0302020204030204" typeface="Calibri Light"/>
                <a:ea typeface="微软雅黑"/>
              </a:endParaRPr>
            </a:p>
          </p:txBody>
        </p:sp>
        <p:grpSp>
          <p:nvGrpSpPr>
            <p:cNvPr id="65" name="Group 35">
              <a:extLst>
                <a:ext uri="{FF2B5EF4-FFF2-40B4-BE49-F238E27FC236}">
                  <a16:creationId xmlns:a16="http://schemas.microsoft.com/office/drawing/2014/main" id="{BB62FD7D-0C7B-4007-B4A3-E334140CE0DB}"/>
                </a:ext>
              </a:extLst>
            </p:cNvPr>
            <p:cNvGrpSpPr/>
            <p:nvPr/>
          </p:nvGrpSpPr>
          <p:grpSpPr>
            <a:xfrm>
              <a:off x="3535221" y="2617346"/>
              <a:ext cx="360188" cy="303102"/>
              <a:chOff x="4605338" y="3814763"/>
              <a:chExt cx="420688" cy="354013"/>
            </a:xfrm>
            <a:grpFill/>
          </p:grpSpPr>
          <p:sp>
            <p:nvSpPr>
              <p:cNvPr id="66" name="Freeform 32">
                <a:extLst>
                  <a:ext uri="{FF2B5EF4-FFF2-40B4-BE49-F238E27FC236}">
                    <a16:creationId xmlns:a16="http://schemas.microsoft.com/office/drawing/2014/main" id="{AAFB16B6-562C-4C5D-B1F3-BF3A14EDBA3C}"/>
                  </a:ext>
                </a:extLst>
              </p:cNvPr>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67" name="Oval 33">
                <a:extLst>
                  <a:ext uri="{FF2B5EF4-FFF2-40B4-BE49-F238E27FC236}">
                    <a16:creationId xmlns:a16="http://schemas.microsoft.com/office/drawing/2014/main" id="{3E4A1B4C-E992-43E7-93BA-33799F4C1B33}"/>
                  </a:ext>
                </a:extLst>
              </p:cNvPr>
              <p:cNvSpPr>
                <a:spLocks noChangeArrowheads="1"/>
              </p:cNvSpPr>
              <p:nvPr/>
            </p:nvSpPr>
            <p:spPr bwMode="auto">
              <a:xfrm>
                <a:off x="4932363" y="4103688"/>
                <a:ext cx="6350" cy="4763"/>
              </a:xfrm>
              <a:prstGeom prst="ellipse">
                <a:avLst/>
              </a:pr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68" name="Freeform 34">
                <a:extLst>
                  <a:ext uri="{FF2B5EF4-FFF2-40B4-BE49-F238E27FC236}">
                    <a16:creationId xmlns:a16="http://schemas.microsoft.com/office/drawing/2014/main" id="{7C20EBD6-9BD0-4097-9BA0-505672484709}"/>
                  </a:ext>
                </a:extLst>
              </p:cNvPr>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69" name="Freeform 35">
                <a:extLst>
                  <a:ext uri="{FF2B5EF4-FFF2-40B4-BE49-F238E27FC236}">
                    <a16:creationId xmlns:a16="http://schemas.microsoft.com/office/drawing/2014/main" id="{FB4B5D6F-C86A-40EC-9C7A-6A29BCC2F99A}"/>
                  </a:ext>
                </a:extLst>
              </p:cNvPr>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70" name="Freeform 36">
                <a:extLst>
                  <a:ext uri="{FF2B5EF4-FFF2-40B4-BE49-F238E27FC236}">
                    <a16:creationId xmlns:a16="http://schemas.microsoft.com/office/drawing/2014/main" id="{89081064-575D-49E7-B0AC-E82FC1EB58E3}"/>
                  </a:ext>
                </a:extLst>
              </p:cNvPr>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71" name="Freeform 37">
                <a:extLst>
                  <a:ext uri="{FF2B5EF4-FFF2-40B4-BE49-F238E27FC236}">
                    <a16:creationId xmlns:a16="http://schemas.microsoft.com/office/drawing/2014/main" id="{05D91112-A229-43AA-A5BA-E7A8291E736E}"/>
                  </a:ext>
                </a:extLst>
              </p:cNvPr>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72" name="Freeform 38">
                <a:extLst>
                  <a:ext uri="{FF2B5EF4-FFF2-40B4-BE49-F238E27FC236}">
                    <a16:creationId xmlns:a16="http://schemas.microsoft.com/office/drawing/2014/main" id="{F0E32C7D-AB92-4EAE-8A61-D0CEA338BDD5}"/>
                  </a:ext>
                </a:extLst>
              </p:cNvPr>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73" name="Freeform 39">
                <a:extLst>
                  <a:ext uri="{FF2B5EF4-FFF2-40B4-BE49-F238E27FC236}">
                    <a16:creationId xmlns:a16="http://schemas.microsoft.com/office/drawing/2014/main" id="{B5F66B53-FA0D-4ADA-BA1F-53469EA1123A}"/>
                  </a:ext>
                </a:extLst>
              </p:cNvPr>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grpSp>
      </p:grpSp>
      <p:grpSp>
        <p:nvGrpSpPr>
          <p:cNvPr id="74" name="组合 73">
            <a:extLst>
              <a:ext uri="{FF2B5EF4-FFF2-40B4-BE49-F238E27FC236}">
                <a16:creationId xmlns:a16="http://schemas.microsoft.com/office/drawing/2014/main" id="{0F8E6D4C-3965-4946-8605-974EA4986CD0}"/>
              </a:ext>
            </a:extLst>
          </p:cNvPr>
          <p:cNvGrpSpPr/>
          <p:nvPr/>
        </p:nvGrpSpPr>
        <p:grpSpPr>
          <a:xfrm>
            <a:off x="9387299" y="2963663"/>
            <a:ext cx="1292387" cy="1296844"/>
            <a:chOff x="6541252" y="2282581"/>
            <a:chExt cx="969290" cy="972633"/>
          </a:xfrm>
          <a:solidFill>
            <a:schemeClr val="tx1">
              <a:lumMod val="75000"/>
              <a:lumOff val="25000"/>
            </a:schemeClr>
          </a:solidFill>
        </p:grpSpPr>
        <p:sp>
          <p:nvSpPr>
            <p:cNvPr id="75" name="Oval 24">
              <a:extLst>
                <a:ext uri="{FF2B5EF4-FFF2-40B4-BE49-F238E27FC236}">
                  <a16:creationId xmlns:a16="http://schemas.microsoft.com/office/drawing/2014/main" id="{CEFB3900-F11E-40AF-B431-458BDC17EB98}"/>
                </a:ext>
              </a:extLst>
            </p:cNvPr>
            <p:cNvSpPr>
              <a:spLocks noChangeArrowheads="1"/>
            </p:cNvSpPr>
            <p:nvPr/>
          </p:nvSpPr>
          <p:spPr bwMode="auto">
            <a:xfrm>
              <a:off x="6541252" y="2282581"/>
              <a:ext cx="969290" cy="972633"/>
            </a:xfrm>
            <a:prstGeom prst="ellipse">
              <a:avLst/>
            </a:prstGeom>
            <a:solidFill>
              <a:schemeClr val="bg1"/>
            </a:solidFill>
            <a:ln w="20638">
              <a:noFill/>
              <a:round/>
            </a:ln>
          </p:spPr>
          <p:txBody>
            <a:bodyPr/>
            <a:lstStyle/>
            <a:p>
              <a:pPr defTabSz="914377"/>
              <a:endParaRPr altLang="en-US" lang="zh-CN" sz="3200">
                <a:solidFill>
                  <a:schemeClr val="bg1">
                    <a:lumMod val="50000"/>
                  </a:schemeClr>
                </a:solidFill>
                <a:latin panose="020f0302020204030204" typeface="Calibri Light"/>
                <a:ea typeface="微软雅黑"/>
              </a:endParaRPr>
            </a:p>
          </p:txBody>
        </p:sp>
        <p:grpSp>
          <p:nvGrpSpPr>
            <p:cNvPr id="76" name="Group 85">
              <a:extLst>
                <a:ext uri="{FF2B5EF4-FFF2-40B4-BE49-F238E27FC236}">
                  <a16:creationId xmlns:a16="http://schemas.microsoft.com/office/drawing/2014/main" id="{017522B6-2E85-4112-85F3-83D94B8FFF24}"/>
                </a:ext>
              </a:extLst>
            </p:cNvPr>
            <p:cNvGrpSpPr/>
            <p:nvPr/>
          </p:nvGrpSpPr>
          <p:grpSpPr>
            <a:xfrm>
              <a:off x="6834930" y="2581771"/>
              <a:ext cx="381935" cy="381935"/>
              <a:chOff x="1200150" y="3768725"/>
              <a:chExt cx="446088" cy="446088"/>
            </a:xfrm>
            <a:grpFill/>
          </p:grpSpPr>
          <p:sp>
            <p:nvSpPr>
              <p:cNvPr id="77" name="Freeform 78">
                <a:extLst>
                  <a:ext uri="{FF2B5EF4-FFF2-40B4-BE49-F238E27FC236}">
                    <a16:creationId xmlns:a16="http://schemas.microsoft.com/office/drawing/2014/main" id="{34987708-C839-4AC2-A2D5-FF254F24C624}"/>
                  </a:ext>
                </a:extLst>
              </p:cNvPr>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solidFill>
                <a:schemeClr val="tx1">
                  <a:lumMod val="85000"/>
                  <a:lumOff val="15000"/>
                </a:schemeClr>
              </a:solid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78" name="Freeform 79">
                <a:extLst>
                  <a:ext uri="{FF2B5EF4-FFF2-40B4-BE49-F238E27FC236}">
                    <a16:creationId xmlns:a16="http://schemas.microsoft.com/office/drawing/2014/main" id="{ECEA7FCD-1C08-4D2F-A6C6-A5D396E04EB6}"/>
                  </a:ext>
                </a:extLst>
              </p:cNvPr>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79" name="Freeform 80">
                <a:extLst>
                  <a:ext uri="{FF2B5EF4-FFF2-40B4-BE49-F238E27FC236}">
                    <a16:creationId xmlns:a16="http://schemas.microsoft.com/office/drawing/2014/main" id="{F82D7540-A9C5-4F32-AFC2-91741846629A}"/>
                  </a:ext>
                </a:extLst>
              </p:cNvPr>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grpSp>
      </p:grpSp>
      <p:sp>
        <p:nvSpPr>
          <p:cNvPr id="81" name="Oval 20">
            <a:extLst>
              <a:ext uri="{FF2B5EF4-FFF2-40B4-BE49-F238E27FC236}">
                <a16:creationId xmlns:a16="http://schemas.microsoft.com/office/drawing/2014/main" id="{4B6FBA76-8B18-4423-8908-C6217B96A607}"/>
              </a:ext>
            </a:extLst>
          </p:cNvPr>
          <p:cNvSpPr>
            <a:spLocks noChangeArrowheads="1"/>
          </p:cNvSpPr>
          <p:nvPr/>
        </p:nvSpPr>
        <p:spPr bwMode="auto">
          <a:xfrm>
            <a:off x="6755651" y="2963663"/>
            <a:ext cx="1296443" cy="1296844"/>
          </a:xfrm>
          <a:prstGeom prst="ellipse">
            <a:avLst/>
          </a:prstGeom>
          <a:solidFill>
            <a:schemeClr val="bg1"/>
          </a:solidFill>
          <a:ln w="20701">
            <a:noFill/>
            <a:round/>
          </a:ln>
        </p:spPr>
        <p:txBody>
          <a:bodyPr/>
          <a:lstStyle/>
          <a:p>
            <a:pPr defTabSz="914377"/>
            <a:endParaRPr altLang="en-US" lang="zh-CN" sz="3200">
              <a:solidFill>
                <a:schemeClr val="bg1">
                  <a:lumMod val="50000"/>
                </a:schemeClr>
              </a:solidFill>
              <a:latin panose="020f0302020204030204" typeface="Calibri Light"/>
              <a:ea typeface="微软雅黑"/>
            </a:endParaRPr>
          </a:p>
        </p:txBody>
      </p:sp>
      <p:grpSp>
        <p:nvGrpSpPr>
          <p:cNvPr id="82" name="Group 259">
            <a:extLst>
              <a:ext uri="{FF2B5EF4-FFF2-40B4-BE49-F238E27FC236}">
                <a16:creationId xmlns:a16="http://schemas.microsoft.com/office/drawing/2014/main" id="{32080F7C-DF4D-4BB2-B001-C55B28708779}"/>
              </a:ext>
            </a:extLst>
          </p:cNvPr>
          <p:cNvGrpSpPr/>
          <p:nvPr/>
        </p:nvGrpSpPr>
        <p:grpSpPr>
          <a:xfrm>
            <a:off x="7181870" y="3380178"/>
            <a:ext cx="444005" cy="509247"/>
            <a:chOff x="4638675" y="4654550"/>
            <a:chExt cx="388938" cy="446088"/>
          </a:xfrm>
          <a:solidFill>
            <a:schemeClr val="tx1">
              <a:lumMod val="85000"/>
              <a:lumOff val="15000"/>
            </a:schemeClr>
          </a:solidFill>
        </p:grpSpPr>
        <p:sp>
          <p:nvSpPr>
            <p:cNvPr id="83" name="Freeform 241">
              <a:extLst>
                <a:ext uri="{FF2B5EF4-FFF2-40B4-BE49-F238E27FC236}">
                  <a16:creationId xmlns:a16="http://schemas.microsoft.com/office/drawing/2014/main" id="{1269EAAD-B801-4A09-B2AE-0659AD542558}"/>
                </a:ext>
              </a:extLst>
            </p:cNvPr>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84" name="Freeform 242">
              <a:extLst>
                <a:ext uri="{FF2B5EF4-FFF2-40B4-BE49-F238E27FC236}">
                  <a16:creationId xmlns:a16="http://schemas.microsoft.com/office/drawing/2014/main" id="{FFC8044D-2F0F-46AE-9640-74CBD1A216DF}"/>
                </a:ext>
              </a:extLst>
            </p:cNvPr>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85" name="Freeform 243">
              <a:extLst>
                <a:ext uri="{FF2B5EF4-FFF2-40B4-BE49-F238E27FC236}">
                  <a16:creationId xmlns:a16="http://schemas.microsoft.com/office/drawing/2014/main" id="{D28657FE-527F-4624-AE09-C6FBC6401B67}"/>
                </a:ext>
              </a:extLst>
            </p:cNvPr>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grpSp>
      <p:grpSp>
        <p:nvGrpSpPr>
          <p:cNvPr id="86" name="组合 85">
            <a:extLst>
              <a:ext uri="{FF2B5EF4-FFF2-40B4-BE49-F238E27FC236}">
                <a16:creationId xmlns:a16="http://schemas.microsoft.com/office/drawing/2014/main" id="{A188BFFB-6089-4D68-8DD1-8677BD3A9891}"/>
              </a:ext>
            </a:extLst>
          </p:cNvPr>
          <p:cNvGrpSpPr/>
          <p:nvPr/>
        </p:nvGrpSpPr>
        <p:grpSpPr>
          <a:xfrm>
            <a:off x="1496414" y="2963663"/>
            <a:ext cx="1294415" cy="1296844"/>
            <a:chOff x="1574594" y="2282581"/>
            <a:chExt cx="970811" cy="972633"/>
          </a:xfrm>
          <a:solidFill>
            <a:schemeClr val="bg1"/>
          </a:solidFill>
        </p:grpSpPr>
        <p:sp>
          <p:nvSpPr>
            <p:cNvPr id="87" name="Oval 12">
              <a:extLst>
                <a:ext uri="{FF2B5EF4-FFF2-40B4-BE49-F238E27FC236}">
                  <a16:creationId xmlns:a16="http://schemas.microsoft.com/office/drawing/2014/main" id="{7D8BE8E6-99F1-4B6E-908C-E68EBC1C97E0}"/>
                </a:ext>
              </a:extLst>
            </p:cNvPr>
            <p:cNvSpPr>
              <a:spLocks noChangeArrowheads="1"/>
            </p:cNvSpPr>
            <p:nvPr/>
          </p:nvSpPr>
          <p:spPr bwMode="auto">
            <a:xfrm>
              <a:off x="1574594" y="2282581"/>
              <a:ext cx="970811" cy="972633"/>
            </a:xfrm>
            <a:prstGeom prst="ellipse">
              <a:avLst/>
            </a:prstGeom>
            <a:grpFill/>
            <a:ln w="20701">
              <a:noFill/>
              <a:round/>
            </a:ln>
          </p:spPr>
          <p:txBody>
            <a:bodyPr/>
            <a:lstStyle/>
            <a:p>
              <a:pPr defTabSz="914377"/>
              <a:endParaRPr altLang="en-US" lang="zh-CN" sz="3200">
                <a:solidFill>
                  <a:schemeClr val="bg1">
                    <a:lumMod val="50000"/>
                  </a:schemeClr>
                </a:solidFill>
                <a:latin panose="020f0302020204030204" typeface="Calibri Light"/>
                <a:ea typeface="微软雅黑"/>
              </a:endParaRPr>
            </a:p>
          </p:txBody>
        </p:sp>
        <p:grpSp>
          <p:nvGrpSpPr>
            <p:cNvPr id="88" name="Group 268">
              <a:extLst>
                <a:ext uri="{FF2B5EF4-FFF2-40B4-BE49-F238E27FC236}">
                  <a16:creationId xmlns:a16="http://schemas.microsoft.com/office/drawing/2014/main" id="{33EB7167-4E1D-4491-8C1B-5F867F1069F4}"/>
                </a:ext>
              </a:extLst>
            </p:cNvPr>
            <p:cNvGrpSpPr/>
            <p:nvPr/>
          </p:nvGrpSpPr>
          <p:grpSpPr>
            <a:xfrm>
              <a:off x="1901913" y="2580786"/>
              <a:ext cx="316168" cy="397424"/>
              <a:chOff x="3793638" y="5511170"/>
              <a:chExt cx="369275" cy="464180"/>
            </a:xfrm>
            <a:grpFill/>
          </p:grpSpPr>
          <p:sp>
            <p:nvSpPr>
              <p:cNvPr id="89" name="Freeform 248">
                <a:extLst>
                  <a:ext uri="{FF2B5EF4-FFF2-40B4-BE49-F238E27FC236}">
                    <a16:creationId xmlns:a16="http://schemas.microsoft.com/office/drawing/2014/main" id="{E78C4AA3-0C86-41FA-A9B3-0F79008217E3}"/>
                  </a:ext>
                </a:extLst>
              </p:cNvPr>
              <p:cNvSpPr>
                <a:spLocks noEditPoints="1"/>
              </p:cNvSpPr>
              <p:nvPr/>
            </p:nvSpPr>
            <p:spPr bwMode="auto">
              <a:xfrm>
                <a:off x="3793638" y="5511170"/>
                <a:ext cx="369275" cy="405441"/>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solidFill>
                <a:schemeClr val="tx1">
                  <a:lumMod val="75000"/>
                  <a:lumOff val="25000"/>
                </a:schemeClr>
              </a:solid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90" name="Freeform 249">
                <a:extLst>
                  <a:ext uri="{FF2B5EF4-FFF2-40B4-BE49-F238E27FC236}">
                    <a16:creationId xmlns:a16="http://schemas.microsoft.com/office/drawing/2014/main" id="{F7C9787D-4ABF-46D6-9619-AB47CED26DEF}"/>
                  </a:ext>
                </a:extLst>
              </p:cNvPr>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91" name="Freeform 250">
                <a:extLst>
                  <a:ext uri="{FF2B5EF4-FFF2-40B4-BE49-F238E27FC236}">
                    <a16:creationId xmlns:a16="http://schemas.microsoft.com/office/drawing/2014/main" id="{E9CE42B5-B503-461D-9DCF-D2C01E01A6C5}"/>
                  </a:ext>
                </a:extLst>
              </p:cNvPr>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92" name="Freeform 251">
                <a:extLst>
                  <a:ext uri="{FF2B5EF4-FFF2-40B4-BE49-F238E27FC236}">
                    <a16:creationId xmlns:a16="http://schemas.microsoft.com/office/drawing/2014/main" id="{1426AE65-E7DF-46A9-A997-341A489D6035}"/>
                  </a:ext>
                </a:extLst>
              </p:cNvPr>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sp>
            <p:nvSpPr>
              <p:cNvPr id="93" name="Freeform 252">
                <a:extLst>
                  <a:ext uri="{FF2B5EF4-FFF2-40B4-BE49-F238E27FC236}">
                    <a16:creationId xmlns:a16="http://schemas.microsoft.com/office/drawing/2014/main" id="{018CF1F9-8ADF-4546-9E93-935E96720342}"/>
                  </a:ext>
                </a:extLst>
              </p:cNvPr>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a:extLst>
                <a:ext uri="{91240B29-F687-4f45-9708-019B960494DF}"/>
              </a:extLst>
            </p:spPr>
            <p:txBody>
              <a:bodyPr/>
              <a:lstStyle/>
              <a:p>
                <a:pPr defTabSz="1219170">
                  <a:defRPr/>
                </a:pPr>
                <a:endParaRPr kern="0" lang="en-AU" sz="2400">
                  <a:solidFill>
                    <a:schemeClr val="bg1">
                      <a:lumMod val="50000"/>
                    </a:schemeClr>
                  </a:solidFill>
                  <a:latin typeface="微软雅黑"/>
                  <a:ea typeface="Microsoft YaHei UI"/>
                </a:endParaRPr>
              </a:p>
            </p:txBody>
          </p:sp>
        </p:grpSp>
      </p:grpSp>
      <p:sp>
        <p:nvSpPr>
          <p:cNvPr id="94" name="矩形 93">
            <a:extLst>
              <a:ext uri="{FF2B5EF4-FFF2-40B4-BE49-F238E27FC236}">
                <a16:creationId xmlns:a16="http://schemas.microsoft.com/office/drawing/2014/main" id="{413DCB32-2B6F-424C-BC31-9F9D7FDC8B64}"/>
              </a:ext>
            </a:extLst>
          </p:cNvPr>
          <p:cNvSpPr/>
          <p:nvPr/>
        </p:nvSpPr>
        <p:spPr>
          <a:xfrm>
            <a:off x="553013" y="4891475"/>
            <a:ext cx="304348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96" name="矩形 95">
            <a:extLst>
              <a:ext uri="{FF2B5EF4-FFF2-40B4-BE49-F238E27FC236}">
                <a16:creationId xmlns:a16="http://schemas.microsoft.com/office/drawing/2014/main" id="{723F01C7-54C7-4BA7-9ED1-1B47F30D3DBE}"/>
              </a:ext>
            </a:extLst>
          </p:cNvPr>
          <p:cNvSpPr/>
          <p:nvPr/>
        </p:nvSpPr>
        <p:spPr>
          <a:xfrm>
            <a:off x="3232153" y="1951203"/>
            <a:ext cx="304348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98" name="矩形 97">
            <a:extLst>
              <a:ext uri="{FF2B5EF4-FFF2-40B4-BE49-F238E27FC236}">
                <a16:creationId xmlns:a16="http://schemas.microsoft.com/office/drawing/2014/main" id="{D7A82EAA-2A6E-4DB6-B41A-067C880B9080}"/>
              </a:ext>
            </a:extLst>
          </p:cNvPr>
          <p:cNvSpPr/>
          <p:nvPr/>
        </p:nvSpPr>
        <p:spPr>
          <a:xfrm>
            <a:off x="5881226" y="4891475"/>
            <a:ext cx="304348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100" name="矩形 99">
            <a:extLst>
              <a:ext uri="{FF2B5EF4-FFF2-40B4-BE49-F238E27FC236}">
                <a16:creationId xmlns:a16="http://schemas.microsoft.com/office/drawing/2014/main" id="{21A4FB0A-553B-4EB6-A58B-C5B4414E0827}"/>
              </a:ext>
            </a:extLst>
          </p:cNvPr>
          <p:cNvSpPr/>
          <p:nvPr/>
        </p:nvSpPr>
        <p:spPr>
          <a:xfrm>
            <a:off x="8463728" y="1959645"/>
            <a:ext cx="304348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grpSp>
        <p:nvGrpSpPr>
          <p:cNvPr id="102" name="组合 101">
            <a:extLst>
              <a:ext uri="{FF2B5EF4-FFF2-40B4-BE49-F238E27FC236}">
                <a16:creationId xmlns:a16="http://schemas.microsoft.com/office/drawing/2014/main" id="{7AFC0E2E-672D-45C3-BC4A-55BFB7321C69}"/>
              </a:ext>
            </a:extLst>
          </p:cNvPr>
          <p:cNvGrpSpPr/>
          <p:nvPr/>
        </p:nvGrpSpPr>
        <p:grpSpPr>
          <a:xfrm>
            <a:off x="767557" y="217775"/>
            <a:ext cx="4995076" cy="716067"/>
            <a:chOff x="767557" y="217775"/>
            <a:chExt cx="4995076" cy="716067"/>
          </a:xfrm>
        </p:grpSpPr>
        <p:sp>
          <p:nvSpPr>
            <p:cNvPr id="103" name="文本框 102">
              <a:extLst>
                <a:ext uri="{FF2B5EF4-FFF2-40B4-BE49-F238E27FC236}">
                  <a16:creationId xmlns:a16="http://schemas.microsoft.com/office/drawing/2014/main" id="{73A78550-9137-473F-97DF-17DD8860E2BB}"/>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04" name="文本框 103">
              <a:extLst>
                <a:ext uri="{FF2B5EF4-FFF2-40B4-BE49-F238E27FC236}">
                  <a16:creationId xmlns:a16="http://schemas.microsoft.com/office/drawing/2014/main" id="{3C135353-5FA4-431E-B60D-61A1A7D2B888}"/>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05" name="矩形: 圆角 104">
              <a:extLst>
                <a:ext uri="{FF2B5EF4-FFF2-40B4-BE49-F238E27FC236}">
                  <a16:creationId xmlns:a16="http://schemas.microsoft.com/office/drawing/2014/main" id="{5476F93D-B89F-47E5-8797-BBFA52044F33}"/>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106" name="文本框 105">
            <a:extLst>
              <a:ext uri="{FF2B5EF4-FFF2-40B4-BE49-F238E27FC236}">
                <a16:creationId xmlns:a16="http://schemas.microsoft.com/office/drawing/2014/main" id="{A4BD5423-92E2-4A83-8993-78FEC456E2B1}"/>
              </a:ext>
            </a:extLst>
          </p:cNvPr>
          <p:cNvSpPr txBox="1"/>
          <p:nvPr/>
        </p:nvSpPr>
        <p:spPr>
          <a:xfrm>
            <a:off x="1508031" y="4470971"/>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
        <p:nvSpPr>
          <p:cNvPr id="107" name="文本框 106">
            <a:extLst>
              <a:ext uri="{FF2B5EF4-FFF2-40B4-BE49-F238E27FC236}">
                <a16:creationId xmlns:a16="http://schemas.microsoft.com/office/drawing/2014/main" id="{0BB604B1-5073-480C-96A8-393712637195}"/>
              </a:ext>
            </a:extLst>
          </p:cNvPr>
          <p:cNvSpPr txBox="1"/>
          <p:nvPr/>
        </p:nvSpPr>
        <p:spPr>
          <a:xfrm>
            <a:off x="6792922" y="4470971"/>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
        <p:nvSpPr>
          <p:cNvPr id="108" name="文本框 107">
            <a:extLst>
              <a:ext uri="{FF2B5EF4-FFF2-40B4-BE49-F238E27FC236}">
                <a16:creationId xmlns:a16="http://schemas.microsoft.com/office/drawing/2014/main" id="{39189D03-761F-4235-99C4-503B71A1E3CA}"/>
              </a:ext>
            </a:extLst>
          </p:cNvPr>
          <p:cNvSpPr txBox="1"/>
          <p:nvPr/>
        </p:nvSpPr>
        <p:spPr>
          <a:xfrm>
            <a:off x="4097630" y="1546442"/>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
        <p:nvSpPr>
          <p:cNvPr id="109" name="文本框 108">
            <a:extLst>
              <a:ext uri="{FF2B5EF4-FFF2-40B4-BE49-F238E27FC236}">
                <a16:creationId xmlns:a16="http://schemas.microsoft.com/office/drawing/2014/main" id="{5A27D02C-BB05-499B-B483-07B991648343}"/>
              </a:ext>
            </a:extLst>
          </p:cNvPr>
          <p:cNvSpPr txBox="1"/>
          <p:nvPr/>
        </p:nvSpPr>
        <p:spPr>
          <a:xfrm>
            <a:off x="9395419" y="1546442"/>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spTree>
    <p:extLst>
      <p:ext uri="{BB962C8B-B14F-4D97-AF65-F5344CB8AC3E}">
        <p14:creationId val="3993741624"/>
      </p:ext>
    </p:extLst>
  </p:cSld>
  <p:clrMapOvr>
    <a:masterClrMapping/>
  </p:clrMapOvr>
  <p:transition spd="slow">
    <p:wip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椭圆 58"/>
          <p:cNvSpPr/>
          <p:nvPr/>
        </p:nvSpPr>
        <p:spPr>
          <a:xfrm rot="11174285">
            <a:off x="483618" y="6612361"/>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1419105" y="636505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rot="11174285">
            <a:off x="7207200" y="6516182"/>
            <a:ext cx="242320" cy="24232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11174285">
            <a:off x="8313800" y="623374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rot="13455921">
            <a:off x="6054022" y="613074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8" name="直接连接符 67"/>
          <p:cNvCxnSpPr>
            <a:stCxn id="60" idx="3"/>
            <a:endCxn id="70" idx="1"/>
          </p:cNvCxnSpPr>
          <p:nvPr/>
        </p:nvCxnSpPr>
        <p:spPr>
          <a:xfrm>
            <a:off x="1620385" y="6407343"/>
            <a:ext cx="1193526" cy="282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rot="11174285">
            <a:off x="2730685" y="6598299"/>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1" name="直接连接符 70"/>
          <p:cNvCxnSpPr>
            <a:stCxn id="73" idx="2"/>
            <a:endCxn id="64" idx="6"/>
          </p:cNvCxnSpPr>
          <p:nvPr/>
        </p:nvCxnSpPr>
        <p:spPr>
          <a:xfrm flipV="1">
            <a:off x="4559013" y="6155041"/>
            <a:ext cx="1517842" cy="108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1" idx="5"/>
            <a:endCxn id="64" idx="3"/>
          </p:cNvCxnSpPr>
          <p:nvPr/>
        </p:nvCxnSpPr>
        <p:spPr>
          <a:xfrm flipH="1" flipV="1">
            <a:off x="6214877" y="6210149"/>
            <a:ext cx="1037627" cy="3327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rot="11174285">
            <a:off x="4405973" y="6178475"/>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rot="8221468">
            <a:off x="9139627" y="119121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7" name="直接连接符 76"/>
          <p:cNvCxnSpPr>
            <a:stCxn id="61" idx="2"/>
            <a:endCxn id="63" idx="7"/>
          </p:cNvCxnSpPr>
          <p:nvPr/>
        </p:nvCxnSpPr>
        <p:spPr>
          <a:xfrm flipV="1">
            <a:off x="7448803" y="6417645"/>
            <a:ext cx="889905" cy="2328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1" idx="5"/>
            <a:endCxn id="96" idx="1"/>
          </p:cNvCxnSpPr>
          <p:nvPr/>
        </p:nvCxnSpPr>
        <p:spPr>
          <a:xfrm flipH="1" flipV="1">
            <a:off x="10980343" y="588825"/>
            <a:ext cx="926369" cy="594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rot="11174285">
            <a:off x="11879222" y="1166887"/>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rot="11174285">
            <a:off x="11401201" y="642886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rot="11174285">
            <a:off x="5175256" y="89361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7" name="直接连接符 86"/>
          <p:cNvCxnSpPr>
            <a:stCxn id="70" idx="1"/>
            <a:endCxn id="73" idx="6"/>
          </p:cNvCxnSpPr>
          <p:nvPr/>
        </p:nvCxnSpPr>
        <p:spPr>
          <a:xfrm flipV="1">
            <a:off x="2813911" y="6246883"/>
            <a:ext cx="1592516" cy="442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10" idx="5"/>
            <a:endCxn id="94" idx="2"/>
          </p:cNvCxnSpPr>
          <p:nvPr/>
        </p:nvCxnSpPr>
        <p:spPr>
          <a:xfrm flipH="1" flipV="1">
            <a:off x="6248006" y="266717"/>
            <a:ext cx="1490224" cy="358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椭圆 93"/>
          <p:cNvSpPr/>
          <p:nvPr/>
        </p:nvSpPr>
        <p:spPr>
          <a:xfrm rot="11174285">
            <a:off x="5991972" y="124368"/>
            <a:ext cx="256794" cy="256794"/>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174285">
            <a:off x="10798052" y="389307"/>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1174285">
            <a:off x="7720893" y="614821"/>
            <a:ext cx="92731" cy="9273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椭圆 113"/>
          <p:cNvSpPr/>
          <p:nvPr/>
        </p:nvSpPr>
        <p:spPr>
          <a:xfrm rot="11174285">
            <a:off x="8603634" y="1108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椭圆 133"/>
          <p:cNvSpPr/>
          <p:nvPr/>
        </p:nvSpPr>
        <p:spPr>
          <a:xfrm rot="11174285">
            <a:off x="10274546" y="442869"/>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5" name="直接连接符 134"/>
          <p:cNvCxnSpPr>
            <a:endCxn id="76" idx="4"/>
          </p:cNvCxnSpPr>
          <p:nvPr/>
        </p:nvCxnSpPr>
        <p:spPr>
          <a:xfrm>
            <a:off x="7196914" y="1010075"/>
            <a:ext cx="1978397" cy="211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14" idx="3"/>
            <a:endCxn id="134" idx="5"/>
          </p:cNvCxnSpPr>
          <p:nvPr/>
        </p:nvCxnSpPr>
        <p:spPr>
          <a:xfrm>
            <a:off x="8804914" y="153145"/>
            <a:ext cx="1499707" cy="30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rot="11174285">
            <a:off x="10164453" y="6688875"/>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8" name="直接连接符 157"/>
          <p:cNvCxnSpPr>
            <a:stCxn id="82" idx="7"/>
            <a:endCxn id="149" idx="2"/>
          </p:cNvCxnSpPr>
          <p:nvPr/>
        </p:nvCxnSpPr>
        <p:spPr>
          <a:xfrm flipH="1">
            <a:off x="10324839" y="6584929"/>
            <a:ext cx="1097501" cy="193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63" idx="1"/>
            <a:endCxn id="149" idx="6"/>
          </p:cNvCxnSpPr>
          <p:nvPr/>
        </p:nvCxnSpPr>
        <p:spPr>
          <a:xfrm>
            <a:off x="8497701" y="6435024"/>
            <a:ext cx="1667228" cy="3255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59" idx="3"/>
            <a:endCxn id="60" idx="6"/>
          </p:cNvCxnSpPr>
          <p:nvPr/>
        </p:nvCxnSpPr>
        <p:spPr>
          <a:xfrm flipV="1">
            <a:off x="626765" y="6465861"/>
            <a:ext cx="793010" cy="176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114" idx="7"/>
            <a:endCxn id="110" idx="3"/>
          </p:cNvCxnSpPr>
          <p:nvPr/>
        </p:nvCxnSpPr>
        <p:spPr>
          <a:xfrm flipH="1">
            <a:off x="7803412" y="294759"/>
            <a:ext cx="825130" cy="337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76" idx="2"/>
            <a:endCxn id="96" idx="6"/>
          </p:cNvCxnSpPr>
          <p:nvPr/>
        </p:nvCxnSpPr>
        <p:spPr>
          <a:xfrm flipV="1">
            <a:off x="9333752" y="489230"/>
            <a:ext cx="1464964" cy="7376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id="{650E645F-A9C6-497B-83C6-BF0376E02D39}"/>
              </a:ext>
            </a:extLst>
          </p:cNvPr>
          <p:cNvGrpSpPr/>
          <p:nvPr/>
        </p:nvGrpSpPr>
        <p:grpSpPr>
          <a:xfrm>
            <a:off x="767557" y="217775"/>
            <a:ext cx="4995076" cy="716067"/>
            <a:chOff x="767557" y="217775"/>
            <a:chExt cx="4995076" cy="716067"/>
          </a:xfrm>
        </p:grpSpPr>
        <p:sp>
          <p:nvSpPr>
            <p:cNvPr id="58" name="文本框 57">
              <a:extLst>
                <a:ext uri="{FF2B5EF4-FFF2-40B4-BE49-F238E27FC236}">
                  <a16:creationId xmlns:a16="http://schemas.microsoft.com/office/drawing/2014/main" id="{36A99A71-4305-4FB5-8483-60A787566E95}"/>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62" name="文本框 61">
              <a:extLst>
                <a:ext uri="{FF2B5EF4-FFF2-40B4-BE49-F238E27FC236}">
                  <a16:creationId xmlns:a16="http://schemas.microsoft.com/office/drawing/2014/main" id="{82A4F4C6-2471-41DE-B6CE-5A4501B54090}"/>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65" name="矩形: 圆角 64">
              <a:extLst>
                <a:ext uri="{FF2B5EF4-FFF2-40B4-BE49-F238E27FC236}">
                  <a16:creationId xmlns:a16="http://schemas.microsoft.com/office/drawing/2014/main" id="{45DD73C1-3589-445F-9484-9447F4DADDF6}"/>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grpSp>
        <p:nvGrpSpPr>
          <p:cNvPr id="97" name="Group 52">
            <a:extLst>
              <a:ext uri="{FF2B5EF4-FFF2-40B4-BE49-F238E27FC236}">
                <a16:creationId xmlns:a16="http://schemas.microsoft.com/office/drawing/2014/main" id="{784D52DB-F38B-49EE-8402-7F85236F1128}"/>
              </a:ext>
            </a:extLst>
          </p:cNvPr>
          <p:cNvGrpSpPr/>
          <p:nvPr/>
        </p:nvGrpSpPr>
        <p:grpSpPr>
          <a:xfrm>
            <a:off x="4829331" y="1964366"/>
            <a:ext cx="2743200" cy="2743200"/>
            <a:chOff x="5291528" y="2563317"/>
            <a:chExt cx="1828800" cy="1828800"/>
          </a:xfrm>
        </p:grpSpPr>
        <p:sp>
          <p:nvSpPr>
            <p:cNvPr id="98" name="Right Triangle 41">
              <a:extLst>
                <a:ext uri="{FF2B5EF4-FFF2-40B4-BE49-F238E27FC236}">
                  <a16:creationId xmlns:a16="http://schemas.microsoft.com/office/drawing/2014/main" id="{0ED31F70-3049-40D6-97D3-F933182E0D34}"/>
                </a:ext>
              </a:extLst>
            </p:cNvPr>
            <p:cNvSpPr/>
            <p:nvPr/>
          </p:nvSpPr>
          <p:spPr>
            <a:xfrm>
              <a:off x="6205928" y="2563317"/>
              <a:ext cx="914400" cy="914400"/>
            </a:xfrm>
            <a:prstGeom prst="rtTriangle">
              <a:avLst/>
            </a:prstGeom>
            <a:solidFill>
              <a:srgbClr val="B2B2B2"/>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99" name="Right Triangle 42">
              <a:extLst>
                <a:ext uri="{FF2B5EF4-FFF2-40B4-BE49-F238E27FC236}">
                  <a16:creationId xmlns:a16="http://schemas.microsoft.com/office/drawing/2014/main" id="{897D7EBD-890B-472C-A862-5E398A8231BE}"/>
                </a:ext>
              </a:extLst>
            </p:cNvPr>
            <p:cNvSpPr/>
            <p:nvPr/>
          </p:nvSpPr>
          <p:spPr>
            <a:xfrm flipH="1">
              <a:off x="5291528" y="2563317"/>
              <a:ext cx="914400" cy="914400"/>
            </a:xfrm>
            <a:prstGeom prst="rtTriangle">
              <a:avLst/>
            </a:prstGeom>
            <a:solidFill>
              <a:srgbClr val="DDDDDD"/>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grpSp>
          <p:nvGrpSpPr>
            <p:cNvPr id="100" name="Group 46">
              <a:extLst>
                <a:ext uri="{FF2B5EF4-FFF2-40B4-BE49-F238E27FC236}">
                  <a16:creationId xmlns:a16="http://schemas.microsoft.com/office/drawing/2014/main" id="{9F886BCC-A12D-4CA6-B4AA-8E0F737CAD4B}"/>
                </a:ext>
              </a:extLst>
            </p:cNvPr>
            <p:cNvGrpSpPr/>
            <p:nvPr/>
          </p:nvGrpSpPr>
          <p:grpSpPr>
            <a:xfrm rot="10800000">
              <a:off x="5291528" y="3477717"/>
              <a:ext cx="1828800" cy="914400"/>
              <a:chOff x="5443928" y="2715717"/>
              <a:chExt cx="1828800" cy="914400"/>
            </a:xfrm>
            <a:solidFill>
              <a:srgbClr val="808080"/>
            </a:solidFill>
          </p:grpSpPr>
          <p:sp>
            <p:nvSpPr>
              <p:cNvPr id="101" name="Right Triangle 44">
                <a:extLst>
                  <a:ext uri="{FF2B5EF4-FFF2-40B4-BE49-F238E27FC236}">
                    <a16:creationId xmlns:a16="http://schemas.microsoft.com/office/drawing/2014/main" id="{36E3BA1B-D8E4-4641-ACB3-77B13FB5882A}"/>
                  </a:ext>
                </a:extLst>
              </p:cNvPr>
              <p:cNvSpPr/>
              <p:nvPr/>
            </p:nvSpPr>
            <p:spPr>
              <a:xfrm>
                <a:off x="6358328" y="2715717"/>
                <a:ext cx="914400" cy="914400"/>
              </a:xfrm>
              <a:prstGeom prst="rtTriangle">
                <a:avLst/>
              </a:prstGeom>
              <a:grp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02" name="Right Triangle 45">
                <a:extLst>
                  <a:ext uri="{FF2B5EF4-FFF2-40B4-BE49-F238E27FC236}">
                    <a16:creationId xmlns:a16="http://schemas.microsoft.com/office/drawing/2014/main" id="{0F5F1EDA-1254-4248-ADF1-732FB74CE869}"/>
                  </a:ext>
                </a:extLst>
              </p:cNvPr>
              <p:cNvSpPr/>
              <p:nvPr/>
            </p:nvSpPr>
            <p:spPr>
              <a:xfrm flipH="1">
                <a:off x="5443928" y="2715717"/>
                <a:ext cx="914400" cy="914400"/>
              </a:xfrm>
              <a:prstGeom prst="rtTriangle">
                <a:avLst/>
              </a:prstGeom>
              <a:solidFill>
                <a:srgbClr val="4D4D4D"/>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charset="-122" panose="020b0503020204020204" pitchFamily="34" typeface="微软雅黑"/>
                  <a:ea typeface="+mn-ea"/>
                  <a:cs typeface="+mn-cs"/>
                </a:endParaRPr>
              </a:p>
            </p:txBody>
          </p:sp>
        </p:grpSp>
      </p:grpSp>
      <p:sp>
        <p:nvSpPr>
          <p:cNvPr id="112" name="7 CuadroTexto">
            <a:extLst>
              <a:ext uri="{FF2B5EF4-FFF2-40B4-BE49-F238E27FC236}">
                <a16:creationId xmlns:a16="http://schemas.microsoft.com/office/drawing/2014/main" id="{BF0ADFB1-1D03-4AD9-8C19-47AC0928BD36}"/>
              </a:ext>
            </a:extLst>
          </p:cNvPr>
          <p:cNvSpPr txBox="1"/>
          <p:nvPr/>
        </p:nvSpPr>
        <p:spPr>
          <a:xfrm>
            <a:off x="1594529" y="4967387"/>
            <a:ext cx="9002942" cy="971804"/>
          </a:xfrm>
          <a:prstGeom prst="rect">
            <a:avLst/>
          </a:prstGeom>
          <a:noFill/>
        </p:spPr>
        <p:txBody>
          <a:bodyPr wrap="square">
            <a:spAutoFit/>
          </a:bodyPr>
          <a:lstStyle/>
          <a:p>
            <a:pPr algn="ctr" defTabSz="914354">
              <a:lnSpc>
                <a:spcPts val="1733"/>
              </a:lnSpc>
              <a:defRPr/>
            </a:pPr>
            <a:endParaRPr lang="en-US" sz="1000">
              <a:solidFill>
                <a:prstClr val="white">
                  <a:lumMod val="50000"/>
                </a:prstClr>
              </a:solidFill>
              <a:latin charset="0" typeface="Lato"/>
              <a:ea charset="0" typeface="Lato"/>
              <a:cs charset="0" typeface="Lato"/>
            </a:endParaRPr>
          </a:p>
          <a:p>
            <a:pPr algn="ctr" defTabSz="914354">
              <a:lnSpc>
                <a:spcPts val="1733"/>
              </a:lnSpc>
              <a:defRPr/>
            </a:pPr>
            <a:r>
              <a:rPr lang="en-US" sz="1000">
                <a:solidFill>
                  <a:prstClr val="white">
                    <a:lumMod val="50000"/>
                  </a:prstClr>
                </a:solidFill>
                <a:latin charset="0" typeface="Lato"/>
                <a:ea charset="0" typeface="Lato"/>
                <a:cs charset="0" typeface="Lato"/>
              </a:rPr>
              <a:t>make a type specimen book unknown printer took a galley of type and scrambled it to make a type specimen book It has survived not only five centuries dummy text of the printing and typesetting industry make type specimen an unknown printer took a galley of dolor sit amet et dolore.</a:t>
            </a:r>
          </a:p>
          <a:p>
            <a:pPr algn="ctr" defTabSz="914354">
              <a:lnSpc>
                <a:spcPts val="1733"/>
              </a:lnSpc>
              <a:defRPr/>
            </a:pPr>
            <a:endParaRPr lang="en-US" sz="1000">
              <a:solidFill>
                <a:prstClr val="white">
                  <a:lumMod val="50000"/>
                </a:prstClr>
              </a:solidFill>
              <a:latin charset="0" typeface="Lato"/>
              <a:ea charset="0" typeface="Lato"/>
              <a:cs charset="0" typeface="Lato"/>
            </a:endParaRPr>
          </a:p>
        </p:txBody>
      </p:sp>
      <p:sp>
        <p:nvSpPr>
          <p:cNvPr id="113" name="Right Triangle 24">
            <a:extLst>
              <a:ext uri="{FF2B5EF4-FFF2-40B4-BE49-F238E27FC236}">
                <a16:creationId xmlns:a16="http://schemas.microsoft.com/office/drawing/2014/main" id="{CF8F6C9C-CFBC-439D-84AA-1AEDA1A62EBE}"/>
              </a:ext>
            </a:extLst>
          </p:cNvPr>
          <p:cNvSpPr/>
          <p:nvPr/>
        </p:nvSpPr>
        <p:spPr>
          <a:xfrm flipH="1">
            <a:off x="5585423" y="2723958"/>
            <a:ext cx="615506" cy="615506"/>
          </a:xfrm>
          <a:prstGeom prst="rtTriangle">
            <a:avLst/>
          </a:prstGeom>
          <a:solidFill>
            <a:srgbClr val="4D4D4D"/>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5" name="Right Triangle 25">
            <a:extLst>
              <a:ext uri="{FF2B5EF4-FFF2-40B4-BE49-F238E27FC236}">
                <a16:creationId xmlns:a16="http://schemas.microsoft.com/office/drawing/2014/main" id="{273E6835-94DE-4308-993A-E46C0B5D7AB0}"/>
              </a:ext>
            </a:extLst>
          </p:cNvPr>
          <p:cNvSpPr/>
          <p:nvPr/>
        </p:nvSpPr>
        <p:spPr>
          <a:xfrm>
            <a:off x="6200929" y="2715553"/>
            <a:ext cx="629364" cy="620413"/>
          </a:xfrm>
          <a:prstGeom prst="rtTriangle">
            <a:avLst/>
          </a:prstGeom>
          <a:solidFill>
            <a:srgbClr val="808080"/>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6" name="Right Triangle 26">
            <a:extLst>
              <a:ext uri="{FF2B5EF4-FFF2-40B4-BE49-F238E27FC236}">
                <a16:creationId xmlns:a16="http://schemas.microsoft.com/office/drawing/2014/main" id="{8085B90C-D5C4-4D92-9F71-917A30070F96}"/>
              </a:ext>
            </a:extLst>
          </p:cNvPr>
          <p:cNvSpPr/>
          <p:nvPr/>
        </p:nvSpPr>
        <p:spPr>
          <a:xfrm rot="10800000">
            <a:off x="5557215" y="3338726"/>
            <a:ext cx="643713" cy="643713"/>
          </a:xfrm>
          <a:prstGeom prst="rtTriangle">
            <a:avLst/>
          </a:prstGeom>
          <a:solidFill>
            <a:srgbClr val="B2B2B2"/>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7" name="Right Triangle 27">
            <a:extLst>
              <a:ext uri="{FF2B5EF4-FFF2-40B4-BE49-F238E27FC236}">
                <a16:creationId xmlns:a16="http://schemas.microsoft.com/office/drawing/2014/main" id="{A9C56D62-A649-4E7C-8538-FDA8512DE094}"/>
              </a:ext>
            </a:extLst>
          </p:cNvPr>
          <p:cNvSpPr/>
          <p:nvPr/>
        </p:nvSpPr>
        <p:spPr>
          <a:xfrm flipH="1" rot="10800000">
            <a:off x="6200927" y="3338725"/>
            <a:ext cx="643713" cy="643713"/>
          </a:xfrm>
          <a:prstGeom prst="rtTriangle">
            <a:avLst/>
          </a:prstGeom>
          <a:solidFill>
            <a:srgbClr val="DDDDDD"/>
          </a:solidFill>
          <a:ln algn="ctr" cap="flat" cmpd="sng" w="12700">
            <a:no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white"/>
              </a:solidFill>
              <a:effectLst/>
              <a:uLnTx/>
              <a:uFillTx/>
              <a:latin panose="020f0502020204030204" typeface="Calibri"/>
              <a:ea typeface="+mn-ea"/>
              <a:cs typeface="+mn-cs"/>
            </a:endParaRPr>
          </a:p>
        </p:txBody>
      </p:sp>
      <p:sp>
        <p:nvSpPr>
          <p:cNvPr id="118" name="TextBox 28">
            <a:extLst>
              <a:ext uri="{FF2B5EF4-FFF2-40B4-BE49-F238E27FC236}">
                <a16:creationId xmlns:a16="http://schemas.microsoft.com/office/drawing/2014/main" id="{59D78C00-B5FB-4486-BEC5-F41050D2B880}"/>
              </a:ext>
            </a:extLst>
          </p:cNvPr>
          <p:cNvSpPr txBox="1"/>
          <p:nvPr/>
        </p:nvSpPr>
        <p:spPr>
          <a:xfrm>
            <a:off x="5648783" y="2966914"/>
            <a:ext cx="511785" cy="335280"/>
          </a:xfrm>
          <a:prstGeom prst="rect">
            <a:avLst/>
          </a:prstGeom>
          <a:noFill/>
        </p:spPr>
        <p:txBody>
          <a:bodyPr rtlCol="0" wrap="square">
            <a:spAutoFit/>
          </a:bodyPr>
          <a:lstStyle/>
          <a:p>
            <a:pPr algn="r" defTabSz="914354"/>
            <a:r>
              <a:rPr b="1" lang="en-US" sz="1600">
                <a:solidFill>
                  <a:prstClr val="white"/>
                </a:solidFill>
                <a:latin charset="0" typeface="Lato"/>
                <a:ea charset="0" typeface="Lato"/>
                <a:cs charset="0" typeface="Lato"/>
              </a:rPr>
              <a:t>S</a:t>
            </a:r>
          </a:p>
        </p:txBody>
      </p:sp>
      <p:sp>
        <p:nvSpPr>
          <p:cNvPr id="119" name="TextBox 29">
            <a:extLst>
              <a:ext uri="{FF2B5EF4-FFF2-40B4-BE49-F238E27FC236}">
                <a16:creationId xmlns:a16="http://schemas.microsoft.com/office/drawing/2014/main" id="{9950DE04-C796-4D4C-B68A-8355E8F9E71B}"/>
              </a:ext>
            </a:extLst>
          </p:cNvPr>
          <p:cNvSpPr txBox="1"/>
          <p:nvPr/>
        </p:nvSpPr>
        <p:spPr>
          <a:xfrm>
            <a:off x="6078282" y="2966909"/>
            <a:ext cx="511785" cy="335280"/>
          </a:xfrm>
          <a:prstGeom prst="rect">
            <a:avLst/>
          </a:prstGeom>
          <a:noFill/>
        </p:spPr>
        <p:txBody>
          <a:bodyPr rtlCol="0" wrap="square">
            <a:spAutoFit/>
          </a:bodyPr>
          <a:lstStyle/>
          <a:p>
            <a:pPr algn="r" defTabSz="914354"/>
            <a:r>
              <a:rPr b="1" lang="en-US" sz="1600">
                <a:solidFill>
                  <a:prstClr val="white"/>
                </a:solidFill>
                <a:latin charset="0" typeface="Lato"/>
                <a:ea charset="0" typeface="Lato"/>
                <a:cs charset="0" typeface="Lato"/>
              </a:rPr>
              <a:t>W</a:t>
            </a:r>
          </a:p>
        </p:txBody>
      </p:sp>
      <p:sp>
        <p:nvSpPr>
          <p:cNvPr id="120" name="TextBox 30">
            <a:extLst>
              <a:ext uri="{FF2B5EF4-FFF2-40B4-BE49-F238E27FC236}">
                <a16:creationId xmlns:a16="http://schemas.microsoft.com/office/drawing/2014/main" id="{97B95D9A-0ED6-492A-AECC-4DA68A552E28}"/>
              </a:ext>
            </a:extLst>
          </p:cNvPr>
          <p:cNvSpPr txBox="1"/>
          <p:nvPr/>
        </p:nvSpPr>
        <p:spPr>
          <a:xfrm>
            <a:off x="5662633" y="3354849"/>
            <a:ext cx="511785" cy="335280"/>
          </a:xfrm>
          <a:prstGeom prst="rect">
            <a:avLst/>
          </a:prstGeom>
          <a:noFill/>
        </p:spPr>
        <p:txBody>
          <a:bodyPr rtlCol="0" wrap="square">
            <a:spAutoFit/>
          </a:bodyPr>
          <a:lstStyle/>
          <a:p>
            <a:pPr algn="r" defTabSz="914354"/>
            <a:r>
              <a:rPr b="1" lang="en-US" sz="1600">
                <a:solidFill>
                  <a:prstClr val="white"/>
                </a:solidFill>
                <a:latin charset="0" typeface="Lato"/>
                <a:ea charset="0" typeface="Lato"/>
                <a:cs charset="0" typeface="Lato"/>
              </a:rPr>
              <a:t>O</a:t>
            </a:r>
          </a:p>
        </p:txBody>
      </p:sp>
      <p:sp>
        <p:nvSpPr>
          <p:cNvPr id="121" name="TextBox 31">
            <a:extLst>
              <a:ext uri="{FF2B5EF4-FFF2-40B4-BE49-F238E27FC236}">
                <a16:creationId xmlns:a16="http://schemas.microsoft.com/office/drawing/2014/main" id="{BDDBDE62-33BF-4805-AFCC-8E830165A0F7}"/>
              </a:ext>
            </a:extLst>
          </p:cNvPr>
          <p:cNvSpPr txBox="1"/>
          <p:nvPr/>
        </p:nvSpPr>
        <p:spPr>
          <a:xfrm>
            <a:off x="6036712" y="3354844"/>
            <a:ext cx="511785" cy="335280"/>
          </a:xfrm>
          <a:prstGeom prst="rect">
            <a:avLst/>
          </a:prstGeom>
          <a:noFill/>
        </p:spPr>
        <p:txBody>
          <a:bodyPr rtlCol="0" wrap="square">
            <a:spAutoFit/>
          </a:bodyPr>
          <a:lstStyle/>
          <a:p>
            <a:pPr algn="r" defTabSz="914354"/>
            <a:r>
              <a:rPr b="1" lang="en-US" sz="1600">
                <a:solidFill>
                  <a:prstClr val="white"/>
                </a:solidFill>
                <a:latin charset="0" typeface="Lato"/>
                <a:ea charset="0" typeface="Lato"/>
                <a:cs charset="0" typeface="Lato"/>
              </a:rPr>
              <a:t>T</a:t>
            </a:r>
          </a:p>
        </p:txBody>
      </p:sp>
      <p:grpSp>
        <p:nvGrpSpPr>
          <p:cNvPr id="3" name="组合 2">
            <a:extLst>
              <a:ext uri="{FF2B5EF4-FFF2-40B4-BE49-F238E27FC236}">
                <a16:creationId xmlns:a16="http://schemas.microsoft.com/office/drawing/2014/main" id="{C0033476-561C-41A7-8B7E-4F72BE461E98}"/>
              </a:ext>
            </a:extLst>
          </p:cNvPr>
          <p:cNvGrpSpPr/>
          <p:nvPr/>
        </p:nvGrpSpPr>
        <p:grpSpPr>
          <a:xfrm>
            <a:off x="1620385" y="1669609"/>
            <a:ext cx="2739625" cy="1361060"/>
            <a:chOff x="1620385" y="2106203"/>
            <a:chExt cx="2739625" cy="1361060"/>
          </a:xfrm>
        </p:grpSpPr>
        <p:sp>
          <p:nvSpPr>
            <p:cNvPr id="108" name="7 CuadroTexto">
              <a:extLst>
                <a:ext uri="{FF2B5EF4-FFF2-40B4-BE49-F238E27FC236}">
                  <a16:creationId xmlns:a16="http://schemas.microsoft.com/office/drawing/2014/main" id="{4E4A26B0-E574-4C3E-ADD4-0C76C3BDB76A}"/>
                </a:ext>
              </a:extLst>
            </p:cNvPr>
            <p:cNvSpPr txBox="1"/>
            <p:nvPr/>
          </p:nvSpPr>
          <p:spPr>
            <a:xfrm>
              <a:off x="1620385" y="2244621"/>
              <a:ext cx="2739625" cy="1005840"/>
            </a:xfrm>
            <a:prstGeom prst="rect">
              <a:avLst/>
            </a:prstGeom>
            <a:noFill/>
          </p:spPr>
          <p:txBody>
            <a:bodyPr wrap="square">
              <a:spAutoFit/>
            </a:bodyPr>
            <a:lstStyle/>
            <a:p>
              <a:pPr algn="r" defTabSz="914354">
                <a:lnSpc>
                  <a:spcPct val="150000"/>
                </a:lnSpc>
                <a:defRPr/>
              </a:pPr>
              <a:endParaRPr lang="en-US" sz="1000">
                <a:solidFill>
                  <a:prstClr val="white">
                    <a:lumMod val="50000"/>
                  </a:prstClr>
                </a:solidFill>
                <a:latin charset="0" panose="020f0502020204030204" pitchFamily="34" typeface="Calibri"/>
                <a:ea charset="0" typeface="Lato"/>
                <a:cs charset="0" panose="020f0502020204030204" pitchFamily="34" typeface="Calibri"/>
              </a:endParaRPr>
            </a:p>
            <a:p>
              <a:pPr algn="r" defTabSz="914354">
                <a:lnSpc>
                  <a:spcPct val="150000"/>
                </a:lnSpc>
                <a:defRPr/>
              </a:pPr>
              <a:r>
                <a:rPr lang="en-US" sz="1000">
                  <a:solidFill>
                    <a:prstClr val="white">
                      <a:lumMod val="50000"/>
                    </a:prstClr>
                  </a:solidFill>
                  <a:latin charset="0" panose="020f0502020204030204" pitchFamily="34" typeface="Calibri"/>
                  <a:ea charset="0" typeface="Lato"/>
                  <a:cs charset="0" panose="020f0502020204030204" pitchFamily="34" typeface="Calibri"/>
                </a:rPr>
                <a:t>Make a type specimen book unknown printer took type and scrambled it to make a type specimen book </a:t>
              </a:r>
            </a:p>
          </p:txBody>
        </p:sp>
        <p:sp>
          <p:nvSpPr>
            <p:cNvPr id="122" name="文本框 121">
              <a:extLst>
                <a:ext uri="{FF2B5EF4-FFF2-40B4-BE49-F238E27FC236}">
                  <a16:creationId xmlns:a16="http://schemas.microsoft.com/office/drawing/2014/main" id="{7794FCDD-DAEC-48AC-95EB-3F4E3B2F728F}"/>
                </a:ext>
              </a:extLst>
            </p:cNvPr>
            <p:cNvSpPr txBox="1"/>
            <p:nvPr/>
          </p:nvSpPr>
          <p:spPr>
            <a:xfrm>
              <a:off x="2975489" y="2106203"/>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grpSp>
      <p:grpSp>
        <p:nvGrpSpPr>
          <p:cNvPr id="123" name="组合 122">
            <a:extLst>
              <a:ext uri="{FF2B5EF4-FFF2-40B4-BE49-F238E27FC236}">
                <a16:creationId xmlns:a16="http://schemas.microsoft.com/office/drawing/2014/main" id="{DA6357F3-51A8-4851-8352-338B7B519638}"/>
              </a:ext>
            </a:extLst>
          </p:cNvPr>
          <p:cNvGrpSpPr/>
          <p:nvPr/>
        </p:nvGrpSpPr>
        <p:grpSpPr>
          <a:xfrm>
            <a:off x="1620385" y="3628019"/>
            <a:ext cx="2739625" cy="1361060"/>
            <a:chOff x="1620385" y="2106203"/>
            <a:chExt cx="2739625" cy="1361060"/>
          </a:xfrm>
        </p:grpSpPr>
        <p:sp>
          <p:nvSpPr>
            <p:cNvPr id="124" name="7 CuadroTexto">
              <a:extLst>
                <a:ext uri="{FF2B5EF4-FFF2-40B4-BE49-F238E27FC236}">
                  <a16:creationId xmlns:a16="http://schemas.microsoft.com/office/drawing/2014/main" id="{16FFB381-F4DE-4291-9EE5-E3906D8D0B0D}"/>
                </a:ext>
              </a:extLst>
            </p:cNvPr>
            <p:cNvSpPr txBox="1"/>
            <p:nvPr/>
          </p:nvSpPr>
          <p:spPr>
            <a:xfrm>
              <a:off x="1620385" y="2244620"/>
              <a:ext cx="2739625" cy="1005840"/>
            </a:xfrm>
            <a:prstGeom prst="rect">
              <a:avLst/>
            </a:prstGeom>
            <a:noFill/>
          </p:spPr>
          <p:txBody>
            <a:bodyPr wrap="square">
              <a:spAutoFit/>
            </a:bodyPr>
            <a:lstStyle/>
            <a:p>
              <a:pPr algn="r" defTabSz="914354">
                <a:lnSpc>
                  <a:spcPct val="150000"/>
                </a:lnSpc>
                <a:defRPr/>
              </a:pPr>
              <a:endParaRPr lang="en-US" sz="1000">
                <a:solidFill>
                  <a:prstClr val="white">
                    <a:lumMod val="50000"/>
                  </a:prstClr>
                </a:solidFill>
                <a:latin charset="0" panose="020f0502020204030204" pitchFamily="34" typeface="Calibri"/>
                <a:ea charset="0" typeface="Lato"/>
                <a:cs charset="0" panose="020f0502020204030204" pitchFamily="34" typeface="Calibri"/>
              </a:endParaRPr>
            </a:p>
            <a:p>
              <a:pPr algn="r" defTabSz="914354">
                <a:lnSpc>
                  <a:spcPct val="150000"/>
                </a:lnSpc>
                <a:defRPr/>
              </a:pPr>
              <a:r>
                <a:rPr lang="en-US" sz="1000">
                  <a:solidFill>
                    <a:prstClr val="white">
                      <a:lumMod val="50000"/>
                    </a:prstClr>
                  </a:solidFill>
                  <a:latin charset="0" panose="020f0502020204030204" pitchFamily="34" typeface="Calibri"/>
                  <a:ea charset="0" typeface="Lato"/>
                  <a:cs charset="0" panose="020f0502020204030204" pitchFamily="34" typeface="Calibri"/>
                </a:rPr>
                <a:t>Make a type specimen book unknown printer took type and scrambled it to make a type specimen book </a:t>
              </a:r>
            </a:p>
          </p:txBody>
        </p:sp>
        <p:sp>
          <p:nvSpPr>
            <p:cNvPr id="125" name="文本框 124">
              <a:extLst>
                <a:ext uri="{FF2B5EF4-FFF2-40B4-BE49-F238E27FC236}">
                  <a16:creationId xmlns:a16="http://schemas.microsoft.com/office/drawing/2014/main" id="{D7D597B8-BCE4-48D7-A7B8-4925271C12F4}"/>
                </a:ext>
              </a:extLst>
            </p:cNvPr>
            <p:cNvSpPr txBox="1"/>
            <p:nvPr/>
          </p:nvSpPr>
          <p:spPr>
            <a:xfrm>
              <a:off x="2975489" y="2106202"/>
              <a:ext cx="1269359" cy="304800"/>
            </a:xfrm>
            <a:prstGeom prst="rect">
              <a:avLst/>
            </a:prstGeom>
            <a:solidFill>
              <a:srgbClr val="595959"/>
            </a:solidFill>
          </p:spPr>
          <p:txBody>
            <a:bodyPr rtlCol="0" wrap="square">
              <a:spAutoFit/>
            </a:bodyPr>
            <a:lstStyle/>
            <a:p>
              <a:pPr algn="r"/>
              <a:r>
                <a:rPr altLang="en-US" b="1" lang="zh-CN" spc="300" sz="1400">
                  <a:solidFill>
                    <a:schemeClr val="bg1"/>
                  </a:solidFill>
                </a:rPr>
                <a:t>请输入标题</a:t>
              </a:r>
            </a:p>
          </p:txBody>
        </p:sp>
      </p:grpSp>
      <p:sp>
        <p:nvSpPr>
          <p:cNvPr id="127" name="7 CuadroTexto">
            <a:extLst>
              <a:ext uri="{FF2B5EF4-FFF2-40B4-BE49-F238E27FC236}">
                <a16:creationId xmlns:a16="http://schemas.microsoft.com/office/drawing/2014/main" id="{C4B7D4C9-A2C7-49AE-9013-130C25D45F95}"/>
              </a:ext>
            </a:extLst>
          </p:cNvPr>
          <p:cNvSpPr txBox="1"/>
          <p:nvPr/>
        </p:nvSpPr>
        <p:spPr>
          <a:xfrm>
            <a:off x="7893755" y="1808027"/>
            <a:ext cx="2739625" cy="1005840"/>
          </a:xfrm>
          <a:prstGeom prst="rect">
            <a:avLst/>
          </a:prstGeom>
          <a:noFill/>
        </p:spPr>
        <p:txBody>
          <a:bodyPr wrap="square">
            <a:spAutoFit/>
          </a:bodyPr>
          <a:lstStyle/>
          <a:p>
            <a:pPr defTabSz="914354">
              <a:lnSpc>
                <a:spcPct val="150000"/>
              </a:lnSpc>
              <a:defRPr/>
            </a:pPr>
            <a:endParaRPr lang="en-US" sz="1000">
              <a:solidFill>
                <a:prstClr val="white">
                  <a:lumMod val="50000"/>
                </a:prstClr>
              </a:solidFill>
              <a:latin charset="0" panose="020f0502020204030204" pitchFamily="34" typeface="Calibri"/>
              <a:ea charset="0" typeface="Lato"/>
              <a:cs charset="0" panose="020f0502020204030204" pitchFamily="34" typeface="Calibri"/>
            </a:endParaRPr>
          </a:p>
          <a:p>
            <a:pPr defTabSz="914354">
              <a:lnSpc>
                <a:spcPct val="150000"/>
              </a:lnSpc>
              <a:defRPr/>
            </a:pPr>
            <a:r>
              <a:rPr lang="en-US" sz="1000">
                <a:solidFill>
                  <a:prstClr val="white">
                    <a:lumMod val="50000"/>
                  </a:prstClr>
                </a:solidFill>
                <a:latin charset="0" panose="020f0502020204030204" pitchFamily="34" typeface="Calibri"/>
                <a:ea charset="0" typeface="Lato"/>
                <a:cs charset="0" panose="020f0502020204030204" pitchFamily="34" typeface="Calibri"/>
              </a:rPr>
              <a:t>Make a type specimen book unknown printer took type and scrambled it to make a type specimen book </a:t>
            </a:r>
          </a:p>
        </p:txBody>
      </p:sp>
      <p:sp>
        <p:nvSpPr>
          <p:cNvPr id="128" name="文本框 127">
            <a:extLst>
              <a:ext uri="{FF2B5EF4-FFF2-40B4-BE49-F238E27FC236}">
                <a16:creationId xmlns:a16="http://schemas.microsoft.com/office/drawing/2014/main" id="{A9126971-B82D-452E-90B4-12022217094B}"/>
              </a:ext>
            </a:extLst>
          </p:cNvPr>
          <p:cNvSpPr txBox="1"/>
          <p:nvPr/>
        </p:nvSpPr>
        <p:spPr>
          <a:xfrm>
            <a:off x="7946515" y="1669609"/>
            <a:ext cx="1269359" cy="304800"/>
          </a:xfrm>
          <a:prstGeom prst="rect">
            <a:avLst/>
          </a:prstGeom>
          <a:solidFill>
            <a:srgbClr val="595959"/>
          </a:solidFill>
        </p:spPr>
        <p:txBody>
          <a:bodyPr rtlCol="0" wrap="square">
            <a:spAutoFit/>
          </a:bodyPr>
          <a:lstStyle/>
          <a:p>
            <a:r>
              <a:rPr altLang="en-US" b="1" lang="zh-CN" spc="300" sz="1400">
                <a:solidFill>
                  <a:schemeClr val="bg1"/>
                </a:solidFill>
              </a:rPr>
              <a:t>请输入标题</a:t>
            </a:r>
          </a:p>
        </p:txBody>
      </p:sp>
      <p:sp>
        <p:nvSpPr>
          <p:cNvPr id="132" name="7 CuadroTexto">
            <a:extLst>
              <a:ext uri="{FF2B5EF4-FFF2-40B4-BE49-F238E27FC236}">
                <a16:creationId xmlns:a16="http://schemas.microsoft.com/office/drawing/2014/main" id="{D9D629C3-171C-4EDA-8668-F50D9DE832B2}"/>
              </a:ext>
            </a:extLst>
          </p:cNvPr>
          <p:cNvSpPr txBox="1"/>
          <p:nvPr/>
        </p:nvSpPr>
        <p:spPr>
          <a:xfrm>
            <a:off x="7893755" y="3664791"/>
            <a:ext cx="2739625" cy="1005840"/>
          </a:xfrm>
          <a:prstGeom prst="rect">
            <a:avLst/>
          </a:prstGeom>
          <a:noFill/>
        </p:spPr>
        <p:txBody>
          <a:bodyPr wrap="square">
            <a:spAutoFit/>
          </a:bodyPr>
          <a:lstStyle/>
          <a:p>
            <a:pPr defTabSz="914354">
              <a:lnSpc>
                <a:spcPct val="150000"/>
              </a:lnSpc>
              <a:defRPr/>
            </a:pPr>
            <a:endParaRPr lang="en-US" sz="1000">
              <a:solidFill>
                <a:prstClr val="white">
                  <a:lumMod val="50000"/>
                </a:prstClr>
              </a:solidFill>
              <a:latin charset="0" panose="020f0502020204030204" pitchFamily="34" typeface="Calibri"/>
              <a:ea charset="0" typeface="Lato"/>
              <a:cs charset="0" panose="020f0502020204030204" pitchFamily="34" typeface="Calibri"/>
            </a:endParaRPr>
          </a:p>
          <a:p>
            <a:pPr defTabSz="914354">
              <a:lnSpc>
                <a:spcPct val="150000"/>
              </a:lnSpc>
              <a:defRPr/>
            </a:pPr>
            <a:r>
              <a:rPr lang="en-US" sz="1000">
                <a:solidFill>
                  <a:prstClr val="white">
                    <a:lumMod val="50000"/>
                  </a:prstClr>
                </a:solidFill>
                <a:latin charset="0" panose="020f0502020204030204" pitchFamily="34" typeface="Calibri"/>
                <a:ea charset="0" typeface="Lato"/>
                <a:cs charset="0" panose="020f0502020204030204" pitchFamily="34" typeface="Calibri"/>
              </a:rPr>
              <a:t>Make a type specimen book unknown printer took type and scrambled it to make a type specimen book </a:t>
            </a:r>
          </a:p>
        </p:txBody>
      </p:sp>
      <p:sp>
        <p:nvSpPr>
          <p:cNvPr id="133" name="文本框 132">
            <a:extLst>
              <a:ext uri="{FF2B5EF4-FFF2-40B4-BE49-F238E27FC236}">
                <a16:creationId xmlns:a16="http://schemas.microsoft.com/office/drawing/2014/main" id="{7316DBA5-728C-4315-8F57-E7B0C64326E4}"/>
              </a:ext>
            </a:extLst>
          </p:cNvPr>
          <p:cNvSpPr txBox="1"/>
          <p:nvPr/>
        </p:nvSpPr>
        <p:spPr>
          <a:xfrm>
            <a:off x="7946515" y="3526373"/>
            <a:ext cx="1269359" cy="304800"/>
          </a:xfrm>
          <a:prstGeom prst="rect">
            <a:avLst/>
          </a:prstGeom>
          <a:solidFill>
            <a:srgbClr val="595959"/>
          </a:solidFill>
        </p:spPr>
        <p:txBody>
          <a:bodyPr rtlCol="0" wrap="square">
            <a:spAutoFit/>
          </a:bodyPr>
          <a:lstStyle/>
          <a:p>
            <a:r>
              <a:rPr altLang="en-US" b="1" lang="zh-CN" spc="300" sz="1400">
                <a:solidFill>
                  <a:schemeClr val="bg1"/>
                </a:solidFill>
              </a:rPr>
              <a:t>请输入标题</a:t>
            </a:r>
          </a:p>
        </p:txBody>
      </p:sp>
    </p:spTree>
    <p:extLst>
      <p:ext uri="{BB962C8B-B14F-4D97-AF65-F5344CB8AC3E}">
        <p14:creationId val="1567248090"/>
      </p:ext>
    </p:extLst>
  </p:cSld>
  <p:clrMapOvr>
    <a:masterClrMapping/>
  </p:clrMapOvr>
  <p:transition spd="slow">
    <p:wip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descr="图片包含 户外艺术系列  已生成高可信度的说明" id="6" name="图片 5">
            <a:extLst>
              <a:ext uri="{FF2B5EF4-FFF2-40B4-BE49-F238E27FC236}">
                <a16:creationId xmlns:a16="http://schemas.microsoft.com/office/drawing/2014/main" id="{89D524ED-F1C6-411C-BF82-1FE0C3CECFC7}"/>
              </a:ext>
            </a:extLst>
          </p:cNvPr>
          <p:cNvPicPr>
            <a:picLocks noChangeAspect="1"/>
          </p:cNvPicPr>
          <p:nvPr/>
        </p:nvPicPr>
        <p:blipFill>
          <a:blip r:embed="rId3">
            <a:extLst>
              <a:ext uri="{28A0092B-C50C-407E-A947-70E740481C1C}">
                <a14:useLocalDpi val="0"/>
              </a:ext>
            </a:extLst>
          </a:blip>
          <a:stretch>
            <a:fillRect/>
          </a:stretch>
        </p:blipFill>
        <p:spPr>
          <a:xfrm rot="4034103">
            <a:off x="4496854" y="-771208"/>
            <a:ext cx="3198292" cy="3198292"/>
          </a:xfrm>
          <a:prstGeom prst="rect">
            <a:avLst/>
          </a:prstGeom>
        </p:spPr>
      </p:pic>
      <p:grpSp>
        <p:nvGrpSpPr>
          <p:cNvPr id="3" name="组合 2">
            <a:extLst>
              <a:ext uri="{FF2B5EF4-FFF2-40B4-BE49-F238E27FC236}">
                <a16:creationId xmlns:a16="http://schemas.microsoft.com/office/drawing/2014/main" id="{54E81E20-9647-4114-9789-24000332A056}"/>
              </a:ext>
            </a:extLst>
          </p:cNvPr>
          <p:cNvGrpSpPr/>
          <p:nvPr/>
        </p:nvGrpSpPr>
        <p:grpSpPr>
          <a:xfrm>
            <a:off x="4506686" y="580571"/>
            <a:ext cx="3178629" cy="740229"/>
            <a:chOff x="986971" y="580571"/>
            <a:chExt cx="3178629" cy="740229"/>
          </a:xfrm>
        </p:grpSpPr>
        <p:sp>
          <p:nvSpPr>
            <p:cNvPr id="11" name="矩形: 圆角 10">
              <a:extLst>
                <a:ext uri="{FF2B5EF4-FFF2-40B4-BE49-F238E27FC236}">
                  <a16:creationId xmlns:a16="http://schemas.microsoft.com/office/drawing/2014/main" id="{6BCFDEB3-66BB-40C4-8D11-4501056B03A6}"/>
                </a:ext>
              </a:extLst>
            </p:cNvPr>
            <p:cNvSpPr/>
            <p:nvPr/>
          </p:nvSpPr>
          <p:spPr>
            <a:xfrm>
              <a:off x="986971" y="580571"/>
              <a:ext cx="3178629" cy="740229"/>
            </a:xfrm>
            <a:prstGeom prst="roundRect">
              <a:avLst>
                <a:gd fmla="val 11520" name="adj"/>
              </a:avLst>
            </a:prstGeom>
            <a:solidFill>
              <a:schemeClr val="bg1">
                <a:lumMod val="85000"/>
                <a:alpha val="72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2C435717-89EF-43A4-A56D-C1E52D455097}"/>
                </a:ext>
              </a:extLst>
            </p:cNvPr>
            <p:cNvSpPr txBox="1"/>
            <p:nvPr/>
          </p:nvSpPr>
          <p:spPr>
            <a:xfrm>
              <a:off x="1342934" y="658298"/>
              <a:ext cx="2466703" cy="579120"/>
            </a:xfrm>
            <a:prstGeom prst="rect">
              <a:avLst/>
            </a:prstGeom>
            <a:noFill/>
          </p:spPr>
          <p:txBody>
            <a:bodyPr rtlCol="0" wrap="square">
              <a:spAutoFit/>
            </a:bodyPr>
            <a:lstStyle/>
            <a:p>
              <a:r>
                <a:rPr altLang="zh-CN" lang="en-US" spc="300" sz="3200"/>
                <a:t>CONTENT</a:t>
              </a:r>
            </a:p>
          </p:txBody>
        </p:sp>
      </p:grpSp>
      <p:grpSp>
        <p:nvGrpSpPr>
          <p:cNvPr id="28" name="组合 27">
            <a:extLst>
              <a:ext uri="{FF2B5EF4-FFF2-40B4-BE49-F238E27FC236}">
                <a16:creationId xmlns:a16="http://schemas.microsoft.com/office/drawing/2014/main" id="{54F2F81F-1381-469A-BD99-91691ACB81AF}"/>
              </a:ext>
            </a:extLst>
          </p:cNvPr>
          <p:cNvGrpSpPr/>
          <p:nvPr/>
        </p:nvGrpSpPr>
        <p:grpSpPr>
          <a:xfrm rot="3832947">
            <a:off x="8137174" y="119032"/>
            <a:ext cx="521102" cy="423992"/>
            <a:chOff x="189132" y="3432549"/>
            <a:chExt cx="990433" cy="805861"/>
          </a:xfrm>
        </p:grpSpPr>
        <p:cxnSp>
          <p:nvCxnSpPr>
            <p:cNvPr id="29" name="直接连接符 28">
              <a:extLst>
                <a:ext uri="{FF2B5EF4-FFF2-40B4-BE49-F238E27FC236}">
                  <a16:creationId xmlns:a16="http://schemas.microsoft.com/office/drawing/2014/main" id="{41F92CAA-0EEE-4A21-824E-E86591EC6710}"/>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BF5BCA0-516C-4CBE-B86F-F076C5F832C2}"/>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B66D5DF7-83FB-440B-9B4A-646E25647069}"/>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B32C0FBF-40D5-4F15-929B-12992D1B0258}"/>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a:extLst>
                <a:ext uri="{FF2B5EF4-FFF2-40B4-BE49-F238E27FC236}">
                  <a16:creationId xmlns:a16="http://schemas.microsoft.com/office/drawing/2014/main" id="{1C1FB228-7770-45E5-8CCB-C84F42001401}"/>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a:extLst>
                <a:ext uri="{FF2B5EF4-FFF2-40B4-BE49-F238E27FC236}">
                  <a16:creationId xmlns:a16="http://schemas.microsoft.com/office/drawing/2014/main" id="{09B17D62-FEEE-4C83-8D70-558FBA77107C}"/>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3" name="直接连接符 12">
            <a:extLst>
              <a:ext uri="{FF2B5EF4-FFF2-40B4-BE49-F238E27FC236}">
                <a16:creationId xmlns:a16="http://schemas.microsoft.com/office/drawing/2014/main" id="{1BC85318-81BB-4E15-B5E5-701F08E348FF}"/>
              </a:ext>
            </a:extLst>
          </p:cNvPr>
          <p:cNvCxnSpPr/>
          <p:nvPr/>
        </p:nvCxnSpPr>
        <p:spPr>
          <a:xfrm>
            <a:off x="0" y="4181475"/>
            <a:ext cx="12192000" cy="0"/>
          </a:xfrm>
          <a:prstGeom prst="line">
            <a:avLst/>
          </a:prstGeom>
          <a:ln w="19050">
            <a:solidFill>
              <a:schemeClr val="tx1">
                <a:lumMod val="50000"/>
                <a:lumOff val="50000"/>
                <a:alpha val="43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15160783-0C33-4392-B05E-B2A60C407C2F}"/>
              </a:ext>
            </a:extLst>
          </p:cNvPr>
          <p:cNvSpPr/>
          <p:nvPr/>
        </p:nvSpPr>
        <p:spPr>
          <a:xfrm rot="11174285">
            <a:off x="2098591" y="4121826"/>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15" name="椭圆 14">
            <a:extLst>
              <a:ext uri="{FF2B5EF4-FFF2-40B4-BE49-F238E27FC236}">
                <a16:creationId xmlns:a16="http://schemas.microsoft.com/office/drawing/2014/main" id="{6BFC3652-6CB1-4822-862C-95F6B24737CB}"/>
              </a:ext>
            </a:extLst>
          </p:cNvPr>
          <p:cNvSpPr/>
          <p:nvPr/>
        </p:nvSpPr>
        <p:spPr>
          <a:xfrm rot="11174285">
            <a:off x="340254" y="403237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16" name="椭圆 15">
            <a:extLst>
              <a:ext uri="{FF2B5EF4-FFF2-40B4-BE49-F238E27FC236}">
                <a16:creationId xmlns:a16="http://schemas.microsoft.com/office/drawing/2014/main" id="{A1736F28-A0B3-49C1-805C-6C7BE686201E}"/>
              </a:ext>
            </a:extLst>
          </p:cNvPr>
          <p:cNvSpPr/>
          <p:nvPr/>
        </p:nvSpPr>
        <p:spPr>
          <a:xfrm rot="11174285">
            <a:off x="3347090" y="4041687"/>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17" name="椭圆 16">
            <a:extLst>
              <a:ext uri="{FF2B5EF4-FFF2-40B4-BE49-F238E27FC236}">
                <a16:creationId xmlns:a16="http://schemas.microsoft.com/office/drawing/2014/main" id="{AA810E51-BA1E-4A94-90E7-DBAF51E8FF66}"/>
              </a:ext>
            </a:extLst>
          </p:cNvPr>
          <p:cNvSpPr/>
          <p:nvPr/>
        </p:nvSpPr>
        <p:spPr>
          <a:xfrm rot="11174285">
            <a:off x="7000792" y="4121826"/>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18" name="椭圆 17">
            <a:extLst>
              <a:ext uri="{FF2B5EF4-FFF2-40B4-BE49-F238E27FC236}">
                <a16:creationId xmlns:a16="http://schemas.microsoft.com/office/drawing/2014/main" id="{3E44D1F1-CD3E-45AA-96E2-EAD0F3855D09}"/>
              </a:ext>
            </a:extLst>
          </p:cNvPr>
          <p:cNvSpPr/>
          <p:nvPr/>
        </p:nvSpPr>
        <p:spPr>
          <a:xfrm rot="11174285">
            <a:off x="5318654" y="403237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19" name="椭圆 18">
            <a:extLst>
              <a:ext uri="{FF2B5EF4-FFF2-40B4-BE49-F238E27FC236}">
                <a16:creationId xmlns:a16="http://schemas.microsoft.com/office/drawing/2014/main" id="{C6BA0FA7-BB3D-40B6-AF0C-14D2BFA65BAF}"/>
              </a:ext>
            </a:extLst>
          </p:cNvPr>
          <p:cNvSpPr/>
          <p:nvPr/>
        </p:nvSpPr>
        <p:spPr>
          <a:xfrm rot="11174285">
            <a:off x="8325490" y="4041687"/>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0" name="椭圆 19">
            <a:extLst>
              <a:ext uri="{FF2B5EF4-FFF2-40B4-BE49-F238E27FC236}">
                <a16:creationId xmlns:a16="http://schemas.microsoft.com/office/drawing/2014/main" id="{EDE55611-AC48-489F-88C9-ADECAF634AE9}"/>
              </a:ext>
            </a:extLst>
          </p:cNvPr>
          <p:cNvSpPr/>
          <p:nvPr/>
        </p:nvSpPr>
        <p:spPr>
          <a:xfrm rot="11174285">
            <a:off x="9790696" y="4121825"/>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1" name="椭圆 20">
            <a:extLst>
              <a:ext uri="{FF2B5EF4-FFF2-40B4-BE49-F238E27FC236}">
                <a16:creationId xmlns:a16="http://schemas.microsoft.com/office/drawing/2014/main" id="{574CF35B-304D-440E-8696-3347F57E03F7}"/>
              </a:ext>
            </a:extLst>
          </p:cNvPr>
          <p:cNvSpPr/>
          <p:nvPr/>
        </p:nvSpPr>
        <p:spPr>
          <a:xfrm rot="11174285">
            <a:off x="11115394" y="404168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cxnSp>
        <p:nvCxnSpPr>
          <p:cNvPr id="22" name="直接连接符 21">
            <a:extLst>
              <a:ext uri="{FF2B5EF4-FFF2-40B4-BE49-F238E27FC236}">
                <a16:creationId xmlns:a16="http://schemas.microsoft.com/office/drawing/2014/main" id="{ACDC2FA0-8FFA-4A8B-9625-BF3DE3F3F236}"/>
              </a:ext>
            </a:extLst>
          </p:cNvPr>
          <p:cNvCxnSpPr>
            <a:stCxn id="15" idx="3"/>
          </p:cNvCxnSpPr>
          <p:nvPr/>
        </p:nvCxnSpPr>
        <p:spPr>
          <a:xfrm flipV="1">
            <a:off x="539772" y="3804439"/>
            <a:ext cx="686767" cy="269854"/>
          </a:xfrm>
          <a:prstGeom prst="line">
            <a:avLst/>
          </a:prstGeom>
          <a:ln>
            <a:solidFill>
              <a:schemeClr val="tx1">
                <a:lumMod val="50000"/>
                <a:lumOff val="50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FE397710-2C59-45CA-83DE-96E833FA1926}"/>
              </a:ext>
            </a:extLst>
          </p:cNvPr>
          <p:cNvCxnSpPr>
            <a:endCxn id="14" idx="5"/>
          </p:cNvCxnSpPr>
          <p:nvPr/>
        </p:nvCxnSpPr>
        <p:spPr>
          <a:xfrm>
            <a:off x="1226539" y="3804439"/>
            <a:ext cx="902127" cy="335102"/>
          </a:xfrm>
          <a:prstGeom prst="line">
            <a:avLst/>
          </a:prstGeom>
          <a:ln>
            <a:solidFill>
              <a:schemeClr val="tx1">
                <a:lumMod val="50000"/>
                <a:lumOff val="50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48B29B9-11D2-4B61-8AC6-ECC2227DE6D6}"/>
              </a:ext>
            </a:extLst>
          </p:cNvPr>
          <p:cNvCxnSpPr>
            <a:stCxn id="14" idx="1"/>
            <a:endCxn id="26" idx="5"/>
          </p:cNvCxnSpPr>
          <p:nvPr/>
        </p:nvCxnSpPr>
        <p:spPr>
          <a:xfrm>
            <a:off x="2229378" y="4264973"/>
            <a:ext cx="340215" cy="663745"/>
          </a:xfrm>
          <a:prstGeom prst="line">
            <a:avLst/>
          </a:prstGeom>
          <a:ln>
            <a:solidFill>
              <a:schemeClr val="tx1">
                <a:lumMod val="50000"/>
                <a:lumOff val="50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36A9EAEF-0CB1-4BDB-9D3B-AE96B25EE8E6}"/>
              </a:ext>
            </a:extLst>
          </p:cNvPr>
          <p:cNvCxnSpPr>
            <a:stCxn id="26" idx="7"/>
            <a:endCxn id="16" idx="7"/>
          </p:cNvCxnSpPr>
          <p:nvPr/>
        </p:nvCxnSpPr>
        <p:spPr>
          <a:xfrm flipV="1">
            <a:off x="2560627" y="4225588"/>
            <a:ext cx="811371" cy="785152"/>
          </a:xfrm>
          <a:prstGeom prst="line">
            <a:avLst/>
          </a:prstGeom>
          <a:ln>
            <a:solidFill>
              <a:schemeClr val="tx1">
                <a:lumMod val="50000"/>
                <a:lumOff val="50000"/>
                <a:alpha val="21000"/>
              </a:schemeClr>
            </a:soli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89BE66EF-194E-4079-B6B6-E1D715E8DFC4}"/>
              </a:ext>
            </a:extLst>
          </p:cNvPr>
          <p:cNvSpPr/>
          <p:nvPr/>
        </p:nvSpPr>
        <p:spPr>
          <a:xfrm rot="11174285">
            <a:off x="2547778" y="4915869"/>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cxnSp>
        <p:nvCxnSpPr>
          <p:cNvPr id="27" name="直接连接符 26">
            <a:extLst>
              <a:ext uri="{FF2B5EF4-FFF2-40B4-BE49-F238E27FC236}">
                <a16:creationId xmlns:a16="http://schemas.microsoft.com/office/drawing/2014/main" id="{427DAE5D-2DB7-4785-B59A-0FF8D90F5ABD}"/>
              </a:ext>
            </a:extLst>
          </p:cNvPr>
          <p:cNvCxnSpPr/>
          <p:nvPr/>
        </p:nvCxnSpPr>
        <p:spPr>
          <a:xfrm flipV="1">
            <a:off x="3475027" y="3716111"/>
            <a:ext cx="1140516" cy="365715"/>
          </a:xfrm>
          <a:prstGeom prst="line">
            <a:avLst/>
          </a:prstGeom>
          <a:ln>
            <a:solidFill>
              <a:schemeClr val="tx1">
                <a:lumMod val="50000"/>
                <a:lumOff val="50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F9FF47DA-A4DB-4D19-9B3C-B316B706B69A}"/>
              </a:ext>
            </a:extLst>
          </p:cNvPr>
          <p:cNvCxnSpPr>
            <a:stCxn id="18" idx="5"/>
          </p:cNvCxnSpPr>
          <p:nvPr/>
        </p:nvCxnSpPr>
        <p:spPr>
          <a:xfrm flipH="1" flipV="1">
            <a:off x="4632960" y="3720465"/>
            <a:ext cx="727612" cy="336601"/>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53E3C46C-BBE4-4629-A986-BD57A4788DA9}"/>
              </a:ext>
            </a:extLst>
          </p:cNvPr>
          <p:cNvSpPr/>
          <p:nvPr/>
        </p:nvSpPr>
        <p:spPr>
          <a:xfrm rot="11174285">
            <a:off x="4543512" y="3672147"/>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cxnSp>
        <p:nvCxnSpPr>
          <p:cNvPr id="37" name="直接连接符 36">
            <a:extLst>
              <a:ext uri="{FF2B5EF4-FFF2-40B4-BE49-F238E27FC236}">
                <a16:creationId xmlns:a16="http://schemas.microsoft.com/office/drawing/2014/main" id="{5E13BB9F-7355-44C4-91B1-CEB9E6F0E802}"/>
              </a:ext>
            </a:extLst>
          </p:cNvPr>
          <p:cNvCxnSpPr/>
          <p:nvPr/>
        </p:nvCxnSpPr>
        <p:spPr>
          <a:xfrm>
            <a:off x="5403840" y="4167552"/>
            <a:ext cx="254010" cy="499698"/>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C3174898-DFEC-4F37-9AB8-81B7A08FCE7E}"/>
              </a:ext>
            </a:extLst>
          </p:cNvPr>
          <p:cNvCxnSpPr>
            <a:stCxn id="17" idx="7"/>
          </p:cNvCxnSpPr>
          <p:nvPr/>
        </p:nvCxnSpPr>
        <p:spPr>
          <a:xfrm flipH="1">
            <a:off x="5661659" y="4252613"/>
            <a:ext cx="1356848" cy="39654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B485D709-6F59-45D3-AC66-2F925B7DD3D9}"/>
              </a:ext>
            </a:extLst>
          </p:cNvPr>
          <p:cNvSpPr/>
          <p:nvPr/>
        </p:nvSpPr>
        <p:spPr>
          <a:xfrm rot="11174285">
            <a:off x="5578556" y="4581703"/>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cxnSp>
        <p:nvCxnSpPr>
          <p:cNvPr id="40" name="直接连接符 39">
            <a:extLst>
              <a:ext uri="{FF2B5EF4-FFF2-40B4-BE49-F238E27FC236}">
                <a16:creationId xmlns:a16="http://schemas.microsoft.com/office/drawing/2014/main" id="{FC1E047A-336B-4A08-9880-8585EE36BDFD}"/>
              </a:ext>
            </a:extLst>
          </p:cNvPr>
          <p:cNvCxnSpPr/>
          <p:nvPr/>
        </p:nvCxnSpPr>
        <p:spPr>
          <a:xfrm flipH="1">
            <a:off x="7104699" y="3595688"/>
            <a:ext cx="1896428" cy="51054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F78A761-35EE-441D-BC7F-00EB0361FDB5}"/>
              </a:ext>
            </a:extLst>
          </p:cNvPr>
          <p:cNvCxnSpPr>
            <a:stCxn id="20" idx="5"/>
          </p:cNvCxnSpPr>
          <p:nvPr/>
        </p:nvCxnSpPr>
        <p:spPr>
          <a:xfrm flipH="1" flipV="1">
            <a:off x="9029700" y="3552825"/>
            <a:ext cx="791071" cy="586715"/>
          </a:xfrm>
          <a:prstGeom prst="line">
            <a:avLst/>
          </a:prstGeom>
          <a:ln>
            <a:solidFill>
              <a:schemeClr val="tx1">
                <a:lumMod val="65000"/>
                <a:lumOff val="35000"/>
                <a:alpha val="21000"/>
              </a:schemeClr>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78CDA8A6-25D2-4CEF-8566-85DDE2FAB506}"/>
              </a:ext>
            </a:extLst>
          </p:cNvPr>
          <p:cNvSpPr/>
          <p:nvPr/>
        </p:nvSpPr>
        <p:spPr>
          <a:xfrm rot="11174285">
            <a:off x="8990541" y="346087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cxnSp>
        <p:nvCxnSpPr>
          <p:cNvPr id="43" name="直接连接符 42">
            <a:extLst>
              <a:ext uri="{FF2B5EF4-FFF2-40B4-BE49-F238E27FC236}">
                <a16:creationId xmlns:a16="http://schemas.microsoft.com/office/drawing/2014/main" id="{F3DD0849-9C05-435C-A9F2-7CA8361FEFCE}"/>
              </a:ext>
            </a:extLst>
          </p:cNvPr>
          <p:cNvCxnSpPr>
            <a:endCxn id="19" idx="1"/>
          </p:cNvCxnSpPr>
          <p:nvPr/>
        </p:nvCxnSpPr>
        <p:spPr>
          <a:xfrm flipH="1" flipV="1">
            <a:off x="8509391" y="4242967"/>
            <a:ext cx="1277547" cy="567159"/>
          </a:xfrm>
          <a:prstGeom prst="line">
            <a:avLst/>
          </a:prstGeom>
          <a:ln>
            <a:solidFill>
              <a:schemeClr val="tx1">
                <a:lumMod val="65000"/>
                <a:lumOff val="3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60EE8AC9-FBEF-429A-A8D2-690EFCB81F34}"/>
              </a:ext>
            </a:extLst>
          </p:cNvPr>
          <p:cNvCxnSpPr>
            <a:stCxn id="21" idx="7"/>
          </p:cNvCxnSpPr>
          <p:nvPr/>
        </p:nvCxnSpPr>
        <p:spPr>
          <a:xfrm flipH="1">
            <a:off x="9782432" y="4225587"/>
            <a:ext cx="1357870" cy="584539"/>
          </a:xfrm>
          <a:prstGeom prst="line">
            <a:avLst/>
          </a:prstGeom>
          <a:ln>
            <a:solidFill>
              <a:schemeClr val="tx1">
                <a:lumMod val="65000"/>
                <a:lumOff val="35000"/>
                <a:alpha val="21000"/>
              </a:schemeClr>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0B7F80FD-A0ED-4C15-9265-6A60A74FFC4C}"/>
              </a:ext>
            </a:extLst>
          </p:cNvPr>
          <p:cNvSpPr txBox="1"/>
          <p:nvPr/>
        </p:nvSpPr>
        <p:spPr>
          <a:xfrm>
            <a:off x="328736" y="3252756"/>
            <a:ext cx="1761591" cy="579120"/>
          </a:xfrm>
          <a:prstGeom prst="rect">
            <a:avLst/>
          </a:prstGeom>
          <a:noFill/>
        </p:spPr>
        <p:txBody>
          <a:bodyPr rtlCol="0" wrap="square">
            <a:spAutoFit/>
          </a:bodyPr>
          <a:lstStyle/>
          <a:p>
            <a:r>
              <a:rPr altLang="zh-CN" lang="en-US" sz="3200">
                <a:solidFill>
                  <a:schemeClr val="bg1">
                    <a:lumMod val="50000"/>
                  </a:schemeClr>
                </a:solidFill>
                <a:latin charset="0" panose="020f0502020204030204" pitchFamily="34" typeface="Calibri"/>
                <a:cs charset="0" panose="020f0502020204030204" pitchFamily="34" typeface="Calibri"/>
              </a:rPr>
              <a:t>01.</a:t>
            </a:r>
          </a:p>
        </p:txBody>
      </p:sp>
      <p:sp>
        <p:nvSpPr>
          <p:cNvPr id="46" name="文本框 45">
            <a:extLst>
              <a:ext uri="{FF2B5EF4-FFF2-40B4-BE49-F238E27FC236}">
                <a16:creationId xmlns:a16="http://schemas.microsoft.com/office/drawing/2014/main" id="{50C96D59-40E1-4C9F-BC22-E6BA401A2A5F}"/>
              </a:ext>
            </a:extLst>
          </p:cNvPr>
          <p:cNvSpPr txBox="1"/>
          <p:nvPr/>
        </p:nvSpPr>
        <p:spPr>
          <a:xfrm>
            <a:off x="3543966" y="4413515"/>
            <a:ext cx="1761591" cy="579120"/>
          </a:xfrm>
          <a:prstGeom prst="rect">
            <a:avLst/>
          </a:prstGeom>
          <a:noFill/>
        </p:spPr>
        <p:txBody>
          <a:bodyPr rtlCol="0" wrap="square">
            <a:spAutoFit/>
          </a:bodyPr>
          <a:lstStyle/>
          <a:p>
            <a:r>
              <a:rPr altLang="zh-CN" lang="en-US" sz="3200">
                <a:solidFill>
                  <a:schemeClr val="bg1">
                    <a:lumMod val="50000"/>
                  </a:schemeClr>
                </a:solidFill>
                <a:latin charset="0" panose="020f0502020204030204" pitchFamily="34" typeface="Calibri"/>
                <a:cs charset="0" panose="020f0502020204030204" pitchFamily="34" typeface="Calibri"/>
              </a:rPr>
              <a:t>02.</a:t>
            </a:r>
          </a:p>
        </p:txBody>
      </p:sp>
      <p:sp>
        <p:nvSpPr>
          <p:cNvPr id="47" name="文本框 46">
            <a:extLst>
              <a:ext uri="{FF2B5EF4-FFF2-40B4-BE49-F238E27FC236}">
                <a16:creationId xmlns:a16="http://schemas.microsoft.com/office/drawing/2014/main" id="{78470B80-6880-4E85-A61F-A4211770AAE6}"/>
              </a:ext>
            </a:extLst>
          </p:cNvPr>
          <p:cNvSpPr txBox="1"/>
          <p:nvPr/>
        </p:nvSpPr>
        <p:spPr>
          <a:xfrm>
            <a:off x="5662736" y="3316464"/>
            <a:ext cx="1761591" cy="579120"/>
          </a:xfrm>
          <a:prstGeom prst="rect">
            <a:avLst/>
          </a:prstGeom>
          <a:noFill/>
        </p:spPr>
        <p:txBody>
          <a:bodyPr rtlCol="0" wrap="square">
            <a:spAutoFit/>
          </a:bodyPr>
          <a:lstStyle/>
          <a:p>
            <a:r>
              <a:rPr altLang="zh-CN" lang="en-US" sz="3200">
                <a:solidFill>
                  <a:schemeClr val="bg1">
                    <a:lumMod val="50000"/>
                  </a:schemeClr>
                </a:solidFill>
                <a:latin charset="0" panose="020f0502020204030204" pitchFamily="34" typeface="Calibri"/>
                <a:cs charset="0" panose="020f0502020204030204" pitchFamily="34" typeface="Calibri"/>
              </a:rPr>
              <a:t>03.</a:t>
            </a:r>
          </a:p>
        </p:txBody>
      </p:sp>
      <p:sp>
        <p:nvSpPr>
          <p:cNvPr id="48" name="文本框 47">
            <a:extLst>
              <a:ext uri="{FF2B5EF4-FFF2-40B4-BE49-F238E27FC236}">
                <a16:creationId xmlns:a16="http://schemas.microsoft.com/office/drawing/2014/main" id="{B25C554B-DA8F-4BC9-800B-8DD4C1C1B465}"/>
              </a:ext>
            </a:extLst>
          </p:cNvPr>
          <p:cNvSpPr txBox="1"/>
          <p:nvPr/>
        </p:nvSpPr>
        <p:spPr>
          <a:xfrm>
            <a:off x="8669468" y="4422775"/>
            <a:ext cx="1761591" cy="579120"/>
          </a:xfrm>
          <a:prstGeom prst="rect">
            <a:avLst/>
          </a:prstGeom>
          <a:noFill/>
        </p:spPr>
        <p:txBody>
          <a:bodyPr rtlCol="0" wrap="square">
            <a:spAutoFit/>
          </a:bodyPr>
          <a:lstStyle/>
          <a:p>
            <a:r>
              <a:rPr altLang="zh-CN" lang="en-US" sz="3200">
                <a:solidFill>
                  <a:schemeClr val="bg1">
                    <a:lumMod val="50000"/>
                  </a:schemeClr>
                </a:solidFill>
                <a:latin charset="0" panose="020f0502020204030204" pitchFamily="34" typeface="Calibri"/>
                <a:cs charset="0" panose="020f0502020204030204" pitchFamily="34" typeface="Calibri"/>
              </a:rPr>
              <a:t>04.</a:t>
            </a:r>
          </a:p>
        </p:txBody>
      </p:sp>
      <p:sp>
        <p:nvSpPr>
          <p:cNvPr id="49" name="矩形 48">
            <a:extLst>
              <a:ext uri="{FF2B5EF4-FFF2-40B4-BE49-F238E27FC236}">
                <a16:creationId xmlns:a16="http://schemas.microsoft.com/office/drawing/2014/main" id="{9F790E0B-E40F-4E15-B32B-0BE17B3718E5}"/>
              </a:ext>
            </a:extLst>
          </p:cNvPr>
          <p:cNvSpPr/>
          <p:nvPr/>
        </p:nvSpPr>
        <p:spPr>
          <a:xfrm>
            <a:off x="945044" y="3362680"/>
            <a:ext cx="1643380" cy="396240"/>
          </a:xfrm>
          <a:prstGeom prst="rect">
            <a:avLst/>
          </a:prstGeom>
        </p:spPr>
        <p:txBody>
          <a:bodyPr wrap="none">
            <a:spAutoFit/>
          </a:bodyPr>
          <a:lstStyle/>
          <a:p>
            <a:r>
              <a:rPr altLang="en-US" b="1" lang="zh-CN" spc="300" sz="2000">
                <a:solidFill>
                  <a:schemeClr val="bg1">
                    <a:lumMod val="50000"/>
                  </a:schemeClr>
                </a:solidFill>
              </a:rPr>
              <a:t>请输入文本</a:t>
            </a:r>
          </a:p>
        </p:txBody>
      </p:sp>
      <p:sp>
        <p:nvSpPr>
          <p:cNvPr id="50" name="矩形 49">
            <a:extLst>
              <a:ext uri="{FF2B5EF4-FFF2-40B4-BE49-F238E27FC236}">
                <a16:creationId xmlns:a16="http://schemas.microsoft.com/office/drawing/2014/main" id="{FA3E83C1-AD43-4EBA-9F88-E61EF5C4AD8F}"/>
              </a:ext>
            </a:extLst>
          </p:cNvPr>
          <p:cNvSpPr/>
          <p:nvPr/>
        </p:nvSpPr>
        <p:spPr>
          <a:xfrm>
            <a:off x="4129061" y="4525420"/>
            <a:ext cx="1643380" cy="396240"/>
          </a:xfrm>
          <a:prstGeom prst="rect">
            <a:avLst/>
          </a:prstGeom>
        </p:spPr>
        <p:txBody>
          <a:bodyPr wrap="none">
            <a:spAutoFit/>
          </a:bodyPr>
          <a:lstStyle/>
          <a:p>
            <a:r>
              <a:rPr altLang="en-US" b="1" lang="zh-CN" spc="300" sz="2000">
                <a:solidFill>
                  <a:schemeClr val="bg1">
                    <a:lumMod val="50000"/>
                  </a:schemeClr>
                </a:solidFill>
              </a:rPr>
              <a:t>请输入文本</a:t>
            </a:r>
          </a:p>
        </p:txBody>
      </p:sp>
      <p:sp>
        <p:nvSpPr>
          <p:cNvPr id="51" name="矩形 50">
            <a:extLst>
              <a:ext uri="{FF2B5EF4-FFF2-40B4-BE49-F238E27FC236}">
                <a16:creationId xmlns:a16="http://schemas.microsoft.com/office/drawing/2014/main" id="{4B3D5183-0120-4E9C-82FC-8CA203A277C1}"/>
              </a:ext>
            </a:extLst>
          </p:cNvPr>
          <p:cNvSpPr/>
          <p:nvPr/>
        </p:nvSpPr>
        <p:spPr>
          <a:xfrm>
            <a:off x="6202076" y="3449655"/>
            <a:ext cx="1643380" cy="396240"/>
          </a:xfrm>
          <a:prstGeom prst="rect">
            <a:avLst/>
          </a:prstGeom>
        </p:spPr>
        <p:txBody>
          <a:bodyPr wrap="none">
            <a:spAutoFit/>
          </a:bodyPr>
          <a:lstStyle/>
          <a:p>
            <a:r>
              <a:rPr altLang="en-US" b="1" lang="zh-CN" spc="300" sz="2000">
                <a:solidFill>
                  <a:schemeClr val="bg1">
                    <a:lumMod val="50000"/>
                  </a:schemeClr>
                </a:solidFill>
              </a:rPr>
              <a:t>请输入文本</a:t>
            </a:r>
          </a:p>
        </p:txBody>
      </p:sp>
      <p:sp>
        <p:nvSpPr>
          <p:cNvPr id="52" name="矩形 51">
            <a:extLst>
              <a:ext uri="{FF2B5EF4-FFF2-40B4-BE49-F238E27FC236}">
                <a16:creationId xmlns:a16="http://schemas.microsoft.com/office/drawing/2014/main" id="{99201404-8AE6-474A-883E-BF2059DBA65B}"/>
              </a:ext>
            </a:extLst>
          </p:cNvPr>
          <p:cNvSpPr/>
          <p:nvPr/>
        </p:nvSpPr>
        <p:spPr>
          <a:xfrm>
            <a:off x="9216911" y="4525420"/>
            <a:ext cx="1643380" cy="396240"/>
          </a:xfrm>
          <a:prstGeom prst="rect">
            <a:avLst/>
          </a:prstGeom>
        </p:spPr>
        <p:txBody>
          <a:bodyPr wrap="none">
            <a:spAutoFit/>
          </a:bodyPr>
          <a:lstStyle/>
          <a:p>
            <a:r>
              <a:rPr altLang="en-US" b="1" lang="zh-CN" spc="300" sz="2000">
                <a:solidFill>
                  <a:schemeClr val="bg1">
                    <a:lumMod val="50000"/>
                  </a:schemeClr>
                </a:solidFill>
              </a:rPr>
              <a:t>请输入文本</a:t>
            </a:r>
          </a:p>
        </p:txBody>
      </p:sp>
    </p:spTree>
    <p:extLst>
      <p:ext uri="{BB962C8B-B14F-4D97-AF65-F5344CB8AC3E}">
        <p14:creationId val="495236795"/>
      </p:ext>
    </p:extLst>
  </p:cSld>
  <p:clrMapOvr>
    <a:masterClrMapping/>
  </p:clrMapOvr>
  <p:transition spd="slow">
    <p:wip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descr="图片包含 户外艺术系列  已生成高可信度的说明" id="6" name="图片 5">
            <a:extLst>
              <a:ext uri="{FF2B5EF4-FFF2-40B4-BE49-F238E27FC236}">
                <a16:creationId xmlns:a16="http://schemas.microsoft.com/office/drawing/2014/main" id="{89D524ED-F1C6-411C-BF82-1FE0C3CECFC7}"/>
              </a:ext>
            </a:extLst>
          </p:cNvPr>
          <p:cNvPicPr>
            <a:picLocks noChangeAspect="1"/>
          </p:cNvPicPr>
          <p:nvPr/>
        </p:nvPicPr>
        <p:blipFill>
          <a:blip r:embed="rId3">
            <a:extLst>
              <a:ext uri="{28A0092B-C50C-407E-A947-70E740481C1C}">
                <a14:useLocalDpi val="0"/>
              </a:ext>
            </a:extLst>
          </a:blip>
          <a:stretch>
            <a:fillRect/>
          </a:stretch>
        </p:blipFill>
        <p:spPr>
          <a:xfrm rot="4034103">
            <a:off x="3262088" y="595088"/>
            <a:ext cx="5667825" cy="5667825"/>
          </a:xfrm>
          <a:prstGeom prst="rect">
            <a:avLst/>
          </a:prstGeom>
        </p:spPr>
      </p:pic>
      <p:sp>
        <p:nvSpPr>
          <p:cNvPr id="11" name="矩形: 圆角 10">
            <a:extLst>
              <a:ext uri="{FF2B5EF4-FFF2-40B4-BE49-F238E27FC236}">
                <a16:creationId xmlns:a16="http://schemas.microsoft.com/office/drawing/2014/main" id="{6BCFDEB3-66BB-40C4-8D11-4501056B03A6}"/>
              </a:ext>
            </a:extLst>
          </p:cNvPr>
          <p:cNvSpPr/>
          <p:nvPr/>
        </p:nvSpPr>
        <p:spPr>
          <a:xfrm>
            <a:off x="3048000" y="962025"/>
            <a:ext cx="6096000" cy="4933950"/>
          </a:xfrm>
          <a:prstGeom prst="roundRect">
            <a:avLst>
              <a:gd fmla="val 4184" name="adj"/>
            </a:avLst>
          </a:prstGeom>
          <a:solidFill>
            <a:schemeClr val="bg1">
              <a:lumMod val="85000"/>
              <a:alpha val="8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F78FF481-D5DD-4D63-B7A7-27E254D01BB4}"/>
              </a:ext>
            </a:extLst>
          </p:cNvPr>
          <p:cNvSpPr txBox="1"/>
          <p:nvPr/>
        </p:nvSpPr>
        <p:spPr>
          <a:xfrm>
            <a:off x="5429250" y="1524000"/>
            <a:ext cx="1333500" cy="1310640"/>
          </a:xfrm>
          <a:prstGeom prst="rect">
            <a:avLst/>
          </a:prstGeom>
          <a:noFill/>
        </p:spPr>
        <p:txBody>
          <a:bodyPr rtlCol="0" wrap="square">
            <a:spAutoFit/>
          </a:bodyPr>
          <a:lstStyle/>
          <a:p>
            <a:pPr algn="dist"/>
            <a:r>
              <a:rPr altLang="zh-CN" lang="en-US" sz="8000">
                <a:latin charset="0" panose="020f0502020204030204" pitchFamily="34" typeface="Calibri"/>
                <a:cs charset="0" panose="020f0502020204030204" pitchFamily="34" typeface="Calibri"/>
              </a:rPr>
              <a:t>04</a:t>
            </a:r>
          </a:p>
        </p:txBody>
      </p:sp>
      <p:sp>
        <p:nvSpPr>
          <p:cNvPr id="3" name="文本框 2">
            <a:extLst>
              <a:ext uri="{FF2B5EF4-FFF2-40B4-BE49-F238E27FC236}">
                <a16:creationId xmlns:a16="http://schemas.microsoft.com/office/drawing/2014/main" id="{2A4B6A67-80A8-491C-9B75-F838BAA24AB8}"/>
              </a:ext>
            </a:extLst>
          </p:cNvPr>
          <p:cNvSpPr txBox="1"/>
          <p:nvPr/>
        </p:nvSpPr>
        <p:spPr>
          <a:xfrm>
            <a:off x="3733800" y="2847439"/>
            <a:ext cx="4724400" cy="701040"/>
          </a:xfrm>
          <a:prstGeom prst="rect">
            <a:avLst/>
          </a:prstGeom>
          <a:noFill/>
        </p:spPr>
        <p:txBody>
          <a:bodyPr rtlCol="0" wrap="square">
            <a:spAutoFit/>
          </a:bodyPr>
          <a:lstStyle/>
          <a:p>
            <a:pPr algn="dist"/>
            <a:r>
              <a:rPr altLang="en-US" lang="zh-CN" sz="4000"/>
              <a:t>请输入你的标题</a:t>
            </a:r>
          </a:p>
        </p:txBody>
      </p:sp>
      <p:sp>
        <p:nvSpPr>
          <p:cNvPr id="4" name="文本框 3">
            <a:extLst>
              <a:ext uri="{FF2B5EF4-FFF2-40B4-BE49-F238E27FC236}">
                <a16:creationId xmlns:a16="http://schemas.microsoft.com/office/drawing/2014/main" id="{D0EF4BBF-C2CD-4EB3-A920-99A3D31601CD}"/>
              </a:ext>
            </a:extLst>
          </p:cNvPr>
          <p:cNvSpPr txBox="1"/>
          <p:nvPr/>
        </p:nvSpPr>
        <p:spPr>
          <a:xfrm>
            <a:off x="933450" y="3924300"/>
            <a:ext cx="10325100" cy="822960"/>
          </a:xfrm>
          <a:prstGeom prst="rect">
            <a:avLst/>
          </a:prstGeom>
          <a:noFill/>
        </p:spPr>
        <p:txBody>
          <a:bodyPr rtlCol="0" wrap="square">
            <a:spAutoFit/>
          </a:bodyPr>
          <a:lstStyle/>
          <a:p>
            <a:pPr algn="ct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cxnSp>
        <p:nvCxnSpPr>
          <p:cNvPr id="7" name="直接连接符 6">
            <a:extLst>
              <a:ext uri="{FF2B5EF4-FFF2-40B4-BE49-F238E27FC236}">
                <a16:creationId xmlns:a16="http://schemas.microsoft.com/office/drawing/2014/main" id="{4000AD3B-46B8-4302-97C7-6AB34A88DFA6}"/>
              </a:ext>
            </a:extLst>
          </p:cNvPr>
          <p:cNvCxnSpPr/>
          <p:nvPr/>
        </p:nvCxnSpPr>
        <p:spPr>
          <a:xfrm>
            <a:off x="5657850" y="3771900"/>
            <a:ext cx="8763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0A179309-4274-4AFB-96A6-CDF4D9704354}"/>
              </a:ext>
            </a:extLst>
          </p:cNvPr>
          <p:cNvGrpSpPr/>
          <p:nvPr/>
        </p:nvGrpSpPr>
        <p:grpSpPr>
          <a:xfrm rot="15532709">
            <a:off x="681462" y="1074710"/>
            <a:ext cx="694476" cy="565057"/>
            <a:chOff x="189132" y="3432549"/>
            <a:chExt cx="990433" cy="805861"/>
          </a:xfrm>
        </p:grpSpPr>
        <p:cxnSp>
          <p:nvCxnSpPr>
            <p:cNvPr id="13" name="直接连接符 12">
              <a:extLst>
                <a:ext uri="{FF2B5EF4-FFF2-40B4-BE49-F238E27FC236}">
                  <a16:creationId xmlns:a16="http://schemas.microsoft.com/office/drawing/2014/main" id="{3E1E71E1-150B-4EBB-ACA2-3809BDB92488}"/>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644F1BB-7050-437B-A0D9-2C5C16232620}"/>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58349CB-A746-42FE-B196-071D1F66F4A6}"/>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1EA2E525-99FB-4DC3-85D4-E58FF0F0D4CB}"/>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3DA1CB48-5631-4E05-8CE8-88FAC410BB1B}"/>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292A36A2-19F3-40B6-80DB-E53E8B94E159}"/>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54F5DAC7-1D40-43F9-9CFA-72281B05A6C2}"/>
              </a:ext>
            </a:extLst>
          </p:cNvPr>
          <p:cNvGrpSpPr/>
          <p:nvPr/>
        </p:nvGrpSpPr>
        <p:grpSpPr>
          <a:xfrm rot="10245300">
            <a:off x="10476938" y="5647410"/>
            <a:ext cx="694476" cy="565057"/>
            <a:chOff x="189132" y="3432549"/>
            <a:chExt cx="990433" cy="805861"/>
          </a:xfrm>
        </p:grpSpPr>
        <p:cxnSp>
          <p:nvCxnSpPr>
            <p:cNvPr id="20" name="直接连接符 19">
              <a:extLst>
                <a:ext uri="{FF2B5EF4-FFF2-40B4-BE49-F238E27FC236}">
                  <a16:creationId xmlns:a16="http://schemas.microsoft.com/office/drawing/2014/main" id="{33C9463E-892C-4B04-92A8-B5F992BCAF1B}"/>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F8A5D8A-C7AA-4520-9F05-4E3EAB9A8BB5}"/>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997A725-A58B-4628-A8C3-E026E0A2203D}"/>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E4229617-E9A0-435F-BCAF-7E25DFAF9586}"/>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A93BFD55-5477-402D-8578-F79D81368B6D}"/>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C5B85F38-CF17-4884-9D3E-DDDB8A7614DB}"/>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a:extLst>
              <a:ext uri="{FF2B5EF4-FFF2-40B4-BE49-F238E27FC236}">
                <a16:creationId xmlns:a16="http://schemas.microsoft.com/office/drawing/2014/main" id="{431F0BD9-69CB-4CCC-B8E7-0B7E6E6DEAEA}"/>
              </a:ext>
            </a:extLst>
          </p:cNvPr>
          <p:cNvGrpSpPr/>
          <p:nvPr/>
        </p:nvGrpSpPr>
        <p:grpSpPr>
          <a:xfrm rot="10245300">
            <a:off x="10169401" y="1627033"/>
            <a:ext cx="356950" cy="290431"/>
            <a:chOff x="189132" y="3432549"/>
            <a:chExt cx="990433" cy="805861"/>
          </a:xfrm>
        </p:grpSpPr>
        <p:cxnSp>
          <p:nvCxnSpPr>
            <p:cNvPr id="27" name="直接连接符 26">
              <a:extLst>
                <a:ext uri="{FF2B5EF4-FFF2-40B4-BE49-F238E27FC236}">
                  <a16:creationId xmlns:a16="http://schemas.microsoft.com/office/drawing/2014/main" id="{2936E32B-E9DC-4E8A-B75F-1EED6707F551}"/>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BD51EE2-2913-4585-A666-E12E7B7BCDD3}"/>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6C1BA9E-834D-4534-8020-5E0F4B8ED7C2}"/>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9FFC6E8B-50CB-438D-8A6D-D449E71BB9CA}"/>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D4744B69-2504-4E39-B7BE-7ED83650C6CE}"/>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FC9A2361-C803-4CB7-93E4-70AD38516113}"/>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305086017"/>
      </p:ext>
    </p:extLst>
  </p:cSld>
  <p:clrMapOvr>
    <a:masterClrMapping/>
  </p:clrMapOvr>
  <p:transition spd="slow">
    <p:wip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117" name="饼形 116"/>
          <p:cNvSpPr/>
          <p:nvPr/>
        </p:nvSpPr>
        <p:spPr>
          <a:xfrm>
            <a:off x="7430635" y="1530582"/>
            <a:ext cx="3344834" cy="3344834"/>
          </a:xfrm>
          <a:prstGeom prst="pie">
            <a:avLst>
              <a:gd fmla="val 20372745" name="adj1"/>
              <a:gd fmla="val 1620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9" name="饼形 118"/>
          <p:cNvSpPr/>
          <p:nvPr/>
        </p:nvSpPr>
        <p:spPr>
          <a:xfrm rot="16200000">
            <a:off x="7513418" y="1416466"/>
            <a:ext cx="3344834" cy="3344834"/>
          </a:xfrm>
          <a:prstGeom prst="pie">
            <a:avLst>
              <a:gd fmla="val 0" name="adj1"/>
              <a:gd fmla="val 4179355" name="adj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61" name="直接连接符 160"/>
          <p:cNvCxnSpPr/>
          <p:nvPr/>
        </p:nvCxnSpPr>
        <p:spPr>
          <a:xfrm flipH="1">
            <a:off x="2580632" y="150735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2303631" y="150735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3093083" y="1507358"/>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580632" y="1993263"/>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77" idx="1"/>
          </p:cNvCxnSpPr>
          <p:nvPr/>
        </p:nvCxnSpPr>
        <p:spPr>
          <a:xfrm flipH="1">
            <a:off x="2055907" y="1507358"/>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78" idx="6"/>
          </p:cNvCxnSpPr>
          <p:nvPr/>
        </p:nvCxnSpPr>
        <p:spPr>
          <a:xfrm flipH="1" flipV="1">
            <a:off x="2012781" y="1854763"/>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flipH="1">
            <a:off x="3053236" y="221276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椭圆 173"/>
          <p:cNvSpPr/>
          <p:nvPr/>
        </p:nvSpPr>
        <p:spPr>
          <a:xfrm flipH="1">
            <a:off x="3117666" y="1416466"/>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椭圆 176"/>
          <p:cNvSpPr/>
          <p:nvPr/>
        </p:nvSpPr>
        <p:spPr>
          <a:xfrm flipH="1">
            <a:off x="1895588" y="1777738"/>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椭圆 177"/>
          <p:cNvSpPr/>
          <p:nvPr/>
        </p:nvSpPr>
        <p:spPr>
          <a:xfrm flipH="1">
            <a:off x="2483585" y="186697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8" name="直接连接符 207"/>
          <p:cNvCxnSpPr>
            <a:endCxn id="225" idx="7"/>
          </p:cNvCxnSpPr>
          <p:nvPr/>
        </p:nvCxnSpPr>
        <p:spPr>
          <a:xfrm flipH="1">
            <a:off x="267284" y="1507358"/>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833053" y="150735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414755" y="150735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endCxn id="177" idx="7"/>
          </p:cNvCxnSpPr>
          <p:nvPr/>
        </p:nvCxnSpPr>
        <p:spPr>
          <a:xfrm>
            <a:off x="1664055" y="1507359"/>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1664055" y="1507358"/>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1428605" y="2020963"/>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77" idx="4"/>
          </p:cNvCxnSpPr>
          <p:nvPr/>
        </p:nvCxnSpPr>
        <p:spPr>
          <a:xfrm flipV="1">
            <a:off x="1747155" y="1965563"/>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178666" y="185017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椭圆 226"/>
          <p:cNvSpPr/>
          <p:nvPr/>
        </p:nvSpPr>
        <p:spPr>
          <a:xfrm>
            <a:off x="1302316" y="186697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椭圆 227"/>
          <p:cNvSpPr/>
          <p:nvPr/>
        </p:nvSpPr>
        <p:spPr>
          <a:xfrm>
            <a:off x="1690057" y="2234789"/>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p:cNvSpPr/>
          <p:nvPr/>
        </p:nvSpPr>
        <p:spPr>
          <a:xfrm flipH="1">
            <a:off x="700672" y="144049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椭圆 235"/>
          <p:cNvSpPr/>
          <p:nvPr/>
        </p:nvSpPr>
        <p:spPr>
          <a:xfrm flipH="1">
            <a:off x="1586830" y="1419601"/>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8" name="组合 237"/>
          <p:cNvGrpSpPr/>
          <p:nvPr/>
        </p:nvGrpSpPr>
        <p:grpSpPr>
          <a:xfrm>
            <a:off x="10280252" y="5860391"/>
            <a:ext cx="990433" cy="805861"/>
            <a:chOff x="10611088" y="5746091"/>
            <a:chExt cx="990433" cy="805861"/>
          </a:xfrm>
        </p:grpSpPr>
        <p:cxnSp>
          <p:nvCxnSpPr>
            <p:cNvPr id="239" name="直接连接符 238"/>
            <p:cNvCxnSpPr/>
            <p:nvPr/>
          </p:nvCxnSpPr>
          <p:spPr>
            <a:xfrm flipH="1" rot="11174285">
              <a:off x="10733070" y="5829407"/>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flipH="1" rot="11174285">
              <a:off x="10684479" y="6195349"/>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1174285">
              <a:off x="10972800" y="5790457"/>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rot="11174285">
              <a:off x="11489346" y="6219329"/>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椭圆 242"/>
            <p:cNvSpPr/>
            <p:nvPr/>
          </p:nvSpPr>
          <p:spPr>
            <a:xfrm rot="11174285">
              <a:off x="10611088" y="6395603"/>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椭圆 243"/>
            <p:cNvSpPr/>
            <p:nvPr/>
          </p:nvSpPr>
          <p:spPr>
            <a:xfrm rot="11174285">
              <a:off x="10942616" y="5746091"/>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5" name="组合 244"/>
          <p:cNvGrpSpPr/>
          <p:nvPr/>
        </p:nvGrpSpPr>
        <p:grpSpPr>
          <a:xfrm>
            <a:off x="11379596" y="4826549"/>
            <a:ext cx="376265" cy="418620"/>
            <a:chOff x="11379596" y="4826549"/>
            <a:chExt cx="376265" cy="418620"/>
          </a:xfrm>
        </p:grpSpPr>
        <p:cxnSp>
          <p:nvCxnSpPr>
            <p:cNvPr id="246" name="直接连接符 245"/>
            <p:cNvCxnSpPr/>
            <p:nvPr/>
          </p:nvCxnSpPr>
          <p:spPr>
            <a:xfrm flipH="1" rot="7715704">
              <a:off x="11476785" y="4945946"/>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flipH="1" rot="7715704">
              <a:off x="11475876" y="4956778"/>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50" idx="5"/>
            </p:cNvCxnSpPr>
            <p:nvPr/>
          </p:nvCxnSpPr>
          <p:spPr>
            <a:xfrm flipH="1">
              <a:off x="11415346" y="4853632"/>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rot="7715704">
              <a:off x="11707131" y="4826549"/>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1" name="椭圆 250"/>
            <p:cNvSpPr/>
            <p:nvPr/>
          </p:nvSpPr>
          <p:spPr>
            <a:xfrm rot="7715704">
              <a:off x="11571273" y="5177250"/>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3" name="椭圆 252"/>
            <p:cNvSpPr/>
            <p:nvPr/>
          </p:nvSpPr>
          <p:spPr>
            <a:xfrm rot="7715704">
              <a:off x="11404474" y="4923660"/>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4" name="文本框 253"/>
          <p:cNvSpPr txBox="1"/>
          <p:nvPr/>
        </p:nvSpPr>
        <p:spPr>
          <a:xfrm>
            <a:off x="9402183" y="2074426"/>
            <a:ext cx="925157" cy="457200"/>
          </a:xfrm>
          <a:prstGeom prst="rect">
            <a:avLst/>
          </a:prstGeom>
          <a:noFill/>
        </p:spPr>
        <p:txBody>
          <a:bodyPr rtlCol="0" wrap="square">
            <a:spAutoFit/>
          </a:bodyPr>
          <a:lstStyle/>
          <a:p>
            <a:r>
              <a:rPr altLang="zh-CN" lang="en-US" sz="2400">
                <a:solidFill>
                  <a:schemeClr val="bg1"/>
                </a:solidFill>
              </a:rPr>
              <a:t>21%</a:t>
            </a:r>
          </a:p>
        </p:txBody>
      </p:sp>
      <p:sp>
        <p:nvSpPr>
          <p:cNvPr id="256" name="文本框 255"/>
          <p:cNvSpPr txBox="1"/>
          <p:nvPr/>
        </p:nvSpPr>
        <p:spPr>
          <a:xfrm>
            <a:off x="8455512" y="3570587"/>
            <a:ext cx="849854" cy="457200"/>
          </a:xfrm>
          <a:prstGeom prst="rect">
            <a:avLst/>
          </a:prstGeom>
          <a:noFill/>
        </p:spPr>
        <p:txBody>
          <a:bodyPr rtlCol="0" wrap="square">
            <a:spAutoFit/>
          </a:bodyPr>
          <a:lstStyle/>
          <a:p>
            <a:r>
              <a:rPr altLang="zh-CN" lang="en-US" sz="2400">
                <a:solidFill>
                  <a:schemeClr val="bg1"/>
                </a:solidFill>
              </a:rPr>
              <a:t>79%</a:t>
            </a:r>
          </a:p>
        </p:txBody>
      </p:sp>
      <p:sp>
        <p:nvSpPr>
          <p:cNvPr id="259" name="矩形 258"/>
          <p:cNvSpPr/>
          <p:nvPr/>
        </p:nvSpPr>
        <p:spPr>
          <a:xfrm>
            <a:off x="622505" y="4172855"/>
            <a:ext cx="5979943" cy="1554480"/>
          </a:xfrm>
          <a:prstGeom prst="rect">
            <a:avLst/>
          </a:prstGeom>
        </p:spPr>
        <p:txBody>
          <a:bodyPr wrap="square">
            <a:spAutoFit/>
          </a:bodyPr>
          <a:lstStyle/>
          <a:p>
            <a:pPr algn="ct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Happiness is not about being immortal nor having food or rights in one's hand. It’s about having each tiny wish come true, or having something to eat when you are hungry or having someone's love when you need love.</a:t>
            </a:r>
          </a:p>
        </p:txBody>
      </p:sp>
      <p:sp>
        <p:nvSpPr>
          <p:cNvPr id="260" name="文本框 259"/>
          <p:cNvSpPr txBox="1"/>
          <p:nvPr/>
        </p:nvSpPr>
        <p:spPr>
          <a:xfrm>
            <a:off x="2580632" y="3083749"/>
            <a:ext cx="2063690" cy="365760"/>
          </a:xfrm>
          <a:prstGeom prst="rect">
            <a:avLst/>
          </a:prstGeom>
          <a:solidFill>
            <a:srgbClr val="595959"/>
          </a:solidFill>
        </p:spPr>
        <p:txBody>
          <a:bodyPr rtlCol="0" wrap="square">
            <a:spAutoFit/>
          </a:bodyPr>
          <a:lstStyle/>
          <a:p>
            <a:pPr algn="ctr"/>
            <a:r>
              <a:rPr altLang="en-US" b="1" lang="zh-CN" spc="300">
                <a:solidFill>
                  <a:schemeClr val="bg1"/>
                </a:solidFill>
              </a:rPr>
              <a:t>请输入标题</a:t>
            </a:r>
          </a:p>
        </p:txBody>
      </p:sp>
      <p:sp>
        <p:nvSpPr>
          <p:cNvPr id="262" name="文本框 261"/>
          <p:cNvSpPr txBox="1"/>
          <p:nvPr/>
        </p:nvSpPr>
        <p:spPr>
          <a:xfrm>
            <a:off x="1794523" y="3670599"/>
            <a:ext cx="4023005" cy="365760"/>
          </a:xfrm>
          <a:prstGeom prst="rect">
            <a:avLst/>
          </a:prstGeom>
          <a:noFill/>
        </p:spPr>
        <p:txBody>
          <a:bodyPr rtlCol="0" wrap="square">
            <a:spAutoFit/>
          </a:bodyPr>
          <a:lstStyle/>
          <a:p>
            <a:r>
              <a:rPr altLang="zh-CN" lang="en-US">
                <a:solidFill>
                  <a:schemeClr val="bg1">
                    <a:lumMod val="65000"/>
                  </a:schemeClr>
                </a:solidFill>
              </a:rPr>
              <a:t>CLICK TO ADD YOUR TITLE HERE</a:t>
            </a:r>
          </a:p>
        </p:txBody>
      </p:sp>
      <p:grpSp>
        <p:nvGrpSpPr>
          <p:cNvPr id="123" name="组合 122">
            <a:extLst>
              <a:ext uri="{FF2B5EF4-FFF2-40B4-BE49-F238E27FC236}">
                <a16:creationId xmlns:a16="http://schemas.microsoft.com/office/drawing/2014/main" id="{00480087-048F-4EBB-8203-A28B45992B92}"/>
              </a:ext>
            </a:extLst>
          </p:cNvPr>
          <p:cNvGrpSpPr/>
          <p:nvPr/>
        </p:nvGrpSpPr>
        <p:grpSpPr>
          <a:xfrm>
            <a:off x="767557" y="217775"/>
            <a:ext cx="4995076" cy="716067"/>
            <a:chOff x="767557" y="217775"/>
            <a:chExt cx="4995076" cy="716067"/>
          </a:xfrm>
        </p:grpSpPr>
        <p:sp>
          <p:nvSpPr>
            <p:cNvPr id="124" name="文本框 123">
              <a:extLst>
                <a:ext uri="{FF2B5EF4-FFF2-40B4-BE49-F238E27FC236}">
                  <a16:creationId xmlns:a16="http://schemas.microsoft.com/office/drawing/2014/main" id="{4D099783-DBDD-47ED-AD50-14FC2C87D77D}"/>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26" name="文本框 125">
              <a:extLst>
                <a:ext uri="{FF2B5EF4-FFF2-40B4-BE49-F238E27FC236}">
                  <a16:creationId xmlns:a16="http://schemas.microsoft.com/office/drawing/2014/main" id="{73DC9D18-DFD4-409E-AB67-34D5D6603057}"/>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27" name="矩形: 圆角 126">
              <a:extLst>
                <a:ext uri="{FF2B5EF4-FFF2-40B4-BE49-F238E27FC236}">
                  <a16:creationId xmlns:a16="http://schemas.microsoft.com/office/drawing/2014/main" id="{FE93D2D6-B815-4CFD-9352-13E258A32C4D}"/>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Tree>
    <p:extLst>
      <p:ext uri="{BB962C8B-B14F-4D97-AF65-F5344CB8AC3E}">
        <p14:creationId val="3918256366"/>
      </p:ext>
    </p:extLst>
  </p:cSld>
  <p:clrMapOvr>
    <a:masterClrMapping/>
  </p:clrMapOvr>
  <p:transition spd="slow">
    <p:wip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7" name="椭圆 146"/>
          <p:cNvSpPr/>
          <p:nvPr/>
        </p:nvSpPr>
        <p:spPr>
          <a:xfrm rot="4922515">
            <a:off x="10257254" y="1807403"/>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5F32303C-5C29-41A2-B401-D0E82585B82A}"/>
              </a:ext>
            </a:extLst>
          </p:cNvPr>
          <p:cNvGrpSpPr/>
          <p:nvPr/>
        </p:nvGrpSpPr>
        <p:grpSpPr>
          <a:xfrm>
            <a:off x="10452695" y="145942"/>
            <a:ext cx="1787611" cy="6845807"/>
            <a:chOff x="10452695" y="145942"/>
            <a:chExt cx="1787611" cy="6845807"/>
          </a:xfrm>
        </p:grpSpPr>
        <p:cxnSp>
          <p:nvCxnSpPr>
            <p:cNvPr id="138" name="直接连接符 137"/>
            <p:cNvCxnSpPr>
              <a:stCxn id="164" idx="5"/>
              <a:endCxn id="146" idx="1"/>
            </p:cNvCxnSpPr>
            <p:nvPr/>
          </p:nvCxnSpPr>
          <p:spPr>
            <a:xfrm flipH="1">
              <a:off x="11110174" y="429544"/>
              <a:ext cx="475106" cy="44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47" idx="7"/>
              <a:endCxn id="157" idx="4"/>
            </p:cNvCxnSpPr>
            <p:nvPr/>
          </p:nvCxnSpPr>
          <p:spPr>
            <a:xfrm>
              <a:off x="10540856" y="2060125"/>
              <a:ext cx="356469" cy="11781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50" idx="3"/>
              <a:endCxn id="146" idx="0"/>
            </p:cNvCxnSpPr>
            <p:nvPr/>
          </p:nvCxnSpPr>
          <p:spPr>
            <a:xfrm flipH="1" flipV="1">
              <a:off x="11154074" y="946310"/>
              <a:ext cx="544738" cy="5233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55" idx="2"/>
              <a:endCxn id="146" idx="6"/>
            </p:cNvCxnSpPr>
            <p:nvPr/>
          </p:nvCxnSpPr>
          <p:spPr>
            <a:xfrm flipH="1" flipV="1">
              <a:off x="11057675" y="1074041"/>
              <a:ext cx="254557" cy="1379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rot="4922515">
              <a:off x="10928854" y="848821"/>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9" name="直接连接符 148"/>
            <p:cNvCxnSpPr>
              <a:stCxn id="146" idx="5"/>
              <a:endCxn id="147" idx="1"/>
            </p:cNvCxnSpPr>
            <p:nvPr/>
          </p:nvCxnSpPr>
          <p:spPr>
            <a:xfrm flipH="1">
              <a:off x="10509976" y="1052296"/>
              <a:ext cx="463868" cy="7869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rot="4922515">
              <a:off x="11679115" y="1430891"/>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2" name="直接连接符 151"/>
            <p:cNvCxnSpPr>
              <a:stCxn id="150" idx="6"/>
              <a:endCxn id="155" idx="1"/>
            </p:cNvCxnSpPr>
            <p:nvPr/>
          </p:nvCxnSpPr>
          <p:spPr>
            <a:xfrm flipH="1">
              <a:off x="11378964" y="1625156"/>
              <a:ext cx="411266" cy="846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47" idx="0"/>
              <a:endCxn id="155" idx="3"/>
            </p:cNvCxnSpPr>
            <p:nvPr/>
          </p:nvCxnSpPr>
          <p:spPr>
            <a:xfrm>
              <a:off x="10571165" y="1943283"/>
              <a:ext cx="681640" cy="5456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57" idx="1"/>
              <a:endCxn id="155" idx="5"/>
            </p:cNvCxnSpPr>
            <p:nvPr/>
          </p:nvCxnSpPr>
          <p:spPr>
            <a:xfrm flipV="1">
              <a:off x="11077555" y="2615066"/>
              <a:ext cx="192887" cy="517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rot="4922515">
              <a:off x="11234628" y="2453093"/>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椭圆 156"/>
            <p:cNvSpPr/>
            <p:nvPr/>
          </p:nvSpPr>
          <p:spPr>
            <a:xfrm rot="4922515">
              <a:off x="10896235" y="3109426"/>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椭圆 163"/>
            <p:cNvSpPr/>
            <p:nvPr/>
          </p:nvSpPr>
          <p:spPr>
            <a:xfrm rot="4922515">
              <a:off x="11522572" y="14594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98" name="直接连接符 197"/>
            <p:cNvCxnSpPr>
              <a:stCxn id="216" idx="5"/>
            </p:cNvCxnSpPr>
            <p:nvPr/>
          </p:nvCxnSpPr>
          <p:spPr>
            <a:xfrm rot="1714356">
              <a:off x="11654450" y="5020117"/>
              <a:ext cx="391358" cy="8866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216" idx="3"/>
              <a:endCxn id="207" idx="0"/>
            </p:cNvCxnSpPr>
            <p:nvPr/>
          </p:nvCxnSpPr>
          <p:spPr>
            <a:xfrm flipH="1">
              <a:off x="10585850" y="4903985"/>
              <a:ext cx="1163932" cy="5724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206" idx="6"/>
            </p:cNvCxnSpPr>
            <p:nvPr/>
          </p:nvCxnSpPr>
          <p:spPr>
            <a:xfrm>
              <a:off x="11168666" y="4447798"/>
              <a:ext cx="714762" cy="352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a:stCxn id="206" idx="4"/>
              <a:endCxn id="207" idx="0"/>
            </p:cNvCxnSpPr>
            <p:nvPr/>
          </p:nvCxnSpPr>
          <p:spPr>
            <a:xfrm flipH="1">
              <a:off x="10585850" y="4510874"/>
              <a:ext cx="368878" cy="965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6" name="椭圆 205"/>
            <p:cNvSpPr/>
            <p:nvPr/>
          </p:nvSpPr>
          <p:spPr>
            <a:xfrm rot="1714356">
              <a:off x="10872444" y="421465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椭圆 206"/>
            <p:cNvSpPr/>
            <p:nvPr/>
          </p:nvSpPr>
          <p:spPr>
            <a:xfrm rot="1714356">
              <a:off x="10452695" y="5465504"/>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8" name="直接连接符 207"/>
            <p:cNvCxnSpPr>
              <a:stCxn id="157" idx="7"/>
              <a:endCxn id="206" idx="1"/>
            </p:cNvCxnSpPr>
            <p:nvPr/>
          </p:nvCxnSpPr>
          <p:spPr>
            <a:xfrm flipH="1">
              <a:off x="10985557" y="3290746"/>
              <a:ext cx="114153" cy="9303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15" idx="2"/>
              <a:endCxn id="207" idx="6"/>
            </p:cNvCxnSpPr>
            <p:nvPr/>
          </p:nvCxnSpPr>
          <p:spPr>
            <a:xfrm flipH="1" flipV="1">
              <a:off x="10621875" y="5598659"/>
              <a:ext cx="1135792" cy="2719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206" idx="0"/>
              <a:endCxn id="214" idx="3"/>
            </p:cNvCxnSpPr>
            <p:nvPr/>
          </p:nvCxnSpPr>
          <p:spPr>
            <a:xfrm flipV="1">
              <a:off x="11105590" y="3417076"/>
              <a:ext cx="810516" cy="816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flipH="1" flipV="1" rot="1714356">
              <a:off x="11628645" y="3433589"/>
              <a:ext cx="611661" cy="13442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4" name="椭圆 213"/>
            <p:cNvSpPr/>
            <p:nvPr/>
          </p:nvSpPr>
          <p:spPr>
            <a:xfrm rot="1714356">
              <a:off x="11912430" y="3301528"/>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椭圆 214"/>
            <p:cNvSpPr/>
            <p:nvPr/>
          </p:nvSpPr>
          <p:spPr>
            <a:xfrm rot="1714356">
              <a:off x="11744262" y="5813134"/>
              <a:ext cx="220134" cy="2201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椭圆 215"/>
            <p:cNvSpPr/>
            <p:nvPr/>
          </p:nvSpPr>
          <p:spPr>
            <a:xfrm rot="1714356">
              <a:off x="11745163" y="4758830"/>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0" name="直接连接符 219"/>
            <p:cNvCxnSpPr>
              <a:stCxn id="225" idx="2"/>
              <a:endCxn id="207" idx="5"/>
            </p:cNvCxnSpPr>
            <p:nvPr/>
          </p:nvCxnSpPr>
          <p:spPr>
            <a:xfrm flipH="1" flipV="1">
              <a:off x="10568243" y="5641978"/>
              <a:ext cx="669085" cy="1116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225" idx="7"/>
              <a:endCxn id="215" idx="4"/>
            </p:cNvCxnSpPr>
            <p:nvPr/>
          </p:nvCxnSpPr>
          <p:spPr>
            <a:xfrm flipV="1">
              <a:off x="11527111" y="6019863"/>
              <a:ext cx="274576" cy="769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rot="1714356">
              <a:off x="11218120" y="6676319"/>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6" name="直接连接符 235"/>
            <p:cNvCxnSpPr>
              <a:stCxn id="155" idx="7"/>
              <a:endCxn id="214" idx="1"/>
            </p:cNvCxnSpPr>
            <p:nvPr/>
          </p:nvCxnSpPr>
          <p:spPr>
            <a:xfrm>
              <a:off x="11396601" y="2597429"/>
              <a:ext cx="580431" cy="707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a:stCxn id="214" idx="2"/>
              <a:endCxn id="157" idx="0"/>
            </p:cNvCxnSpPr>
            <p:nvPr/>
          </p:nvCxnSpPr>
          <p:spPr>
            <a:xfrm flipH="1" flipV="1">
              <a:off x="11121455" y="3206915"/>
              <a:ext cx="801945" cy="141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4" name="矩形 333"/>
          <p:cNvSpPr/>
          <p:nvPr/>
        </p:nvSpPr>
        <p:spPr>
          <a:xfrm>
            <a:off x="1053148" y="2488907"/>
            <a:ext cx="2779115" cy="3931921"/>
          </a:xfrm>
          <a:prstGeom prst="rect">
            <a:avLst/>
          </a:prstGeom>
        </p:spPr>
        <p:txBody>
          <a:bodyPr wrap="square">
            <a:spAutoFit/>
          </a:bodyPr>
          <a:lstStyle/>
          <a:p>
            <a:pPr>
              <a:lnSpc>
                <a:spcPct val="150000"/>
              </a:lnSpc>
            </a:pPr>
            <a:r>
              <a:rPr altLang="zh-CN" lang="en-US" sz="1400">
                <a:solidFill>
                  <a:schemeClr val="bg1">
                    <a:lumMod val="65000"/>
                  </a:schemeClr>
                </a:solidFill>
                <a:latin charset="0" panose="020f0502020204030204" pitchFamily="34" typeface="Calibri"/>
                <a:cs charset="0" panose="020f0502020204030204" pitchFamily="34" typeface="Calibri"/>
              </a:rPr>
              <a:t>Chancellor George Osborne said on Monday: "I am determined that we go on making the decisions to reform the British economy and tackle our debts. </a:t>
            </a:r>
          </a:p>
          <a:p>
            <a:pPr>
              <a:lnSpc>
                <a:spcPct val="150000"/>
              </a:lnSpc>
            </a:pPr>
            <a:endParaRPr altLang="zh-CN" lang="en-US" sz="1400">
              <a:solidFill>
                <a:schemeClr val="bg1">
                  <a:lumMod val="65000"/>
                </a:schemeClr>
              </a:solidFill>
              <a:latin charset="0" panose="020f0502020204030204" pitchFamily="34" typeface="Calibri"/>
              <a:cs charset="0" panose="020f0502020204030204" pitchFamily="34" typeface="Calibri"/>
            </a:endParaRPr>
          </a:p>
          <a:p>
            <a:pPr>
              <a:lnSpc>
                <a:spcPct val="150000"/>
              </a:lnSpc>
            </a:pPr>
            <a:r>
              <a:rPr altLang="zh-CN" lang="en-US" sz="1400">
                <a:solidFill>
                  <a:schemeClr val="bg1">
                    <a:lumMod val="65000"/>
                  </a:schemeClr>
                </a:solidFill>
                <a:latin charset="0" panose="020f0502020204030204" pitchFamily="34" typeface="Calibri"/>
                <a:cs charset="0" panose="020f0502020204030204" pitchFamily="34" typeface="Calibri"/>
              </a:rPr>
              <a:t>"Ensuring that we can deliver the best quality infrastructure for Britain and the best value for money for the taxpayer are key parts of our long-term economic plan."</a:t>
            </a:r>
          </a:p>
        </p:txBody>
      </p:sp>
      <p:sp>
        <p:nvSpPr>
          <p:cNvPr id="335" name="文本框 334"/>
          <p:cNvSpPr txBox="1"/>
          <p:nvPr/>
        </p:nvSpPr>
        <p:spPr>
          <a:xfrm>
            <a:off x="1248989" y="1182972"/>
            <a:ext cx="2063690" cy="365760"/>
          </a:xfrm>
          <a:prstGeom prst="rect">
            <a:avLst/>
          </a:prstGeom>
          <a:solidFill>
            <a:srgbClr val="595959"/>
          </a:solidFill>
        </p:spPr>
        <p:txBody>
          <a:bodyPr rtlCol="0" wrap="square">
            <a:spAutoFit/>
          </a:bodyPr>
          <a:lstStyle/>
          <a:p>
            <a:pPr algn="ctr"/>
            <a:r>
              <a:rPr altLang="en-US" b="1" lang="zh-CN" spc="300">
                <a:solidFill>
                  <a:schemeClr val="bg1"/>
                </a:solidFill>
              </a:rPr>
              <a:t>请输入标题</a:t>
            </a:r>
          </a:p>
        </p:txBody>
      </p:sp>
      <p:sp>
        <p:nvSpPr>
          <p:cNvPr id="336" name="文本框 335"/>
          <p:cNvSpPr txBox="1"/>
          <p:nvPr/>
        </p:nvSpPr>
        <p:spPr>
          <a:xfrm>
            <a:off x="1248989" y="1640519"/>
            <a:ext cx="2387434" cy="640080"/>
          </a:xfrm>
          <a:prstGeom prst="rect">
            <a:avLst/>
          </a:prstGeom>
          <a:noFill/>
        </p:spPr>
        <p:txBody>
          <a:bodyPr rtlCol="0" wrap="square">
            <a:spAutoFit/>
          </a:bodyPr>
          <a:lstStyle/>
          <a:p>
            <a:r>
              <a:rPr altLang="zh-CN" lang="en-US">
                <a:solidFill>
                  <a:schemeClr val="bg1">
                    <a:lumMod val="65000"/>
                  </a:schemeClr>
                </a:solidFill>
              </a:rPr>
              <a:t>CLICK TO ADD YOUR TITLE HERE</a:t>
            </a:r>
          </a:p>
        </p:txBody>
      </p:sp>
      <p:grpSp>
        <p:nvGrpSpPr>
          <p:cNvPr id="38" name="组合 37">
            <a:extLst>
              <a:ext uri="{FF2B5EF4-FFF2-40B4-BE49-F238E27FC236}">
                <a16:creationId xmlns:a16="http://schemas.microsoft.com/office/drawing/2014/main" id="{EA8B42D9-E9DC-432D-B5CC-FA7B12A58B90}"/>
              </a:ext>
            </a:extLst>
          </p:cNvPr>
          <p:cNvGrpSpPr/>
          <p:nvPr/>
        </p:nvGrpSpPr>
        <p:grpSpPr>
          <a:xfrm>
            <a:off x="767557" y="217775"/>
            <a:ext cx="4995076" cy="716067"/>
            <a:chOff x="767557" y="217775"/>
            <a:chExt cx="4995076" cy="716067"/>
          </a:xfrm>
        </p:grpSpPr>
        <p:sp>
          <p:nvSpPr>
            <p:cNvPr id="39" name="文本框 38">
              <a:extLst>
                <a:ext uri="{FF2B5EF4-FFF2-40B4-BE49-F238E27FC236}">
                  <a16:creationId xmlns:a16="http://schemas.microsoft.com/office/drawing/2014/main" id="{E8118D85-FF6F-4181-A40D-EB35CE797E25}"/>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40" name="文本框 39">
              <a:extLst>
                <a:ext uri="{FF2B5EF4-FFF2-40B4-BE49-F238E27FC236}">
                  <a16:creationId xmlns:a16="http://schemas.microsoft.com/office/drawing/2014/main" id="{AECE63EA-62F5-4F70-B5A1-B9B08DB88CEF}"/>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41" name="矩形: 圆角 40">
              <a:extLst>
                <a:ext uri="{FF2B5EF4-FFF2-40B4-BE49-F238E27FC236}">
                  <a16:creationId xmlns:a16="http://schemas.microsoft.com/office/drawing/2014/main" id="{43847D1D-9980-463F-855D-A19E7620C823}"/>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grpSp>
        <p:nvGrpSpPr>
          <p:cNvPr id="42" name="Group 3154">
            <a:extLst>
              <a:ext uri="{FF2B5EF4-FFF2-40B4-BE49-F238E27FC236}">
                <a16:creationId xmlns:a16="http://schemas.microsoft.com/office/drawing/2014/main" id="{C6AD53D7-EC49-4BEE-ADDC-43CF263349F1}"/>
              </a:ext>
            </a:extLst>
          </p:cNvPr>
          <p:cNvGrpSpPr/>
          <p:nvPr/>
        </p:nvGrpSpPr>
        <p:grpSpPr>
          <a:xfrm>
            <a:off x="5053164" y="1873212"/>
            <a:ext cx="6350001" cy="4108569"/>
            <a:chExt cx="12700000" cy="8217136"/>
          </a:xfrm>
        </p:grpSpPr>
        <p:sp>
          <p:nvSpPr>
            <p:cNvPr id="43" name="Shape 3005">
              <a:extLst>
                <a:ext uri="{FF2B5EF4-FFF2-40B4-BE49-F238E27FC236}">
                  <a16:creationId xmlns:a16="http://schemas.microsoft.com/office/drawing/2014/main" id="{D24DC7F0-C2A3-42EA-8723-A5E80F99DC4F}"/>
                </a:ext>
              </a:extLst>
            </p:cNvPr>
            <p:cNvSpPr/>
            <p:nvPr/>
          </p:nvSpPr>
          <p:spPr>
            <a:xfrm>
              <a:off x="5452930" y="4778150"/>
              <a:ext cx="21820" cy="21821"/>
            </a:xfrm>
            <a:custGeom>
              <a:cxnLst>
                <a:cxn ang="0">
                  <a:pos x="wd2" y="hd2"/>
                </a:cxn>
                <a:cxn ang="5400000">
                  <a:pos x="wd2" y="hd2"/>
                </a:cxn>
                <a:cxn ang="10800000">
                  <a:pos x="wd2" y="hd2"/>
                </a:cxn>
                <a:cxn ang="16200000">
                  <a:pos x="wd2" y="hd2"/>
                </a:cxn>
              </a:cxnLst>
              <a:rect b="b" l="0" r="r" t="0"/>
              <a:pathLst>
                <a:path extrusionOk="0" h="21600" w="2160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nvGrpSpPr>
            <p:cNvPr id="44" name="Group 3009">
              <a:extLst>
                <a:ext uri="{FF2B5EF4-FFF2-40B4-BE49-F238E27FC236}">
                  <a16:creationId xmlns:a16="http://schemas.microsoft.com/office/drawing/2014/main" id="{C1D4F354-6DE7-43C9-9472-1EBC5DC9D4F5}"/>
                </a:ext>
              </a:extLst>
            </p:cNvPr>
            <p:cNvGrpSpPr/>
            <p:nvPr/>
          </p:nvGrpSpPr>
          <p:grpSpPr>
            <a:xfrm>
              <a:off x="5061832" y="4419190"/>
              <a:ext cx="2707341" cy="2717883"/>
              <a:chExt cx="2707339" cy="2717882"/>
            </a:xfrm>
          </p:grpSpPr>
          <p:sp>
            <p:nvSpPr>
              <p:cNvPr id="211" name="Shape 3006">
                <a:extLst>
                  <a:ext uri="{FF2B5EF4-FFF2-40B4-BE49-F238E27FC236}">
                    <a16:creationId xmlns:a16="http://schemas.microsoft.com/office/drawing/2014/main" id="{15913D3D-8761-49A0-8343-E7D135A183BF}"/>
                  </a:ext>
                </a:extLst>
              </p:cNvPr>
              <p:cNvSpPr/>
              <p:nvPr/>
            </p:nvSpPr>
            <p:spPr>
              <a:xfrm>
                <a:off x="287729" y="0"/>
                <a:ext cx="2419611" cy="2717883"/>
              </a:xfrm>
              <a:custGeom>
                <a:cxnLst>
                  <a:cxn ang="0">
                    <a:pos x="wd2" y="hd2"/>
                  </a:cxn>
                  <a:cxn ang="5400000">
                    <a:pos x="wd2" y="hd2"/>
                  </a:cxn>
                  <a:cxn ang="10800000">
                    <a:pos x="wd2" y="hd2"/>
                  </a:cxn>
                  <a:cxn ang="16200000">
                    <a:pos x="wd2" y="hd2"/>
                  </a:cxn>
                </a:cxnLst>
                <a:rect b="b" l="0" r="r" t="0"/>
                <a:pathLst>
                  <a:path extrusionOk="0" h="21594" w="21512">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217" name="Shape 3007">
                <a:extLst>
                  <a:ext uri="{FF2B5EF4-FFF2-40B4-BE49-F238E27FC236}">
                    <a16:creationId xmlns:a16="http://schemas.microsoft.com/office/drawing/2014/main" id="{E9B09E06-7A18-4F3A-8018-AFC34A479DF1}"/>
                  </a:ext>
                </a:extLst>
              </p:cNvPr>
              <p:cNvSpPr/>
              <p:nvPr/>
            </p:nvSpPr>
            <p:spPr>
              <a:xfrm>
                <a:off x="2435009" y="1853265"/>
                <a:ext cx="244374" cy="503201"/>
              </a:xfrm>
              <a:custGeom>
                <a:cxnLst>
                  <a:cxn ang="0">
                    <a:pos x="wd2" y="hd2"/>
                  </a:cxn>
                  <a:cxn ang="5400000">
                    <a:pos x="wd2" y="hd2"/>
                  </a:cxn>
                  <a:cxn ang="10800000">
                    <a:pos x="wd2" y="hd2"/>
                  </a:cxn>
                  <a:cxn ang="16200000">
                    <a:pos x="wd2" y="hd2"/>
                  </a:cxn>
                </a:cxnLst>
                <a:rect b="b" l="0" r="r" t="0"/>
                <a:pathLst>
                  <a:path extrusionOk="0" h="20780" w="21321">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218" name="Shape 3008">
                <a:extLst>
                  <a:ext uri="{FF2B5EF4-FFF2-40B4-BE49-F238E27FC236}">
                    <a16:creationId xmlns:a16="http://schemas.microsoft.com/office/drawing/2014/main" id="{EF29A4D1-327A-4005-A3EE-4A5EF461B18F}"/>
                  </a:ext>
                </a:extLst>
              </p:cNvPr>
              <p:cNvSpPr/>
              <p:nvPr/>
            </p:nvSpPr>
            <p:spPr>
              <a:xfrm>
                <a:off x="0" y="792933"/>
                <a:ext cx="52051" cy="29364"/>
              </a:xfrm>
              <a:custGeom>
                <a:cxnLst>
                  <a:cxn ang="0">
                    <a:pos x="wd2" y="hd2"/>
                  </a:cxn>
                  <a:cxn ang="5400000">
                    <a:pos x="wd2" y="hd2"/>
                  </a:cxn>
                  <a:cxn ang="10800000">
                    <a:pos x="wd2" y="hd2"/>
                  </a:cxn>
                  <a:cxn ang="16200000">
                    <a:pos x="wd2" y="hd2"/>
                  </a:cxn>
                </a:cxnLst>
                <a:rect b="b" l="0" r="r" t="0"/>
                <a:pathLst>
                  <a:path extrusionOk="0" h="21600" w="2085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sp>
          <p:nvSpPr>
            <p:cNvPr id="45" name="Shape 3010">
              <a:extLst>
                <a:ext uri="{FF2B5EF4-FFF2-40B4-BE49-F238E27FC236}">
                  <a16:creationId xmlns:a16="http://schemas.microsoft.com/office/drawing/2014/main" id="{DA6142FB-80C2-4BFD-877F-C239FF96CDF0}"/>
                </a:ext>
              </a:extLst>
            </p:cNvPr>
            <p:cNvSpPr/>
            <p:nvPr/>
          </p:nvSpPr>
          <p:spPr>
            <a:xfrm>
              <a:off x="3092626" y="5389955"/>
              <a:ext cx="1635842" cy="2827182"/>
            </a:xfrm>
            <a:custGeom>
              <a:cxnLst>
                <a:cxn ang="0">
                  <a:pos x="wd2" y="hd2"/>
                </a:cxn>
                <a:cxn ang="5400000">
                  <a:pos x="wd2" y="hd2"/>
                </a:cxn>
                <a:cxn ang="10800000">
                  <a:pos x="wd2" y="hd2"/>
                </a:cxn>
                <a:cxn ang="16200000">
                  <a:pos x="wd2" y="hd2"/>
                </a:cxn>
              </a:cxnLst>
              <a:rect b="b" l="0" r="r" t="0"/>
              <a:pathLst>
                <a:path extrusionOk="0" h="21554" w="2160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46" name="Shape 3011">
              <a:extLst>
                <a:ext uri="{FF2B5EF4-FFF2-40B4-BE49-F238E27FC236}">
                  <a16:creationId xmlns:a16="http://schemas.microsoft.com/office/drawing/2014/main" id="{0A716923-C183-4FDB-AECB-CDB926B5FCE1}"/>
                </a:ext>
              </a:extLst>
            </p:cNvPr>
            <p:cNvSpPr/>
            <p:nvPr/>
          </p:nvSpPr>
          <p:spPr>
            <a:xfrm>
              <a:off x="3785394" y="7924092"/>
              <a:ext cx="137863" cy="88481"/>
            </a:xfrm>
            <a:custGeom>
              <a:cxnLst>
                <a:cxn ang="0">
                  <a:pos x="wd2" y="hd2"/>
                </a:cxn>
                <a:cxn ang="5400000">
                  <a:pos x="wd2" y="hd2"/>
                </a:cxn>
                <a:cxn ang="10800000">
                  <a:pos x="wd2" y="hd2"/>
                </a:cxn>
                <a:cxn ang="16200000">
                  <a:pos x="wd2" y="hd2"/>
                </a:cxn>
              </a:cxnLst>
              <a:rect b="b" l="0" r="r" t="0"/>
              <a:pathLst>
                <a:path extrusionOk="0" h="21382" w="21504">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47" name="Shape 3012">
              <a:extLst>
                <a:ext uri="{FF2B5EF4-FFF2-40B4-BE49-F238E27FC236}">
                  <a16:creationId xmlns:a16="http://schemas.microsoft.com/office/drawing/2014/main" id="{D41D5BA0-5FD7-4B3C-BE28-E47C5494398C}"/>
                </a:ext>
              </a:extLst>
            </p:cNvPr>
            <p:cNvSpPr/>
            <p:nvPr/>
          </p:nvSpPr>
          <p:spPr>
            <a:xfrm>
              <a:off x="2708658" y="5811948"/>
              <a:ext cx="74364" cy="60535"/>
            </a:xfrm>
            <a:custGeom>
              <a:cxnLst>
                <a:cxn ang="0">
                  <a:pos x="wd2" y="hd2"/>
                </a:cxn>
                <a:cxn ang="5400000">
                  <a:pos x="wd2" y="hd2"/>
                </a:cxn>
                <a:cxn ang="10800000">
                  <a:pos x="wd2" y="hd2"/>
                </a:cxn>
                <a:cxn ang="16200000">
                  <a:pos x="wd2" y="hd2"/>
                </a:cxn>
              </a:cxnLst>
              <a:rect b="b" l="0" r="r" t="0"/>
              <a:pathLst>
                <a:path extrusionOk="0" h="20169" w="19782">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48" name="Shape 3013">
              <a:extLst>
                <a:ext uri="{FF2B5EF4-FFF2-40B4-BE49-F238E27FC236}">
                  <a16:creationId xmlns:a16="http://schemas.microsoft.com/office/drawing/2014/main" id="{CB365295-49FB-47D7-89B9-DFFF7BE434BB}"/>
                </a:ext>
              </a:extLst>
            </p:cNvPr>
            <p:cNvSpPr/>
            <p:nvPr/>
          </p:nvSpPr>
          <p:spPr>
            <a:xfrm>
              <a:off x="0" y="3551812"/>
              <a:ext cx="90705" cy="54722"/>
            </a:xfrm>
            <a:custGeom>
              <a:cxnLst>
                <a:cxn ang="0">
                  <a:pos x="wd2" y="hd2"/>
                </a:cxn>
                <a:cxn ang="5400000">
                  <a:pos x="wd2" y="hd2"/>
                </a:cxn>
                <a:cxn ang="10800000">
                  <a:pos x="wd2" y="hd2"/>
                </a:cxn>
                <a:cxn ang="16200000">
                  <a:pos x="wd2" y="hd2"/>
                </a:cxn>
              </a:cxnLst>
              <a:rect b="b" l="0" r="r" t="0"/>
              <a:pathLst>
                <a:path extrusionOk="0" h="17494" w="19534">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49" name="Shape 3014">
              <a:extLst>
                <a:ext uri="{FF2B5EF4-FFF2-40B4-BE49-F238E27FC236}">
                  <a16:creationId xmlns:a16="http://schemas.microsoft.com/office/drawing/2014/main" id="{F9B5A65A-63B0-4930-9C0D-EBA51577CA9A}"/>
                </a:ext>
              </a:extLst>
            </p:cNvPr>
            <p:cNvSpPr/>
            <p:nvPr/>
          </p:nvSpPr>
          <p:spPr>
            <a:xfrm>
              <a:off x="48811" y="3137009"/>
              <a:ext cx="62073" cy="34772"/>
            </a:xfrm>
            <a:custGeom>
              <a:cxnLst>
                <a:cxn ang="0">
                  <a:pos x="wd2" y="hd2"/>
                </a:cxn>
                <a:cxn ang="5400000">
                  <a:pos x="wd2" y="hd2"/>
                </a:cxn>
                <a:cxn ang="10800000">
                  <a:pos x="wd2" y="hd2"/>
                </a:cxn>
                <a:cxn ang="16200000">
                  <a:pos x="wd2" y="hd2"/>
                </a:cxn>
              </a:cxnLst>
              <a:rect b="b" l="0" r="r" t="0"/>
              <a:pathLst>
                <a:path extrusionOk="0" h="19991" w="20682">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nvGrpSpPr>
            <p:cNvPr id="50" name="Group 3062">
              <a:extLst>
                <a:ext uri="{FF2B5EF4-FFF2-40B4-BE49-F238E27FC236}">
                  <a16:creationId xmlns:a16="http://schemas.microsoft.com/office/drawing/2014/main" id="{1BA51063-CC05-4F6C-BD1E-0E1BFB7CE5B7}"/>
                </a:ext>
              </a:extLst>
            </p:cNvPr>
            <p:cNvGrpSpPr/>
            <p:nvPr/>
          </p:nvGrpSpPr>
          <p:grpSpPr>
            <a:xfrm>
              <a:off x="24264" y="-1"/>
              <a:ext cx="5533344" cy="5557891"/>
              <a:chExt cx="5533342" cy="5557889"/>
            </a:xfrm>
          </p:grpSpPr>
          <p:sp>
            <p:nvSpPr>
              <p:cNvPr id="148" name="Shape 3015">
                <a:extLst>
                  <a:ext uri="{FF2B5EF4-FFF2-40B4-BE49-F238E27FC236}">
                    <a16:creationId xmlns:a16="http://schemas.microsoft.com/office/drawing/2014/main" id="{1C0A5BAE-7720-4B89-A765-7163E6C6E264}"/>
                  </a:ext>
                </a:extLst>
              </p:cNvPr>
              <p:cNvSpPr/>
              <p:nvPr/>
            </p:nvSpPr>
            <p:spPr>
              <a:xfrm>
                <a:off x="0" y="1827877"/>
                <a:ext cx="3970524" cy="3730013"/>
              </a:xfrm>
              <a:custGeom>
                <a:cxnLst>
                  <a:cxn ang="0">
                    <a:pos x="wd2" y="hd2"/>
                  </a:cxn>
                  <a:cxn ang="5400000">
                    <a:pos x="wd2" y="hd2"/>
                  </a:cxn>
                  <a:cxn ang="10800000">
                    <a:pos x="wd2" y="hd2"/>
                  </a:cxn>
                  <a:cxn ang="16200000">
                    <a:pos x="wd2" y="hd2"/>
                  </a:cxn>
                </a:cxnLst>
                <a:rect b="b" l="0" r="r" t="0"/>
                <a:pathLst>
                  <a:path extrusionOk="0" h="21597" w="2160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51" name="Shape 3016">
                <a:extLst>
                  <a:ext uri="{FF2B5EF4-FFF2-40B4-BE49-F238E27FC236}">
                    <a16:creationId xmlns:a16="http://schemas.microsoft.com/office/drawing/2014/main" id="{7B975C22-E0A9-4CA5-AF08-880E2E7F659E}"/>
                  </a:ext>
                </a:extLst>
              </p:cNvPr>
              <p:cNvSpPr/>
              <p:nvPr/>
            </p:nvSpPr>
            <p:spPr>
              <a:xfrm>
                <a:off x="2948932" y="4966654"/>
                <a:ext cx="350646" cy="135996"/>
              </a:xfrm>
              <a:custGeom>
                <a:cxnLst>
                  <a:cxn ang="0">
                    <a:pos x="wd2" y="hd2"/>
                  </a:cxn>
                  <a:cxn ang="5400000">
                    <a:pos x="wd2" y="hd2"/>
                  </a:cxn>
                  <a:cxn ang="10800000">
                    <a:pos x="wd2" y="hd2"/>
                  </a:cxn>
                  <a:cxn ang="16200000">
                    <a:pos x="wd2" y="hd2"/>
                  </a:cxn>
                </a:cxnLst>
                <a:rect b="b" l="0" r="r" t="0"/>
                <a:pathLst>
                  <a:path extrusionOk="0" h="21213" w="20758">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56" name="Shape 3017">
                <a:extLst>
                  <a:ext uri="{FF2B5EF4-FFF2-40B4-BE49-F238E27FC236}">
                    <a16:creationId xmlns:a16="http://schemas.microsoft.com/office/drawing/2014/main" id="{E1ED85ED-3E77-43B9-9205-21E5262150DD}"/>
                  </a:ext>
                </a:extLst>
              </p:cNvPr>
              <p:cNvSpPr/>
              <p:nvPr/>
            </p:nvSpPr>
            <p:spPr>
              <a:xfrm>
                <a:off x="3172625" y="5146665"/>
                <a:ext cx="82391" cy="40293"/>
              </a:xfrm>
              <a:custGeom>
                <a:cxnLst>
                  <a:cxn ang="0">
                    <a:pos x="wd2" y="hd2"/>
                  </a:cxn>
                  <a:cxn ang="5400000">
                    <a:pos x="wd2" y="hd2"/>
                  </a:cxn>
                  <a:cxn ang="10800000">
                    <a:pos x="wd2" y="hd2"/>
                  </a:cxn>
                  <a:cxn ang="16200000">
                    <a:pos x="wd2" y="hd2"/>
                  </a:cxn>
                </a:cxnLst>
                <a:rect b="b" l="0" r="r" t="0"/>
                <a:pathLst>
                  <a:path extrusionOk="0" h="21600" w="1991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58" name="Shape 3018">
                <a:extLst>
                  <a:ext uri="{FF2B5EF4-FFF2-40B4-BE49-F238E27FC236}">
                    <a16:creationId xmlns:a16="http://schemas.microsoft.com/office/drawing/2014/main" id="{0A864072-0CF6-4B17-BA45-2E2F556CB341}"/>
                  </a:ext>
                </a:extLst>
              </p:cNvPr>
              <p:cNvSpPr/>
              <p:nvPr/>
            </p:nvSpPr>
            <p:spPr>
              <a:xfrm>
                <a:off x="3308334" y="5095536"/>
                <a:ext cx="232989" cy="76059"/>
              </a:xfrm>
              <a:custGeom>
                <a:cxnLst>
                  <a:cxn ang="0">
                    <a:pos x="wd2" y="hd2"/>
                  </a:cxn>
                  <a:cxn ang="5400000">
                    <a:pos x="wd2" y="hd2"/>
                  </a:cxn>
                  <a:cxn ang="10800000">
                    <a:pos x="wd2" y="hd2"/>
                  </a:cxn>
                  <a:cxn ang="16200000">
                    <a:pos x="wd2" y="hd2"/>
                  </a:cxn>
                </a:cxnLst>
                <a:rect b="b" l="0" r="r" t="0"/>
                <a:pathLst>
                  <a:path extrusionOk="0" h="20935" w="21264">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59" name="Shape 3019">
                <a:extLst>
                  <a:ext uri="{FF2B5EF4-FFF2-40B4-BE49-F238E27FC236}">
                    <a16:creationId xmlns:a16="http://schemas.microsoft.com/office/drawing/2014/main" id="{25E3062E-9849-428B-AA35-40A43C42AC65}"/>
                  </a:ext>
                </a:extLst>
              </p:cNvPr>
              <p:cNvSpPr/>
              <p:nvPr/>
            </p:nvSpPr>
            <p:spPr>
              <a:xfrm>
                <a:off x="3556572" y="5150083"/>
                <a:ext cx="94537" cy="36016"/>
              </a:xfrm>
              <a:custGeom>
                <a:cxnLst>
                  <a:cxn ang="0">
                    <a:pos x="wd2" y="hd2"/>
                  </a:cxn>
                  <a:cxn ang="5400000">
                    <a:pos x="wd2" y="hd2"/>
                  </a:cxn>
                  <a:cxn ang="10800000">
                    <a:pos x="wd2" y="hd2"/>
                  </a:cxn>
                  <a:cxn ang="16200000">
                    <a:pos x="wd2" y="hd2"/>
                  </a:cxn>
                </a:cxnLst>
                <a:rect b="b" l="0" r="r" t="0"/>
                <a:pathLst>
                  <a:path extrusionOk="0" h="18084" w="20359">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0" name="Shape 3020">
                <a:extLst>
                  <a:ext uri="{FF2B5EF4-FFF2-40B4-BE49-F238E27FC236}">
                    <a16:creationId xmlns:a16="http://schemas.microsoft.com/office/drawing/2014/main" id="{C72BA875-CB6A-4919-AA8F-A72481103453}"/>
                  </a:ext>
                </a:extLst>
              </p:cNvPr>
              <p:cNvSpPr/>
              <p:nvPr/>
            </p:nvSpPr>
            <p:spPr>
              <a:xfrm>
                <a:off x="3654759" y="3780015"/>
                <a:ext cx="110499" cy="60737"/>
              </a:xfrm>
              <a:custGeom>
                <a:cxnLst>
                  <a:cxn ang="0">
                    <a:pos x="wd2" y="hd2"/>
                  </a:cxn>
                  <a:cxn ang="5400000">
                    <a:pos x="wd2" y="hd2"/>
                  </a:cxn>
                  <a:cxn ang="10800000">
                    <a:pos x="wd2" y="hd2"/>
                  </a:cxn>
                  <a:cxn ang="16200000">
                    <a:pos x="wd2" y="hd2"/>
                  </a:cxn>
                </a:cxnLst>
                <a:rect b="b" l="0" r="r" t="0"/>
                <a:pathLst>
                  <a:path extrusionOk="0" h="20233" w="21461">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1" name="Shape 3021">
                <a:extLst>
                  <a:ext uri="{FF2B5EF4-FFF2-40B4-BE49-F238E27FC236}">
                    <a16:creationId xmlns:a16="http://schemas.microsoft.com/office/drawing/2014/main" id="{20096BA1-318E-465A-9DB8-C21A5CBEFB47}"/>
                  </a:ext>
                </a:extLst>
              </p:cNvPr>
              <p:cNvSpPr/>
              <p:nvPr/>
            </p:nvSpPr>
            <p:spPr>
              <a:xfrm>
                <a:off x="3840225" y="3665669"/>
                <a:ext cx="235763" cy="289798"/>
              </a:xfrm>
              <a:custGeom>
                <a:cxnLst>
                  <a:cxn ang="0">
                    <a:pos x="wd2" y="hd2"/>
                  </a:cxn>
                  <a:cxn ang="5400000">
                    <a:pos x="wd2" y="hd2"/>
                  </a:cxn>
                  <a:cxn ang="10800000">
                    <a:pos x="wd2" y="hd2"/>
                  </a:cxn>
                  <a:cxn ang="16200000">
                    <a:pos x="wd2" y="hd2"/>
                  </a:cxn>
                </a:cxnLst>
                <a:rect b="b" l="0" r="r" t="0"/>
                <a:pathLst>
                  <a:path extrusionOk="0" h="21295" w="21518">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2" name="Shape 3022">
                <a:extLst>
                  <a:ext uri="{FF2B5EF4-FFF2-40B4-BE49-F238E27FC236}">
                    <a16:creationId xmlns:a16="http://schemas.microsoft.com/office/drawing/2014/main" id="{9F0AAA4E-1905-48F2-982B-AFFF4C8FF670}"/>
                  </a:ext>
                </a:extLst>
              </p:cNvPr>
              <p:cNvSpPr/>
              <p:nvPr/>
            </p:nvSpPr>
            <p:spPr>
              <a:xfrm>
                <a:off x="3100471" y="3355673"/>
                <a:ext cx="61970" cy="88454"/>
              </a:xfrm>
              <a:custGeom>
                <a:cxnLst>
                  <a:cxn ang="0">
                    <a:pos x="wd2" y="hd2"/>
                  </a:cxn>
                  <a:cxn ang="5400000">
                    <a:pos x="wd2" y="hd2"/>
                  </a:cxn>
                  <a:cxn ang="10800000">
                    <a:pos x="wd2" y="hd2"/>
                  </a:cxn>
                  <a:cxn ang="16200000">
                    <a:pos x="wd2" y="hd2"/>
                  </a:cxn>
                </a:cxnLst>
                <a:rect b="b" l="0" r="r" t="0"/>
                <a:pathLst>
                  <a:path extrusionOk="0" h="21375" w="20645">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3" name="Shape 3023">
                <a:extLst>
                  <a:ext uri="{FF2B5EF4-FFF2-40B4-BE49-F238E27FC236}">
                    <a16:creationId xmlns:a16="http://schemas.microsoft.com/office/drawing/2014/main" id="{F762F77B-643F-4BC0-BA90-651BF4A981B1}"/>
                  </a:ext>
                </a:extLst>
              </p:cNvPr>
              <p:cNvSpPr/>
              <p:nvPr/>
            </p:nvSpPr>
            <p:spPr>
              <a:xfrm>
                <a:off x="3081998" y="3152494"/>
                <a:ext cx="38149" cy="75424"/>
              </a:xfrm>
              <a:custGeom>
                <a:cxnLst>
                  <a:cxn ang="0">
                    <a:pos x="wd2" y="hd2"/>
                  </a:cxn>
                  <a:cxn ang="5400000">
                    <a:pos x="wd2" y="hd2"/>
                  </a:cxn>
                  <a:cxn ang="10800000">
                    <a:pos x="wd2" y="hd2"/>
                  </a:cxn>
                  <a:cxn ang="16200000">
                    <a:pos x="wd2" y="hd2"/>
                  </a:cxn>
                </a:cxnLst>
                <a:rect b="b" l="0" r="r" t="0"/>
                <a:pathLst>
                  <a:path extrusionOk="0" h="20061" w="19152">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5" name="Shape 3024">
                <a:extLst>
                  <a:ext uri="{FF2B5EF4-FFF2-40B4-BE49-F238E27FC236}">
                    <a16:creationId xmlns:a16="http://schemas.microsoft.com/office/drawing/2014/main" id="{45D436E5-1601-4DC5-B824-31A74589D92A}"/>
                  </a:ext>
                </a:extLst>
              </p:cNvPr>
              <p:cNvSpPr/>
              <p:nvPr/>
            </p:nvSpPr>
            <p:spPr>
              <a:xfrm>
                <a:off x="3101894" y="2981882"/>
                <a:ext cx="46951" cy="69495"/>
              </a:xfrm>
              <a:custGeom>
                <a:cxnLst>
                  <a:cxn ang="0">
                    <a:pos x="wd2" y="hd2"/>
                  </a:cxn>
                  <a:cxn ang="5400000">
                    <a:pos x="wd2" y="hd2"/>
                  </a:cxn>
                  <a:cxn ang="10800000">
                    <a:pos x="wd2" y="hd2"/>
                  </a:cxn>
                  <a:cxn ang="16200000">
                    <a:pos x="wd2" y="hd2"/>
                  </a:cxn>
                </a:cxnLst>
                <a:rect b="b" l="0" r="r" t="0"/>
                <a:pathLst>
                  <a:path extrusionOk="0" h="19817" w="19805">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6" name="Shape 3025">
                <a:extLst>
                  <a:ext uri="{FF2B5EF4-FFF2-40B4-BE49-F238E27FC236}">
                    <a16:creationId xmlns:a16="http://schemas.microsoft.com/office/drawing/2014/main" id="{11214ADB-B893-4750-9180-CE5D2E1B1232}"/>
                  </a:ext>
                </a:extLst>
              </p:cNvPr>
              <p:cNvSpPr/>
              <p:nvPr/>
            </p:nvSpPr>
            <p:spPr>
              <a:xfrm>
                <a:off x="3513874" y="3114728"/>
                <a:ext cx="35092" cy="36519"/>
              </a:xfrm>
              <a:custGeom>
                <a:cxnLst>
                  <a:cxn ang="0">
                    <a:pos x="wd2" y="hd2"/>
                  </a:cxn>
                  <a:cxn ang="5400000">
                    <a:pos x="wd2" y="hd2"/>
                  </a:cxn>
                  <a:cxn ang="10800000">
                    <a:pos x="wd2" y="hd2"/>
                  </a:cxn>
                  <a:cxn ang="16200000">
                    <a:pos x="wd2" y="hd2"/>
                  </a:cxn>
                </a:cxnLst>
                <a:rect b="b" l="0" r="r" t="0"/>
                <a:pathLst>
                  <a:path extrusionOk="0" h="21002" w="20187">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7" name="Shape 3026">
                <a:extLst>
                  <a:ext uri="{FF2B5EF4-FFF2-40B4-BE49-F238E27FC236}">
                    <a16:creationId xmlns:a16="http://schemas.microsoft.com/office/drawing/2014/main" id="{190AA950-BB4F-4F6F-9E1D-95C7C95B5D7F}"/>
                  </a:ext>
                </a:extLst>
              </p:cNvPr>
              <p:cNvSpPr/>
              <p:nvPr/>
            </p:nvSpPr>
            <p:spPr>
              <a:xfrm>
                <a:off x="2850167" y="2697721"/>
                <a:ext cx="260152" cy="241831"/>
              </a:xfrm>
              <a:custGeom>
                <a:cxnLst>
                  <a:cxn ang="0">
                    <a:pos x="wd2" y="hd2"/>
                  </a:cxn>
                  <a:cxn ang="5400000">
                    <a:pos x="wd2" y="hd2"/>
                  </a:cxn>
                  <a:cxn ang="10800000">
                    <a:pos x="wd2" y="hd2"/>
                  </a:cxn>
                  <a:cxn ang="16200000">
                    <a:pos x="wd2" y="hd2"/>
                  </a:cxn>
                </a:cxnLst>
                <a:rect b="b" l="0" r="r" t="0"/>
                <a:pathLst>
                  <a:path extrusionOk="0" h="21334" w="21512">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8" name="Shape 3027">
                <a:extLst>
                  <a:ext uri="{FF2B5EF4-FFF2-40B4-BE49-F238E27FC236}">
                    <a16:creationId xmlns:a16="http://schemas.microsoft.com/office/drawing/2014/main" id="{D55F0CCE-4A96-4A53-9C2A-C97D65F6DA10}"/>
                  </a:ext>
                </a:extLst>
              </p:cNvPr>
              <p:cNvSpPr/>
              <p:nvPr/>
            </p:nvSpPr>
            <p:spPr>
              <a:xfrm>
                <a:off x="2959998" y="2936972"/>
                <a:ext cx="90639" cy="71633"/>
              </a:xfrm>
              <a:custGeom>
                <a:cxnLst>
                  <a:cxn ang="0">
                    <a:pos x="wd2" y="hd2"/>
                  </a:cxn>
                  <a:cxn ang="5400000">
                    <a:pos x="wd2" y="hd2"/>
                  </a:cxn>
                  <a:cxn ang="10800000">
                    <a:pos x="wd2" y="hd2"/>
                  </a:cxn>
                  <a:cxn ang="16200000">
                    <a:pos x="wd2" y="hd2"/>
                  </a:cxn>
                </a:cxnLst>
                <a:rect b="b" l="0" r="r" t="0"/>
                <a:pathLst>
                  <a:path extrusionOk="0" h="19717" w="21256">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69" name="Shape 3028">
                <a:extLst>
                  <a:ext uri="{FF2B5EF4-FFF2-40B4-BE49-F238E27FC236}">
                    <a16:creationId xmlns:a16="http://schemas.microsoft.com/office/drawing/2014/main" id="{41577393-10CA-4DB4-8D48-D2B21FB762D8}"/>
                  </a:ext>
                </a:extLst>
              </p:cNvPr>
              <p:cNvSpPr/>
              <p:nvPr/>
            </p:nvSpPr>
            <p:spPr>
              <a:xfrm>
                <a:off x="3203000" y="2484765"/>
                <a:ext cx="88391" cy="100221"/>
              </a:xfrm>
              <a:custGeom>
                <a:cxnLst>
                  <a:cxn ang="0">
                    <a:pos x="wd2" y="hd2"/>
                  </a:cxn>
                  <a:cxn ang="5400000">
                    <a:pos x="wd2" y="hd2"/>
                  </a:cxn>
                  <a:cxn ang="10800000">
                    <a:pos x="wd2" y="hd2"/>
                  </a:cxn>
                  <a:cxn ang="16200000">
                    <a:pos x="wd2" y="hd2"/>
                  </a:cxn>
                </a:cxnLst>
                <a:rect b="b" l="0" r="r" t="0"/>
                <a:pathLst>
                  <a:path extrusionOk="0" h="21013" w="2136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0" name="Shape 3029">
                <a:extLst>
                  <a:ext uri="{FF2B5EF4-FFF2-40B4-BE49-F238E27FC236}">
                    <a16:creationId xmlns:a16="http://schemas.microsoft.com/office/drawing/2014/main" id="{47DA3B54-6577-4EE9-8DD7-D5C8A1C99E0F}"/>
                  </a:ext>
                </a:extLst>
              </p:cNvPr>
              <p:cNvSpPr/>
              <p:nvPr/>
            </p:nvSpPr>
            <p:spPr>
              <a:xfrm>
                <a:off x="3138434" y="2355644"/>
                <a:ext cx="31723" cy="80030"/>
              </a:xfrm>
              <a:custGeom>
                <a:cxnLst>
                  <a:cxn ang="0">
                    <a:pos x="wd2" y="hd2"/>
                  </a:cxn>
                  <a:cxn ang="5400000">
                    <a:pos x="wd2" y="hd2"/>
                  </a:cxn>
                  <a:cxn ang="10800000">
                    <a:pos x="wd2" y="hd2"/>
                  </a:cxn>
                  <a:cxn ang="16200000">
                    <a:pos x="wd2" y="hd2"/>
                  </a:cxn>
                </a:cxnLst>
                <a:rect b="b" l="0" r="r" t="0"/>
                <a:pathLst>
                  <a:path extrusionOk="0" h="20596" w="18239">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1" name="Shape 3030">
                <a:extLst>
                  <a:ext uri="{FF2B5EF4-FFF2-40B4-BE49-F238E27FC236}">
                    <a16:creationId xmlns:a16="http://schemas.microsoft.com/office/drawing/2014/main" id="{F0DD7B88-5E6A-4CBD-8A4D-7EFF00D3D61B}"/>
                  </a:ext>
                </a:extLst>
              </p:cNvPr>
              <p:cNvSpPr/>
              <p:nvPr/>
            </p:nvSpPr>
            <p:spPr>
              <a:xfrm>
                <a:off x="3211370" y="2374913"/>
                <a:ext cx="32779" cy="62096"/>
              </a:xfrm>
              <a:custGeom>
                <a:cxnLst>
                  <a:cxn ang="0">
                    <a:pos x="wd2" y="hd2"/>
                  </a:cxn>
                  <a:cxn ang="5400000">
                    <a:pos x="wd2" y="hd2"/>
                  </a:cxn>
                  <a:cxn ang="10800000">
                    <a:pos x="wd2" y="hd2"/>
                  </a:cxn>
                  <a:cxn ang="16200000">
                    <a:pos x="wd2" y="hd2"/>
                  </a:cxn>
                </a:cxnLst>
                <a:rect b="b" l="0" r="r" t="0"/>
                <a:pathLst>
                  <a:path extrusionOk="0" h="20682" w="20331">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2" name="Shape 3031">
                <a:extLst>
                  <a:ext uri="{FF2B5EF4-FFF2-40B4-BE49-F238E27FC236}">
                    <a16:creationId xmlns:a16="http://schemas.microsoft.com/office/drawing/2014/main" id="{0AAA1060-8314-445C-BD48-A03871BF4E62}"/>
                  </a:ext>
                </a:extLst>
              </p:cNvPr>
              <p:cNvSpPr/>
              <p:nvPr/>
            </p:nvSpPr>
            <p:spPr>
              <a:xfrm>
                <a:off x="3299180" y="2501008"/>
                <a:ext cx="45986" cy="42784"/>
              </a:xfrm>
              <a:custGeom>
                <a:cxnLst>
                  <a:cxn ang="0">
                    <a:pos x="wd2" y="hd2"/>
                  </a:cxn>
                  <a:cxn ang="5400000">
                    <a:pos x="wd2" y="hd2"/>
                  </a:cxn>
                  <a:cxn ang="10800000">
                    <a:pos x="wd2" y="hd2"/>
                  </a:cxn>
                  <a:cxn ang="16200000">
                    <a:pos x="wd2" y="hd2"/>
                  </a:cxn>
                </a:cxnLst>
                <a:rect b="b" l="0" r="r" t="0"/>
                <a:pathLst>
                  <a:path extrusionOk="0" h="20193" w="20495">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3" name="Shape 3032">
                <a:extLst>
                  <a:ext uri="{FF2B5EF4-FFF2-40B4-BE49-F238E27FC236}">
                    <a16:creationId xmlns:a16="http://schemas.microsoft.com/office/drawing/2014/main" id="{8ED4F9F9-407D-4999-9BCE-A09296808A1E}"/>
                  </a:ext>
                </a:extLst>
              </p:cNvPr>
              <p:cNvSpPr/>
              <p:nvPr/>
            </p:nvSpPr>
            <p:spPr>
              <a:xfrm>
                <a:off x="3166549" y="2882896"/>
                <a:ext cx="39331" cy="51198"/>
              </a:xfrm>
              <a:custGeom>
                <a:cxnLst>
                  <a:cxn ang="0">
                    <a:pos x="wd2" y="hd2"/>
                  </a:cxn>
                  <a:cxn ang="5400000">
                    <a:pos x="wd2" y="hd2"/>
                  </a:cxn>
                  <a:cxn ang="10800000">
                    <a:pos x="wd2" y="hd2"/>
                  </a:cxn>
                  <a:cxn ang="16200000">
                    <a:pos x="wd2" y="hd2"/>
                  </a:cxn>
                </a:cxnLst>
                <a:rect b="b" l="0" r="r" t="0"/>
                <a:pathLst>
                  <a:path extrusionOk="0" h="21600" w="21095">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4" name="Shape 3033">
                <a:extLst>
                  <a:ext uri="{FF2B5EF4-FFF2-40B4-BE49-F238E27FC236}">
                    <a16:creationId xmlns:a16="http://schemas.microsoft.com/office/drawing/2014/main" id="{684E0707-6AA2-4B1B-8606-1681E434EC4A}"/>
                  </a:ext>
                </a:extLst>
              </p:cNvPr>
              <p:cNvSpPr/>
              <p:nvPr/>
            </p:nvSpPr>
            <p:spPr>
              <a:xfrm>
                <a:off x="3623486" y="3015233"/>
                <a:ext cx="25185" cy="46132"/>
              </a:xfrm>
              <a:custGeom>
                <a:cxnLst>
                  <a:cxn ang="0">
                    <a:pos x="wd2" y="hd2"/>
                  </a:cxn>
                  <a:cxn ang="5400000">
                    <a:pos x="wd2" y="hd2"/>
                  </a:cxn>
                  <a:cxn ang="10800000">
                    <a:pos x="wd2" y="hd2"/>
                  </a:cxn>
                  <a:cxn ang="16200000">
                    <a:pos x="wd2" y="hd2"/>
                  </a:cxn>
                </a:cxnLst>
                <a:rect b="b" l="0" r="r" t="0"/>
                <a:pathLst>
                  <a:path extrusionOk="0" h="20550" w="2042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5" name="Shape 3034">
                <a:extLst>
                  <a:ext uri="{FF2B5EF4-FFF2-40B4-BE49-F238E27FC236}">
                    <a16:creationId xmlns:a16="http://schemas.microsoft.com/office/drawing/2014/main" id="{9A01CDF3-B1B5-45F4-B3E8-417B1A6E407B}"/>
                  </a:ext>
                </a:extLst>
              </p:cNvPr>
              <p:cNvSpPr/>
              <p:nvPr/>
            </p:nvSpPr>
            <p:spPr>
              <a:xfrm>
                <a:off x="3073816" y="1893408"/>
                <a:ext cx="182120" cy="121550"/>
              </a:xfrm>
              <a:custGeom>
                <a:cxnLst>
                  <a:cxn ang="0">
                    <a:pos x="wd2" y="hd2"/>
                  </a:cxn>
                  <a:cxn ang="5400000">
                    <a:pos x="wd2" y="hd2"/>
                  </a:cxn>
                  <a:cxn ang="10800000">
                    <a:pos x="wd2" y="hd2"/>
                  </a:cxn>
                  <a:cxn ang="16200000">
                    <a:pos x="wd2" y="hd2"/>
                  </a:cxn>
                </a:cxnLst>
                <a:rect b="b" l="0" r="r" t="0"/>
                <a:pathLst>
                  <a:path extrusionOk="0" h="19736" w="2160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6" name="Shape 3035">
                <a:extLst>
                  <a:ext uri="{FF2B5EF4-FFF2-40B4-BE49-F238E27FC236}">
                    <a16:creationId xmlns:a16="http://schemas.microsoft.com/office/drawing/2014/main" id="{5F86C539-6F5A-4C7B-9703-F41B9A0600BF}"/>
                  </a:ext>
                </a:extLst>
              </p:cNvPr>
              <p:cNvSpPr/>
              <p:nvPr/>
            </p:nvSpPr>
            <p:spPr>
              <a:xfrm>
                <a:off x="474573" y="3258821"/>
                <a:ext cx="90962" cy="108940"/>
              </a:xfrm>
              <a:custGeom>
                <a:cxnLst>
                  <a:cxn ang="0">
                    <a:pos x="wd2" y="hd2"/>
                  </a:cxn>
                  <a:cxn ang="5400000">
                    <a:pos x="wd2" y="hd2"/>
                  </a:cxn>
                  <a:cxn ang="10800000">
                    <a:pos x="wd2" y="hd2"/>
                  </a:cxn>
                  <a:cxn ang="16200000">
                    <a:pos x="wd2" y="hd2"/>
                  </a:cxn>
                </a:cxnLst>
                <a:rect b="b" l="0" r="r" t="0"/>
                <a:pathLst>
                  <a:path extrusionOk="0" h="19710" w="2133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7" name="Shape 3036">
                <a:extLst>
                  <a:ext uri="{FF2B5EF4-FFF2-40B4-BE49-F238E27FC236}">
                    <a16:creationId xmlns:a16="http://schemas.microsoft.com/office/drawing/2014/main" id="{D70D4872-66D2-4A56-A665-16764E7C7A43}"/>
                  </a:ext>
                </a:extLst>
              </p:cNvPr>
              <p:cNvSpPr/>
              <p:nvPr/>
            </p:nvSpPr>
            <p:spPr>
              <a:xfrm>
                <a:off x="91019" y="3504751"/>
                <a:ext cx="43778" cy="40292"/>
              </a:xfrm>
              <a:custGeom>
                <a:cxnLst>
                  <a:cxn ang="0">
                    <a:pos x="wd2" y="hd2"/>
                  </a:cxn>
                  <a:cxn ang="5400000">
                    <a:pos x="wd2" y="hd2"/>
                  </a:cxn>
                  <a:cxn ang="10800000">
                    <a:pos x="wd2" y="hd2"/>
                  </a:cxn>
                  <a:cxn ang="16200000">
                    <a:pos x="wd2" y="hd2"/>
                  </a:cxn>
                </a:cxnLst>
                <a:rect b="b" l="0" r="r" t="0"/>
                <a:pathLst>
                  <a:path extrusionOk="0" h="21600" w="20673">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8" name="Shape 3037">
                <a:extLst>
                  <a:ext uri="{FF2B5EF4-FFF2-40B4-BE49-F238E27FC236}">
                    <a16:creationId xmlns:a16="http://schemas.microsoft.com/office/drawing/2014/main" id="{F313BF56-8271-48DC-97F7-AFBA74E7B8A3}"/>
                  </a:ext>
                </a:extLst>
              </p:cNvPr>
              <p:cNvSpPr/>
              <p:nvPr/>
            </p:nvSpPr>
            <p:spPr>
              <a:xfrm>
                <a:off x="1235160" y="3540292"/>
                <a:ext cx="77612" cy="132945"/>
              </a:xfrm>
              <a:custGeom>
                <a:cxnLst>
                  <a:cxn ang="0">
                    <a:pos x="wd2" y="hd2"/>
                  </a:cxn>
                  <a:cxn ang="5400000">
                    <a:pos x="wd2" y="hd2"/>
                  </a:cxn>
                  <a:cxn ang="10800000">
                    <a:pos x="wd2" y="hd2"/>
                  </a:cxn>
                  <a:cxn ang="16200000">
                    <a:pos x="wd2" y="hd2"/>
                  </a:cxn>
                </a:cxnLst>
                <a:rect b="b" l="0" r="r" t="0"/>
                <a:pathLst>
                  <a:path extrusionOk="0" h="20736" w="19973">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79" name="Shape 3038">
                <a:extLst>
                  <a:ext uri="{FF2B5EF4-FFF2-40B4-BE49-F238E27FC236}">
                    <a16:creationId xmlns:a16="http://schemas.microsoft.com/office/drawing/2014/main" id="{D43E9E56-F270-47C7-B5AC-8D8FAE0E58B3}"/>
                  </a:ext>
                </a:extLst>
              </p:cNvPr>
              <p:cNvSpPr/>
              <p:nvPr/>
            </p:nvSpPr>
            <p:spPr>
              <a:xfrm>
                <a:off x="1505542" y="1789195"/>
                <a:ext cx="359402" cy="413952"/>
              </a:xfrm>
              <a:custGeom>
                <a:cxnLst>
                  <a:cxn ang="0">
                    <a:pos x="wd2" y="hd2"/>
                  </a:cxn>
                  <a:cxn ang="5400000">
                    <a:pos x="wd2" y="hd2"/>
                  </a:cxn>
                  <a:cxn ang="10800000">
                    <a:pos x="wd2" y="hd2"/>
                  </a:cxn>
                  <a:cxn ang="16200000">
                    <a:pos x="wd2" y="hd2"/>
                  </a:cxn>
                </a:cxnLst>
                <a:rect b="b" l="0" r="r" t="0"/>
                <a:pathLst>
                  <a:path extrusionOk="0" h="21600" w="2160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0" name="Shape 3039">
                <a:extLst>
                  <a:ext uri="{FF2B5EF4-FFF2-40B4-BE49-F238E27FC236}">
                    <a16:creationId xmlns:a16="http://schemas.microsoft.com/office/drawing/2014/main" id="{B71EB10B-181C-4C1C-BF3C-B8CF3418F980}"/>
                  </a:ext>
                </a:extLst>
              </p:cNvPr>
              <p:cNvSpPr/>
              <p:nvPr/>
            </p:nvSpPr>
            <p:spPr>
              <a:xfrm>
                <a:off x="2310135" y="1833927"/>
                <a:ext cx="220306" cy="340772"/>
              </a:xfrm>
              <a:custGeom>
                <a:cxnLst>
                  <a:cxn ang="0">
                    <a:pos x="wd2" y="hd2"/>
                  </a:cxn>
                  <a:cxn ang="5400000">
                    <a:pos x="wd2" y="hd2"/>
                  </a:cxn>
                  <a:cxn ang="10800000">
                    <a:pos x="wd2" y="hd2"/>
                  </a:cxn>
                  <a:cxn ang="16200000">
                    <a:pos x="wd2" y="hd2"/>
                  </a:cxn>
                </a:cxnLst>
                <a:rect b="b" l="0" r="r" t="0"/>
                <a:pathLst>
                  <a:path extrusionOk="0" h="21457" w="2160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1" name="Shape 3040">
                <a:extLst>
                  <a:ext uri="{FF2B5EF4-FFF2-40B4-BE49-F238E27FC236}">
                    <a16:creationId xmlns:a16="http://schemas.microsoft.com/office/drawing/2014/main" id="{94446BF1-9917-405E-A7E8-1EE9B48E5829}"/>
                  </a:ext>
                </a:extLst>
              </p:cNvPr>
              <p:cNvSpPr/>
              <p:nvPr/>
            </p:nvSpPr>
            <p:spPr>
              <a:xfrm>
                <a:off x="2372720" y="2219027"/>
                <a:ext cx="36729" cy="63928"/>
              </a:xfrm>
              <a:custGeom>
                <a:cxnLst>
                  <a:cxn ang="0">
                    <a:pos x="wd2" y="hd2"/>
                  </a:cxn>
                  <a:cxn ang="5400000">
                    <a:pos x="wd2" y="hd2"/>
                  </a:cxn>
                  <a:cxn ang="10800000">
                    <a:pos x="wd2" y="hd2"/>
                  </a:cxn>
                  <a:cxn ang="16200000">
                    <a:pos x="wd2" y="hd2"/>
                  </a:cxn>
                </a:cxnLst>
                <a:rect b="b" l="0" r="r" t="0"/>
                <a:pathLst>
                  <a:path extrusionOk="0" h="17005" w="17341">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2" name="Shape 3041">
                <a:extLst>
                  <a:ext uri="{FF2B5EF4-FFF2-40B4-BE49-F238E27FC236}">
                    <a16:creationId xmlns:a16="http://schemas.microsoft.com/office/drawing/2014/main" id="{8B97639D-BE99-49F6-91D8-C31B63B64EF8}"/>
                  </a:ext>
                </a:extLst>
              </p:cNvPr>
              <p:cNvSpPr/>
              <p:nvPr/>
            </p:nvSpPr>
            <p:spPr>
              <a:xfrm>
                <a:off x="1584294" y="1335739"/>
                <a:ext cx="271318" cy="278282"/>
              </a:xfrm>
              <a:custGeom>
                <a:cxnLst>
                  <a:cxn ang="0">
                    <a:pos x="wd2" y="hd2"/>
                  </a:cxn>
                  <a:cxn ang="5400000">
                    <a:pos x="wd2" y="hd2"/>
                  </a:cxn>
                  <a:cxn ang="10800000">
                    <a:pos x="wd2" y="hd2"/>
                  </a:cxn>
                  <a:cxn ang="16200000">
                    <a:pos x="wd2" y="hd2"/>
                  </a:cxn>
                </a:cxnLst>
                <a:rect b="b" l="0" r="r" t="0"/>
                <a:pathLst>
                  <a:path extrusionOk="0" h="21444" w="21322">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3" name="Shape 3042">
                <a:extLst>
                  <a:ext uri="{FF2B5EF4-FFF2-40B4-BE49-F238E27FC236}">
                    <a16:creationId xmlns:a16="http://schemas.microsoft.com/office/drawing/2014/main" id="{7041EB29-9A6F-481F-9FB6-9DA225B669AC}"/>
                  </a:ext>
                </a:extLst>
              </p:cNvPr>
              <p:cNvSpPr/>
              <p:nvPr/>
            </p:nvSpPr>
            <p:spPr>
              <a:xfrm>
                <a:off x="1716021" y="1561081"/>
                <a:ext cx="74231" cy="88404"/>
              </a:xfrm>
              <a:custGeom>
                <a:cxnLst>
                  <a:cxn ang="0">
                    <a:pos x="wd2" y="hd2"/>
                  </a:cxn>
                  <a:cxn ang="5400000">
                    <a:pos x="wd2" y="hd2"/>
                  </a:cxn>
                  <a:cxn ang="10800000">
                    <a:pos x="wd2" y="hd2"/>
                  </a:cxn>
                  <a:cxn ang="16200000">
                    <a:pos x="wd2" y="hd2"/>
                  </a:cxn>
                </a:cxnLst>
                <a:rect b="b" l="0" r="r" t="0"/>
                <a:pathLst>
                  <a:path extrusionOk="0" h="21361" w="21168">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4" name="Shape 3043">
                <a:extLst>
                  <a:ext uri="{FF2B5EF4-FFF2-40B4-BE49-F238E27FC236}">
                    <a16:creationId xmlns:a16="http://schemas.microsoft.com/office/drawing/2014/main" id="{67C1D08D-B976-43AE-BF49-27768EE8C11E}"/>
                  </a:ext>
                </a:extLst>
              </p:cNvPr>
              <p:cNvSpPr/>
              <p:nvPr/>
            </p:nvSpPr>
            <p:spPr>
              <a:xfrm>
                <a:off x="1871469" y="1253681"/>
                <a:ext cx="53493" cy="67560"/>
              </a:xfrm>
              <a:custGeom>
                <a:cxnLst>
                  <a:cxn ang="0">
                    <a:pos x="wd2" y="hd2"/>
                  </a:cxn>
                  <a:cxn ang="5400000">
                    <a:pos x="wd2" y="hd2"/>
                  </a:cxn>
                  <a:cxn ang="10800000">
                    <a:pos x="wd2" y="hd2"/>
                  </a:cxn>
                  <a:cxn ang="16200000">
                    <a:pos x="wd2" y="hd2"/>
                  </a:cxn>
                </a:cxnLst>
                <a:rect b="b" l="0" r="r" t="0"/>
                <a:pathLst>
                  <a:path extrusionOk="0" h="20759" w="19452">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5" name="Shape 3044">
                <a:extLst>
                  <a:ext uri="{FF2B5EF4-FFF2-40B4-BE49-F238E27FC236}">
                    <a16:creationId xmlns:a16="http://schemas.microsoft.com/office/drawing/2014/main" id="{640947EF-5826-40E9-93E4-31E98D00D434}"/>
                  </a:ext>
                </a:extLst>
              </p:cNvPr>
              <p:cNvSpPr/>
              <p:nvPr/>
            </p:nvSpPr>
            <p:spPr>
              <a:xfrm>
                <a:off x="1877489" y="1450994"/>
                <a:ext cx="57208" cy="30770"/>
              </a:xfrm>
              <a:custGeom>
                <a:cxnLst>
                  <a:cxn ang="0">
                    <a:pos x="wd2" y="hd2"/>
                  </a:cxn>
                  <a:cxn ang="5400000">
                    <a:pos x="wd2" y="hd2"/>
                  </a:cxn>
                  <a:cxn ang="10800000">
                    <a:pos x="wd2" y="hd2"/>
                  </a:cxn>
                  <a:cxn ang="16200000">
                    <a:pos x="wd2" y="hd2"/>
                  </a:cxn>
                </a:cxnLst>
                <a:rect b="b" l="0" r="r" t="0"/>
                <a:pathLst>
                  <a:path extrusionOk="0" h="20704" w="20812">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6" name="Shape 3045">
                <a:extLst>
                  <a:ext uri="{FF2B5EF4-FFF2-40B4-BE49-F238E27FC236}">
                    <a16:creationId xmlns:a16="http://schemas.microsoft.com/office/drawing/2014/main" id="{7B2F7FC7-1B8A-4F9F-992E-4C8545C738D9}"/>
                  </a:ext>
                </a:extLst>
              </p:cNvPr>
              <p:cNvSpPr/>
              <p:nvPr/>
            </p:nvSpPr>
            <p:spPr>
              <a:xfrm>
                <a:off x="1791923" y="1441780"/>
                <a:ext cx="423491" cy="357569"/>
              </a:xfrm>
              <a:custGeom>
                <a:cxnLst>
                  <a:cxn ang="0">
                    <a:pos x="wd2" y="hd2"/>
                  </a:cxn>
                  <a:cxn ang="5400000">
                    <a:pos x="wd2" y="hd2"/>
                  </a:cxn>
                  <a:cxn ang="10800000">
                    <a:pos x="wd2" y="hd2"/>
                  </a:cxn>
                  <a:cxn ang="16200000">
                    <a:pos x="wd2" y="hd2"/>
                  </a:cxn>
                </a:cxnLst>
                <a:rect b="b" l="0" r="r" t="0"/>
                <a:pathLst>
                  <a:path extrusionOk="0" h="21328" w="2153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7" name="Shape 3046">
                <a:extLst>
                  <a:ext uri="{FF2B5EF4-FFF2-40B4-BE49-F238E27FC236}">
                    <a16:creationId xmlns:a16="http://schemas.microsoft.com/office/drawing/2014/main" id="{249428A6-9BEC-4D20-81F7-CAEA0C2381AD}"/>
                  </a:ext>
                </a:extLst>
              </p:cNvPr>
              <p:cNvSpPr/>
              <p:nvPr/>
            </p:nvSpPr>
            <p:spPr>
              <a:xfrm>
                <a:off x="2232451" y="1658804"/>
                <a:ext cx="53805" cy="71239"/>
              </a:xfrm>
              <a:custGeom>
                <a:cxnLst>
                  <a:cxn ang="0">
                    <a:pos x="wd2" y="hd2"/>
                  </a:cxn>
                  <a:cxn ang="5400000">
                    <a:pos x="wd2" y="hd2"/>
                  </a:cxn>
                  <a:cxn ang="10800000">
                    <a:pos x="wd2" y="hd2"/>
                  </a:cxn>
                  <a:cxn ang="16200000">
                    <a:pos x="wd2" y="hd2"/>
                  </a:cxn>
                </a:cxnLst>
                <a:rect b="b" l="0" r="r" t="0"/>
                <a:pathLst>
                  <a:path extrusionOk="0" h="20315" w="20509">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8" name="Shape 3047">
                <a:extLst>
                  <a:ext uri="{FF2B5EF4-FFF2-40B4-BE49-F238E27FC236}">
                    <a16:creationId xmlns:a16="http://schemas.microsoft.com/office/drawing/2014/main" id="{C874B1CB-E52D-42FD-ABE1-8DD3D0FA43F9}"/>
                  </a:ext>
                </a:extLst>
              </p:cNvPr>
              <p:cNvSpPr/>
              <p:nvPr/>
            </p:nvSpPr>
            <p:spPr>
              <a:xfrm>
                <a:off x="1938492" y="1243709"/>
                <a:ext cx="132247" cy="145587"/>
              </a:xfrm>
              <a:custGeom>
                <a:cxnLst>
                  <a:cxn ang="0">
                    <a:pos x="wd2" y="hd2"/>
                  </a:cxn>
                  <a:cxn ang="5400000">
                    <a:pos x="wd2" y="hd2"/>
                  </a:cxn>
                  <a:cxn ang="10800000">
                    <a:pos x="wd2" y="hd2"/>
                  </a:cxn>
                  <a:cxn ang="16200000">
                    <a:pos x="wd2" y="hd2"/>
                  </a:cxn>
                </a:cxnLst>
                <a:rect b="b" l="0" r="r" t="0"/>
                <a:pathLst>
                  <a:path extrusionOk="0" h="21442" w="21043">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89" name="Shape 3048">
                <a:extLst>
                  <a:ext uri="{FF2B5EF4-FFF2-40B4-BE49-F238E27FC236}">
                    <a16:creationId xmlns:a16="http://schemas.microsoft.com/office/drawing/2014/main" id="{AE90E650-E9F4-414E-A44C-B43A58E705C2}"/>
                  </a:ext>
                </a:extLst>
              </p:cNvPr>
              <p:cNvSpPr/>
              <p:nvPr/>
            </p:nvSpPr>
            <p:spPr>
              <a:xfrm>
                <a:off x="1905976" y="1127297"/>
                <a:ext cx="170828" cy="106080"/>
              </a:xfrm>
              <a:custGeom>
                <a:cxnLst>
                  <a:cxn ang="0">
                    <a:pos x="wd2" y="hd2"/>
                  </a:cxn>
                  <a:cxn ang="5400000">
                    <a:pos x="wd2" y="hd2"/>
                  </a:cxn>
                  <a:cxn ang="10800000">
                    <a:pos x="wd2" y="hd2"/>
                  </a:cxn>
                  <a:cxn ang="16200000">
                    <a:pos x="wd2" y="hd2"/>
                  </a:cxn>
                </a:cxnLst>
                <a:rect b="b" l="0" r="r" t="0"/>
                <a:pathLst>
                  <a:path extrusionOk="0" h="21123" w="21213">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0" name="Shape 3049">
                <a:extLst>
                  <a:ext uri="{FF2B5EF4-FFF2-40B4-BE49-F238E27FC236}">
                    <a16:creationId xmlns:a16="http://schemas.microsoft.com/office/drawing/2014/main" id="{73CB22DB-E101-4D14-9418-D681B9D4BD0D}"/>
                  </a:ext>
                </a:extLst>
              </p:cNvPr>
              <p:cNvSpPr/>
              <p:nvPr/>
            </p:nvSpPr>
            <p:spPr>
              <a:xfrm>
                <a:off x="2204002" y="1025470"/>
                <a:ext cx="246008" cy="281451"/>
              </a:xfrm>
              <a:custGeom>
                <a:cxnLst>
                  <a:cxn ang="0">
                    <a:pos x="wd2" y="hd2"/>
                  </a:cxn>
                  <a:cxn ang="5400000">
                    <a:pos x="wd2" y="hd2"/>
                  </a:cxn>
                  <a:cxn ang="10800000">
                    <a:pos x="wd2" y="hd2"/>
                  </a:cxn>
                  <a:cxn ang="16200000">
                    <a:pos x="wd2" y="hd2"/>
                  </a:cxn>
                </a:cxnLst>
                <a:rect b="b" l="0" r="r" t="0"/>
                <a:pathLst>
                  <a:path extrusionOk="0" h="21274" w="20342">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1" name="Shape 3050">
                <a:extLst>
                  <a:ext uri="{FF2B5EF4-FFF2-40B4-BE49-F238E27FC236}">
                    <a16:creationId xmlns:a16="http://schemas.microsoft.com/office/drawing/2014/main" id="{137242D4-AECF-4B7B-8537-04DF29660245}"/>
                  </a:ext>
                </a:extLst>
              </p:cNvPr>
              <p:cNvSpPr/>
              <p:nvPr/>
            </p:nvSpPr>
            <p:spPr>
              <a:xfrm>
                <a:off x="2311259" y="1281086"/>
                <a:ext cx="58255" cy="56545"/>
              </a:xfrm>
              <a:custGeom>
                <a:cxnLst>
                  <a:cxn ang="0">
                    <a:pos x="wd2" y="hd2"/>
                  </a:cxn>
                  <a:cxn ang="5400000">
                    <a:pos x="wd2" y="hd2"/>
                  </a:cxn>
                  <a:cxn ang="10800000">
                    <a:pos x="wd2" y="hd2"/>
                  </a:cxn>
                  <a:cxn ang="16200000">
                    <a:pos x="wd2" y="hd2"/>
                  </a:cxn>
                </a:cxnLst>
                <a:rect b="b" l="0" r="r" t="0"/>
                <a:pathLst>
                  <a:path extrusionOk="0" h="20569" w="21191">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2" name="Shape 3051">
                <a:extLst>
                  <a:ext uri="{FF2B5EF4-FFF2-40B4-BE49-F238E27FC236}">
                    <a16:creationId xmlns:a16="http://schemas.microsoft.com/office/drawing/2014/main" id="{3101752B-EC83-426C-8B93-019017FC3DD1}"/>
                  </a:ext>
                </a:extLst>
              </p:cNvPr>
              <p:cNvSpPr/>
              <p:nvPr/>
            </p:nvSpPr>
            <p:spPr>
              <a:xfrm>
                <a:off x="2186039" y="1307298"/>
                <a:ext cx="92447" cy="120107"/>
              </a:xfrm>
              <a:custGeom>
                <a:cxnLst>
                  <a:cxn ang="0">
                    <a:pos x="wd2" y="hd2"/>
                  </a:cxn>
                  <a:cxn ang="5400000">
                    <a:pos x="wd2" y="hd2"/>
                  </a:cxn>
                  <a:cxn ang="10800000">
                    <a:pos x="wd2" y="hd2"/>
                  </a:cxn>
                  <a:cxn ang="16200000">
                    <a:pos x="wd2" y="hd2"/>
                  </a:cxn>
                </a:cxnLst>
                <a:rect b="b" l="0" r="r" t="0"/>
                <a:pathLst>
                  <a:path extrusionOk="0" h="20336" w="19381">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3" name="Shape 3052">
                <a:extLst>
                  <a:ext uri="{FF2B5EF4-FFF2-40B4-BE49-F238E27FC236}">
                    <a16:creationId xmlns:a16="http://schemas.microsoft.com/office/drawing/2014/main" id="{5FAD4A9F-C12B-43E7-A3B8-3CC6EEBAE59A}"/>
                  </a:ext>
                </a:extLst>
              </p:cNvPr>
              <p:cNvSpPr/>
              <p:nvPr/>
            </p:nvSpPr>
            <p:spPr>
              <a:xfrm>
                <a:off x="2242004" y="1468425"/>
                <a:ext cx="280252" cy="258442"/>
              </a:xfrm>
              <a:custGeom>
                <a:cxnLst>
                  <a:cxn ang="0">
                    <a:pos x="wd2" y="hd2"/>
                  </a:cxn>
                  <a:cxn ang="5400000">
                    <a:pos x="wd2" y="hd2"/>
                  </a:cxn>
                  <a:cxn ang="10800000">
                    <a:pos x="wd2" y="hd2"/>
                  </a:cxn>
                  <a:cxn ang="16200000">
                    <a:pos x="wd2" y="hd2"/>
                  </a:cxn>
                </a:cxnLst>
                <a:rect b="b" l="0" r="r" t="0"/>
                <a:pathLst>
                  <a:path extrusionOk="0" h="21370" w="21184">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4" name="Shape 3053">
                <a:extLst>
                  <a:ext uri="{FF2B5EF4-FFF2-40B4-BE49-F238E27FC236}">
                    <a16:creationId xmlns:a16="http://schemas.microsoft.com/office/drawing/2014/main" id="{9B7B1368-16F7-4913-9059-8ECF530961EA}"/>
                  </a:ext>
                </a:extLst>
              </p:cNvPr>
              <p:cNvSpPr/>
              <p:nvPr/>
            </p:nvSpPr>
            <p:spPr>
              <a:xfrm>
                <a:off x="2513868" y="1635030"/>
                <a:ext cx="117487" cy="150821"/>
              </a:xfrm>
              <a:custGeom>
                <a:cxnLst>
                  <a:cxn ang="0">
                    <a:pos x="wd2" y="hd2"/>
                  </a:cxn>
                  <a:cxn ang="5400000">
                    <a:pos x="wd2" y="hd2"/>
                  </a:cxn>
                  <a:cxn ang="10800000">
                    <a:pos x="wd2" y="hd2"/>
                  </a:cxn>
                  <a:cxn ang="16200000">
                    <a:pos x="wd2" y="hd2"/>
                  </a:cxn>
                </a:cxnLst>
                <a:rect b="b" l="0" r="r" t="0"/>
                <a:pathLst>
                  <a:path extrusionOk="0" h="21416" w="21256">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5" name="Shape 3054">
                <a:extLst>
                  <a:ext uri="{FF2B5EF4-FFF2-40B4-BE49-F238E27FC236}">
                    <a16:creationId xmlns:a16="http://schemas.microsoft.com/office/drawing/2014/main" id="{D0ED27D2-8FF4-4E54-A7F3-2B4916807EF0}"/>
                  </a:ext>
                </a:extLst>
              </p:cNvPr>
              <p:cNvSpPr/>
              <p:nvPr/>
            </p:nvSpPr>
            <p:spPr>
              <a:xfrm>
                <a:off x="2507194" y="1419366"/>
                <a:ext cx="621038" cy="383658"/>
              </a:xfrm>
              <a:custGeom>
                <a:cxnLst>
                  <a:cxn ang="0">
                    <a:pos x="wd2" y="hd2"/>
                  </a:cxn>
                  <a:cxn ang="5400000">
                    <a:pos x="wd2" y="hd2"/>
                  </a:cxn>
                  <a:cxn ang="10800000">
                    <a:pos x="wd2" y="hd2"/>
                  </a:cxn>
                  <a:cxn ang="16200000">
                    <a:pos x="wd2" y="hd2"/>
                  </a:cxn>
                </a:cxnLst>
                <a:rect b="b" l="0" r="r" t="0"/>
                <a:pathLst>
                  <a:path extrusionOk="0" h="21281" w="21129">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6" name="Shape 3055">
                <a:extLst>
                  <a:ext uri="{FF2B5EF4-FFF2-40B4-BE49-F238E27FC236}">
                    <a16:creationId xmlns:a16="http://schemas.microsoft.com/office/drawing/2014/main" id="{73B81632-ABF5-4274-A45D-4AA0B9B03386}"/>
                  </a:ext>
                </a:extLst>
              </p:cNvPr>
              <p:cNvSpPr/>
              <p:nvPr/>
            </p:nvSpPr>
            <p:spPr>
              <a:xfrm>
                <a:off x="2452246" y="1130247"/>
                <a:ext cx="195009" cy="235630"/>
              </a:xfrm>
              <a:custGeom>
                <a:cxnLst>
                  <a:cxn ang="0">
                    <a:pos x="wd2" y="hd2"/>
                  </a:cxn>
                  <a:cxn ang="5400000">
                    <a:pos x="wd2" y="hd2"/>
                  </a:cxn>
                  <a:cxn ang="10800000">
                    <a:pos x="wd2" y="hd2"/>
                  </a:cxn>
                  <a:cxn ang="16200000">
                    <a:pos x="wd2" y="hd2"/>
                  </a:cxn>
                </a:cxnLst>
                <a:rect b="b" l="0" r="r" t="0"/>
                <a:pathLst>
                  <a:path extrusionOk="0" h="21260" w="20381">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97" name="Shape 3056">
                <a:extLst>
                  <a:ext uri="{FF2B5EF4-FFF2-40B4-BE49-F238E27FC236}">
                    <a16:creationId xmlns:a16="http://schemas.microsoft.com/office/drawing/2014/main" id="{3B73682D-A64E-4055-87A7-9721AAA7D785}"/>
                  </a:ext>
                </a:extLst>
              </p:cNvPr>
              <p:cNvSpPr/>
              <p:nvPr/>
            </p:nvSpPr>
            <p:spPr>
              <a:xfrm>
                <a:off x="2385006" y="851956"/>
                <a:ext cx="78043" cy="130959"/>
              </a:xfrm>
              <a:custGeom>
                <a:cxnLst>
                  <a:cxn ang="0">
                    <a:pos x="wd2" y="hd2"/>
                  </a:cxn>
                  <a:cxn ang="5400000">
                    <a:pos x="wd2" y="hd2"/>
                  </a:cxn>
                  <a:cxn ang="10800000">
                    <a:pos x="wd2" y="hd2"/>
                  </a:cxn>
                  <a:cxn ang="16200000">
                    <a:pos x="wd2" y="hd2"/>
                  </a:cxn>
                </a:cxnLst>
                <a:rect b="b" l="0" r="r" t="0"/>
                <a:pathLst>
                  <a:path extrusionOk="0" h="21264" w="20758">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201" name="Shape 3057">
                <a:extLst>
                  <a:ext uri="{FF2B5EF4-FFF2-40B4-BE49-F238E27FC236}">
                    <a16:creationId xmlns:a16="http://schemas.microsoft.com/office/drawing/2014/main" id="{C835DD19-6D03-498D-BC57-8ED315C6D2FC}"/>
                  </a:ext>
                </a:extLst>
              </p:cNvPr>
              <p:cNvSpPr/>
              <p:nvPr/>
            </p:nvSpPr>
            <p:spPr>
              <a:xfrm>
                <a:off x="2713149" y="1326295"/>
                <a:ext cx="49125" cy="77397"/>
              </a:xfrm>
              <a:custGeom>
                <a:cxnLst>
                  <a:cxn ang="0">
                    <a:pos x="wd2" y="hd2"/>
                  </a:cxn>
                  <a:cxn ang="5400000">
                    <a:pos x="wd2" y="hd2"/>
                  </a:cxn>
                  <a:cxn ang="10800000">
                    <a:pos x="wd2" y="hd2"/>
                  </a:cxn>
                  <a:cxn ang="16200000">
                    <a:pos x="wd2" y="hd2"/>
                  </a:cxn>
                </a:cxnLst>
                <a:rect b="b" l="0" r="r" t="0"/>
                <a:pathLst>
                  <a:path extrusionOk="0" h="20588" w="18727">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203" name="Shape 3058">
                <a:extLst>
                  <a:ext uri="{FF2B5EF4-FFF2-40B4-BE49-F238E27FC236}">
                    <a16:creationId xmlns:a16="http://schemas.microsoft.com/office/drawing/2014/main" id="{6823C51A-50A8-4895-AE14-B844D16C6E8E}"/>
                  </a:ext>
                </a:extLst>
              </p:cNvPr>
              <p:cNvSpPr/>
              <p:nvPr/>
            </p:nvSpPr>
            <p:spPr>
              <a:xfrm>
                <a:off x="2518537" y="157281"/>
                <a:ext cx="1244267" cy="1403797"/>
              </a:xfrm>
              <a:custGeom>
                <a:cxnLst>
                  <a:cxn ang="0">
                    <a:pos x="wd2" y="hd2"/>
                  </a:cxn>
                  <a:cxn ang="5400000">
                    <a:pos x="wd2" y="hd2"/>
                  </a:cxn>
                  <a:cxn ang="10800000">
                    <a:pos x="wd2" y="hd2"/>
                  </a:cxn>
                  <a:cxn ang="16200000">
                    <a:pos x="wd2" y="hd2"/>
                  </a:cxn>
                </a:cxnLst>
                <a:rect b="b" l="0" r="r" t="0"/>
                <a:pathLst>
                  <a:path extrusionOk="0" h="21555" w="21526">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nvGrpSpPr>
              <p:cNvPr id="204" name="Group 3061">
                <a:extLst>
                  <a:ext uri="{FF2B5EF4-FFF2-40B4-BE49-F238E27FC236}">
                    <a16:creationId xmlns:a16="http://schemas.microsoft.com/office/drawing/2014/main" id="{62251188-98A0-4D3D-8C04-51D9C6741B99}"/>
                  </a:ext>
                </a:extLst>
              </p:cNvPr>
              <p:cNvGrpSpPr/>
              <p:nvPr/>
            </p:nvGrpSpPr>
            <p:grpSpPr>
              <a:xfrm>
                <a:off x="3368990" y="-1"/>
                <a:ext cx="2164353" cy="3175709"/>
                <a:chExt cx="2164351" cy="3175707"/>
              </a:xfrm>
            </p:grpSpPr>
            <p:sp>
              <p:nvSpPr>
                <p:cNvPr id="205" name="Shape 3059">
                  <a:extLst>
                    <a:ext uri="{FF2B5EF4-FFF2-40B4-BE49-F238E27FC236}">
                      <a16:creationId xmlns:a16="http://schemas.microsoft.com/office/drawing/2014/main" id="{40CAEA97-D873-4729-803B-B8C614BA5EDB}"/>
                    </a:ext>
                  </a:extLst>
                </p:cNvPr>
                <p:cNvSpPr/>
                <p:nvPr/>
              </p:nvSpPr>
              <p:spPr>
                <a:xfrm>
                  <a:off x="0" y="0"/>
                  <a:ext cx="2164352" cy="3175708"/>
                </a:xfrm>
                <a:custGeom>
                  <a:cxnLst>
                    <a:cxn ang="0">
                      <a:pos x="wd2" y="hd2"/>
                    </a:cxn>
                    <a:cxn ang="5400000">
                      <a:pos x="wd2" y="hd2"/>
                    </a:cxn>
                    <a:cxn ang="10800000">
                      <a:pos x="wd2" y="hd2"/>
                    </a:cxn>
                    <a:cxn ang="16200000">
                      <a:pos x="wd2" y="hd2"/>
                    </a:cxn>
                  </a:cxnLst>
                  <a:rect b="b" l="0" r="r" t="0"/>
                  <a:pathLst>
                    <a:path extrusionOk="0" h="21592" w="21591">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209" name="Shape 3060">
                  <a:extLst>
                    <a:ext uri="{FF2B5EF4-FFF2-40B4-BE49-F238E27FC236}">
                      <a16:creationId xmlns:a16="http://schemas.microsoft.com/office/drawing/2014/main" id="{58681505-86D5-4976-9D71-7AE418F55195}"/>
                    </a:ext>
                  </a:extLst>
                </p:cNvPr>
                <p:cNvSpPr/>
                <p:nvPr/>
              </p:nvSpPr>
              <p:spPr>
                <a:xfrm>
                  <a:off x="1888727" y="1654073"/>
                  <a:ext cx="70750" cy="77689"/>
                </a:xfrm>
                <a:custGeom>
                  <a:cxnLst>
                    <a:cxn ang="0">
                      <a:pos x="wd2" y="hd2"/>
                    </a:cxn>
                    <a:cxn ang="5400000">
                      <a:pos x="wd2" y="hd2"/>
                    </a:cxn>
                    <a:cxn ang="10800000">
                      <a:pos x="wd2" y="hd2"/>
                    </a:cxn>
                    <a:cxn ang="16200000">
                      <a:pos x="wd2" y="hd2"/>
                    </a:cxn>
                  </a:cxnLst>
                  <a:rect b="b" l="0" r="r" t="0"/>
                  <a:pathLst>
                    <a:path extrusionOk="0" h="20666" w="1882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929292"/>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grpSp>
        <p:grpSp>
          <p:nvGrpSpPr>
            <p:cNvPr id="51" name="Group 3075">
              <a:extLst>
                <a:ext uri="{FF2B5EF4-FFF2-40B4-BE49-F238E27FC236}">
                  <a16:creationId xmlns:a16="http://schemas.microsoft.com/office/drawing/2014/main" id="{0576504F-408D-469B-BAAF-B16BDC798655}"/>
                </a:ext>
              </a:extLst>
            </p:cNvPr>
            <p:cNvGrpSpPr/>
            <p:nvPr/>
          </p:nvGrpSpPr>
          <p:grpSpPr>
            <a:xfrm>
              <a:off x="9952239" y="5916738"/>
              <a:ext cx="2356573" cy="1774942"/>
              <a:chExt cx="2356572" cy="1774940"/>
            </a:xfrm>
          </p:grpSpPr>
          <p:sp>
            <p:nvSpPr>
              <p:cNvPr id="130" name="Shape 3063">
                <a:extLst>
                  <a:ext uri="{FF2B5EF4-FFF2-40B4-BE49-F238E27FC236}">
                    <a16:creationId xmlns:a16="http://schemas.microsoft.com/office/drawing/2014/main" id="{5FA2E947-D70F-406A-8AE2-C429443C7960}"/>
                  </a:ext>
                </a:extLst>
              </p:cNvPr>
              <p:cNvSpPr/>
              <p:nvPr/>
            </p:nvSpPr>
            <p:spPr>
              <a:xfrm>
                <a:off x="1231704" y="46366"/>
                <a:ext cx="170428" cy="104093"/>
              </a:xfrm>
              <a:custGeom>
                <a:cxnLst>
                  <a:cxn ang="0">
                    <a:pos x="wd2" y="hd2"/>
                  </a:cxn>
                  <a:cxn ang="5400000">
                    <a:pos x="wd2" y="hd2"/>
                  </a:cxn>
                  <a:cxn ang="10800000">
                    <a:pos x="wd2" y="hd2"/>
                  </a:cxn>
                  <a:cxn ang="16200000">
                    <a:pos x="wd2" y="hd2"/>
                  </a:cxn>
                </a:cxnLst>
                <a:rect b="b" l="0" r="r" t="0"/>
                <a:pathLst>
                  <a:path extrusionOk="0" h="21260" w="20521">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1" name="Shape 3064">
                <a:extLst>
                  <a:ext uri="{FF2B5EF4-FFF2-40B4-BE49-F238E27FC236}">
                    <a16:creationId xmlns:a16="http://schemas.microsoft.com/office/drawing/2014/main" id="{B838FCA8-408F-4F84-8981-DFAE29095DD9}"/>
                  </a:ext>
                </a:extLst>
              </p:cNvPr>
              <p:cNvSpPr/>
              <p:nvPr/>
            </p:nvSpPr>
            <p:spPr>
              <a:xfrm>
                <a:off x="-1" y="302192"/>
                <a:ext cx="1405766" cy="1117184"/>
              </a:xfrm>
              <a:custGeom>
                <a:cxnLst>
                  <a:cxn ang="0">
                    <a:pos x="wd2" y="hd2"/>
                  </a:cxn>
                  <a:cxn ang="5400000">
                    <a:pos x="wd2" y="hd2"/>
                  </a:cxn>
                  <a:cxn ang="10800000">
                    <a:pos x="wd2" y="hd2"/>
                  </a:cxn>
                  <a:cxn ang="16200000">
                    <a:pos x="wd2" y="hd2"/>
                  </a:cxn>
                </a:cxnLst>
                <a:rect b="b" l="0" r="r" t="0"/>
                <a:pathLst>
                  <a:path extrusionOk="0" h="21539" w="21543">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2" name="Shape 3065">
                <a:extLst>
                  <a:ext uri="{FF2B5EF4-FFF2-40B4-BE49-F238E27FC236}">
                    <a16:creationId xmlns:a16="http://schemas.microsoft.com/office/drawing/2014/main" id="{D715A6E3-7BAA-40A7-8194-4F13A8C161B3}"/>
                  </a:ext>
                </a:extLst>
              </p:cNvPr>
              <p:cNvSpPr/>
              <p:nvPr/>
            </p:nvSpPr>
            <p:spPr>
              <a:xfrm>
                <a:off x="1209537" y="1423719"/>
                <a:ext cx="30161" cy="44686"/>
              </a:xfrm>
              <a:custGeom>
                <a:cxnLst>
                  <a:cxn ang="0">
                    <a:pos x="wd2" y="hd2"/>
                  </a:cxn>
                  <a:cxn ang="5400000">
                    <a:pos x="wd2" y="hd2"/>
                  </a:cxn>
                  <a:cxn ang="10800000">
                    <a:pos x="wd2" y="hd2"/>
                  </a:cxn>
                  <a:cxn ang="16200000">
                    <a:pos x="wd2" y="hd2"/>
                  </a:cxn>
                </a:cxnLst>
                <a:rect b="b" l="0" r="r" t="0"/>
                <a:pathLst>
                  <a:path extrusionOk="0" h="21098" w="18696">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A9A9A9"/>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3" name="Shape 3066">
                <a:extLst>
                  <a:ext uri="{FF2B5EF4-FFF2-40B4-BE49-F238E27FC236}">
                    <a16:creationId xmlns:a16="http://schemas.microsoft.com/office/drawing/2014/main" id="{BFA78F4A-8824-45C1-9812-81ED90F990D2}"/>
                  </a:ext>
                </a:extLst>
              </p:cNvPr>
              <p:cNvSpPr/>
              <p:nvPr/>
            </p:nvSpPr>
            <p:spPr>
              <a:xfrm>
                <a:off x="1091078" y="1472813"/>
                <a:ext cx="144308" cy="157577"/>
              </a:xfrm>
              <a:custGeom>
                <a:cxnLst>
                  <a:cxn ang="0">
                    <a:pos x="wd2" y="hd2"/>
                  </a:cxn>
                  <a:cxn ang="5400000">
                    <a:pos x="wd2" y="hd2"/>
                  </a:cxn>
                  <a:cxn ang="10800000">
                    <a:pos x="wd2" y="hd2"/>
                  </a:cxn>
                  <a:cxn ang="16200000">
                    <a:pos x="wd2" y="hd2"/>
                  </a:cxn>
                </a:cxnLst>
                <a:rect b="b" l="0" r="r" t="0"/>
                <a:pathLst>
                  <a:path extrusionOk="0" h="21600" w="21253">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2"/>
                      <a:pt x="19892" y="3375"/>
                      <a:pt x="18889" y="3206"/>
                    </a:cubicBezTo>
                    <a:cubicBezTo>
                      <a:pt x="17157" y="2784"/>
                      <a:pt x="15517" y="2447"/>
                      <a:pt x="13968" y="2278"/>
                    </a:cubicBezTo>
                    <a:cubicBezTo>
                      <a:pt x="13785" y="2278"/>
                      <a:pt x="13330" y="2109"/>
                      <a:pt x="13147" y="2278"/>
                    </a:cubicBezTo>
                    <a:cubicBezTo>
                      <a:pt x="12418" y="2447"/>
                      <a:pt x="12054" y="3544"/>
                      <a:pt x="11233" y="3712"/>
                    </a:cubicBezTo>
                    <a:cubicBezTo>
                      <a:pt x="10322" y="4050"/>
                      <a:pt x="9593" y="2953"/>
                      <a:pt x="8773" y="2447"/>
                    </a:cubicBezTo>
                    <a:cubicBezTo>
                      <a:pt x="7223" y="1434"/>
                      <a:pt x="5309" y="1941"/>
                      <a:pt x="3578" y="844"/>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4" name="Shape 3067">
                <a:extLst>
                  <a:ext uri="{FF2B5EF4-FFF2-40B4-BE49-F238E27FC236}">
                    <a16:creationId xmlns:a16="http://schemas.microsoft.com/office/drawing/2014/main" id="{AA88788C-EB58-4B76-A5D6-F0E3F099BC5F}"/>
                  </a:ext>
                </a:extLst>
              </p:cNvPr>
              <p:cNvSpPr/>
              <p:nvPr/>
            </p:nvSpPr>
            <p:spPr>
              <a:xfrm>
                <a:off x="2090968" y="1214824"/>
                <a:ext cx="209393" cy="335397"/>
              </a:xfrm>
              <a:custGeom>
                <a:cxnLst>
                  <a:cxn ang="0">
                    <a:pos x="wd2" y="hd2"/>
                  </a:cxn>
                  <a:cxn ang="5400000">
                    <a:pos x="wd2" y="hd2"/>
                  </a:cxn>
                  <a:cxn ang="10800000">
                    <a:pos x="wd2" y="hd2"/>
                  </a:cxn>
                  <a:cxn ang="16200000">
                    <a:pos x="wd2" y="hd2"/>
                  </a:cxn>
                </a:cxnLst>
                <a:rect b="b" l="0" r="r" t="0"/>
                <a:pathLst>
                  <a:path extrusionOk="0" h="20788" w="21322">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5" name="Shape 3068">
                <a:extLst>
                  <a:ext uri="{FF2B5EF4-FFF2-40B4-BE49-F238E27FC236}">
                    <a16:creationId xmlns:a16="http://schemas.microsoft.com/office/drawing/2014/main" id="{D7CBF010-48AA-4BA6-B3B2-B85CF593CA0C}"/>
                  </a:ext>
                </a:extLst>
              </p:cNvPr>
              <p:cNvSpPr/>
              <p:nvPr/>
            </p:nvSpPr>
            <p:spPr>
              <a:xfrm>
                <a:off x="1875501" y="1481364"/>
                <a:ext cx="288490" cy="293577"/>
              </a:xfrm>
              <a:custGeom>
                <a:cxnLst>
                  <a:cxn ang="0">
                    <a:pos x="wd2" y="hd2"/>
                  </a:cxn>
                  <a:cxn ang="5400000">
                    <a:pos x="wd2" y="hd2"/>
                  </a:cxn>
                  <a:cxn ang="10800000">
                    <a:pos x="wd2" y="hd2"/>
                  </a:cxn>
                  <a:cxn ang="16200000">
                    <a:pos x="wd2" y="hd2"/>
                  </a:cxn>
                </a:cxnLst>
                <a:rect b="b" l="0" r="r" t="0"/>
                <a:pathLst>
                  <a:path extrusionOk="0" h="20435" w="2160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6" name="Shape 3069">
                <a:extLst>
                  <a:ext uri="{FF2B5EF4-FFF2-40B4-BE49-F238E27FC236}">
                    <a16:creationId xmlns:a16="http://schemas.microsoft.com/office/drawing/2014/main" id="{BB60D81B-C0C5-498A-9E88-E8FB1508F52F}"/>
                  </a:ext>
                </a:extLst>
              </p:cNvPr>
              <p:cNvSpPr/>
              <p:nvPr/>
            </p:nvSpPr>
            <p:spPr>
              <a:xfrm>
                <a:off x="1773840" y="609393"/>
                <a:ext cx="119150" cy="126398"/>
              </a:xfrm>
              <a:custGeom>
                <a:cxnLst>
                  <a:cxn ang="0">
                    <a:pos x="wd2" y="hd2"/>
                  </a:cxn>
                  <a:cxn ang="5400000">
                    <a:pos x="wd2" y="hd2"/>
                  </a:cxn>
                  <a:cxn ang="10800000">
                    <a:pos x="wd2" y="hd2"/>
                  </a:cxn>
                  <a:cxn ang="16200000">
                    <a:pos x="wd2" y="hd2"/>
                  </a:cxn>
                </a:cxnLst>
                <a:rect b="b" l="0" r="r" t="0"/>
                <a:pathLst>
                  <a:path extrusionOk="0" h="21401" w="21074">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7" name="Shape 3070">
                <a:extLst>
                  <a:ext uri="{FF2B5EF4-FFF2-40B4-BE49-F238E27FC236}">
                    <a16:creationId xmlns:a16="http://schemas.microsoft.com/office/drawing/2014/main" id="{57E0C38C-D3DB-4003-9B8E-0DA9AA6B666D}"/>
                  </a:ext>
                </a:extLst>
              </p:cNvPr>
              <p:cNvSpPr/>
              <p:nvPr/>
            </p:nvSpPr>
            <p:spPr>
              <a:xfrm>
                <a:off x="2249159" y="529121"/>
                <a:ext cx="64893" cy="46696"/>
              </a:xfrm>
              <a:custGeom>
                <a:cxnLst>
                  <a:cxn ang="0">
                    <a:pos x="wd2" y="hd2"/>
                  </a:cxn>
                  <a:cxn ang="5400000">
                    <a:pos x="wd2" y="hd2"/>
                  </a:cxn>
                  <a:cxn ang="10800000">
                    <a:pos x="wd2" y="hd2"/>
                  </a:cxn>
                  <a:cxn ang="16200000">
                    <a:pos x="wd2" y="hd2"/>
                  </a:cxn>
                </a:cxnLst>
                <a:rect b="b" l="0" r="r" t="0"/>
                <a:pathLst>
                  <a:path extrusionOk="0" h="20804" w="20742">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39" name="Shape 3071">
                <a:extLst>
                  <a:ext uri="{FF2B5EF4-FFF2-40B4-BE49-F238E27FC236}">
                    <a16:creationId xmlns:a16="http://schemas.microsoft.com/office/drawing/2014/main" id="{C9EB8000-B816-4149-8370-5D950B7054E4}"/>
                  </a:ext>
                </a:extLst>
              </p:cNvPr>
              <p:cNvSpPr/>
              <p:nvPr/>
            </p:nvSpPr>
            <p:spPr>
              <a:xfrm>
                <a:off x="2314265" y="483717"/>
                <a:ext cx="42308" cy="38407"/>
              </a:xfrm>
              <a:custGeom>
                <a:cxnLst>
                  <a:cxn ang="0">
                    <a:pos x="wd2" y="hd2"/>
                  </a:cxn>
                  <a:cxn ang="5400000">
                    <a:pos x="wd2" y="hd2"/>
                  </a:cxn>
                  <a:cxn ang="10800000">
                    <a:pos x="wd2" y="hd2"/>
                  </a:cxn>
                  <a:cxn ang="16200000">
                    <a:pos x="wd2" y="hd2"/>
                  </a:cxn>
                </a:cxnLst>
                <a:rect b="b" l="0" r="r" t="0"/>
                <a:pathLst>
                  <a:path extrusionOk="0" h="20589" w="16947">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A9A9A9"/>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40" name="Shape 3072">
                <a:extLst>
                  <a:ext uri="{FF2B5EF4-FFF2-40B4-BE49-F238E27FC236}">
                    <a16:creationId xmlns:a16="http://schemas.microsoft.com/office/drawing/2014/main" id="{01BF7A3E-114A-469A-861C-6E06C131E5F3}"/>
                  </a:ext>
                </a:extLst>
              </p:cNvPr>
              <p:cNvSpPr/>
              <p:nvPr/>
            </p:nvSpPr>
            <p:spPr>
              <a:xfrm>
                <a:off x="2328255" y="548213"/>
                <a:ext cx="26206" cy="31037"/>
              </a:xfrm>
              <a:custGeom>
                <a:cxnLst>
                  <a:cxn ang="0">
                    <a:pos x="wd2" y="hd2"/>
                  </a:cxn>
                  <a:cxn ang="5400000">
                    <a:pos x="wd2" y="hd2"/>
                  </a:cxn>
                  <a:cxn ang="10800000">
                    <a:pos x="wd2" y="hd2"/>
                  </a:cxn>
                  <a:cxn ang="16200000">
                    <a:pos x="wd2" y="hd2"/>
                  </a:cxn>
                </a:cxnLst>
                <a:rect b="b" l="0" r="r" t="0"/>
                <a:pathLst>
                  <a:path extrusionOk="0" h="20869" w="21247">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43" name="Shape 3073">
                <a:extLst>
                  <a:ext uri="{FF2B5EF4-FFF2-40B4-BE49-F238E27FC236}">
                    <a16:creationId xmlns:a16="http://schemas.microsoft.com/office/drawing/2014/main" id="{AB956525-FB08-4ADD-B698-057F6383549D}"/>
                  </a:ext>
                </a:extLst>
              </p:cNvPr>
              <p:cNvSpPr/>
              <p:nvPr/>
            </p:nvSpPr>
            <p:spPr>
              <a:xfrm>
                <a:off x="1866886" y="434139"/>
                <a:ext cx="62535" cy="68721"/>
              </a:xfrm>
              <a:custGeom>
                <a:cxnLst>
                  <a:cxn ang="0">
                    <a:pos x="wd2" y="hd2"/>
                  </a:cxn>
                  <a:cxn ang="5400000">
                    <a:pos x="wd2" y="hd2"/>
                  </a:cxn>
                  <a:cxn ang="10800000">
                    <a:pos x="wd2" y="hd2"/>
                  </a:cxn>
                  <a:cxn ang="16200000">
                    <a:pos x="wd2" y="hd2"/>
                  </a:cxn>
                </a:cxnLst>
                <a:rect b="b" l="0" r="r" t="0"/>
                <a:pathLst>
                  <a:path extrusionOk="0" h="19596" w="20835">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45" name="Shape 3074">
                <a:extLst>
                  <a:ext uri="{FF2B5EF4-FFF2-40B4-BE49-F238E27FC236}">
                    <a16:creationId xmlns:a16="http://schemas.microsoft.com/office/drawing/2014/main" id="{EDCFDBA8-37F5-40F4-9EA6-EE938E2D8C21}"/>
                  </a:ext>
                </a:extLst>
              </p:cNvPr>
              <p:cNvSpPr/>
              <p:nvPr/>
            </p:nvSpPr>
            <p:spPr>
              <a:xfrm>
                <a:off x="990209" y="0"/>
                <a:ext cx="317931" cy="297859"/>
              </a:xfrm>
              <a:custGeom>
                <a:cxnLst>
                  <a:cxn ang="0">
                    <a:pos x="wd2" y="hd2"/>
                  </a:cxn>
                  <a:cxn ang="5400000">
                    <a:pos x="wd2" y="hd2"/>
                  </a:cxn>
                  <a:cxn ang="10800000">
                    <a:pos x="wd2" y="hd2"/>
                  </a:cxn>
                  <a:cxn ang="16200000">
                    <a:pos x="wd2" y="hd2"/>
                  </a:cxn>
                </a:cxnLst>
                <a:rect b="b" l="0" r="r" t="0"/>
                <a:pathLst>
                  <a:path extrusionOk="0" h="21489" w="21379">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grpSp>
          <p:nvGrpSpPr>
            <p:cNvPr id="52" name="Group 3118">
              <a:extLst>
                <a:ext uri="{FF2B5EF4-FFF2-40B4-BE49-F238E27FC236}">
                  <a16:creationId xmlns:a16="http://schemas.microsoft.com/office/drawing/2014/main" id="{C0272701-F381-4566-B4DA-A4FF9A1D4C36}"/>
                </a:ext>
              </a:extLst>
            </p:cNvPr>
            <p:cNvGrpSpPr/>
            <p:nvPr/>
          </p:nvGrpSpPr>
          <p:grpSpPr>
            <a:xfrm>
              <a:off x="6854833" y="629468"/>
              <a:ext cx="5845168" cy="5552996"/>
              <a:chExt cx="5845166" cy="5552994"/>
            </a:xfrm>
          </p:grpSpPr>
          <p:sp>
            <p:nvSpPr>
              <p:cNvPr id="88" name="Shape 3076">
                <a:extLst>
                  <a:ext uri="{FF2B5EF4-FFF2-40B4-BE49-F238E27FC236}">
                    <a16:creationId xmlns:a16="http://schemas.microsoft.com/office/drawing/2014/main" id="{490E374E-1D48-4FF5-93B4-5AB048D17A7C}"/>
                  </a:ext>
                </a:extLst>
              </p:cNvPr>
              <p:cNvSpPr/>
              <p:nvPr/>
            </p:nvSpPr>
            <p:spPr>
              <a:xfrm>
                <a:off x="1891761" y="4846708"/>
                <a:ext cx="91228" cy="135167"/>
              </a:xfrm>
              <a:custGeom>
                <a:cxnLst>
                  <a:cxn ang="0">
                    <a:pos x="wd2" y="hd2"/>
                  </a:cxn>
                  <a:cxn ang="5400000">
                    <a:pos x="wd2" y="hd2"/>
                  </a:cxn>
                  <a:cxn ang="10800000">
                    <a:pos x="wd2" y="hd2"/>
                  </a:cxn>
                  <a:cxn ang="16200000">
                    <a:pos x="wd2" y="hd2"/>
                  </a:cxn>
                </a:cxnLst>
                <a:rect b="b" l="0" r="r" t="0"/>
                <a:pathLst>
                  <a:path extrusionOk="0" h="21082" w="2139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9" name="Shape 3077">
                <a:extLst>
                  <a:ext uri="{FF2B5EF4-FFF2-40B4-BE49-F238E27FC236}">
                    <a16:creationId xmlns:a16="http://schemas.microsoft.com/office/drawing/2014/main" id="{36552359-7A95-42BD-B443-083C4ED4A934}"/>
                  </a:ext>
                </a:extLst>
              </p:cNvPr>
              <p:cNvSpPr/>
              <p:nvPr/>
            </p:nvSpPr>
            <p:spPr>
              <a:xfrm>
                <a:off x="2456735" y="4979725"/>
                <a:ext cx="364464" cy="407173"/>
              </a:xfrm>
              <a:custGeom>
                <a:cxnLst>
                  <a:cxn ang="0">
                    <a:pos x="wd2" y="hd2"/>
                  </a:cxn>
                  <a:cxn ang="5400000">
                    <a:pos x="wd2" y="hd2"/>
                  </a:cxn>
                  <a:cxn ang="10800000">
                    <a:pos x="wd2" y="hd2"/>
                  </a:cxn>
                  <a:cxn ang="16200000">
                    <a:pos x="wd2" y="hd2"/>
                  </a:cxn>
                </a:cxnLst>
                <a:rect b="b" l="0" r="r" t="0"/>
                <a:pathLst>
                  <a:path extrusionOk="0" h="21107" w="21103">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0" name="Shape 3078">
                <a:extLst>
                  <a:ext uri="{FF2B5EF4-FFF2-40B4-BE49-F238E27FC236}">
                    <a16:creationId xmlns:a16="http://schemas.microsoft.com/office/drawing/2014/main" id="{87D19550-D6D1-4B84-885F-7F6F63225A60}"/>
                  </a:ext>
                </a:extLst>
              </p:cNvPr>
              <p:cNvSpPr/>
              <p:nvPr/>
            </p:nvSpPr>
            <p:spPr>
              <a:xfrm>
                <a:off x="2801770" y="5226636"/>
                <a:ext cx="46708" cy="61810"/>
              </a:xfrm>
              <a:custGeom>
                <a:cxnLst>
                  <a:cxn ang="0">
                    <a:pos x="wd2" y="hd2"/>
                  </a:cxn>
                  <a:cxn ang="5400000">
                    <a:pos x="wd2" y="hd2"/>
                  </a:cxn>
                  <a:cxn ang="10800000">
                    <a:pos x="wd2" y="hd2"/>
                  </a:cxn>
                  <a:cxn ang="16200000">
                    <a:pos x="wd2" y="hd2"/>
                  </a:cxn>
                </a:cxnLst>
                <a:rect b="b" l="0" r="r" t="0"/>
                <a:pathLst>
                  <a:path extrusionOk="0" h="21493" w="18705">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1" name="Shape 3079">
                <a:extLst>
                  <a:ext uri="{FF2B5EF4-FFF2-40B4-BE49-F238E27FC236}">
                    <a16:creationId xmlns:a16="http://schemas.microsoft.com/office/drawing/2014/main" id="{D10B6C0B-4A4A-4FD7-AF1F-E073F431B502}"/>
                  </a:ext>
                </a:extLst>
              </p:cNvPr>
              <p:cNvSpPr/>
              <p:nvPr/>
            </p:nvSpPr>
            <p:spPr>
              <a:xfrm>
                <a:off x="2880832" y="5272383"/>
                <a:ext cx="36410" cy="21821"/>
              </a:xfrm>
              <a:custGeom>
                <a:cxnLst>
                  <a:cxn ang="0">
                    <a:pos x="wd2" y="hd2"/>
                  </a:cxn>
                  <a:cxn ang="5400000">
                    <a:pos x="wd2" y="hd2"/>
                  </a:cxn>
                  <a:cxn ang="10800000">
                    <a:pos x="wd2" y="hd2"/>
                  </a:cxn>
                  <a:cxn ang="16200000">
                    <a:pos x="wd2" y="hd2"/>
                  </a:cxn>
                </a:cxnLst>
                <a:rect b="b" l="0" r="r" t="0"/>
                <a:pathLst>
                  <a:path extrusionOk="0" h="21600" w="19528">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2" name="Shape 3080">
                <a:extLst>
                  <a:ext uri="{FF2B5EF4-FFF2-40B4-BE49-F238E27FC236}">
                    <a16:creationId xmlns:a16="http://schemas.microsoft.com/office/drawing/2014/main" id="{B9D8E1B6-027B-423F-A30C-782E860B7FD1}"/>
                  </a:ext>
                </a:extLst>
              </p:cNvPr>
              <p:cNvSpPr/>
              <p:nvPr/>
            </p:nvSpPr>
            <p:spPr>
              <a:xfrm>
                <a:off x="2931636" y="4919210"/>
                <a:ext cx="371219" cy="400719"/>
              </a:xfrm>
              <a:custGeom>
                <a:cxnLst>
                  <a:cxn ang="0">
                    <a:pos x="wd2" y="hd2"/>
                  </a:cxn>
                  <a:cxn ang="5400000">
                    <a:pos x="wd2" y="hd2"/>
                  </a:cxn>
                  <a:cxn ang="10800000">
                    <a:pos x="wd2" y="hd2"/>
                  </a:cxn>
                  <a:cxn ang="16200000">
                    <a:pos x="wd2" y="hd2"/>
                  </a:cxn>
                </a:cxnLst>
                <a:rect b="b" l="0" r="r" t="0"/>
                <a:pathLst>
                  <a:path extrusionOk="0" h="21476" w="21494">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3" name="Shape 3081">
                <a:extLst>
                  <a:ext uri="{FF2B5EF4-FFF2-40B4-BE49-F238E27FC236}">
                    <a16:creationId xmlns:a16="http://schemas.microsoft.com/office/drawing/2014/main" id="{E62225E9-D515-477A-A792-DE7B52EDB7EA}"/>
                  </a:ext>
                </a:extLst>
              </p:cNvPr>
              <p:cNvSpPr/>
              <p:nvPr/>
            </p:nvSpPr>
            <p:spPr>
              <a:xfrm>
                <a:off x="2830975" y="5382711"/>
                <a:ext cx="333878" cy="106355"/>
              </a:xfrm>
              <a:custGeom>
                <a:cxnLst>
                  <a:cxn ang="0">
                    <a:pos x="wd2" y="hd2"/>
                  </a:cxn>
                  <a:cxn ang="5400000">
                    <a:pos x="wd2" y="hd2"/>
                  </a:cxn>
                  <a:cxn ang="10800000">
                    <a:pos x="wd2" y="hd2"/>
                  </a:cxn>
                  <a:cxn ang="16200000">
                    <a:pos x="wd2" y="hd2"/>
                  </a:cxn>
                </a:cxnLst>
                <a:rect b="b" l="0" r="r" t="0"/>
                <a:pathLst>
                  <a:path extrusionOk="0" h="21176" w="21363">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4" name="Shape 3082">
                <a:extLst>
                  <a:ext uri="{FF2B5EF4-FFF2-40B4-BE49-F238E27FC236}">
                    <a16:creationId xmlns:a16="http://schemas.microsoft.com/office/drawing/2014/main" id="{2C3DB943-E98B-49D1-BCAF-634037D9D34A}"/>
                  </a:ext>
                </a:extLst>
              </p:cNvPr>
              <p:cNvSpPr/>
              <p:nvPr/>
            </p:nvSpPr>
            <p:spPr>
              <a:xfrm>
                <a:off x="3195611" y="5472929"/>
                <a:ext cx="97425" cy="23444"/>
              </a:xfrm>
              <a:custGeom>
                <a:cxnLst>
                  <a:cxn ang="0">
                    <a:pos x="wd2" y="hd2"/>
                  </a:cxn>
                  <a:cxn ang="5400000">
                    <a:pos x="wd2" y="hd2"/>
                  </a:cxn>
                  <a:cxn ang="10800000">
                    <a:pos x="wd2" y="hd2"/>
                  </a:cxn>
                  <a:cxn ang="16200000">
                    <a:pos x="wd2" y="hd2"/>
                  </a:cxn>
                </a:cxnLst>
                <a:rect b="b" l="0" r="r" t="0"/>
                <a:pathLst>
                  <a:path extrusionOk="0" h="15763" w="20983">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5" name="Shape 3083">
                <a:extLst>
                  <a:ext uri="{FF2B5EF4-FFF2-40B4-BE49-F238E27FC236}">
                    <a16:creationId xmlns:a16="http://schemas.microsoft.com/office/drawing/2014/main" id="{68523DDA-21BE-42D7-9830-3B29911FBC75}"/>
                  </a:ext>
                </a:extLst>
              </p:cNvPr>
              <p:cNvSpPr/>
              <p:nvPr/>
            </p:nvSpPr>
            <p:spPr>
              <a:xfrm>
                <a:off x="3295309" y="5504057"/>
                <a:ext cx="65917" cy="48938"/>
              </a:xfrm>
              <a:custGeom>
                <a:cxnLst>
                  <a:cxn ang="0">
                    <a:pos x="wd2" y="hd2"/>
                  </a:cxn>
                  <a:cxn ang="5400000">
                    <a:pos x="wd2" y="hd2"/>
                  </a:cxn>
                  <a:cxn ang="10800000">
                    <a:pos x="wd2" y="hd2"/>
                  </a:cxn>
                  <a:cxn ang="16200000">
                    <a:pos x="wd2" y="hd2"/>
                  </a:cxn>
                </a:cxnLst>
                <a:rect b="b" l="0" r="r" t="0"/>
                <a:pathLst>
                  <a:path extrusionOk="0" h="19603" w="20256">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6" name="Shape 3084">
                <a:extLst>
                  <a:ext uri="{FF2B5EF4-FFF2-40B4-BE49-F238E27FC236}">
                    <a16:creationId xmlns:a16="http://schemas.microsoft.com/office/drawing/2014/main" id="{ED5C1716-1BB5-4E42-83F0-0557CB9DD80D}"/>
                  </a:ext>
                </a:extLst>
              </p:cNvPr>
              <p:cNvSpPr/>
              <p:nvPr/>
            </p:nvSpPr>
            <p:spPr>
              <a:xfrm>
                <a:off x="3310026" y="5463615"/>
                <a:ext cx="182124" cy="37549"/>
              </a:xfrm>
              <a:custGeom>
                <a:cxnLst>
                  <a:cxn ang="0">
                    <a:pos x="wd2" y="hd2"/>
                  </a:cxn>
                  <a:cxn ang="5400000">
                    <a:pos x="wd2" y="hd2"/>
                  </a:cxn>
                  <a:cxn ang="10800000">
                    <a:pos x="wd2" y="hd2"/>
                  </a:cxn>
                  <a:cxn ang="16200000">
                    <a:pos x="wd2" y="hd2"/>
                  </a:cxn>
                </a:cxnLst>
                <a:rect b="b" l="0" r="r" t="0"/>
                <a:pathLst>
                  <a:path extrusionOk="0" h="21600" w="2160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7" name="Shape 3085">
                <a:extLst>
                  <a:ext uri="{FF2B5EF4-FFF2-40B4-BE49-F238E27FC236}">
                    <a16:creationId xmlns:a16="http://schemas.microsoft.com/office/drawing/2014/main" id="{ADA23661-8BC7-4EF4-91B1-C007925B8738}"/>
                  </a:ext>
                </a:extLst>
              </p:cNvPr>
              <p:cNvSpPr/>
              <p:nvPr/>
            </p:nvSpPr>
            <p:spPr>
              <a:xfrm>
                <a:off x="3459322" y="5473960"/>
                <a:ext cx="133424" cy="65933"/>
              </a:xfrm>
              <a:custGeom>
                <a:cxnLst>
                  <a:cxn ang="0">
                    <a:pos x="wd2" y="hd2"/>
                  </a:cxn>
                  <a:cxn ang="5400000">
                    <a:pos x="wd2" y="hd2"/>
                  </a:cxn>
                  <a:cxn ang="10800000">
                    <a:pos x="wd2" y="hd2"/>
                  </a:cxn>
                  <a:cxn ang="16200000">
                    <a:pos x="wd2" y="hd2"/>
                  </a:cxn>
                </a:cxnLst>
                <a:rect b="b" l="0" r="r" t="0"/>
                <a:pathLst>
                  <a:path extrusionOk="0" h="18799" w="2123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8" name="Shape 3086">
                <a:extLst>
                  <a:ext uri="{FF2B5EF4-FFF2-40B4-BE49-F238E27FC236}">
                    <a16:creationId xmlns:a16="http://schemas.microsoft.com/office/drawing/2014/main" id="{7E722573-F58D-4DBB-B963-2EFBFD6FC9C0}"/>
                  </a:ext>
                </a:extLst>
              </p:cNvPr>
              <p:cNvSpPr/>
              <p:nvPr/>
            </p:nvSpPr>
            <p:spPr>
              <a:xfrm>
                <a:off x="3288207" y="5188899"/>
                <a:ext cx="170123" cy="191682"/>
              </a:xfrm>
              <a:custGeom>
                <a:cxnLst>
                  <a:cxn ang="0">
                    <a:pos x="wd2" y="hd2"/>
                  </a:cxn>
                  <a:cxn ang="5400000">
                    <a:pos x="wd2" y="hd2"/>
                  </a:cxn>
                  <a:cxn ang="10800000">
                    <a:pos x="wd2" y="hd2"/>
                  </a:cxn>
                  <a:cxn ang="16200000">
                    <a:pos x="wd2" y="hd2"/>
                  </a:cxn>
                </a:cxnLst>
                <a:rect b="b" l="0" r="r" t="0"/>
                <a:pathLst>
                  <a:path extrusionOk="0" h="21449" w="21462">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99" name="Shape 3087">
                <a:extLst>
                  <a:ext uri="{FF2B5EF4-FFF2-40B4-BE49-F238E27FC236}">
                    <a16:creationId xmlns:a16="http://schemas.microsoft.com/office/drawing/2014/main" id="{9053F3B1-1C7E-4456-8DF9-3CE65202158E}"/>
                  </a:ext>
                </a:extLst>
              </p:cNvPr>
              <p:cNvSpPr/>
              <p:nvPr/>
            </p:nvSpPr>
            <p:spPr>
              <a:xfrm>
                <a:off x="3341118" y="5106322"/>
                <a:ext cx="176458" cy="72161"/>
              </a:xfrm>
              <a:custGeom>
                <a:cxnLst>
                  <a:cxn ang="0">
                    <a:pos x="wd2" y="hd2"/>
                  </a:cxn>
                  <a:cxn ang="5400000">
                    <a:pos x="wd2" y="hd2"/>
                  </a:cxn>
                  <a:cxn ang="10800000">
                    <a:pos x="wd2" y="hd2"/>
                  </a:cxn>
                  <a:cxn ang="16200000">
                    <a:pos x="wd2" y="hd2"/>
                  </a:cxn>
                </a:cxnLst>
                <a:rect b="b" l="0" r="r" t="0"/>
                <a:pathLst>
                  <a:path extrusionOk="0" h="21347" w="21247">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0" name="Shape 3088">
                <a:extLst>
                  <a:ext uri="{FF2B5EF4-FFF2-40B4-BE49-F238E27FC236}">
                    <a16:creationId xmlns:a16="http://schemas.microsoft.com/office/drawing/2014/main" id="{C06B08B9-2698-414E-8947-D94241553527}"/>
                  </a:ext>
                </a:extLst>
              </p:cNvPr>
              <p:cNvSpPr/>
              <p:nvPr/>
            </p:nvSpPr>
            <p:spPr>
              <a:xfrm>
                <a:off x="3539607" y="5280747"/>
                <a:ext cx="37088" cy="56480"/>
              </a:xfrm>
              <a:custGeom>
                <a:cxnLst>
                  <a:cxn ang="0">
                    <a:pos x="wd2" y="hd2"/>
                  </a:cxn>
                  <a:cxn ang="5400000">
                    <a:pos x="wd2" y="hd2"/>
                  </a:cxn>
                  <a:cxn ang="10800000">
                    <a:pos x="wd2" y="hd2"/>
                  </a:cxn>
                  <a:cxn ang="16200000">
                    <a:pos x="wd2" y="hd2"/>
                  </a:cxn>
                </a:cxnLst>
                <a:rect b="b" l="0" r="r" t="0"/>
                <a:pathLst>
                  <a:path extrusionOk="0" h="20543" w="19882">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1" name="Shape 3089">
                <a:extLst>
                  <a:ext uri="{FF2B5EF4-FFF2-40B4-BE49-F238E27FC236}">
                    <a16:creationId xmlns:a16="http://schemas.microsoft.com/office/drawing/2014/main" id="{3A5615CA-AB6F-4E05-A527-F80033FE21C4}"/>
                  </a:ext>
                </a:extLst>
              </p:cNvPr>
              <p:cNvSpPr/>
              <p:nvPr/>
            </p:nvSpPr>
            <p:spPr>
              <a:xfrm>
                <a:off x="3600841" y="5274558"/>
                <a:ext cx="117789" cy="60248"/>
              </a:xfrm>
              <a:custGeom>
                <a:cxnLst>
                  <a:cxn ang="0">
                    <a:pos x="wd2" y="hd2"/>
                  </a:cxn>
                  <a:cxn ang="5400000">
                    <a:pos x="wd2" y="hd2"/>
                  </a:cxn>
                  <a:cxn ang="10800000">
                    <a:pos x="wd2" y="hd2"/>
                  </a:cxn>
                  <a:cxn ang="16200000">
                    <a:pos x="wd2" y="hd2"/>
                  </a:cxn>
                </a:cxnLst>
                <a:rect b="b" l="0" r="r" t="0"/>
                <a:pathLst>
                  <a:path extrusionOk="0" h="20952" w="20834">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2" name="Shape 3090">
                <a:extLst>
                  <a:ext uri="{FF2B5EF4-FFF2-40B4-BE49-F238E27FC236}">
                    <a16:creationId xmlns:a16="http://schemas.microsoft.com/office/drawing/2014/main" id="{2885D963-6057-46AE-8DA4-FC1B0037EF22}"/>
                  </a:ext>
                </a:extLst>
              </p:cNvPr>
              <p:cNvSpPr/>
              <p:nvPr/>
            </p:nvSpPr>
            <p:spPr>
              <a:xfrm>
                <a:off x="3706240" y="5431560"/>
                <a:ext cx="47752" cy="55226"/>
              </a:xfrm>
              <a:custGeom>
                <a:cxnLst>
                  <a:cxn ang="0">
                    <a:pos x="wd2" y="hd2"/>
                  </a:cxn>
                  <a:cxn ang="5400000">
                    <a:pos x="wd2" y="hd2"/>
                  </a:cxn>
                  <a:cxn ang="10800000">
                    <a:pos x="wd2" y="hd2"/>
                  </a:cxn>
                  <a:cxn ang="16200000">
                    <a:pos x="wd2" y="hd2"/>
                  </a:cxn>
                </a:cxnLst>
                <a:rect b="b" l="0" r="r" t="0"/>
                <a:pathLst>
                  <a:path extrusionOk="0" h="19208" w="21272">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3" name="Shape 3091">
                <a:extLst>
                  <a:ext uri="{FF2B5EF4-FFF2-40B4-BE49-F238E27FC236}">
                    <a16:creationId xmlns:a16="http://schemas.microsoft.com/office/drawing/2014/main" id="{8DAC1037-C12B-4BE2-A4EB-1D98D487A719}"/>
                  </a:ext>
                </a:extLst>
              </p:cNvPr>
              <p:cNvSpPr/>
              <p:nvPr/>
            </p:nvSpPr>
            <p:spPr>
              <a:xfrm>
                <a:off x="3769425" y="5365428"/>
                <a:ext cx="32195" cy="36689"/>
              </a:xfrm>
              <a:custGeom>
                <a:cxnLst>
                  <a:cxn ang="0">
                    <a:pos x="wd2" y="hd2"/>
                  </a:cxn>
                  <a:cxn ang="5400000">
                    <a:pos x="wd2" y="hd2"/>
                  </a:cxn>
                  <a:cxn ang="10800000">
                    <a:pos x="wd2" y="hd2"/>
                  </a:cxn>
                  <a:cxn ang="16200000">
                    <a:pos x="wd2" y="hd2"/>
                  </a:cxn>
                </a:cxnLst>
                <a:rect b="b" l="0" r="r" t="0"/>
                <a:pathLst>
                  <a:path extrusionOk="0" h="21089" w="17259">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4" name="Shape 3092">
                <a:extLst>
                  <a:ext uri="{FF2B5EF4-FFF2-40B4-BE49-F238E27FC236}">
                    <a16:creationId xmlns:a16="http://schemas.microsoft.com/office/drawing/2014/main" id="{80B13E13-1BAB-4D8B-80B3-DFAE6E87984A}"/>
                  </a:ext>
                </a:extLst>
              </p:cNvPr>
              <p:cNvSpPr/>
              <p:nvPr/>
            </p:nvSpPr>
            <p:spPr>
              <a:xfrm>
                <a:off x="3825511" y="5374702"/>
                <a:ext cx="31261" cy="53785"/>
              </a:xfrm>
              <a:custGeom>
                <a:cxnLst>
                  <a:cxn ang="0">
                    <a:pos x="wd2" y="hd2"/>
                  </a:cxn>
                  <a:cxn ang="5400000">
                    <a:pos x="wd2" y="hd2"/>
                  </a:cxn>
                  <a:cxn ang="10800000">
                    <a:pos x="wd2" y="hd2"/>
                  </a:cxn>
                  <a:cxn ang="16200000">
                    <a:pos x="wd2" y="hd2"/>
                  </a:cxn>
                </a:cxnLst>
                <a:rect b="b" l="0" r="r" t="0"/>
                <a:pathLst>
                  <a:path extrusionOk="0" h="18701" w="21013">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5" name="Shape 3093">
                <a:extLst>
                  <a:ext uri="{FF2B5EF4-FFF2-40B4-BE49-F238E27FC236}">
                    <a16:creationId xmlns:a16="http://schemas.microsoft.com/office/drawing/2014/main" id="{A5114D70-FB00-4DF3-97E2-7FDB63BFAB51}"/>
                  </a:ext>
                </a:extLst>
              </p:cNvPr>
              <p:cNvSpPr/>
              <p:nvPr/>
            </p:nvSpPr>
            <p:spPr>
              <a:xfrm>
                <a:off x="3582769" y="5107807"/>
                <a:ext cx="59077" cy="107002"/>
              </a:xfrm>
              <a:custGeom>
                <a:cxnLst>
                  <a:cxn ang="0">
                    <a:pos x="wd2" y="hd2"/>
                  </a:cxn>
                  <a:cxn ang="5400000">
                    <a:pos x="wd2" y="hd2"/>
                  </a:cxn>
                  <a:cxn ang="10800000">
                    <a:pos x="wd2" y="hd2"/>
                  </a:cxn>
                  <a:cxn ang="16200000">
                    <a:pos x="wd2" y="hd2"/>
                  </a:cxn>
                </a:cxnLst>
                <a:rect b="b" l="0" r="r" t="0"/>
                <a:pathLst>
                  <a:path extrusionOk="0" h="20782" w="21488">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6" name="Shape 3094">
                <a:extLst>
                  <a:ext uri="{FF2B5EF4-FFF2-40B4-BE49-F238E27FC236}">
                    <a16:creationId xmlns:a16="http://schemas.microsoft.com/office/drawing/2014/main" id="{60F2A554-34D4-493D-B16D-B7EE585EA359}"/>
                  </a:ext>
                </a:extLst>
              </p:cNvPr>
              <p:cNvSpPr/>
              <p:nvPr/>
            </p:nvSpPr>
            <p:spPr>
              <a:xfrm>
                <a:off x="3687534" y="5174078"/>
                <a:ext cx="41883" cy="51625"/>
              </a:xfrm>
              <a:custGeom>
                <a:cxnLst>
                  <a:cxn ang="0">
                    <a:pos x="wd2" y="hd2"/>
                  </a:cxn>
                  <a:cxn ang="5400000">
                    <a:pos x="wd2" y="hd2"/>
                  </a:cxn>
                  <a:cxn ang="10800000">
                    <a:pos x="wd2" y="hd2"/>
                  </a:cxn>
                  <a:cxn ang="16200000">
                    <a:pos x="wd2" y="hd2"/>
                  </a:cxn>
                </a:cxnLst>
                <a:rect b="b" l="0" r="r" t="0"/>
                <a:pathLst>
                  <a:path extrusionOk="0" h="20679" w="19782">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7" name="Shape 3095">
                <a:extLst>
                  <a:ext uri="{FF2B5EF4-FFF2-40B4-BE49-F238E27FC236}">
                    <a16:creationId xmlns:a16="http://schemas.microsoft.com/office/drawing/2014/main" id="{2A68B95B-EA2D-4656-AACF-E2571057D3DB}"/>
                  </a:ext>
                </a:extLst>
              </p:cNvPr>
              <p:cNvSpPr/>
              <p:nvPr/>
            </p:nvSpPr>
            <p:spPr>
              <a:xfrm>
                <a:off x="3331845" y="4253829"/>
                <a:ext cx="57895" cy="125687"/>
              </a:xfrm>
              <a:custGeom>
                <a:cxnLst>
                  <a:cxn ang="0">
                    <a:pos x="wd2" y="hd2"/>
                  </a:cxn>
                  <a:cxn ang="5400000">
                    <a:pos x="wd2" y="hd2"/>
                  </a:cxn>
                  <a:cxn ang="10800000">
                    <a:pos x="wd2" y="hd2"/>
                  </a:cxn>
                  <a:cxn ang="16200000">
                    <a:pos x="wd2" y="hd2"/>
                  </a:cxn>
                </a:cxnLst>
                <a:rect b="b" l="0" r="r" t="0"/>
                <a:pathLst>
                  <a:path extrusionOk="0" h="20836" w="19286">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8" name="Shape 3096">
                <a:extLst>
                  <a:ext uri="{FF2B5EF4-FFF2-40B4-BE49-F238E27FC236}">
                    <a16:creationId xmlns:a16="http://schemas.microsoft.com/office/drawing/2014/main" id="{D49A1F16-6D54-47F5-BA3C-C1719C4448E8}"/>
                  </a:ext>
                </a:extLst>
              </p:cNvPr>
              <p:cNvSpPr/>
              <p:nvPr/>
            </p:nvSpPr>
            <p:spPr>
              <a:xfrm>
                <a:off x="3316863" y="4498104"/>
                <a:ext cx="101638" cy="250304"/>
              </a:xfrm>
              <a:custGeom>
                <a:cxnLst>
                  <a:cxn ang="0">
                    <a:pos x="wd2" y="hd2"/>
                  </a:cxn>
                  <a:cxn ang="5400000">
                    <a:pos x="wd2" y="hd2"/>
                  </a:cxn>
                  <a:cxn ang="10800000">
                    <a:pos x="wd2" y="hd2"/>
                  </a:cxn>
                  <a:cxn ang="16200000">
                    <a:pos x="wd2" y="hd2"/>
                  </a:cxn>
                </a:cxnLst>
                <a:rect b="b" l="0" r="r" t="0"/>
                <a:pathLst>
                  <a:path extrusionOk="0" h="21600" w="2131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09" name="Shape 3097">
                <a:extLst>
                  <a:ext uri="{FF2B5EF4-FFF2-40B4-BE49-F238E27FC236}">
                    <a16:creationId xmlns:a16="http://schemas.microsoft.com/office/drawing/2014/main" id="{F843B9E7-E164-4B58-BD0A-0BA7B9049F6C}"/>
                  </a:ext>
                </a:extLst>
              </p:cNvPr>
              <p:cNvSpPr/>
              <p:nvPr/>
            </p:nvSpPr>
            <p:spPr>
              <a:xfrm>
                <a:off x="3394576" y="4664478"/>
                <a:ext cx="70303" cy="50756"/>
              </a:xfrm>
              <a:custGeom>
                <a:cxnLst>
                  <a:cxn ang="0">
                    <a:pos x="wd2" y="hd2"/>
                  </a:cxn>
                  <a:cxn ang="5400000">
                    <a:pos x="wd2" y="hd2"/>
                  </a:cxn>
                  <a:cxn ang="10800000">
                    <a:pos x="wd2" y="hd2"/>
                  </a:cxn>
                  <a:cxn ang="16200000">
                    <a:pos x="wd2" y="hd2"/>
                  </a:cxn>
                </a:cxnLst>
                <a:rect b="b" l="0" r="r" t="0"/>
                <a:pathLst>
                  <a:path extrusionOk="0" h="21417" w="2160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0" name="Shape 3098">
                <a:extLst>
                  <a:ext uri="{FF2B5EF4-FFF2-40B4-BE49-F238E27FC236}">
                    <a16:creationId xmlns:a16="http://schemas.microsoft.com/office/drawing/2014/main" id="{35A026B6-4921-4455-9C8B-B8F6E2770B4C}"/>
                  </a:ext>
                </a:extLst>
              </p:cNvPr>
              <p:cNvSpPr/>
              <p:nvPr/>
            </p:nvSpPr>
            <p:spPr>
              <a:xfrm>
                <a:off x="3392247" y="4749028"/>
                <a:ext cx="41371" cy="58385"/>
              </a:xfrm>
              <a:custGeom>
                <a:cxnLst>
                  <a:cxn ang="0">
                    <a:pos x="wd2" y="hd2"/>
                  </a:cxn>
                  <a:cxn ang="5400000">
                    <a:pos x="wd2" y="hd2"/>
                  </a:cxn>
                  <a:cxn ang="10800000">
                    <a:pos x="wd2" y="hd2"/>
                  </a:cxn>
                  <a:cxn ang="16200000">
                    <a:pos x="wd2" y="hd2"/>
                  </a:cxn>
                </a:cxnLst>
                <a:rect b="b" l="0" r="r" t="0"/>
                <a:pathLst>
                  <a:path extrusionOk="0" h="21234" w="20774">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1" name="Shape 3099">
                <a:extLst>
                  <a:ext uri="{FF2B5EF4-FFF2-40B4-BE49-F238E27FC236}">
                    <a16:creationId xmlns:a16="http://schemas.microsoft.com/office/drawing/2014/main" id="{E635FD14-C338-49C9-80EE-99CE63D274C1}"/>
                  </a:ext>
                </a:extLst>
              </p:cNvPr>
              <p:cNvSpPr/>
              <p:nvPr/>
            </p:nvSpPr>
            <p:spPr>
              <a:xfrm>
                <a:off x="3411780" y="4790855"/>
                <a:ext cx="68574" cy="69227"/>
              </a:xfrm>
              <a:custGeom>
                <a:cxnLst>
                  <a:cxn ang="0">
                    <a:pos x="wd2" y="hd2"/>
                  </a:cxn>
                  <a:cxn ang="5400000">
                    <a:pos x="wd2" y="hd2"/>
                  </a:cxn>
                  <a:cxn ang="10800000">
                    <a:pos x="wd2" y="hd2"/>
                  </a:cxn>
                  <a:cxn ang="16200000">
                    <a:pos x="wd2" y="hd2"/>
                  </a:cxn>
                </a:cxnLst>
                <a:rect b="b" l="0" r="r" t="0"/>
                <a:pathLst>
                  <a:path extrusionOk="0" h="20474" w="21069">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2" name="Shape 3100">
                <a:extLst>
                  <a:ext uri="{FF2B5EF4-FFF2-40B4-BE49-F238E27FC236}">
                    <a16:creationId xmlns:a16="http://schemas.microsoft.com/office/drawing/2014/main" id="{13447722-E409-48B6-BFD8-919E98242127}"/>
                  </a:ext>
                </a:extLst>
              </p:cNvPr>
              <p:cNvSpPr/>
              <p:nvPr/>
            </p:nvSpPr>
            <p:spPr>
              <a:xfrm>
                <a:off x="3452266" y="4725275"/>
                <a:ext cx="63510" cy="98036"/>
              </a:xfrm>
              <a:custGeom>
                <a:cxnLst>
                  <a:cxn ang="0">
                    <a:pos x="wd2" y="hd2"/>
                  </a:cxn>
                  <a:cxn ang="5400000">
                    <a:pos x="wd2" y="hd2"/>
                  </a:cxn>
                  <a:cxn ang="10800000">
                    <a:pos x="wd2" y="hd2"/>
                  </a:cxn>
                  <a:cxn ang="16200000">
                    <a:pos x="wd2" y="hd2"/>
                  </a:cxn>
                </a:cxnLst>
                <a:rect b="b" l="0" r="r" t="0"/>
                <a:pathLst>
                  <a:path extrusionOk="0" h="21112" w="19513">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3" name="Shape 3101">
                <a:extLst>
                  <a:ext uri="{FF2B5EF4-FFF2-40B4-BE49-F238E27FC236}">
                    <a16:creationId xmlns:a16="http://schemas.microsoft.com/office/drawing/2014/main" id="{710D7F8A-6B5C-4AA6-ACF5-99FC0991DCB8}"/>
                  </a:ext>
                </a:extLst>
              </p:cNvPr>
              <p:cNvSpPr/>
              <p:nvPr/>
            </p:nvSpPr>
            <p:spPr>
              <a:xfrm>
                <a:off x="3392869" y="4849943"/>
                <a:ext cx="174692" cy="135756"/>
              </a:xfrm>
              <a:custGeom>
                <a:cxnLst>
                  <a:cxn ang="0">
                    <a:pos x="wd2" y="hd2"/>
                  </a:cxn>
                  <a:cxn ang="5400000">
                    <a:pos x="wd2" y="hd2"/>
                  </a:cxn>
                  <a:cxn ang="10800000">
                    <a:pos x="wd2" y="hd2"/>
                  </a:cxn>
                  <a:cxn ang="16200000">
                    <a:pos x="wd2" y="hd2"/>
                  </a:cxn>
                </a:cxnLst>
                <a:rect b="b" l="0" r="r" t="0"/>
                <a:pathLst>
                  <a:path extrusionOk="0" h="21600" w="21359">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4" name="Shape 3102">
                <a:extLst>
                  <a:ext uri="{FF2B5EF4-FFF2-40B4-BE49-F238E27FC236}">
                    <a16:creationId xmlns:a16="http://schemas.microsoft.com/office/drawing/2014/main" id="{473F00E0-A919-450B-AA41-5C6B3D2C4D05}"/>
                  </a:ext>
                </a:extLst>
              </p:cNvPr>
              <p:cNvSpPr/>
              <p:nvPr/>
            </p:nvSpPr>
            <p:spPr>
              <a:xfrm>
                <a:off x="5735737" y="2235305"/>
                <a:ext cx="109430" cy="66756"/>
              </a:xfrm>
              <a:custGeom>
                <a:cxnLst>
                  <a:cxn ang="0">
                    <a:pos x="wd2" y="hd2"/>
                  </a:cxn>
                  <a:cxn ang="5400000">
                    <a:pos x="wd2" y="hd2"/>
                  </a:cxn>
                  <a:cxn ang="10800000">
                    <a:pos x="wd2" y="hd2"/>
                  </a:cxn>
                  <a:cxn ang="16200000">
                    <a:pos x="wd2" y="hd2"/>
                  </a:cxn>
                </a:cxnLst>
                <a:rect b="b" l="0" r="r" t="0"/>
                <a:pathLst>
                  <a:path extrusionOk="0" h="19746" w="20746">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5" name="Shape 3103">
                <a:extLst>
                  <a:ext uri="{FF2B5EF4-FFF2-40B4-BE49-F238E27FC236}">
                    <a16:creationId xmlns:a16="http://schemas.microsoft.com/office/drawing/2014/main" id="{1970A8DC-85A9-4ECC-9733-F35AB9A966A3}"/>
                  </a:ext>
                </a:extLst>
              </p:cNvPr>
              <p:cNvSpPr/>
              <p:nvPr/>
            </p:nvSpPr>
            <p:spPr>
              <a:xfrm>
                <a:off x="5392108" y="1489746"/>
                <a:ext cx="158748" cy="97571"/>
              </a:xfrm>
              <a:custGeom>
                <a:cxnLst>
                  <a:cxn ang="0">
                    <a:pos x="wd2" y="hd2"/>
                  </a:cxn>
                  <a:cxn ang="5400000">
                    <a:pos x="wd2" y="hd2"/>
                  </a:cxn>
                  <a:cxn ang="10800000">
                    <a:pos x="wd2" y="hd2"/>
                  </a:cxn>
                  <a:cxn ang="16200000">
                    <a:pos x="wd2" y="hd2"/>
                  </a:cxn>
                </a:cxnLst>
                <a:rect b="b" l="0" r="r" t="0"/>
                <a:pathLst>
                  <a:path extrusionOk="0" h="21600" w="21391">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6" name="Shape 3104">
                <a:extLst>
                  <a:ext uri="{FF2B5EF4-FFF2-40B4-BE49-F238E27FC236}">
                    <a16:creationId xmlns:a16="http://schemas.microsoft.com/office/drawing/2014/main" id="{99188619-68AD-470D-A1B6-1222D9011E33}"/>
                  </a:ext>
                </a:extLst>
              </p:cNvPr>
              <p:cNvSpPr/>
              <p:nvPr/>
            </p:nvSpPr>
            <p:spPr>
              <a:xfrm>
                <a:off x="4034736" y="1164851"/>
                <a:ext cx="135485" cy="137908"/>
              </a:xfrm>
              <a:custGeom>
                <a:cxnLst>
                  <a:cxn ang="0">
                    <a:pos x="wd2" y="hd2"/>
                  </a:cxn>
                  <a:cxn ang="5400000">
                    <a:pos x="wd2" y="hd2"/>
                  </a:cxn>
                  <a:cxn ang="10800000">
                    <a:pos x="wd2" y="hd2"/>
                  </a:cxn>
                  <a:cxn ang="16200000">
                    <a:pos x="wd2" y="hd2"/>
                  </a:cxn>
                </a:cxnLst>
                <a:rect b="b" l="0" r="r" t="0"/>
                <a:pathLst>
                  <a:path extrusionOk="0" h="21094" w="21133">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7" name="Shape 3105">
                <a:extLst>
                  <a:ext uri="{FF2B5EF4-FFF2-40B4-BE49-F238E27FC236}">
                    <a16:creationId xmlns:a16="http://schemas.microsoft.com/office/drawing/2014/main" id="{D2FD135E-6234-436F-9CCE-81530B373B9D}"/>
                  </a:ext>
                </a:extLst>
              </p:cNvPr>
              <p:cNvSpPr/>
              <p:nvPr/>
            </p:nvSpPr>
            <p:spPr>
              <a:xfrm>
                <a:off x="3921698" y="902410"/>
                <a:ext cx="301399" cy="207604"/>
              </a:xfrm>
              <a:custGeom>
                <a:cxnLst>
                  <a:cxn ang="0">
                    <a:pos x="wd2" y="hd2"/>
                  </a:cxn>
                  <a:cxn ang="5400000">
                    <a:pos x="wd2" y="hd2"/>
                  </a:cxn>
                  <a:cxn ang="10800000">
                    <a:pos x="wd2" y="hd2"/>
                  </a:cxn>
                  <a:cxn ang="16200000">
                    <a:pos x="wd2" y="hd2"/>
                  </a:cxn>
                </a:cxnLst>
                <a:rect b="b" l="0" r="r" t="0"/>
                <a:pathLst>
                  <a:path extrusionOk="0" h="21415" w="21548">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8" name="Shape 3106">
                <a:extLst>
                  <a:ext uri="{FF2B5EF4-FFF2-40B4-BE49-F238E27FC236}">
                    <a16:creationId xmlns:a16="http://schemas.microsoft.com/office/drawing/2014/main" id="{819AE3D4-26C0-4840-A3B1-18332C95D19F}"/>
                  </a:ext>
                </a:extLst>
              </p:cNvPr>
              <p:cNvSpPr/>
              <p:nvPr/>
            </p:nvSpPr>
            <p:spPr>
              <a:xfrm>
                <a:off x="3866422" y="952840"/>
                <a:ext cx="39335" cy="88432"/>
              </a:xfrm>
              <a:custGeom>
                <a:cxnLst>
                  <a:cxn ang="0">
                    <a:pos x="wd2" y="hd2"/>
                  </a:cxn>
                  <a:cxn ang="5400000">
                    <a:pos x="wd2" y="hd2"/>
                  </a:cxn>
                  <a:cxn ang="10800000">
                    <a:pos x="wd2" y="hd2"/>
                  </a:cxn>
                  <a:cxn ang="16200000">
                    <a:pos x="wd2" y="hd2"/>
                  </a:cxn>
                </a:cxnLst>
                <a:rect b="b" l="0" r="r" t="0"/>
                <a:pathLst>
                  <a:path extrusionOk="0" h="20737" w="21097">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19" name="Shape 3107">
                <a:extLst>
                  <a:ext uri="{FF2B5EF4-FFF2-40B4-BE49-F238E27FC236}">
                    <a16:creationId xmlns:a16="http://schemas.microsoft.com/office/drawing/2014/main" id="{5011A2AC-8888-45A5-A324-BC7AE539E483}"/>
                  </a:ext>
                </a:extLst>
              </p:cNvPr>
              <p:cNvSpPr/>
              <p:nvPr/>
            </p:nvSpPr>
            <p:spPr>
              <a:xfrm>
                <a:off x="4248074" y="981817"/>
                <a:ext cx="178583" cy="124384"/>
              </a:xfrm>
              <a:custGeom>
                <a:cxnLst>
                  <a:cxn ang="0">
                    <a:pos x="wd2" y="hd2"/>
                  </a:cxn>
                  <a:cxn ang="5400000">
                    <a:pos x="wd2" y="hd2"/>
                  </a:cxn>
                  <a:cxn ang="10800000">
                    <a:pos x="wd2" y="hd2"/>
                  </a:cxn>
                  <a:cxn ang="16200000">
                    <a:pos x="wd2" y="hd2"/>
                  </a:cxn>
                </a:cxnLst>
                <a:rect b="b" l="0" r="r" t="0"/>
                <a:pathLst>
                  <a:path extrusionOk="0" h="21059" w="21181">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0" name="Shape 3108">
                <a:extLst>
                  <a:ext uri="{FF2B5EF4-FFF2-40B4-BE49-F238E27FC236}">
                    <a16:creationId xmlns:a16="http://schemas.microsoft.com/office/drawing/2014/main" id="{585E3CD0-9C04-49B0-8BB1-4E97E6F8D56D}"/>
                  </a:ext>
                </a:extLst>
              </p:cNvPr>
              <p:cNvSpPr/>
              <p:nvPr/>
            </p:nvSpPr>
            <p:spPr>
              <a:xfrm>
                <a:off x="1859915" y="1278827"/>
                <a:ext cx="39427" cy="87146"/>
              </a:xfrm>
              <a:custGeom>
                <a:cxnLst>
                  <a:cxn ang="0">
                    <a:pos x="wd2" y="hd2"/>
                  </a:cxn>
                  <a:cxn ang="5400000">
                    <a:pos x="wd2" y="hd2"/>
                  </a:cxn>
                  <a:cxn ang="10800000">
                    <a:pos x="wd2" y="hd2"/>
                  </a:cxn>
                  <a:cxn ang="16200000">
                    <a:pos x="wd2" y="hd2"/>
                  </a:cxn>
                </a:cxnLst>
                <a:rect b="b" l="0" r="r" t="0"/>
                <a:pathLst>
                  <a:path extrusionOk="0" h="21058" w="21127">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1" name="Shape 3109">
                <a:extLst>
                  <a:ext uri="{FF2B5EF4-FFF2-40B4-BE49-F238E27FC236}">
                    <a16:creationId xmlns:a16="http://schemas.microsoft.com/office/drawing/2014/main" id="{55DFD949-4554-480B-8107-0585270FFFC4}"/>
                  </a:ext>
                </a:extLst>
              </p:cNvPr>
              <p:cNvSpPr/>
              <p:nvPr/>
            </p:nvSpPr>
            <p:spPr>
              <a:xfrm>
                <a:off x="228963" y="3840793"/>
                <a:ext cx="71351" cy="32113"/>
              </a:xfrm>
              <a:custGeom>
                <a:cxnLst>
                  <a:cxn ang="0">
                    <a:pos x="wd2" y="hd2"/>
                  </a:cxn>
                  <a:cxn ang="5400000">
                    <a:pos x="wd2" y="hd2"/>
                  </a:cxn>
                  <a:cxn ang="10800000">
                    <a:pos x="wd2" y="hd2"/>
                  </a:cxn>
                  <a:cxn ang="16200000">
                    <a:pos x="wd2" y="hd2"/>
                  </a:cxn>
                </a:cxnLst>
                <a:rect b="b" l="0" r="r" t="0"/>
                <a:pathLst>
                  <a:path extrusionOk="0" h="21600" w="21107">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2" name="Shape 3110">
                <a:extLst>
                  <a:ext uri="{FF2B5EF4-FFF2-40B4-BE49-F238E27FC236}">
                    <a16:creationId xmlns:a16="http://schemas.microsoft.com/office/drawing/2014/main" id="{0BCB4DEF-8B0D-4ACC-8A1F-E3D2D3B869E8}"/>
                  </a:ext>
                </a:extLst>
              </p:cNvPr>
              <p:cNvSpPr/>
              <p:nvPr/>
            </p:nvSpPr>
            <p:spPr>
              <a:xfrm>
                <a:off x="4084617" y="2872474"/>
                <a:ext cx="94879" cy="483248"/>
              </a:xfrm>
              <a:custGeom>
                <a:cxnLst>
                  <a:cxn ang="0">
                    <a:pos x="wd2" y="hd2"/>
                  </a:cxn>
                  <a:cxn ang="5400000">
                    <a:pos x="wd2" y="hd2"/>
                  </a:cxn>
                  <a:cxn ang="10800000">
                    <a:pos x="wd2" y="hd2"/>
                  </a:cxn>
                  <a:cxn ang="16200000">
                    <a:pos x="wd2" y="hd2"/>
                  </a:cxn>
                </a:cxnLst>
                <a:rect b="b" l="0" r="r" t="0"/>
                <a:pathLst>
                  <a:path extrusionOk="0" h="21288" w="21005">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3" name="Shape 3111">
                <a:extLst>
                  <a:ext uri="{FF2B5EF4-FFF2-40B4-BE49-F238E27FC236}">
                    <a16:creationId xmlns:a16="http://schemas.microsoft.com/office/drawing/2014/main" id="{B174136C-8BF4-432B-AD91-BFAA50C4A033}"/>
                  </a:ext>
                </a:extLst>
              </p:cNvPr>
              <p:cNvSpPr/>
              <p:nvPr/>
            </p:nvSpPr>
            <p:spPr>
              <a:xfrm>
                <a:off x="4025804" y="3379560"/>
                <a:ext cx="207033" cy="206138"/>
              </a:xfrm>
              <a:custGeom>
                <a:cxnLst>
                  <a:cxn ang="0">
                    <a:pos x="wd2" y="hd2"/>
                  </a:cxn>
                  <a:cxn ang="5400000">
                    <a:pos x="wd2" y="hd2"/>
                  </a:cxn>
                  <a:cxn ang="10800000">
                    <a:pos x="wd2" y="hd2"/>
                  </a:cxn>
                  <a:cxn ang="16200000">
                    <a:pos x="wd2" y="hd2"/>
                  </a:cxn>
                </a:cxnLst>
                <a:rect b="b" l="0" r="r" t="0"/>
                <a:pathLst>
                  <a:path extrusionOk="0" h="20724" w="21082">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4" name="Shape 3112">
                <a:extLst>
                  <a:ext uri="{FF2B5EF4-FFF2-40B4-BE49-F238E27FC236}">
                    <a16:creationId xmlns:a16="http://schemas.microsoft.com/office/drawing/2014/main" id="{F86FC026-BC42-4595-B2E8-AE1780111EF9}"/>
                  </a:ext>
                </a:extLst>
              </p:cNvPr>
              <p:cNvSpPr/>
              <p:nvPr/>
            </p:nvSpPr>
            <p:spPr>
              <a:xfrm>
                <a:off x="3659137" y="3591692"/>
                <a:ext cx="446452" cy="427770"/>
              </a:xfrm>
              <a:custGeom>
                <a:cxnLst>
                  <a:cxn ang="0">
                    <a:pos x="wd2" y="hd2"/>
                  </a:cxn>
                  <a:cxn ang="5400000">
                    <a:pos x="wd2" y="hd2"/>
                  </a:cxn>
                  <a:cxn ang="10800000">
                    <a:pos x="wd2" y="hd2"/>
                  </a:cxn>
                  <a:cxn ang="16200000">
                    <a:pos x="wd2" y="hd2"/>
                  </a:cxn>
                </a:cxnLst>
                <a:rect b="b" l="0" r="r" t="0"/>
                <a:pathLst>
                  <a:path extrusionOk="0" h="21203" w="21458">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5" name="Shape 3113">
                <a:extLst>
                  <a:ext uri="{FF2B5EF4-FFF2-40B4-BE49-F238E27FC236}">
                    <a16:creationId xmlns:a16="http://schemas.microsoft.com/office/drawing/2014/main" id="{429AFB37-9387-4E14-8401-A3112F81BAC5}"/>
                  </a:ext>
                </a:extLst>
              </p:cNvPr>
              <p:cNvSpPr/>
              <p:nvPr/>
            </p:nvSpPr>
            <p:spPr>
              <a:xfrm>
                <a:off x="2316374" y="0"/>
                <a:ext cx="204803" cy="252556"/>
              </a:xfrm>
              <a:custGeom>
                <a:cxnLst>
                  <a:cxn ang="0">
                    <a:pos x="wd2" y="hd2"/>
                  </a:cxn>
                  <a:cxn ang="5400000">
                    <a:pos x="wd2" y="hd2"/>
                  </a:cxn>
                  <a:cxn ang="10800000">
                    <a:pos x="wd2" y="hd2"/>
                  </a:cxn>
                  <a:cxn ang="16200000">
                    <a:pos x="wd2" y="hd2"/>
                  </a:cxn>
                </a:cxnLst>
                <a:rect b="b" l="0" r="r" t="0"/>
                <a:pathLst>
                  <a:path extrusionOk="0" h="21329" w="21406">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6" name="Shape 3114">
                <a:extLst>
                  <a:ext uri="{FF2B5EF4-FFF2-40B4-BE49-F238E27FC236}">
                    <a16:creationId xmlns:a16="http://schemas.microsoft.com/office/drawing/2014/main" id="{77D3D3F8-1608-4BBF-9422-04B788AA7F0B}"/>
                  </a:ext>
                </a:extLst>
              </p:cNvPr>
              <p:cNvSpPr/>
              <p:nvPr/>
            </p:nvSpPr>
            <p:spPr>
              <a:xfrm>
                <a:off x="2287239" y="220267"/>
                <a:ext cx="324193" cy="275149"/>
              </a:xfrm>
              <a:custGeom>
                <a:cxnLst>
                  <a:cxn ang="0">
                    <a:pos x="wd2" y="hd2"/>
                  </a:cxn>
                  <a:cxn ang="5400000">
                    <a:pos x="wd2" y="hd2"/>
                  </a:cxn>
                  <a:cxn ang="10800000">
                    <a:pos x="wd2" y="hd2"/>
                  </a:cxn>
                  <a:cxn ang="16200000">
                    <a:pos x="wd2" y="hd2"/>
                  </a:cxn>
                </a:cxnLst>
                <a:rect b="b" l="0" r="r" t="0"/>
                <a:pathLst>
                  <a:path extrusionOk="0" h="21411" w="21436">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7" name="Shape 3115">
                <a:extLst>
                  <a:ext uri="{FF2B5EF4-FFF2-40B4-BE49-F238E27FC236}">
                    <a16:creationId xmlns:a16="http://schemas.microsoft.com/office/drawing/2014/main" id="{959D4229-1A7E-4BB0-BCCE-A8055DD51243}"/>
                  </a:ext>
                </a:extLst>
              </p:cNvPr>
              <p:cNvSpPr/>
              <p:nvPr/>
            </p:nvSpPr>
            <p:spPr>
              <a:xfrm>
                <a:off x="2581802" y="361791"/>
                <a:ext cx="214847" cy="275781"/>
              </a:xfrm>
              <a:custGeom>
                <a:cxnLst>
                  <a:cxn ang="0">
                    <a:pos x="wd2" y="hd2"/>
                  </a:cxn>
                  <a:cxn ang="5400000">
                    <a:pos x="wd2" y="hd2"/>
                  </a:cxn>
                  <a:cxn ang="10800000">
                    <a:pos x="wd2" y="hd2"/>
                  </a:cxn>
                  <a:cxn ang="16200000">
                    <a:pos x="wd2" y="hd2"/>
                  </a:cxn>
                </a:cxnLst>
                <a:rect b="b" l="0" r="r" t="0"/>
                <a:pathLst>
                  <a:path extrusionOk="0" h="21251" w="2160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8" name="Shape 3116">
                <a:extLst>
                  <a:ext uri="{FF2B5EF4-FFF2-40B4-BE49-F238E27FC236}">
                    <a16:creationId xmlns:a16="http://schemas.microsoft.com/office/drawing/2014/main" id="{14955B19-A78C-43F8-BD5D-C080E5D1E8D7}"/>
                  </a:ext>
                </a:extLst>
              </p:cNvPr>
              <p:cNvSpPr/>
              <p:nvPr/>
            </p:nvSpPr>
            <p:spPr>
              <a:xfrm>
                <a:off x="3730739" y="5201162"/>
                <a:ext cx="366896" cy="310932"/>
              </a:xfrm>
              <a:custGeom>
                <a:cxnLst>
                  <a:cxn ang="0">
                    <a:pos x="wd2" y="hd2"/>
                  </a:cxn>
                  <a:cxn ang="5400000">
                    <a:pos x="wd2" y="hd2"/>
                  </a:cxn>
                  <a:cxn ang="10800000">
                    <a:pos x="wd2" y="hd2"/>
                  </a:cxn>
                  <a:cxn ang="16200000">
                    <a:pos x="wd2" y="hd2"/>
                  </a:cxn>
                </a:cxnLst>
                <a:rect b="b" l="0" r="r" t="0"/>
                <a:pathLst>
                  <a:path extrusionOk="0" h="21455" w="2156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129" name="Shape 3117">
                <a:extLst>
                  <a:ext uri="{FF2B5EF4-FFF2-40B4-BE49-F238E27FC236}">
                    <a16:creationId xmlns:a16="http://schemas.microsoft.com/office/drawing/2014/main" id="{6FA43E5C-AD47-489D-88C8-AE11D8EAEF51}"/>
                  </a:ext>
                </a:extLst>
              </p:cNvPr>
              <p:cNvSpPr/>
              <p:nvPr/>
            </p:nvSpPr>
            <p:spPr>
              <a:xfrm>
                <a:off x="0" y="666061"/>
                <a:ext cx="5807113" cy="4518738"/>
              </a:xfrm>
              <a:custGeom>
                <a:cxnLst>
                  <a:cxn ang="0">
                    <a:pos x="wd2" y="hd2"/>
                  </a:cxn>
                  <a:cxn ang="5400000">
                    <a:pos x="wd2" y="hd2"/>
                  </a:cxn>
                  <a:cxn ang="10800000">
                    <a:pos x="wd2" y="hd2"/>
                  </a:cxn>
                  <a:cxn ang="16200000">
                    <a:pos x="wd2" y="hd2"/>
                  </a:cxn>
                </a:cxnLst>
                <a:rect b="b" l="0" r="r" t="0"/>
                <a:pathLst>
                  <a:path extrusionOk="0" h="21600" w="21594">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grpSp>
          <p:nvGrpSpPr>
            <p:cNvPr id="53" name="Group 3153">
              <a:extLst>
                <a:ext uri="{FF2B5EF4-FFF2-40B4-BE49-F238E27FC236}">
                  <a16:creationId xmlns:a16="http://schemas.microsoft.com/office/drawing/2014/main" id="{5C5E006E-0E53-45D6-A781-B7947F52F65C}"/>
                </a:ext>
              </a:extLst>
            </p:cNvPr>
            <p:cNvGrpSpPr/>
            <p:nvPr/>
          </p:nvGrpSpPr>
          <p:grpSpPr>
            <a:xfrm>
              <a:off x="5089107" y="482755"/>
              <a:ext cx="3286344" cy="4332455"/>
              <a:chExt cx="3286343" cy="4332454"/>
            </a:xfrm>
          </p:grpSpPr>
          <p:sp>
            <p:nvSpPr>
              <p:cNvPr id="54" name="Shape 3119">
                <a:extLst>
                  <a:ext uri="{FF2B5EF4-FFF2-40B4-BE49-F238E27FC236}">
                    <a16:creationId xmlns:a16="http://schemas.microsoft.com/office/drawing/2014/main" id="{B29DFFCF-90DA-47BD-AE2A-D6A6DBB975D1}"/>
                  </a:ext>
                </a:extLst>
              </p:cNvPr>
              <p:cNvSpPr/>
              <p:nvPr/>
            </p:nvSpPr>
            <p:spPr>
              <a:xfrm>
                <a:off x="371440" y="4255870"/>
                <a:ext cx="24704" cy="21820"/>
              </a:xfrm>
              <a:custGeom>
                <a:cxnLst>
                  <a:cxn ang="0">
                    <a:pos x="wd2" y="hd2"/>
                  </a:cxn>
                  <a:cxn ang="5400000">
                    <a:pos x="wd2" y="hd2"/>
                  </a:cxn>
                  <a:cxn ang="10800000">
                    <a:pos x="wd2" y="hd2"/>
                  </a:cxn>
                  <a:cxn ang="16200000">
                    <a:pos x="wd2" y="hd2"/>
                  </a:cxn>
                </a:cxnLst>
                <a:rect b="b" l="0" r="r" t="0"/>
                <a:pathLst>
                  <a:path extrusionOk="0" h="21600" w="20029">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55" name="Shape 3120">
                <a:extLst>
                  <a:ext uri="{FF2B5EF4-FFF2-40B4-BE49-F238E27FC236}">
                    <a16:creationId xmlns:a16="http://schemas.microsoft.com/office/drawing/2014/main" id="{D82736CD-4E94-4706-8DFF-E3911CBFF66C}"/>
                  </a:ext>
                </a:extLst>
              </p:cNvPr>
              <p:cNvSpPr/>
              <p:nvPr/>
            </p:nvSpPr>
            <p:spPr>
              <a:xfrm>
                <a:off x="270447" y="4290251"/>
                <a:ext cx="23487" cy="28334"/>
              </a:xfrm>
              <a:custGeom>
                <a:cxnLst>
                  <a:cxn ang="0">
                    <a:pos x="wd2" y="hd2"/>
                  </a:cxn>
                  <a:cxn ang="5400000">
                    <a:pos x="wd2" y="hd2"/>
                  </a:cxn>
                  <a:cxn ang="10800000">
                    <a:pos x="wd2" y="hd2"/>
                  </a:cxn>
                  <a:cxn ang="16200000">
                    <a:pos x="wd2" y="hd2"/>
                  </a:cxn>
                </a:cxnLst>
                <a:rect b="b" l="0" r="r" t="0"/>
                <a:pathLst>
                  <a:path extrusionOk="0" h="20842" w="2121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56" name="Shape 3121">
                <a:extLst>
                  <a:ext uri="{FF2B5EF4-FFF2-40B4-BE49-F238E27FC236}">
                    <a16:creationId xmlns:a16="http://schemas.microsoft.com/office/drawing/2014/main" id="{5487282A-3A31-4205-BFEF-ADB0B60DBFAA}"/>
                  </a:ext>
                </a:extLst>
              </p:cNvPr>
              <p:cNvSpPr/>
              <p:nvPr/>
            </p:nvSpPr>
            <p:spPr>
              <a:xfrm>
                <a:off x="301642" y="4305024"/>
                <a:ext cx="25016" cy="27431"/>
              </a:xfrm>
              <a:custGeom>
                <a:cxnLst>
                  <a:cxn ang="0">
                    <a:pos x="wd2" y="hd2"/>
                  </a:cxn>
                  <a:cxn ang="5400000">
                    <a:pos x="wd2" y="hd2"/>
                  </a:cxn>
                  <a:cxn ang="10800000">
                    <a:pos x="wd2" y="hd2"/>
                  </a:cxn>
                  <a:cxn ang="16200000">
                    <a:pos x="wd2" y="hd2"/>
                  </a:cxn>
                </a:cxnLst>
                <a:rect b="b" l="0" r="r" t="0"/>
                <a:pathLst>
                  <a:path extrusionOk="0" h="20177" w="20282">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57" name="Shape 3122">
                <a:extLst>
                  <a:ext uri="{FF2B5EF4-FFF2-40B4-BE49-F238E27FC236}">
                    <a16:creationId xmlns:a16="http://schemas.microsoft.com/office/drawing/2014/main" id="{B82768B9-671A-45D7-8B4D-444B55B60ABC}"/>
                  </a:ext>
                </a:extLst>
              </p:cNvPr>
              <p:cNvSpPr/>
              <p:nvPr/>
            </p:nvSpPr>
            <p:spPr>
              <a:xfrm>
                <a:off x="373658" y="4172972"/>
                <a:ext cx="27534" cy="23918"/>
              </a:xfrm>
              <a:custGeom>
                <a:cxnLst>
                  <a:cxn ang="0">
                    <a:pos x="wd2" y="hd2"/>
                  </a:cxn>
                  <a:cxn ang="5400000">
                    <a:pos x="wd2" y="hd2"/>
                  </a:cxn>
                  <a:cxn ang="10800000">
                    <a:pos x="wd2" y="hd2"/>
                  </a:cxn>
                  <a:cxn ang="16200000">
                    <a:pos x="wd2" y="hd2"/>
                  </a:cxn>
                </a:cxnLst>
                <a:rect b="b" l="0" r="r" t="0"/>
                <a:pathLst>
                  <a:path extrusionOk="0" h="21600" w="20236">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58" name="Shape 3123">
                <a:extLst>
                  <a:ext uri="{FF2B5EF4-FFF2-40B4-BE49-F238E27FC236}">
                    <a16:creationId xmlns:a16="http://schemas.microsoft.com/office/drawing/2014/main" id="{46DFECF6-A8BF-4A24-B923-C7910261818C}"/>
                  </a:ext>
                </a:extLst>
              </p:cNvPr>
              <p:cNvSpPr/>
              <p:nvPr/>
            </p:nvSpPr>
            <p:spPr>
              <a:xfrm>
                <a:off x="1197747" y="2351728"/>
                <a:ext cx="21820" cy="21821"/>
              </a:xfrm>
              <a:custGeom>
                <a:cxnLst>
                  <a:cxn ang="0">
                    <a:pos x="wd2" y="hd2"/>
                  </a:cxn>
                  <a:cxn ang="5400000">
                    <a:pos x="wd2" y="hd2"/>
                  </a:cxn>
                  <a:cxn ang="10800000">
                    <a:pos x="wd2" y="hd2"/>
                  </a:cxn>
                  <a:cxn ang="16200000">
                    <a:pos x="wd2" y="hd2"/>
                  </a:cxn>
                </a:cxnLst>
                <a:rect b="b" l="0" r="r" t="0"/>
                <a:pathLst>
                  <a:path extrusionOk="0" h="16200" w="9600">
                    <a:moveTo>
                      <a:pt x="0" y="0"/>
                    </a:moveTo>
                    <a:cubicBezTo>
                      <a:pt x="0" y="21600"/>
                      <a:pt x="21600" y="21600"/>
                      <a:pt x="0" y="0"/>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59" name="Shape 3124">
                <a:extLst>
                  <a:ext uri="{FF2B5EF4-FFF2-40B4-BE49-F238E27FC236}">
                    <a16:creationId xmlns:a16="http://schemas.microsoft.com/office/drawing/2014/main" id="{349A2F37-032B-4F0A-B2B4-7845D1E5881D}"/>
                  </a:ext>
                </a:extLst>
              </p:cNvPr>
              <p:cNvSpPr/>
              <p:nvPr/>
            </p:nvSpPr>
            <p:spPr>
              <a:xfrm>
                <a:off x="2566337" y="1872721"/>
                <a:ext cx="93716" cy="98594"/>
              </a:xfrm>
              <a:custGeom>
                <a:cxnLst>
                  <a:cxn ang="0">
                    <a:pos x="wd2" y="hd2"/>
                  </a:cxn>
                  <a:cxn ang="5400000">
                    <a:pos x="wd2" y="hd2"/>
                  </a:cxn>
                  <a:cxn ang="10800000">
                    <a:pos x="wd2" y="hd2"/>
                  </a:cxn>
                  <a:cxn ang="16200000">
                    <a:pos x="wd2" y="hd2"/>
                  </a:cxn>
                </a:cxnLst>
                <a:rect b="b" l="0" r="r" t="0"/>
                <a:pathLst>
                  <a:path extrusionOk="0" h="21233" w="20183">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0" name="Shape 3125">
                <a:extLst>
                  <a:ext uri="{FF2B5EF4-FFF2-40B4-BE49-F238E27FC236}">
                    <a16:creationId xmlns:a16="http://schemas.microsoft.com/office/drawing/2014/main" id="{9780EC26-CAFA-4893-9462-1A9B60C56EDB}"/>
                  </a:ext>
                </a:extLst>
              </p:cNvPr>
              <p:cNvSpPr/>
              <p:nvPr/>
            </p:nvSpPr>
            <p:spPr>
              <a:xfrm>
                <a:off x="1507415" y="2817438"/>
                <a:ext cx="48668" cy="86249"/>
              </a:xfrm>
              <a:custGeom>
                <a:cxnLst>
                  <a:cxn ang="0">
                    <a:pos x="wd2" y="hd2"/>
                  </a:cxn>
                  <a:cxn ang="5400000">
                    <a:pos x="wd2" y="hd2"/>
                  </a:cxn>
                  <a:cxn ang="10800000">
                    <a:pos x="wd2" y="hd2"/>
                  </a:cxn>
                  <a:cxn ang="16200000">
                    <a:pos x="wd2" y="hd2"/>
                  </a:cxn>
                </a:cxnLst>
                <a:rect b="b" l="0" r="r" t="0"/>
                <a:pathLst>
                  <a:path extrusionOk="0" h="21496" w="20532">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1" name="Shape 3126">
                <a:extLst>
                  <a:ext uri="{FF2B5EF4-FFF2-40B4-BE49-F238E27FC236}">
                    <a16:creationId xmlns:a16="http://schemas.microsoft.com/office/drawing/2014/main" id="{B6F61BB6-F7F7-42E2-9282-B0E72DDDED27}"/>
                  </a:ext>
                </a:extLst>
              </p:cNvPr>
              <p:cNvSpPr/>
              <p:nvPr/>
            </p:nvSpPr>
            <p:spPr>
              <a:xfrm>
                <a:off x="1264382" y="2944599"/>
                <a:ext cx="58767" cy="87690"/>
              </a:xfrm>
              <a:custGeom>
                <a:cxnLst>
                  <a:cxn ang="0">
                    <a:pos x="wd2" y="hd2"/>
                  </a:cxn>
                  <a:cxn ang="5400000">
                    <a:pos x="wd2" y="hd2"/>
                  </a:cxn>
                  <a:cxn ang="10800000">
                    <a:pos x="wd2" y="hd2"/>
                  </a:cxn>
                  <a:cxn ang="16200000">
                    <a:pos x="wd2" y="hd2"/>
                  </a:cxn>
                </a:cxnLst>
                <a:rect b="b" l="0" r="r" t="0"/>
                <a:pathLst>
                  <a:path extrusionOk="0" h="21189" w="20435">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2" name="Shape 3127">
                <a:extLst>
                  <a:ext uri="{FF2B5EF4-FFF2-40B4-BE49-F238E27FC236}">
                    <a16:creationId xmlns:a16="http://schemas.microsoft.com/office/drawing/2014/main" id="{46E77E9E-8D87-4EC4-ADEF-598C71C2B97D}"/>
                  </a:ext>
                </a:extLst>
              </p:cNvPr>
              <p:cNvSpPr/>
              <p:nvPr/>
            </p:nvSpPr>
            <p:spPr>
              <a:xfrm>
                <a:off x="1272049" y="2885623"/>
                <a:ext cx="21820" cy="32113"/>
              </a:xfrm>
              <a:custGeom>
                <a:cxnLst>
                  <a:cxn ang="0">
                    <a:pos x="wd2" y="hd2"/>
                  </a:cxn>
                  <a:cxn ang="5400000">
                    <a:pos x="wd2" y="hd2"/>
                  </a:cxn>
                  <a:cxn ang="10800000">
                    <a:pos x="wd2" y="hd2"/>
                  </a:cxn>
                  <a:cxn ang="16200000">
                    <a:pos x="wd2" y="hd2"/>
                  </a:cxn>
                </a:cxnLst>
                <a:rect b="b" l="0" r="r" t="0"/>
                <a:pathLst>
                  <a:path extrusionOk="0" h="21600" w="2160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3" name="Shape 3128">
                <a:extLst>
                  <a:ext uri="{FF2B5EF4-FFF2-40B4-BE49-F238E27FC236}">
                    <a16:creationId xmlns:a16="http://schemas.microsoft.com/office/drawing/2014/main" id="{805F143E-2942-4CFB-B74F-269EFAC4E357}"/>
                  </a:ext>
                </a:extLst>
              </p:cNvPr>
              <p:cNvSpPr/>
              <p:nvPr/>
            </p:nvSpPr>
            <p:spPr>
              <a:xfrm>
                <a:off x="1176040" y="3650345"/>
                <a:ext cx="36331" cy="99260"/>
              </a:xfrm>
              <a:custGeom>
                <a:cxnLst>
                  <a:cxn ang="0">
                    <a:pos x="wd2" y="hd2"/>
                  </a:cxn>
                  <a:cxn ang="5400000">
                    <a:pos x="wd2" y="hd2"/>
                  </a:cxn>
                  <a:cxn ang="10800000">
                    <a:pos x="wd2" y="hd2"/>
                  </a:cxn>
                  <a:cxn ang="16200000">
                    <a:pos x="wd2" y="hd2"/>
                  </a:cxn>
                </a:cxnLst>
                <a:rect b="b" l="0" r="r" t="0"/>
                <a:pathLst>
                  <a:path extrusionOk="0" h="21376" w="20888">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4" name="Shape 3129">
                <a:extLst>
                  <a:ext uri="{FF2B5EF4-FFF2-40B4-BE49-F238E27FC236}">
                    <a16:creationId xmlns:a16="http://schemas.microsoft.com/office/drawing/2014/main" id="{67E58D10-3F2A-41D6-AE57-DB8D44E84A8B}"/>
                  </a:ext>
                </a:extLst>
              </p:cNvPr>
              <p:cNvSpPr/>
              <p:nvPr/>
            </p:nvSpPr>
            <p:spPr>
              <a:xfrm>
                <a:off x="1159158" y="3755675"/>
                <a:ext cx="59380" cy="105756"/>
              </a:xfrm>
              <a:custGeom>
                <a:cxnLst>
                  <a:cxn ang="0">
                    <a:pos x="wd2" y="hd2"/>
                  </a:cxn>
                  <a:cxn ang="5400000">
                    <a:pos x="wd2" y="hd2"/>
                  </a:cxn>
                  <a:cxn ang="10800000">
                    <a:pos x="wd2" y="hd2"/>
                  </a:cxn>
                  <a:cxn ang="16200000">
                    <a:pos x="wd2" y="hd2"/>
                  </a:cxn>
                </a:cxnLst>
                <a:rect b="b" l="0" r="r" t="0"/>
                <a:pathLst>
                  <a:path extrusionOk="0" h="21600" w="2160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5" name="Shape 3130">
                <a:extLst>
                  <a:ext uri="{FF2B5EF4-FFF2-40B4-BE49-F238E27FC236}">
                    <a16:creationId xmlns:a16="http://schemas.microsoft.com/office/drawing/2014/main" id="{CFA0105C-6517-4832-87D3-9C85C500DF89}"/>
                  </a:ext>
                </a:extLst>
              </p:cNvPr>
              <p:cNvSpPr/>
              <p:nvPr/>
            </p:nvSpPr>
            <p:spPr>
              <a:xfrm>
                <a:off x="960739" y="3804982"/>
                <a:ext cx="41279" cy="37332"/>
              </a:xfrm>
              <a:custGeom>
                <a:cxnLst>
                  <a:cxn ang="0">
                    <a:pos x="wd2" y="hd2"/>
                  </a:cxn>
                  <a:cxn ang="5400000">
                    <a:pos x="wd2" y="hd2"/>
                  </a:cxn>
                  <a:cxn ang="10800000">
                    <a:pos x="wd2" y="hd2"/>
                  </a:cxn>
                  <a:cxn ang="16200000">
                    <a:pos x="wd2" y="hd2"/>
                  </a:cxn>
                </a:cxnLst>
                <a:rect b="b" l="0" r="r" t="0"/>
                <a:pathLst>
                  <a:path extrusionOk="0" h="20022" w="20723">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6" name="Shape 3131">
                <a:extLst>
                  <a:ext uri="{FF2B5EF4-FFF2-40B4-BE49-F238E27FC236}">
                    <a16:creationId xmlns:a16="http://schemas.microsoft.com/office/drawing/2014/main" id="{FB659F90-0DF8-467A-96F3-A1BD01924434}"/>
                  </a:ext>
                </a:extLst>
              </p:cNvPr>
              <p:cNvSpPr/>
              <p:nvPr/>
            </p:nvSpPr>
            <p:spPr>
              <a:xfrm>
                <a:off x="996122" y="3796427"/>
                <a:ext cx="21821" cy="21820"/>
              </a:xfrm>
              <a:custGeom>
                <a:cxnLst>
                  <a:cxn ang="0">
                    <a:pos x="wd2" y="hd2"/>
                  </a:cxn>
                  <a:cxn ang="5400000">
                    <a:pos x="wd2" y="hd2"/>
                  </a:cxn>
                  <a:cxn ang="10800000">
                    <a:pos x="wd2" y="hd2"/>
                  </a:cxn>
                  <a:cxn ang="16200000">
                    <a:pos x="wd2" y="hd2"/>
                  </a:cxn>
                </a:cxnLst>
                <a:rect b="b" l="0" r="r" t="0"/>
                <a:pathLst>
                  <a:path extrusionOk="0" h="19807" w="20517">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7" name="Shape 3132">
                <a:extLst>
                  <a:ext uri="{FF2B5EF4-FFF2-40B4-BE49-F238E27FC236}">
                    <a16:creationId xmlns:a16="http://schemas.microsoft.com/office/drawing/2014/main" id="{776CE74F-778A-4FFB-BA3D-C642B2E433C7}"/>
                  </a:ext>
                </a:extLst>
              </p:cNvPr>
              <p:cNvSpPr/>
              <p:nvPr/>
            </p:nvSpPr>
            <p:spPr>
              <a:xfrm>
                <a:off x="943236" y="3842841"/>
                <a:ext cx="21821" cy="21820"/>
              </a:xfrm>
              <a:custGeom>
                <a:cxnLst>
                  <a:cxn ang="0">
                    <a:pos x="wd2" y="hd2"/>
                  </a:cxn>
                  <a:cxn ang="5400000">
                    <a:pos x="wd2" y="hd2"/>
                  </a:cxn>
                  <a:cxn ang="10800000">
                    <a:pos x="wd2" y="hd2"/>
                  </a:cxn>
                  <a:cxn ang="16200000">
                    <a:pos x="wd2" y="hd2"/>
                  </a:cxn>
                </a:cxnLst>
                <a:rect b="b" l="0" r="r" t="0"/>
                <a:pathLst>
                  <a:path extrusionOk="0" h="20720" w="20965">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8" name="Shape 3133">
                <a:extLst>
                  <a:ext uri="{FF2B5EF4-FFF2-40B4-BE49-F238E27FC236}">
                    <a16:creationId xmlns:a16="http://schemas.microsoft.com/office/drawing/2014/main" id="{B3D65573-A39C-49F9-A43C-0F05FB98DAA7}"/>
                  </a:ext>
                </a:extLst>
              </p:cNvPr>
              <p:cNvSpPr/>
              <p:nvPr/>
            </p:nvSpPr>
            <p:spPr>
              <a:xfrm>
                <a:off x="607579" y="2731908"/>
                <a:ext cx="325911" cy="582967"/>
              </a:xfrm>
              <a:custGeom>
                <a:cxnLst>
                  <a:cxn ang="0">
                    <a:pos x="wd2" y="hd2"/>
                  </a:cxn>
                  <a:cxn ang="5400000">
                    <a:pos x="wd2" y="hd2"/>
                  </a:cxn>
                  <a:cxn ang="10800000">
                    <a:pos x="wd2" y="hd2"/>
                  </a:cxn>
                  <a:cxn ang="16200000">
                    <a:pos x="wd2" y="hd2"/>
                  </a:cxn>
                </a:cxnLst>
                <a:rect b="b" l="0" r="r" t="0"/>
                <a:pathLst>
                  <a:path extrusionOk="0" h="21496" w="21371">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69" name="Shape 3134">
                <a:extLst>
                  <a:ext uri="{FF2B5EF4-FFF2-40B4-BE49-F238E27FC236}">
                    <a16:creationId xmlns:a16="http://schemas.microsoft.com/office/drawing/2014/main" id="{552697EE-CBA1-4CEA-9729-5F8D972AC1E4}"/>
                  </a:ext>
                </a:extLst>
              </p:cNvPr>
              <p:cNvSpPr/>
              <p:nvPr/>
            </p:nvSpPr>
            <p:spPr>
              <a:xfrm>
                <a:off x="507302" y="2995271"/>
                <a:ext cx="169975" cy="231689"/>
              </a:xfrm>
              <a:custGeom>
                <a:cxnLst>
                  <a:cxn ang="0">
                    <a:pos x="wd2" y="hd2"/>
                  </a:cxn>
                  <a:cxn ang="5400000">
                    <a:pos x="wd2" y="hd2"/>
                  </a:cxn>
                  <a:cxn ang="10800000">
                    <a:pos x="wd2" y="hd2"/>
                  </a:cxn>
                  <a:cxn ang="16200000">
                    <a:pos x="wd2" y="hd2"/>
                  </a:cxn>
                </a:cxnLst>
                <a:rect b="b" l="0" r="r" t="0"/>
                <a:pathLst>
                  <a:path extrusionOk="0" h="21392" w="21444">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0" name="Shape 3135">
                <a:extLst>
                  <a:ext uri="{FF2B5EF4-FFF2-40B4-BE49-F238E27FC236}">
                    <a16:creationId xmlns:a16="http://schemas.microsoft.com/office/drawing/2014/main" id="{57765318-D1EE-42AB-8084-6F1B40068191}"/>
                  </a:ext>
                </a:extLst>
              </p:cNvPr>
              <p:cNvSpPr/>
              <p:nvPr/>
            </p:nvSpPr>
            <p:spPr>
              <a:xfrm>
                <a:off x="1304609" y="3883559"/>
                <a:ext cx="113041" cy="82757"/>
              </a:xfrm>
              <a:custGeom>
                <a:cxnLst>
                  <a:cxn ang="0">
                    <a:pos x="wd2" y="hd2"/>
                  </a:cxn>
                  <a:cxn ang="5400000">
                    <a:pos x="wd2" y="hd2"/>
                  </a:cxn>
                  <a:cxn ang="10800000">
                    <a:pos x="wd2" y="hd2"/>
                  </a:cxn>
                  <a:cxn ang="16200000">
                    <a:pos x="wd2" y="hd2"/>
                  </a:cxn>
                </a:cxnLst>
                <a:rect b="b" l="0" r="r" t="0"/>
                <a:pathLst>
                  <a:path extrusionOk="0" h="20629" w="2143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1" name="Shape 3136">
                <a:extLst>
                  <a:ext uri="{FF2B5EF4-FFF2-40B4-BE49-F238E27FC236}">
                    <a16:creationId xmlns:a16="http://schemas.microsoft.com/office/drawing/2014/main" id="{A36D6238-CE9B-4983-B178-B1BD5CE9E810}"/>
                  </a:ext>
                </a:extLst>
              </p:cNvPr>
              <p:cNvSpPr/>
              <p:nvPr/>
            </p:nvSpPr>
            <p:spPr>
              <a:xfrm>
                <a:off x="1706210" y="4004416"/>
                <a:ext cx="109213" cy="35835"/>
              </a:xfrm>
              <a:custGeom>
                <a:cxnLst>
                  <a:cxn ang="0">
                    <a:pos x="wd2" y="hd2"/>
                  </a:cxn>
                  <a:cxn ang="5400000">
                    <a:pos x="wd2" y="hd2"/>
                  </a:cxn>
                  <a:cxn ang="10800000">
                    <a:pos x="wd2" y="hd2"/>
                  </a:cxn>
                  <a:cxn ang="16200000">
                    <a:pos x="wd2" y="hd2"/>
                  </a:cxn>
                </a:cxnLst>
                <a:rect b="b" l="0" r="r" t="0"/>
                <a:pathLst>
                  <a:path extrusionOk="0" h="19201" w="21213">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2" name="Shape 3137">
                <a:extLst>
                  <a:ext uri="{FF2B5EF4-FFF2-40B4-BE49-F238E27FC236}">
                    <a16:creationId xmlns:a16="http://schemas.microsoft.com/office/drawing/2014/main" id="{8F69DE3E-7BDF-42D4-98F5-19DF94A78281}"/>
                  </a:ext>
                </a:extLst>
              </p:cNvPr>
              <p:cNvSpPr/>
              <p:nvPr/>
            </p:nvSpPr>
            <p:spPr>
              <a:xfrm>
                <a:off x="813707" y="2607713"/>
                <a:ext cx="40447" cy="86371"/>
              </a:xfrm>
              <a:custGeom>
                <a:cxnLst>
                  <a:cxn ang="0">
                    <a:pos x="wd2" y="hd2"/>
                  </a:cxn>
                  <a:cxn ang="5400000">
                    <a:pos x="wd2" y="hd2"/>
                  </a:cxn>
                  <a:cxn ang="10800000">
                    <a:pos x="wd2" y="hd2"/>
                  </a:cxn>
                  <a:cxn ang="16200000">
                    <a:pos x="wd2" y="hd2"/>
                  </a:cxn>
                </a:cxnLst>
                <a:rect b="b" l="0" r="r" t="0"/>
                <a:pathLst>
                  <a:path extrusionOk="0" h="20871" w="19093">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3" name="Shape 3138">
                <a:extLst>
                  <a:ext uri="{FF2B5EF4-FFF2-40B4-BE49-F238E27FC236}">
                    <a16:creationId xmlns:a16="http://schemas.microsoft.com/office/drawing/2014/main" id="{8FDEA1B6-2B7B-44FC-80E5-4061B8320421}"/>
                  </a:ext>
                </a:extLst>
              </p:cNvPr>
              <p:cNvSpPr/>
              <p:nvPr/>
            </p:nvSpPr>
            <p:spPr>
              <a:xfrm>
                <a:off x="600876" y="2490146"/>
                <a:ext cx="54048" cy="55939"/>
              </a:xfrm>
              <a:custGeom>
                <a:cxnLst>
                  <a:cxn ang="0">
                    <a:pos x="wd2" y="hd2"/>
                  </a:cxn>
                  <a:cxn ang="5400000">
                    <a:pos x="wd2" y="hd2"/>
                  </a:cxn>
                  <a:cxn ang="10800000">
                    <a:pos x="wd2" y="hd2"/>
                  </a:cxn>
                  <a:cxn ang="16200000">
                    <a:pos x="wd2" y="hd2"/>
                  </a:cxn>
                </a:cxnLst>
                <a:rect b="b" l="0" r="r" t="0"/>
                <a:pathLst>
                  <a:path extrusionOk="0" h="21325" w="18001">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4" name="Shape 3139">
                <a:extLst>
                  <a:ext uri="{FF2B5EF4-FFF2-40B4-BE49-F238E27FC236}">
                    <a16:creationId xmlns:a16="http://schemas.microsoft.com/office/drawing/2014/main" id="{3A7EFB87-AA93-446F-A442-513D0448F804}"/>
                  </a:ext>
                </a:extLst>
              </p:cNvPr>
              <p:cNvSpPr/>
              <p:nvPr/>
            </p:nvSpPr>
            <p:spPr>
              <a:xfrm>
                <a:off x="0" y="2167429"/>
                <a:ext cx="393810" cy="255232"/>
              </a:xfrm>
              <a:custGeom>
                <a:cxnLst>
                  <a:cxn ang="0">
                    <a:pos x="wd2" y="hd2"/>
                  </a:cxn>
                  <a:cxn ang="5400000">
                    <a:pos x="wd2" y="hd2"/>
                  </a:cxn>
                  <a:cxn ang="10800000">
                    <a:pos x="wd2" y="hd2"/>
                  </a:cxn>
                  <a:cxn ang="16200000">
                    <a:pos x="wd2" y="hd2"/>
                  </a:cxn>
                </a:cxnLst>
                <a:rect b="b" l="0" r="r" t="0"/>
                <a:pathLst>
                  <a:path extrusionOk="0" h="21105" w="21543">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5" name="Shape 3140">
                <a:extLst>
                  <a:ext uri="{FF2B5EF4-FFF2-40B4-BE49-F238E27FC236}">
                    <a16:creationId xmlns:a16="http://schemas.microsoft.com/office/drawing/2014/main" id="{3998CC57-5596-4419-871E-2E68250F3094}"/>
                  </a:ext>
                </a:extLst>
              </p:cNvPr>
              <p:cNvSpPr/>
              <p:nvPr/>
            </p:nvSpPr>
            <p:spPr>
              <a:xfrm>
                <a:off x="1238498" y="420608"/>
                <a:ext cx="481894" cy="587923"/>
              </a:xfrm>
              <a:custGeom>
                <a:cxnLst>
                  <a:cxn ang="0">
                    <a:pos x="wd2" y="hd2"/>
                  </a:cxn>
                  <a:cxn ang="5400000">
                    <a:pos x="wd2" y="hd2"/>
                  </a:cxn>
                  <a:cxn ang="10800000">
                    <a:pos x="wd2" y="hd2"/>
                  </a:cxn>
                  <a:cxn ang="16200000">
                    <a:pos x="wd2" y="hd2"/>
                  </a:cxn>
                </a:cxnLst>
                <a:rect b="b" l="0" r="r" t="0"/>
                <a:pathLst>
                  <a:path extrusionOk="0" h="21186" w="19594">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6" name="Shape 3141">
                <a:extLst>
                  <a:ext uri="{FF2B5EF4-FFF2-40B4-BE49-F238E27FC236}">
                    <a16:creationId xmlns:a16="http://schemas.microsoft.com/office/drawing/2014/main" id="{48E737CF-392A-46A7-BA47-10802514DD32}"/>
                  </a:ext>
                </a:extLst>
              </p:cNvPr>
              <p:cNvSpPr/>
              <p:nvPr/>
            </p:nvSpPr>
            <p:spPr>
              <a:xfrm>
                <a:off x="1509018" y="246598"/>
                <a:ext cx="328984" cy="329948"/>
              </a:xfrm>
              <a:custGeom>
                <a:cxnLst>
                  <a:cxn ang="0">
                    <a:pos x="wd2" y="hd2"/>
                  </a:cxn>
                  <a:cxn ang="5400000">
                    <a:pos x="wd2" y="hd2"/>
                  </a:cxn>
                  <a:cxn ang="10800000">
                    <a:pos x="wd2" y="hd2"/>
                  </a:cxn>
                  <a:cxn ang="16200000">
                    <a:pos x="wd2" y="hd2"/>
                  </a:cxn>
                </a:cxnLst>
                <a:rect b="b" l="0" r="r" t="0"/>
                <a:pathLst>
                  <a:path extrusionOk="0" h="21458" w="20881">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7" name="Shape 3142">
                <a:extLst>
                  <a:ext uri="{FF2B5EF4-FFF2-40B4-BE49-F238E27FC236}">
                    <a16:creationId xmlns:a16="http://schemas.microsoft.com/office/drawing/2014/main" id="{35AA6982-9BC1-4D1C-9DEB-03E52419132B}"/>
                  </a:ext>
                </a:extLst>
              </p:cNvPr>
              <p:cNvSpPr/>
              <p:nvPr/>
            </p:nvSpPr>
            <p:spPr>
              <a:xfrm>
                <a:off x="2691975" y="952696"/>
                <a:ext cx="594369" cy="830397"/>
              </a:xfrm>
              <a:custGeom>
                <a:cxnLst>
                  <a:cxn ang="0">
                    <a:pos x="wd2" y="hd2"/>
                  </a:cxn>
                  <a:cxn ang="5400000">
                    <a:pos x="wd2" y="hd2"/>
                  </a:cxn>
                  <a:cxn ang="10800000">
                    <a:pos x="wd2" y="hd2"/>
                  </a:cxn>
                  <a:cxn ang="16200000">
                    <a:pos x="wd2" y="hd2"/>
                  </a:cxn>
                </a:cxnLst>
                <a:rect b="b" l="0" r="r" t="0"/>
                <a:pathLst>
                  <a:path extrusionOk="0" h="20892" w="21418">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8" name="Shape 3143">
                <a:extLst>
                  <a:ext uri="{FF2B5EF4-FFF2-40B4-BE49-F238E27FC236}">
                    <a16:creationId xmlns:a16="http://schemas.microsoft.com/office/drawing/2014/main" id="{4C75FF9D-E8D3-475B-AEF8-541D29E2EA61}"/>
                  </a:ext>
                </a:extLst>
              </p:cNvPr>
              <p:cNvSpPr/>
              <p:nvPr/>
            </p:nvSpPr>
            <p:spPr>
              <a:xfrm>
                <a:off x="2959264" y="245468"/>
                <a:ext cx="83925" cy="91807"/>
              </a:xfrm>
              <a:custGeom>
                <a:cxnLst>
                  <a:cxn ang="0">
                    <a:pos x="wd2" y="hd2"/>
                  </a:cxn>
                  <a:cxn ang="5400000">
                    <a:pos x="wd2" y="hd2"/>
                  </a:cxn>
                  <a:cxn ang="10800000">
                    <a:pos x="wd2" y="hd2"/>
                  </a:cxn>
                  <a:cxn ang="16200000">
                    <a:pos x="wd2" y="hd2"/>
                  </a:cxn>
                </a:cxnLst>
                <a:rect b="b" l="0" r="r" t="0"/>
                <a:pathLst>
                  <a:path extrusionOk="0" h="21528" w="2160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79" name="Shape 3144">
                <a:extLst>
                  <a:ext uri="{FF2B5EF4-FFF2-40B4-BE49-F238E27FC236}">
                    <a16:creationId xmlns:a16="http://schemas.microsoft.com/office/drawing/2014/main" id="{5AC47301-75DF-4FA3-8B68-262CFDEAB5EF}"/>
                  </a:ext>
                </a:extLst>
              </p:cNvPr>
              <p:cNvSpPr/>
              <p:nvPr/>
            </p:nvSpPr>
            <p:spPr>
              <a:xfrm>
                <a:off x="3070543" y="169100"/>
                <a:ext cx="83538" cy="114669"/>
              </a:xfrm>
              <a:custGeom>
                <a:cxnLst>
                  <a:cxn ang="0">
                    <a:pos x="wd2" y="hd2"/>
                  </a:cxn>
                  <a:cxn ang="5400000">
                    <a:pos x="wd2" y="hd2"/>
                  </a:cxn>
                  <a:cxn ang="10800000">
                    <a:pos x="wd2" y="hd2"/>
                  </a:cxn>
                  <a:cxn ang="16200000">
                    <a:pos x="wd2" y="hd2"/>
                  </a:cxn>
                </a:cxnLst>
                <a:rect b="b" l="0" r="r" t="0"/>
                <a:pathLst>
                  <a:path extrusionOk="0" h="21232" w="20823">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0" name="Shape 3145">
                <a:extLst>
                  <a:ext uri="{FF2B5EF4-FFF2-40B4-BE49-F238E27FC236}">
                    <a16:creationId xmlns:a16="http://schemas.microsoft.com/office/drawing/2014/main" id="{C0D5F4A9-8FD9-4369-BCBC-F6F7A8A61E2C}"/>
                  </a:ext>
                </a:extLst>
              </p:cNvPr>
              <p:cNvSpPr/>
              <p:nvPr/>
            </p:nvSpPr>
            <p:spPr>
              <a:xfrm>
                <a:off x="2986161" y="193647"/>
                <a:ext cx="44978" cy="33949"/>
              </a:xfrm>
              <a:custGeom>
                <a:cxnLst>
                  <a:cxn ang="0">
                    <a:pos x="wd2" y="hd2"/>
                  </a:cxn>
                  <a:cxn ang="5400000">
                    <a:pos x="wd2" y="hd2"/>
                  </a:cxn>
                  <a:cxn ang="10800000">
                    <a:pos x="wd2" y="hd2"/>
                  </a:cxn>
                  <a:cxn ang="16200000">
                    <a:pos x="wd2" y="hd2"/>
                  </a:cxn>
                </a:cxnLst>
                <a:rect b="b" l="0" r="r" t="0"/>
                <a:pathLst>
                  <a:path extrusionOk="0" h="21043" w="20046">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1" name="Shape 3146">
                <a:extLst>
                  <a:ext uri="{FF2B5EF4-FFF2-40B4-BE49-F238E27FC236}">
                    <a16:creationId xmlns:a16="http://schemas.microsoft.com/office/drawing/2014/main" id="{647B8057-4B42-4994-8070-669BFF8F2FB7}"/>
                  </a:ext>
                </a:extLst>
              </p:cNvPr>
              <p:cNvSpPr/>
              <p:nvPr/>
            </p:nvSpPr>
            <p:spPr>
              <a:xfrm>
                <a:off x="2841984" y="321837"/>
                <a:ext cx="85624" cy="78722"/>
              </a:xfrm>
              <a:custGeom>
                <a:cxnLst>
                  <a:cxn ang="0">
                    <a:pos x="wd2" y="hd2"/>
                  </a:cxn>
                  <a:cxn ang="5400000">
                    <a:pos x="wd2" y="hd2"/>
                  </a:cxn>
                  <a:cxn ang="10800000">
                    <a:pos x="wd2" y="hd2"/>
                  </a:cxn>
                  <a:cxn ang="16200000">
                    <a:pos x="wd2" y="hd2"/>
                  </a:cxn>
                </a:cxnLst>
                <a:rect b="b" l="0" r="r" t="0"/>
                <a:pathLst>
                  <a:path extrusionOk="0" h="20939" w="21341">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2" name="Shape 3147">
                <a:extLst>
                  <a:ext uri="{FF2B5EF4-FFF2-40B4-BE49-F238E27FC236}">
                    <a16:creationId xmlns:a16="http://schemas.microsoft.com/office/drawing/2014/main" id="{E987552F-8D7B-4F13-92C7-A373B4F33243}"/>
                  </a:ext>
                </a:extLst>
              </p:cNvPr>
              <p:cNvSpPr/>
              <p:nvPr/>
            </p:nvSpPr>
            <p:spPr>
              <a:xfrm>
                <a:off x="2828407" y="235463"/>
                <a:ext cx="90088" cy="54551"/>
              </a:xfrm>
              <a:custGeom>
                <a:cxnLst>
                  <a:cxn ang="0">
                    <a:pos x="wd2" y="hd2"/>
                  </a:cxn>
                  <a:cxn ang="5400000">
                    <a:pos x="wd2" y="hd2"/>
                  </a:cxn>
                  <a:cxn ang="10800000">
                    <a:pos x="wd2" y="hd2"/>
                  </a:cxn>
                  <a:cxn ang="16200000">
                    <a:pos x="wd2" y="hd2"/>
                  </a:cxn>
                </a:cxnLst>
                <a:rect b="b" l="0" r="r" t="0"/>
                <a:pathLst>
                  <a:path extrusionOk="0" h="20795" w="15934">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3" name="Shape 3148">
                <a:extLst>
                  <a:ext uri="{FF2B5EF4-FFF2-40B4-BE49-F238E27FC236}">
                    <a16:creationId xmlns:a16="http://schemas.microsoft.com/office/drawing/2014/main" id="{4A1ECFD0-8662-421B-8E1E-C97AEAD6A533}"/>
                  </a:ext>
                </a:extLst>
              </p:cNvPr>
              <p:cNvSpPr/>
              <p:nvPr/>
            </p:nvSpPr>
            <p:spPr>
              <a:xfrm>
                <a:off x="2805251" y="196375"/>
                <a:ext cx="51741" cy="32821"/>
              </a:xfrm>
              <a:custGeom>
                <a:cxnLst>
                  <a:cxn ang="0">
                    <a:pos x="wd2" y="hd2"/>
                  </a:cxn>
                  <a:cxn ang="5400000">
                    <a:pos x="wd2" y="hd2"/>
                  </a:cxn>
                  <a:cxn ang="10800000">
                    <a:pos x="wd2" y="hd2"/>
                  </a:cxn>
                  <a:cxn ang="16200000">
                    <a:pos x="wd2" y="hd2"/>
                  </a:cxn>
                </a:cxnLst>
                <a:rect b="b" l="0" r="r" t="0"/>
                <a:pathLst>
                  <a:path extrusionOk="0" h="20357" w="20721">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4" name="Shape 3149">
                <a:extLst>
                  <a:ext uri="{FF2B5EF4-FFF2-40B4-BE49-F238E27FC236}">
                    <a16:creationId xmlns:a16="http://schemas.microsoft.com/office/drawing/2014/main" id="{3FC53FF5-898C-4D5D-AF9F-6014ECD2E85E}"/>
                  </a:ext>
                </a:extLst>
              </p:cNvPr>
              <p:cNvSpPr/>
              <p:nvPr/>
            </p:nvSpPr>
            <p:spPr>
              <a:xfrm>
                <a:off x="2879300" y="70913"/>
                <a:ext cx="50193" cy="45757"/>
              </a:xfrm>
              <a:custGeom>
                <a:cxnLst>
                  <a:cxn ang="0">
                    <a:pos x="wd2" y="hd2"/>
                  </a:cxn>
                  <a:cxn ang="5400000">
                    <a:pos x="wd2" y="hd2"/>
                  </a:cxn>
                  <a:cxn ang="10800000">
                    <a:pos x="wd2" y="hd2"/>
                  </a:cxn>
                  <a:cxn ang="16200000">
                    <a:pos x="wd2" y="hd2"/>
                  </a:cxn>
                </a:cxnLst>
                <a:rect b="b" l="0" r="r" t="0"/>
                <a:pathLst>
                  <a:path extrusionOk="0" h="21600" w="20106">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5" name="Shape 3150">
                <a:extLst>
                  <a:ext uri="{FF2B5EF4-FFF2-40B4-BE49-F238E27FC236}">
                    <a16:creationId xmlns:a16="http://schemas.microsoft.com/office/drawing/2014/main" id="{CFA78E0A-1C7B-4674-A5E8-F754D104641B}"/>
                  </a:ext>
                </a:extLst>
              </p:cNvPr>
              <p:cNvSpPr/>
              <p:nvPr/>
            </p:nvSpPr>
            <p:spPr>
              <a:xfrm>
                <a:off x="2902898" y="0"/>
                <a:ext cx="38334" cy="39314"/>
              </a:xfrm>
              <a:custGeom>
                <a:cxnLst>
                  <a:cxn ang="0">
                    <a:pos x="wd2" y="hd2"/>
                  </a:cxn>
                  <a:cxn ang="5400000">
                    <a:pos x="wd2" y="hd2"/>
                  </a:cxn>
                  <a:cxn ang="10800000">
                    <a:pos x="wd2" y="hd2"/>
                  </a:cxn>
                  <a:cxn ang="16200000">
                    <a:pos x="wd2" y="hd2"/>
                  </a:cxn>
                </a:cxnLst>
                <a:rect b="b" l="0" r="r" t="0"/>
                <a:pathLst>
                  <a:path extrusionOk="0" h="21086" w="2055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6" name="Shape 3151">
                <a:extLst>
                  <a:ext uri="{FF2B5EF4-FFF2-40B4-BE49-F238E27FC236}">
                    <a16:creationId xmlns:a16="http://schemas.microsoft.com/office/drawing/2014/main" id="{40FE6255-A500-4B09-903E-D38D69BE8BBC}"/>
                  </a:ext>
                </a:extLst>
              </p:cNvPr>
              <p:cNvSpPr/>
              <p:nvPr/>
            </p:nvSpPr>
            <p:spPr>
              <a:xfrm>
                <a:off x="2869408" y="66090"/>
                <a:ext cx="21820" cy="21821"/>
              </a:xfrm>
              <a:custGeom>
                <a:cxnLst>
                  <a:cxn ang="0">
                    <a:pos x="wd2" y="hd2"/>
                  </a:cxn>
                  <a:cxn ang="5400000">
                    <a:pos x="wd2" y="hd2"/>
                  </a:cxn>
                  <a:cxn ang="10800000">
                    <a:pos x="wd2" y="hd2"/>
                  </a:cxn>
                  <a:cxn ang="16200000">
                    <a:pos x="wd2" y="hd2"/>
                  </a:cxn>
                </a:cxnLst>
                <a:rect b="b" l="0" r="r" t="0"/>
                <a:pathLst>
                  <a:path extrusionOk="0" h="19713" w="18138">
                    <a:moveTo>
                      <a:pt x="18138" y="513"/>
                    </a:moveTo>
                    <a:cubicBezTo>
                      <a:pt x="9498" y="-1887"/>
                      <a:pt x="-3462" y="4713"/>
                      <a:pt x="858" y="8313"/>
                    </a:cubicBezTo>
                    <a:cubicBezTo>
                      <a:pt x="5178" y="11913"/>
                      <a:pt x="13818" y="16113"/>
                      <a:pt x="5178" y="19713"/>
                    </a:cubicBezTo>
                    <a:lnTo>
                      <a:pt x="18138" y="513"/>
                    </a:lnTo>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sp>
            <p:nvSpPr>
              <p:cNvPr id="87" name="Shape 3152">
                <a:extLst>
                  <a:ext uri="{FF2B5EF4-FFF2-40B4-BE49-F238E27FC236}">
                    <a16:creationId xmlns:a16="http://schemas.microsoft.com/office/drawing/2014/main" id="{53162950-9F47-4B97-B4D4-47CBC6D47749}"/>
                  </a:ext>
                </a:extLst>
              </p:cNvPr>
              <p:cNvSpPr/>
              <p:nvPr/>
            </p:nvSpPr>
            <p:spPr>
              <a:xfrm>
                <a:off x="536388" y="1713713"/>
                <a:ext cx="2647467" cy="2277669"/>
              </a:xfrm>
              <a:custGeom>
                <a:cxnLst>
                  <a:cxn ang="0">
                    <a:pos x="wd2" y="hd2"/>
                  </a:cxn>
                  <a:cxn ang="5400000">
                    <a:pos x="wd2" y="hd2"/>
                  </a:cxn>
                  <a:cxn ang="10800000">
                    <a:pos x="wd2" y="hd2"/>
                  </a:cxn>
                  <a:cxn ang="16200000">
                    <a:pos x="wd2" y="hd2"/>
                  </a:cxn>
                </a:cxnLst>
                <a:rect b="b" l="0" r="r" t="0"/>
                <a:pathLst>
                  <a:path extrusionOk="0" h="21582" w="21576">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C0C0C0"/>
              </a:solidFill>
              <a:ln cap="flat" w="12700">
                <a:noFill/>
                <a:miter lim="400000"/>
              </a:ln>
              <a:effectLst/>
            </p:spPr>
            <p:txBody>
              <a:bodyPr anchor="ctr" bIns="22860" lIns="22860" numCol="1" rIns="22860" tIns="22860" wrap="square">
                <a:noAutofit/>
              </a:bodyPr>
              <a:lstStyle/>
              <a:p>
                <a:pPr defTabSz="224631" hangingPunct="0">
                  <a:lnSpc>
                    <a:spcPct val="93000"/>
                  </a:lnSpc>
                  <a:defRPr sz="1800">
                    <a:solidFill>
                      <a:srgbClr val="000000"/>
                    </a:solidFill>
                    <a:latin typeface="Arial"/>
                    <a:ea typeface="Arial"/>
                    <a:cs typeface="Arial"/>
                    <a:sym typeface="Arial"/>
                  </a:defRPr>
                </a:pPr>
                <a:endParaRPr kern="0" sz="900">
                  <a:solidFill>
                    <a:srgbClr val="000000"/>
                  </a:solidFill>
                  <a:latin typeface="Arial"/>
                  <a:cs typeface="Arial"/>
                  <a:sym typeface="Arial"/>
                </a:endParaRPr>
              </a:p>
            </p:txBody>
          </p:sp>
        </p:grpSp>
      </p:grpSp>
      <p:grpSp>
        <p:nvGrpSpPr>
          <p:cNvPr id="219" name="Group 3163">
            <a:extLst>
              <a:ext uri="{FF2B5EF4-FFF2-40B4-BE49-F238E27FC236}">
                <a16:creationId xmlns:a16="http://schemas.microsoft.com/office/drawing/2014/main" id="{499E0080-8851-4F6C-A890-CAB98C11DF9B}"/>
              </a:ext>
            </a:extLst>
          </p:cNvPr>
          <p:cNvGrpSpPr/>
          <p:nvPr/>
        </p:nvGrpSpPr>
        <p:grpSpPr>
          <a:xfrm>
            <a:off x="7776128" y="4015879"/>
            <a:ext cx="1140507" cy="1001780"/>
            <a:chExt cx="2281012" cy="2003557"/>
          </a:xfrm>
        </p:grpSpPr>
        <p:sp>
          <p:nvSpPr>
            <p:cNvPr id="222" name="Shape 3160">
              <a:extLst>
                <a:ext uri="{FF2B5EF4-FFF2-40B4-BE49-F238E27FC236}">
                  <a16:creationId xmlns:a16="http://schemas.microsoft.com/office/drawing/2014/main" id="{D0A6A680-DAED-4A0F-9B26-632F470F6C89}"/>
                </a:ext>
              </a:extLst>
            </p:cNvPr>
            <p:cNvSpPr/>
            <p:nvPr/>
          </p:nvSpPr>
          <p:spPr>
            <a:xfrm>
              <a:off x="505507" y="733557"/>
              <a:ext cx="1270001" cy="1270001"/>
            </a:xfrm>
            <a:prstGeom prst="ellipse">
              <a:avLst/>
            </a:prstGeom>
            <a:solidFill>
              <a:srgbClr val="FFFFFF"/>
            </a:solidFill>
            <a:ln cap="flat" w="38100">
              <a:solidFill>
                <a:srgbClr val="212121"/>
              </a:solidFill>
              <a:prstDash val="solid"/>
              <a:miter lim="400000"/>
            </a:ln>
            <a:effectLst/>
          </p:spPr>
          <p:txBody>
            <a:bodyPr anchor="ctr" bIns="25400" lIns="25400" numCol="1" rIns="25400" tIns="25400" wrap="square">
              <a:noAutofit/>
            </a:bodyPr>
            <a:lstStyle/>
            <a:p>
              <a:pPr algn="ctr" defTabSz="412750" hangingPunct="0">
                <a:defRPr sz="3200">
                  <a:solidFill>
                    <a:srgbClr val="FFFFFF"/>
                  </a:solidFill>
                </a:defRPr>
              </a:pPr>
              <a:endParaRPr kern="0" sz="1600">
                <a:solidFill>
                  <a:srgbClr val="FFFFFF"/>
                </a:solidFill>
                <a:latin typeface="Helvetica Light"/>
                <a:sym typeface="Helvetica Light"/>
              </a:endParaRPr>
            </a:p>
          </p:txBody>
        </p:sp>
        <p:sp>
          <p:nvSpPr>
            <p:cNvPr id="223" name="Shape 3161">
              <a:extLst>
                <a:ext uri="{FF2B5EF4-FFF2-40B4-BE49-F238E27FC236}">
                  <a16:creationId xmlns:a16="http://schemas.microsoft.com/office/drawing/2014/main" id="{CC68D25E-96AF-47C9-B029-57FD40F7F42F}"/>
                </a:ext>
              </a:extLst>
            </p:cNvPr>
            <p:cNvSpPr/>
            <p:nvPr/>
          </p:nvSpPr>
          <p:spPr>
            <a:xfrm>
              <a:off x="0" y="0"/>
              <a:ext cx="2281013" cy="70815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noAutofit/>
            </a:bodyPr>
            <a:lstStyle>
              <a:lvl1pPr algn="ctr">
                <a:spcBef>
                  <a:spcPts val="5900"/>
                </a:spcBef>
                <a:defRPr>
                  <a:solidFill>
                    <a:srgbClr val="5E5E5E"/>
                  </a:solidFill>
                  <a:latin typeface="Montserrat Light"/>
                  <a:ea typeface="Montserrat Light"/>
                  <a:cs typeface="Montserrat Light"/>
                  <a:sym typeface="Montserrat Light"/>
                </a:defRPr>
              </a:lvl1pPr>
            </a:lstStyle>
            <a:p>
              <a:pPr defTabSz="412750" hangingPunct="0">
                <a:lnSpc>
                  <a:spcPct val="120000"/>
                </a:lnSpc>
                <a:spcBef>
                  <a:spcPts val="2950"/>
                </a:spcBef>
              </a:pPr>
              <a:r>
                <a:rPr kern="0" sz="1500"/>
                <a:t>Africa</a:t>
              </a:r>
            </a:p>
          </p:txBody>
        </p:sp>
        <p:sp>
          <p:nvSpPr>
            <p:cNvPr id="224" name="Shape 3162">
              <a:extLst>
                <a:ext uri="{FF2B5EF4-FFF2-40B4-BE49-F238E27FC236}">
                  <a16:creationId xmlns:a16="http://schemas.microsoft.com/office/drawing/2014/main" id="{077D6E8C-E9DD-4C01-916F-473D71A9F045}"/>
                </a:ext>
              </a:extLst>
            </p:cNvPr>
            <p:cNvSpPr/>
            <p:nvPr/>
          </p:nvSpPr>
          <p:spPr>
            <a:xfrm>
              <a:off x="480107" y="1075291"/>
              <a:ext cx="1320801" cy="58653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noAutofit/>
            </a:bodyPr>
            <a:lstStyle>
              <a:lvl1pPr algn="ctr">
                <a:spcBef>
                  <a:spcPts val="5900"/>
                </a:spcBef>
                <a:defRPr>
                  <a:solidFill>
                    <a:srgbClr val="5E5E5E"/>
                  </a:solidFill>
                  <a:latin typeface="Montserrat Light"/>
                  <a:ea typeface="Montserrat Light"/>
                  <a:cs typeface="Montserrat Light"/>
                  <a:sym typeface="Montserrat Light"/>
                </a:defRPr>
              </a:lvl1pPr>
            </a:lstStyle>
            <a:p>
              <a:pPr defTabSz="412750" hangingPunct="0">
                <a:lnSpc>
                  <a:spcPct val="120000"/>
                </a:lnSpc>
                <a:spcBef>
                  <a:spcPts val="2950"/>
                </a:spcBef>
              </a:pPr>
              <a:r>
                <a:rPr kern="0" sz="1500"/>
                <a:t>37%</a:t>
              </a:r>
            </a:p>
          </p:txBody>
        </p:sp>
      </p:grpSp>
      <p:grpSp>
        <p:nvGrpSpPr>
          <p:cNvPr id="226" name="Group 3167">
            <a:extLst>
              <a:ext uri="{FF2B5EF4-FFF2-40B4-BE49-F238E27FC236}">
                <a16:creationId xmlns:a16="http://schemas.microsoft.com/office/drawing/2014/main" id="{6E5A6C0F-C704-4BB0-8580-17C0349CAD05}"/>
              </a:ext>
            </a:extLst>
          </p:cNvPr>
          <p:cNvGrpSpPr/>
          <p:nvPr/>
        </p:nvGrpSpPr>
        <p:grpSpPr>
          <a:xfrm>
            <a:off x="5349157" y="2939091"/>
            <a:ext cx="1140507" cy="1001780"/>
            <a:chExt cx="2281012" cy="2003557"/>
          </a:xfrm>
        </p:grpSpPr>
        <p:sp>
          <p:nvSpPr>
            <p:cNvPr id="227" name="Shape 3164">
              <a:extLst>
                <a:ext uri="{FF2B5EF4-FFF2-40B4-BE49-F238E27FC236}">
                  <a16:creationId xmlns:a16="http://schemas.microsoft.com/office/drawing/2014/main" id="{87C533F1-0D43-46FD-A778-0DC951079472}"/>
                </a:ext>
              </a:extLst>
            </p:cNvPr>
            <p:cNvSpPr/>
            <p:nvPr/>
          </p:nvSpPr>
          <p:spPr>
            <a:xfrm>
              <a:off x="505507" y="733557"/>
              <a:ext cx="1270001" cy="1270001"/>
            </a:xfrm>
            <a:prstGeom prst="ellipse">
              <a:avLst/>
            </a:prstGeom>
            <a:solidFill>
              <a:srgbClr val="FFFFFF"/>
            </a:solidFill>
            <a:ln cap="flat" w="38100">
              <a:solidFill>
                <a:srgbClr val="212121"/>
              </a:solidFill>
              <a:prstDash val="solid"/>
              <a:miter lim="400000"/>
            </a:ln>
            <a:effectLst/>
          </p:spPr>
          <p:txBody>
            <a:bodyPr anchor="ctr" bIns="25400" lIns="25400" numCol="1" rIns="25400" tIns="25400" wrap="square">
              <a:noAutofit/>
            </a:bodyPr>
            <a:lstStyle/>
            <a:p>
              <a:pPr algn="ctr" defTabSz="412750" hangingPunct="0">
                <a:defRPr sz="3200">
                  <a:solidFill>
                    <a:srgbClr val="FFFFFF"/>
                  </a:solidFill>
                </a:defRPr>
              </a:pPr>
              <a:endParaRPr kern="0" sz="1600">
                <a:solidFill>
                  <a:srgbClr val="FFFFFF"/>
                </a:solidFill>
                <a:latin typeface="Helvetica Light"/>
                <a:sym typeface="Helvetica Light"/>
              </a:endParaRPr>
            </a:p>
          </p:txBody>
        </p:sp>
        <p:sp>
          <p:nvSpPr>
            <p:cNvPr id="228" name="Shape 3165">
              <a:extLst>
                <a:ext uri="{FF2B5EF4-FFF2-40B4-BE49-F238E27FC236}">
                  <a16:creationId xmlns:a16="http://schemas.microsoft.com/office/drawing/2014/main" id="{CC767389-07C9-4451-8881-026449FCE76D}"/>
                </a:ext>
              </a:extLst>
            </p:cNvPr>
            <p:cNvSpPr/>
            <p:nvPr/>
          </p:nvSpPr>
          <p:spPr>
            <a:xfrm>
              <a:off x="0" y="0"/>
              <a:ext cx="2281013" cy="70815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noAutofit/>
            </a:bodyPr>
            <a:lstStyle>
              <a:lvl1pPr algn="ctr">
                <a:spcBef>
                  <a:spcPts val="5900"/>
                </a:spcBef>
                <a:defRPr>
                  <a:solidFill>
                    <a:srgbClr val="5E5E5E"/>
                  </a:solidFill>
                  <a:latin typeface="Montserrat Light"/>
                  <a:ea typeface="Montserrat Light"/>
                  <a:cs typeface="Montserrat Light"/>
                  <a:sym typeface="Montserrat Light"/>
                </a:defRPr>
              </a:lvl1pPr>
            </a:lstStyle>
            <a:p>
              <a:pPr defTabSz="412750" hangingPunct="0">
                <a:lnSpc>
                  <a:spcPct val="120000"/>
                </a:lnSpc>
                <a:spcBef>
                  <a:spcPts val="2950"/>
                </a:spcBef>
              </a:pPr>
              <a:r>
                <a:rPr kern="0" sz="1500"/>
                <a:t>America</a:t>
              </a:r>
            </a:p>
          </p:txBody>
        </p:sp>
        <p:sp>
          <p:nvSpPr>
            <p:cNvPr id="229" name="Shape 3166">
              <a:extLst>
                <a:ext uri="{FF2B5EF4-FFF2-40B4-BE49-F238E27FC236}">
                  <a16:creationId xmlns:a16="http://schemas.microsoft.com/office/drawing/2014/main" id="{51E26BC6-CE60-4A23-9C92-4312CEF23CD2}"/>
                </a:ext>
              </a:extLst>
            </p:cNvPr>
            <p:cNvSpPr/>
            <p:nvPr/>
          </p:nvSpPr>
          <p:spPr>
            <a:xfrm>
              <a:off x="480107" y="1075291"/>
              <a:ext cx="1320801" cy="58653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noAutofit/>
            </a:bodyPr>
            <a:lstStyle>
              <a:lvl1pPr algn="ctr">
                <a:spcBef>
                  <a:spcPts val="5900"/>
                </a:spcBef>
                <a:defRPr>
                  <a:solidFill>
                    <a:srgbClr val="5E5E5E"/>
                  </a:solidFill>
                  <a:latin typeface="Montserrat Light"/>
                  <a:ea typeface="Montserrat Light"/>
                  <a:cs typeface="Montserrat Light"/>
                  <a:sym typeface="Montserrat Light"/>
                </a:defRPr>
              </a:lvl1pPr>
            </a:lstStyle>
            <a:p>
              <a:pPr defTabSz="412750" hangingPunct="0">
                <a:lnSpc>
                  <a:spcPct val="120000"/>
                </a:lnSpc>
                <a:spcBef>
                  <a:spcPts val="2950"/>
                </a:spcBef>
              </a:pPr>
              <a:r>
                <a:rPr kern="0" sz="1500"/>
                <a:t>68%</a:t>
              </a:r>
            </a:p>
          </p:txBody>
        </p:sp>
      </p:grpSp>
    </p:spTree>
    <p:extLst>
      <p:ext uri="{BB962C8B-B14F-4D97-AF65-F5344CB8AC3E}">
        <p14:creationId val="3313681769"/>
      </p:ext>
    </p:extLst>
  </p:cSld>
  <p:clrMapOvr>
    <a:masterClrMapping/>
  </p:clrMapOvr>
  <p:transition spd="slow">
    <p:wip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95" name="直接连接符 94">
            <a:extLst>
              <a:ext uri="{FF2B5EF4-FFF2-40B4-BE49-F238E27FC236}">
                <a16:creationId xmlns:a16="http://schemas.microsoft.com/office/drawing/2014/main" id="{0DF75B62-DDE4-4109-98FE-A890085D1CCB}"/>
              </a:ext>
            </a:extLst>
          </p:cNvPr>
          <p:cNvCxnSpPr>
            <a:stCxn id="107" idx="5"/>
            <a:endCxn id="99" idx="1"/>
          </p:cNvCxnSpPr>
          <p:nvPr/>
        </p:nvCxnSpPr>
        <p:spPr>
          <a:xfrm flipH="1" rot="1412507">
            <a:off x="12158839" y="643280"/>
            <a:ext cx="533393" cy="4963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C4DC06BB-3911-45F7-8F57-2A029502B0FA}"/>
              </a:ext>
            </a:extLst>
          </p:cNvPr>
          <p:cNvCxnSpPr/>
          <p:nvPr/>
        </p:nvCxnSpPr>
        <p:spPr>
          <a:xfrm rot="1412507">
            <a:off x="10817144" y="2086307"/>
            <a:ext cx="400201" cy="13226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9BDF5D7B-0C59-4607-9152-3AD73C487D6D}"/>
              </a:ext>
            </a:extLst>
          </p:cNvPr>
          <p:cNvCxnSpPr>
            <a:stCxn id="101" idx="3"/>
            <a:endCxn id="99" idx="0"/>
          </p:cNvCxnSpPr>
          <p:nvPr/>
        </p:nvCxnSpPr>
        <p:spPr>
          <a:xfrm flipH="1" flipV="1" rot="1412507">
            <a:off x="11950819" y="1206657"/>
            <a:ext cx="611568" cy="5875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E75AF7AB-1613-488D-B8EC-E0533B6F79DD}"/>
              </a:ext>
            </a:extLst>
          </p:cNvPr>
          <p:cNvCxnSpPr>
            <a:stCxn id="105" idx="2"/>
            <a:endCxn id="99" idx="6"/>
          </p:cNvCxnSpPr>
          <p:nvPr/>
        </p:nvCxnSpPr>
        <p:spPr>
          <a:xfrm flipH="1" flipV="1" rot="1412507">
            <a:off x="11615839" y="1189816"/>
            <a:ext cx="285787" cy="1549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椭圆 98">
            <a:extLst>
              <a:ext uri="{FF2B5EF4-FFF2-40B4-BE49-F238E27FC236}">
                <a16:creationId xmlns:a16="http://schemas.microsoft.com/office/drawing/2014/main" id="{8566AEB3-5E00-458D-B3D0-9DB2A8BC65EF}"/>
              </a:ext>
            </a:extLst>
          </p:cNvPr>
          <p:cNvSpPr/>
          <p:nvPr/>
        </p:nvSpPr>
        <p:spPr>
          <a:xfrm rot="6335022">
            <a:off x="11844215" y="947810"/>
            <a:ext cx="254074" cy="2540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0" name="直接连接符 99">
            <a:extLst>
              <a:ext uri="{FF2B5EF4-FFF2-40B4-BE49-F238E27FC236}">
                <a16:creationId xmlns:a16="http://schemas.microsoft.com/office/drawing/2014/main" id="{32112EB7-F7A8-41C2-B97C-DBC77347E950}"/>
              </a:ext>
            </a:extLst>
          </p:cNvPr>
          <p:cNvCxnSpPr>
            <a:stCxn id="99" idx="5"/>
          </p:cNvCxnSpPr>
          <p:nvPr/>
        </p:nvCxnSpPr>
        <p:spPr>
          <a:xfrm flipH="1">
            <a:off x="11102375" y="1137242"/>
            <a:ext cx="758218" cy="9412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椭圆 100">
            <a:extLst>
              <a:ext uri="{FF2B5EF4-FFF2-40B4-BE49-F238E27FC236}">
                <a16:creationId xmlns:a16="http://schemas.microsoft.com/office/drawing/2014/main" id="{1410144D-8353-4291-B0F0-2D5037A2206F}"/>
              </a:ext>
            </a:extLst>
          </p:cNvPr>
          <p:cNvSpPr/>
          <p:nvPr/>
        </p:nvSpPr>
        <p:spPr>
          <a:xfrm rot="6335022">
            <a:off x="12363829" y="1877810"/>
            <a:ext cx="219153" cy="2191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2" name="直接连接符 101">
            <a:extLst>
              <a:ext uri="{FF2B5EF4-FFF2-40B4-BE49-F238E27FC236}">
                <a16:creationId xmlns:a16="http://schemas.microsoft.com/office/drawing/2014/main" id="{23A87C6D-99EF-41FA-BB55-C28261827A24}"/>
              </a:ext>
            </a:extLst>
          </p:cNvPr>
          <p:cNvCxnSpPr>
            <a:stCxn id="101" idx="6"/>
            <a:endCxn id="105" idx="1"/>
          </p:cNvCxnSpPr>
          <p:nvPr/>
        </p:nvCxnSpPr>
        <p:spPr>
          <a:xfrm flipH="1" rot="1412507">
            <a:off x="11811755" y="1961194"/>
            <a:ext cx="461721" cy="9499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3933F05D-DB2C-4FA4-ADED-4B917D864539}"/>
              </a:ext>
            </a:extLst>
          </p:cNvPr>
          <p:cNvCxnSpPr>
            <a:endCxn id="105" idx="3"/>
          </p:cNvCxnSpPr>
          <p:nvPr/>
        </p:nvCxnSpPr>
        <p:spPr>
          <a:xfrm>
            <a:off x="11102375" y="2090712"/>
            <a:ext cx="401132" cy="650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0A0C46E4-5B3A-4CAB-A34E-86C7E11CAACD}"/>
              </a:ext>
            </a:extLst>
          </p:cNvPr>
          <p:cNvCxnSpPr>
            <a:stCxn id="106" idx="1"/>
            <a:endCxn id="105" idx="5"/>
          </p:cNvCxnSpPr>
          <p:nvPr/>
        </p:nvCxnSpPr>
        <p:spPr>
          <a:xfrm flipV="1" rot="1412507">
            <a:off x="11141588" y="2811296"/>
            <a:ext cx="216551" cy="5806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椭圆 104">
            <a:extLst>
              <a:ext uri="{FF2B5EF4-FFF2-40B4-BE49-F238E27FC236}">
                <a16:creationId xmlns:a16="http://schemas.microsoft.com/office/drawing/2014/main" id="{AD63CE46-EEA3-4169-A3D4-01650972E38C}"/>
              </a:ext>
            </a:extLst>
          </p:cNvPr>
          <p:cNvSpPr/>
          <p:nvPr/>
        </p:nvSpPr>
        <p:spPr>
          <a:xfrm rot="6335022">
            <a:off x="11452049" y="2727913"/>
            <a:ext cx="202251" cy="20225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a:extLst>
              <a:ext uri="{FF2B5EF4-FFF2-40B4-BE49-F238E27FC236}">
                <a16:creationId xmlns:a16="http://schemas.microsoft.com/office/drawing/2014/main" id="{0C91990A-5534-475C-BAB9-2C5BEA4CE38C}"/>
              </a:ext>
            </a:extLst>
          </p:cNvPr>
          <p:cNvSpPr/>
          <p:nvPr/>
        </p:nvSpPr>
        <p:spPr>
          <a:xfrm rot="6335022">
            <a:off x="10796943" y="3259888"/>
            <a:ext cx="254074" cy="2540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a:extLst>
              <a:ext uri="{FF2B5EF4-FFF2-40B4-BE49-F238E27FC236}">
                <a16:creationId xmlns:a16="http://schemas.microsoft.com/office/drawing/2014/main" id="{CAF45835-9AD0-47BF-AB5E-3C639EB705D5}"/>
              </a:ext>
            </a:extLst>
          </p:cNvPr>
          <p:cNvSpPr/>
          <p:nvPr/>
        </p:nvSpPr>
        <p:spPr>
          <a:xfrm rot="6335022">
            <a:off x="12746332" y="506431"/>
            <a:ext cx="354128" cy="35412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8" name="直接连接符 107">
            <a:extLst>
              <a:ext uri="{FF2B5EF4-FFF2-40B4-BE49-F238E27FC236}">
                <a16:creationId xmlns:a16="http://schemas.microsoft.com/office/drawing/2014/main" id="{BA3AE0B9-1C10-41EB-A3D2-38EEF8590A64}"/>
              </a:ext>
            </a:extLst>
          </p:cNvPr>
          <p:cNvCxnSpPr>
            <a:stCxn id="122" idx="5"/>
          </p:cNvCxnSpPr>
          <p:nvPr/>
        </p:nvCxnSpPr>
        <p:spPr>
          <a:xfrm rot="3126863">
            <a:off x="10564767" y="5572598"/>
            <a:ext cx="439371" cy="9954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A8C0F749-ACE7-4D55-91B8-63C11F1AE5E4}"/>
              </a:ext>
            </a:extLst>
          </p:cNvPr>
          <p:cNvCxnSpPr>
            <a:stCxn id="122" idx="3"/>
            <a:endCxn id="113" idx="0"/>
          </p:cNvCxnSpPr>
          <p:nvPr/>
        </p:nvCxnSpPr>
        <p:spPr>
          <a:xfrm flipH="1" rot="1412507">
            <a:off x="9551345" y="5161787"/>
            <a:ext cx="1306726" cy="6427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85D0A865-0017-466F-BC12-424282F05AB5}"/>
              </a:ext>
            </a:extLst>
          </p:cNvPr>
          <p:cNvCxnSpPr>
            <a:stCxn id="112" idx="6"/>
          </p:cNvCxnSpPr>
          <p:nvPr/>
        </p:nvCxnSpPr>
        <p:spPr>
          <a:xfrm rot="1412507">
            <a:off x="10426141" y="4863191"/>
            <a:ext cx="802451" cy="3954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69A6483D-B2A6-463E-B468-497668DA003B}"/>
              </a:ext>
            </a:extLst>
          </p:cNvPr>
          <p:cNvCxnSpPr>
            <a:stCxn id="112" idx="4"/>
            <a:endCxn id="113" idx="0"/>
          </p:cNvCxnSpPr>
          <p:nvPr/>
        </p:nvCxnSpPr>
        <p:spPr>
          <a:xfrm flipH="1" rot="1412507">
            <a:off x="9676630" y="4560556"/>
            <a:ext cx="414133" cy="10840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a:extLst>
              <a:ext uri="{FF2B5EF4-FFF2-40B4-BE49-F238E27FC236}">
                <a16:creationId xmlns:a16="http://schemas.microsoft.com/office/drawing/2014/main" id="{C8386B9F-66DC-4A87-8F2B-201E27BABA25}"/>
              </a:ext>
            </a:extLst>
          </p:cNvPr>
          <p:cNvSpPr/>
          <p:nvPr/>
        </p:nvSpPr>
        <p:spPr>
          <a:xfrm rot="3126863">
            <a:off x="10252707" y="4402580"/>
            <a:ext cx="354128" cy="35412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椭圆 112">
            <a:extLst>
              <a:ext uri="{FF2B5EF4-FFF2-40B4-BE49-F238E27FC236}">
                <a16:creationId xmlns:a16="http://schemas.microsoft.com/office/drawing/2014/main" id="{895BF3D2-9FDE-4823-8168-1663E79B4794}"/>
              </a:ext>
            </a:extLst>
          </p:cNvPr>
          <p:cNvSpPr/>
          <p:nvPr/>
        </p:nvSpPr>
        <p:spPr>
          <a:xfrm rot="3126863">
            <a:off x="9296430" y="5477773"/>
            <a:ext cx="202251" cy="20225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4" name="直接连接符 113">
            <a:extLst>
              <a:ext uri="{FF2B5EF4-FFF2-40B4-BE49-F238E27FC236}">
                <a16:creationId xmlns:a16="http://schemas.microsoft.com/office/drawing/2014/main" id="{481FA0D3-E314-4681-94FE-20B57493338C}"/>
              </a:ext>
            </a:extLst>
          </p:cNvPr>
          <p:cNvCxnSpPr>
            <a:stCxn id="106" idx="6"/>
            <a:endCxn id="112" idx="0"/>
          </p:cNvCxnSpPr>
          <p:nvPr/>
        </p:nvCxnSpPr>
        <p:spPr>
          <a:xfrm flipH="1">
            <a:off x="10569517" y="3509292"/>
            <a:ext cx="320335" cy="9616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B17D3E8-8A3C-4A3C-86E1-23D6BF2D7A60}"/>
              </a:ext>
            </a:extLst>
          </p:cNvPr>
          <p:cNvCxnSpPr>
            <a:stCxn id="121" idx="2"/>
            <a:endCxn id="113" idx="6"/>
          </p:cNvCxnSpPr>
          <p:nvPr/>
        </p:nvCxnSpPr>
        <p:spPr>
          <a:xfrm flipH="1" flipV="1" rot="1412507">
            <a:off x="9345628" y="5900662"/>
            <a:ext cx="1275133" cy="305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7973E2FA-4980-4724-857F-A7CD09552CC7}"/>
              </a:ext>
            </a:extLst>
          </p:cNvPr>
          <p:cNvCxnSpPr>
            <a:stCxn id="112" idx="0"/>
            <a:endCxn id="120" idx="3"/>
          </p:cNvCxnSpPr>
          <p:nvPr/>
        </p:nvCxnSpPr>
        <p:spPr>
          <a:xfrm flipV="1" rot="1412507">
            <a:off x="10714779" y="3773809"/>
            <a:ext cx="909952" cy="9169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EC8BDD0-B7D1-4562-9B3D-89B498934221}"/>
              </a:ext>
            </a:extLst>
          </p:cNvPr>
          <p:cNvCxnSpPr/>
          <p:nvPr/>
        </p:nvCxnSpPr>
        <p:spPr>
          <a:xfrm flipH="1" flipV="1" rot="3126863">
            <a:off x="11136749" y="3956124"/>
            <a:ext cx="686701" cy="1509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椭圆 119">
            <a:extLst>
              <a:ext uri="{FF2B5EF4-FFF2-40B4-BE49-F238E27FC236}">
                <a16:creationId xmlns:a16="http://schemas.microsoft.com/office/drawing/2014/main" id="{B0E864B0-F08C-4AD1-8805-DE85564EE4C4}"/>
              </a:ext>
            </a:extLst>
          </p:cNvPr>
          <p:cNvSpPr/>
          <p:nvPr/>
        </p:nvSpPr>
        <p:spPr>
          <a:xfrm rot="3126863">
            <a:off x="11769216" y="3905095"/>
            <a:ext cx="202251" cy="20225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a:extLst>
              <a:ext uri="{FF2B5EF4-FFF2-40B4-BE49-F238E27FC236}">
                <a16:creationId xmlns:a16="http://schemas.microsoft.com/office/drawing/2014/main" id="{AD2F4C05-7F79-490E-90B0-573BCC62756D}"/>
              </a:ext>
            </a:extLst>
          </p:cNvPr>
          <p:cNvSpPr/>
          <p:nvPr/>
        </p:nvSpPr>
        <p:spPr>
          <a:xfrm rot="3126863">
            <a:off x="10459046" y="6421828"/>
            <a:ext cx="247141" cy="2471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椭圆 121">
            <a:extLst>
              <a:ext uri="{FF2B5EF4-FFF2-40B4-BE49-F238E27FC236}">
                <a16:creationId xmlns:a16="http://schemas.microsoft.com/office/drawing/2014/main" id="{1315D27E-D0F9-4ED2-B1CE-5913AAB6ABA5}"/>
              </a:ext>
            </a:extLst>
          </p:cNvPr>
          <p:cNvSpPr/>
          <p:nvPr/>
        </p:nvSpPr>
        <p:spPr>
          <a:xfrm rot="3126863">
            <a:off x="10931070" y="5338196"/>
            <a:ext cx="254074" cy="2540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3" name="直接连接符 122">
            <a:extLst>
              <a:ext uri="{FF2B5EF4-FFF2-40B4-BE49-F238E27FC236}">
                <a16:creationId xmlns:a16="http://schemas.microsoft.com/office/drawing/2014/main" id="{D36EFF1E-882F-46BE-BDCD-919DBF6C8538}"/>
              </a:ext>
            </a:extLst>
          </p:cNvPr>
          <p:cNvCxnSpPr>
            <a:stCxn id="126" idx="2"/>
            <a:endCxn id="113" idx="5"/>
          </p:cNvCxnSpPr>
          <p:nvPr/>
        </p:nvCxnSpPr>
        <p:spPr>
          <a:xfrm flipH="1" flipV="1" rot="1412507">
            <a:off x="9103412" y="5777092"/>
            <a:ext cx="751170" cy="1253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C09F4953-FAB1-44FC-AEB2-0960470E769C}"/>
              </a:ext>
            </a:extLst>
          </p:cNvPr>
          <p:cNvCxnSpPr>
            <a:stCxn id="126" idx="7"/>
            <a:endCxn id="121" idx="4"/>
          </p:cNvCxnSpPr>
          <p:nvPr/>
        </p:nvCxnSpPr>
        <p:spPr>
          <a:xfrm flipV="1" rot="1412507">
            <a:off x="10017112" y="6523763"/>
            <a:ext cx="308262" cy="8639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椭圆 125">
            <a:extLst>
              <a:ext uri="{FF2B5EF4-FFF2-40B4-BE49-F238E27FC236}">
                <a16:creationId xmlns:a16="http://schemas.microsoft.com/office/drawing/2014/main" id="{A019D7E2-3AD4-408E-BE5E-3D4B0B84B778}"/>
              </a:ext>
            </a:extLst>
          </p:cNvPr>
          <p:cNvSpPr/>
          <p:nvPr/>
        </p:nvSpPr>
        <p:spPr>
          <a:xfrm rot="3126863">
            <a:off x="9504632" y="7091234"/>
            <a:ext cx="354128" cy="35412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7" name="直接连接符 126">
            <a:extLst>
              <a:ext uri="{FF2B5EF4-FFF2-40B4-BE49-F238E27FC236}">
                <a16:creationId xmlns:a16="http://schemas.microsoft.com/office/drawing/2014/main" id="{C3654111-F206-42EA-9210-3F47B06D7FCD}"/>
              </a:ext>
            </a:extLst>
          </p:cNvPr>
          <p:cNvCxnSpPr>
            <a:stCxn id="105" idx="7"/>
            <a:endCxn id="120" idx="1"/>
          </p:cNvCxnSpPr>
          <p:nvPr/>
        </p:nvCxnSpPr>
        <p:spPr>
          <a:xfrm rot="1412507">
            <a:off x="11417035" y="3014197"/>
            <a:ext cx="651640" cy="7946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F526B34-1A1E-4DE4-BE8D-5FF5DCCDF0C7}"/>
              </a:ext>
            </a:extLst>
          </p:cNvPr>
          <p:cNvCxnSpPr>
            <a:stCxn id="120" idx="2"/>
            <a:endCxn id="106" idx="0"/>
          </p:cNvCxnSpPr>
          <p:nvPr/>
        </p:nvCxnSpPr>
        <p:spPr>
          <a:xfrm flipH="1" flipV="1" rot="1412507">
            <a:off x="10977130" y="3594241"/>
            <a:ext cx="900329" cy="1589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310212" y="2443792"/>
            <a:ext cx="2063690" cy="365760"/>
          </a:xfrm>
          <a:prstGeom prst="rect">
            <a:avLst/>
          </a:prstGeom>
          <a:solidFill>
            <a:srgbClr val="595959"/>
          </a:solidFill>
        </p:spPr>
        <p:txBody>
          <a:bodyPr rtlCol="0" wrap="square">
            <a:spAutoFit/>
          </a:bodyPr>
          <a:lstStyle/>
          <a:p>
            <a:pPr algn="ctr"/>
            <a:r>
              <a:rPr altLang="en-US" b="1" lang="zh-CN" spc="300">
                <a:solidFill>
                  <a:schemeClr val="bg1"/>
                </a:solidFill>
              </a:rPr>
              <a:t>请输入标题</a:t>
            </a:r>
          </a:p>
        </p:txBody>
      </p:sp>
      <p:sp>
        <p:nvSpPr>
          <p:cNvPr id="125" name="矩形 124"/>
          <p:cNvSpPr/>
          <p:nvPr/>
        </p:nvSpPr>
        <p:spPr>
          <a:xfrm>
            <a:off x="264721" y="2840253"/>
            <a:ext cx="3305622" cy="2651760"/>
          </a:xfrm>
          <a:prstGeom prst="rect">
            <a:avLst/>
          </a:prstGeom>
        </p:spPr>
        <p:txBody>
          <a:bodyPr wrap="square">
            <a:spAutoFit/>
          </a:bodyPr>
          <a:lstStyle/>
          <a:p>
            <a:pP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Happiness is not about being immortal nor having food or rights in one's hand. It’s about having each tiny wish come true, or having something to eat when you are hungry or having someone's love when you need love.</a:t>
            </a:r>
          </a:p>
        </p:txBody>
      </p:sp>
      <p:cxnSp>
        <p:nvCxnSpPr>
          <p:cNvPr id="129" name="直接连接符 128"/>
          <p:cNvCxnSpPr/>
          <p:nvPr/>
        </p:nvCxnSpPr>
        <p:spPr>
          <a:xfrm flipH="1" flipV="1" rot="4922515">
            <a:off x="1500407" y="5692234"/>
            <a:ext cx="85116" cy="8109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5" idx="0"/>
          </p:cNvCxnSpPr>
          <p:nvPr/>
        </p:nvCxnSpPr>
        <p:spPr>
          <a:xfrm flipH="1" rot="4922515">
            <a:off x="2306271" y="5834503"/>
            <a:ext cx="601612" cy="8737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endCxn id="138" idx="7"/>
          </p:cNvCxnSpPr>
          <p:nvPr/>
        </p:nvCxnSpPr>
        <p:spPr>
          <a:xfrm flipH="1" flipV="1">
            <a:off x="1394107" y="7432813"/>
            <a:ext cx="1396993" cy="1834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rot="4922515">
            <a:off x="1532902" y="6514567"/>
            <a:ext cx="1737014" cy="6690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38" idx="1"/>
          </p:cNvCxnSpPr>
          <p:nvPr/>
        </p:nvCxnSpPr>
        <p:spPr>
          <a:xfrm flipH="1">
            <a:off x="1374997" y="6072907"/>
            <a:ext cx="652903" cy="1223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rot="4922515">
            <a:off x="1907546" y="5936464"/>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椭圆 135"/>
          <p:cNvSpPr/>
          <p:nvPr/>
        </p:nvSpPr>
        <p:spPr>
          <a:xfrm rot="4922515">
            <a:off x="2986029" y="6478252"/>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7" name="直接连接符 136"/>
          <p:cNvCxnSpPr>
            <a:stCxn id="136" idx="5"/>
          </p:cNvCxnSpPr>
          <p:nvPr/>
        </p:nvCxnSpPr>
        <p:spPr>
          <a:xfrm flipH="1">
            <a:off x="2889182" y="6640225"/>
            <a:ext cx="132661" cy="10694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rot="4922515">
            <a:off x="1218599" y="7276415"/>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9" name="直接连接符 138"/>
          <p:cNvCxnSpPr/>
          <p:nvPr/>
        </p:nvCxnSpPr>
        <p:spPr>
          <a:xfrm flipH="1" rot="4922515">
            <a:off x="685815" y="6803177"/>
            <a:ext cx="1065825" cy="19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42" idx="1"/>
          </p:cNvCxnSpPr>
          <p:nvPr/>
        </p:nvCxnSpPr>
        <p:spPr>
          <a:xfrm flipV="1">
            <a:off x="405219" y="6202671"/>
            <a:ext cx="694449" cy="4896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42" idx="6"/>
          </p:cNvCxnSpPr>
          <p:nvPr/>
        </p:nvCxnSpPr>
        <p:spPr>
          <a:xfrm>
            <a:off x="332047" y="6974453"/>
            <a:ext cx="953048" cy="431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2" name="椭圆 141"/>
          <p:cNvSpPr/>
          <p:nvPr/>
        </p:nvSpPr>
        <p:spPr>
          <a:xfrm rot="4922515">
            <a:off x="152497" y="6660542"/>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椭圆 142"/>
          <p:cNvSpPr/>
          <p:nvPr/>
        </p:nvSpPr>
        <p:spPr>
          <a:xfrm rot="4922515">
            <a:off x="2668680" y="7539188"/>
            <a:ext cx="226310" cy="22631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椭圆 143"/>
          <p:cNvSpPr/>
          <p:nvPr/>
        </p:nvSpPr>
        <p:spPr>
          <a:xfrm rot="4922515">
            <a:off x="921960" y="6039561"/>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a:extLst>
              <a:ext uri="{FF2B5EF4-FFF2-40B4-BE49-F238E27FC236}">
                <a16:creationId xmlns:a16="http://schemas.microsoft.com/office/drawing/2014/main" id="{93067B3D-AD82-4BC7-81A7-866CDBCCE4E7}"/>
              </a:ext>
            </a:extLst>
          </p:cNvPr>
          <p:cNvGrpSpPr/>
          <p:nvPr/>
        </p:nvGrpSpPr>
        <p:grpSpPr>
          <a:xfrm>
            <a:off x="767557" y="217775"/>
            <a:ext cx="4995076" cy="716067"/>
            <a:chOff x="767557" y="217775"/>
            <a:chExt cx="4995076" cy="716067"/>
          </a:xfrm>
        </p:grpSpPr>
        <p:sp>
          <p:nvSpPr>
            <p:cNvPr id="21" name="文本框 20">
              <a:extLst>
                <a:ext uri="{FF2B5EF4-FFF2-40B4-BE49-F238E27FC236}">
                  <a16:creationId xmlns:a16="http://schemas.microsoft.com/office/drawing/2014/main" id="{BDF1DB32-F2C6-42C7-A39B-8FC7AEFCB4FC}"/>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22" name="文本框 21">
              <a:extLst>
                <a:ext uri="{FF2B5EF4-FFF2-40B4-BE49-F238E27FC236}">
                  <a16:creationId xmlns:a16="http://schemas.microsoft.com/office/drawing/2014/main" id="{13D9EA1B-5B6A-43C8-A734-5B21A6673AE5}"/>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23" name="矩形: 圆角 22">
              <a:extLst>
                <a:ext uri="{FF2B5EF4-FFF2-40B4-BE49-F238E27FC236}">
                  <a16:creationId xmlns:a16="http://schemas.microsoft.com/office/drawing/2014/main" id="{792986F4-0716-4962-AEE8-D58524B3ED8D}"/>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grpSp>
        <p:nvGrpSpPr>
          <p:cNvPr id="59" name="组合 58">
            <a:extLst>
              <a:ext uri="{FF2B5EF4-FFF2-40B4-BE49-F238E27FC236}">
                <a16:creationId xmlns:a16="http://schemas.microsoft.com/office/drawing/2014/main" id="{F10F4EC9-27B1-4464-9B28-5D111489F382}"/>
              </a:ext>
            </a:extLst>
          </p:cNvPr>
          <p:cNvGrpSpPr/>
          <p:nvPr/>
        </p:nvGrpSpPr>
        <p:grpSpPr>
          <a:xfrm>
            <a:off x="5186404" y="1983221"/>
            <a:ext cx="5791216" cy="4112806"/>
            <a:chOff x="5186404" y="1983221"/>
            <a:chExt cx="5791216" cy="4112806"/>
          </a:xfrm>
        </p:grpSpPr>
        <p:grpSp>
          <p:nvGrpSpPr>
            <p:cNvPr id="60" name="Group 155">
              <a:extLst>
                <a:ext uri="{FF2B5EF4-FFF2-40B4-BE49-F238E27FC236}">
                  <a16:creationId xmlns:a16="http://schemas.microsoft.com/office/drawing/2014/main" id="{C82BEE54-EFB1-4B6F-B560-2F1B2AD225ED}"/>
                </a:ext>
              </a:extLst>
            </p:cNvPr>
            <p:cNvGrpSpPr/>
            <p:nvPr/>
          </p:nvGrpSpPr>
          <p:grpSpPr>
            <a:xfrm>
              <a:off x="5562207" y="2713312"/>
              <a:ext cx="5269694" cy="3036215"/>
              <a:chOff x="803822" y="1016361"/>
              <a:chExt cx="7536357" cy="2044618"/>
            </a:xfrm>
          </p:grpSpPr>
          <p:cxnSp>
            <p:nvCxnSpPr>
              <p:cNvPr id="87" name="Straight Connector 64">
                <a:extLst>
                  <a:ext uri="{FF2B5EF4-FFF2-40B4-BE49-F238E27FC236}">
                    <a16:creationId xmlns:a16="http://schemas.microsoft.com/office/drawing/2014/main" id="{BC8F09A5-E471-4F47-AE50-1910B94611B8}"/>
                  </a:ext>
                </a:extLst>
              </p:cNvPr>
              <p:cNvCxnSpPr/>
              <p:nvPr/>
            </p:nvCxnSpPr>
            <p:spPr>
              <a:xfrm>
                <a:off x="803822" y="1016361"/>
                <a:ext cx="7536357" cy="0"/>
              </a:xfrm>
              <a:prstGeom prst="line">
                <a:avLst/>
              </a:prstGeom>
              <a:noFill/>
              <a:ln algn="ctr" cap="flat" cmpd="sng" w="6350">
                <a:solidFill>
                  <a:sysClr lastClr="FFFFFF" val="window">
                    <a:lumMod val="75000"/>
                  </a:sysClr>
                </a:solidFill>
                <a:prstDash val="sysDot"/>
                <a:miter lim="800000"/>
              </a:ln>
              <a:effectLst/>
            </p:spPr>
          </p:cxnSp>
          <p:cxnSp>
            <p:nvCxnSpPr>
              <p:cNvPr id="88" name="Straight Connector 65">
                <a:extLst>
                  <a:ext uri="{FF2B5EF4-FFF2-40B4-BE49-F238E27FC236}">
                    <a16:creationId xmlns:a16="http://schemas.microsoft.com/office/drawing/2014/main" id="{760F1586-CD4D-4933-87F5-685DBE6D58DC}"/>
                  </a:ext>
                </a:extLst>
              </p:cNvPr>
              <p:cNvCxnSpPr/>
              <p:nvPr/>
            </p:nvCxnSpPr>
            <p:spPr>
              <a:xfrm>
                <a:off x="803822" y="1357131"/>
                <a:ext cx="7536357" cy="0"/>
              </a:xfrm>
              <a:prstGeom prst="line">
                <a:avLst/>
              </a:prstGeom>
              <a:noFill/>
              <a:ln algn="ctr" cap="flat" cmpd="sng" w="6350">
                <a:solidFill>
                  <a:sysClr lastClr="FFFFFF" val="window">
                    <a:lumMod val="75000"/>
                  </a:sysClr>
                </a:solidFill>
                <a:prstDash val="sysDot"/>
                <a:miter lim="800000"/>
              </a:ln>
              <a:effectLst/>
            </p:spPr>
          </p:cxnSp>
          <p:cxnSp>
            <p:nvCxnSpPr>
              <p:cNvPr id="89" name="Straight Connector 66">
                <a:extLst>
                  <a:ext uri="{FF2B5EF4-FFF2-40B4-BE49-F238E27FC236}">
                    <a16:creationId xmlns:a16="http://schemas.microsoft.com/office/drawing/2014/main" id="{4FFFB411-0688-4501-8766-589CE8C5CE52}"/>
                  </a:ext>
                </a:extLst>
              </p:cNvPr>
              <p:cNvCxnSpPr/>
              <p:nvPr/>
            </p:nvCxnSpPr>
            <p:spPr>
              <a:xfrm>
                <a:off x="803822" y="1697901"/>
                <a:ext cx="7536357" cy="0"/>
              </a:xfrm>
              <a:prstGeom prst="line">
                <a:avLst/>
              </a:prstGeom>
              <a:noFill/>
              <a:ln algn="ctr" cap="flat" cmpd="sng" w="6350">
                <a:solidFill>
                  <a:sysClr lastClr="FFFFFF" val="window">
                    <a:lumMod val="75000"/>
                  </a:sysClr>
                </a:solidFill>
                <a:prstDash val="sysDot"/>
                <a:miter lim="800000"/>
              </a:ln>
              <a:effectLst/>
            </p:spPr>
          </p:cxnSp>
          <p:cxnSp>
            <p:nvCxnSpPr>
              <p:cNvPr id="90" name="Straight Connector 67">
                <a:extLst>
                  <a:ext uri="{FF2B5EF4-FFF2-40B4-BE49-F238E27FC236}">
                    <a16:creationId xmlns:a16="http://schemas.microsoft.com/office/drawing/2014/main" id="{36BC7EF8-C73C-4430-871F-E4BC98EE0909}"/>
                  </a:ext>
                </a:extLst>
              </p:cNvPr>
              <p:cNvCxnSpPr/>
              <p:nvPr/>
            </p:nvCxnSpPr>
            <p:spPr>
              <a:xfrm>
                <a:off x="803822" y="2038671"/>
                <a:ext cx="7536357" cy="0"/>
              </a:xfrm>
              <a:prstGeom prst="line">
                <a:avLst/>
              </a:prstGeom>
              <a:noFill/>
              <a:ln algn="ctr" cap="flat" cmpd="sng" w="6350">
                <a:solidFill>
                  <a:sysClr lastClr="FFFFFF" val="window">
                    <a:lumMod val="75000"/>
                  </a:sysClr>
                </a:solidFill>
                <a:prstDash val="sysDot"/>
                <a:miter lim="800000"/>
              </a:ln>
              <a:effectLst/>
            </p:spPr>
          </p:cxnSp>
          <p:cxnSp>
            <p:nvCxnSpPr>
              <p:cNvPr id="91" name="Straight Connector 68">
                <a:extLst>
                  <a:ext uri="{FF2B5EF4-FFF2-40B4-BE49-F238E27FC236}">
                    <a16:creationId xmlns:a16="http://schemas.microsoft.com/office/drawing/2014/main" id="{21B7D154-D328-4340-B6E3-FFD3153C3173}"/>
                  </a:ext>
                </a:extLst>
              </p:cNvPr>
              <p:cNvCxnSpPr/>
              <p:nvPr/>
            </p:nvCxnSpPr>
            <p:spPr>
              <a:xfrm>
                <a:off x="803822" y="2379441"/>
                <a:ext cx="7536357" cy="0"/>
              </a:xfrm>
              <a:prstGeom prst="line">
                <a:avLst/>
              </a:prstGeom>
              <a:noFill/>
              <a:ln algn="ctr" cap="flat" cmpd="sng" w="6350">
                <a:solidFill>
                  <a:sysClr lastClr="FFFFFF" val="window">
                    <a:lumMod val="75000"/>
                  </a:sysClr>
                </a:solidFill>
                <a:prstDash val="sysDot"/>
                <a:miter lim="800000"/>
              </a:ln>
              <a:effectLst/>
            </p:spPr>
          </p:cxnSp>
          <p:cxnSp>
            <p:nvCxnSpPr>
              <p:cNvPr id="92" name="Straight Connector 69">
                <a:extLst>
                  <a:ext uri="{FF2B5EF4-FFF2-40B4-BE49-F238E27FC236}">
                    <a16:creationId xmlns:a16="http://schemas.microsoft.com/office/drawing/2014/main" id="{FDF35449-C86F-4DC5-A0C9-7F750D0D134F}"/>
                  </a:ext>
                </a:extLst>
              </p:cNvPr>
              <p:cNvCxnSpPr/>
              <p:nvPr/>
            </p:nvCxnSpPr>
            <p:spPr>
              <a:xfrm>
                <a:off x="803822" y="2720211"/>
                <a:ext cx="7536357" cy="0"/>
              </a:xfrm>
              <a:prstGeom prst="line">
                <a:avLst/>
              </a:prstGeom>
              <a:noFill/>
              <a:ln algn="ctr" cap="flat" cmpd="sng" w="6350">
                <a:solidFill>
                  <a:sysClr lastClr="FFFFFF" val="window">
                    <a:lumMod val="75000"/>
                  </a:sysClr>
                </a:solidFill>
                <a:prstDash val="sysDot"/>
                <a:miter lim="800000"/>
              </a:ln>
              <a:effectLst/>
            </p:spPr>
          </p:cxnSp>
          <p:cxnSp>
            <p:nvCxnSpPr>
              <p:cNvPr id="93" name="Straight Connector 70">
                <a:extLst>
                  <a:ext uri="{FF2B5EF4-FFF2-40B4-BE49-F238E27FC236}">
                    <a16:creationId xmlns:a16="http://schemas.microsoft.com/office/drawing/2014/main" id="{A9487EC9-240F-4B50-920C-27D7949EE77E}"/>
                  </a:ext>
                </a:extLst>
              </p:cNvPr>
              <p:cNvCxnSpPr/>
              <p:nvPr/>
            </p:nvCxnSpPr>
            <p:spPr>
              <a:xfrm>
                <a:off x="803822" y="3060979"/>
                <a:ext cx="7536357" cy="0"/>
              </a:xfrm>
              <a:prstGeom prst="line">
                <a:avLst/>
              </a:prstGeom>
              <a:noFill/>
              <a:ln algn="ctr" cap="flat" cmpd="sng" w="6350">
                <a:solidFill>
                  <a:sysClr lastClr="FFFFFF" val="window">
                    <a:lumMod val="75000"/>
                  </a:sysClr>
                </a:solidFill>
                <a:prstDash val="sysDot"/>
                <a:miter lim="800000"/>
              </a:ln>
              <a:effectLst/>
            </p:spPr>
          </p:cxnSp>
        </p:grpSp>
        <p:grpSp>
          <p:nvGrpSpPr>
            <p:cNvPr id="61" name="Group 279">
              <a:extLst>
                <a:ext uri="{FF2B5EF4-FFF2-40B4-BE49-F238E27FC236}">
                  <a16:creationId xmlns:a16="http://schemas.microsoft.com/office/drawing/2014/main" id="{A7F10038-21DA-43BB-BE7D-79DB9EA6B47B}"/>
                </a:ext>
              </a:extLst>
            </p:cNvPr>
            <p:cNvGrpSpPr/>
            <p:nvPr/>
          </p:nvGrpSpPr>
          <p:grpSpPr>
            <a:xfrm>
              <a:off x="5932479" y="3281688"/>
              <a:ext cx="690971" cy="690967"/>
              <a:chOff x="846989" y="1401020"/>
              <a:chExt cx="877416" cy="877416"/>
            </a:xfrm>
            <a:effectLst/>
          </p:grpSpPr>
          <p:sp>
            <p:nvSpPr>
              <p:cNvPr id="85" name="Teardrop 74">
                <a:extLst>
                  <a:ext uri="{FF2B5EF4-FFF2-40B4-BE49-F238E27FC236}">
                    <a16:creationId xmlns:a16="http://schemas.microsoft.com/office/drawing/2014/main" id="{9C758DE1-F281-4B50-9356-25D54C21941E}"/>
                  </a:ext>
                </a:extLst>
              </p:cNvPr>
              <p:cNvSpPr/>
              <p:nvPr/>
            </p:nvSpPr>
            <p:spPr>
              <a:xfrm rot="8100000">
                <a:off x="846989" y="1401020"/>
                <a:ext cx="877416" cy="877416"/>
              </a:xfrm>
              <a:prstGeom prst="teardrop">
                <a:avLst/>
              </a:prstGeom>
              <a:solidFill>
                <a:srgbClr val="DDDDDD"/>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endParaRPr>
              </a:p>
            </p:txBody>
          </p:sp>
          <p:sp>
            <p:nvSpPr>
              <p:cNvPr id="86" name="Oval 75">
                <a:extLst>
                  <a:ext uri="{FF2B5EF4-FFF2-40B4-BE49-F238E27FC236}">
                    <a16:creationId xmlns:a16="http://schemas.microsoft.com/office/drawing/2014/main" id="{95F851C1-11B0-48B3-A1DC-B1C03E480500}"/>
                  </a:ext>
                </a:extLst>
              </p:cNvPr>
              <p:cNvSpPr/>
              <p:nvPr/>
            </p:nvSpPr>
            <p:spPr>
              <a:xfrm>
                <a:off x="981458" y="1537516"/>
                <a:ext cx="608478" cy="608478"/>
              </a:xfrm>
              <a:prstGeom prst="ellipse">
                <a:avLst/>
              </a:prstGeom>
              <a:solidFill>
                <a:sysClr lastClr="FFFFFF" val="window"/>
              </a:solidFill>
              <a:ln algn="ctr" cap="flat" cmpd="sng" w="12700">
                <a:noFill/>
                <a:prstDash val="solid"/>
                <a:miter lim="800000"/>
              </a:ln>
              <a:effectLst/>
            </p:spPr>
            <p:txBody>
              <a:bodyPr anchor="ctr" bIns="0" lIns="0" rIns="0" rtlCol="0" tIns="0"/>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rPr>
                  <a:t>90%</a:t>
                </a:r>
              </a:p>
            </p:txBody>
          </p:sp>
        </p:grpSp>
        <p:grpSp>
          <p:nvGrpSpPr>
            <p:cNvPr id="62" name="Group 279">
              <a:extLst>
                <a:ext uri="{FF2B5EF4-FFF2-40B4-BE49-F238E27FC236}">
                  <a16:creationId xmlns:a16="http://schemas.microsoft.com/office/drawing/2014/main" id="{854D2F57-A5F8-42CC-9132-D7502C3F01F8}"/>
                </a:ext>
              </a:extLst>
            </p:cNvPr>
            <p:cNvGrpSpPr/>
            <p:nvPr/>
          </p:nvGrpSpPr>
          <p:grpSpPr>
            <a:xfrm>
              <a:off x="6726641" y="2326635"/>
              <a:ext cx="690971" cy="690967"/>
              <a:chOff x="846989" y="1401020"/>
              <a:chExt cx="877416" cy="877416"/>
            </a:xfrm>
            <a:effectLst/>
          </p:grpSpPr>
          <p:sp>
            <p:nvSpPr>
              <p:cNvPr id="83" name="Teardrop 77">
                <a:extLst>
                  <a:ext uri="{FF2B5EF4-FFF2-40B4-BE49-F238E27FC236}">
                    <a16:creationId xmlns:a16="http://schemas.microsoft.com/office/drawing/2014/main" id="{5E5F423D-AA5D-4870-A9F4-48894898EC7C}"/>
                  </a:ext>
                </a:extLst>
              </p:cNvPr>
              <p:cNvSpPr/>
              <p:nvPr/>
            </p:nvSpPr>
            <p:spPr>
              <a:xfrm rot="8100000">
                <a:off x="846989" y="1401020"/>
                <a:ext cx="877416" cy="877416"/>
              </a:xfrm>
              <a:prstGeom prst="teardrop">
                <a:avLst/>
              </a:prstGeom>
              <a:solidFill>
                <a:srgbClr val="B2B2B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endParaRPr>
              </a:p>
            </p:txBody>
          </p:sp>
          <p:sp>
            <p:nvSpPr>
              <p:cNvPr id="84" name="Oval 78">
                <a:extLst>
                  <a:ext uri="{FF2B5EF4-FFF2-40B4-BE49-F238E27FC236}">
                    <a16:creationId xmlns:a16="http://schemas.microsoft.com/office/drawing/2014/main" id="{DEFC3793-E2AF-4A97-B46E-0502B27DDA8A}"/>
                  </a:ext>
                </a:extLst>
              </p:cNvPr>
              <p:cNvSpPr/>
              <p:nvPr/>
            </p:nvSpPr>
            <p:spPr>
              <a:xfrm>
                <a:off x="981458" y="1537516"/>
                <a:ext cx="608478" cy="608478"/>
              </a:xfrm>
              <a:prstGeom prst="ellipse">
                <a:avLst/>
              </a:prstGeom>
              <a:solidFill>
                <a:sysClr lastClr="FFFFFF" val="window"/>
              </a:solidFill>
              <a:ln algn="ctr" cap="flat" cmpd="sng" w="12700">
                <a:noFill/>
                <a:prstDash val="solid"/>
                <a:miter lim="800000"/>
              </a:ln>
              <a:effectLst/>
            </p:spPr>
            <p:txBody>
              <a:bodyPr anchor="ctr" bIns="0" lIns="0" rIns="0" rtlCol="0" tIns="0"/>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rPr>
                  <a:t>80%</a:t>
                </a:r>
              </a:p>
            </p:txBody>
          </p:sp>
        </p:grpSp>
        <p:grpSp>
          <p:nvGrpSpPr>
            <p:cNvPr id="63" name="Group 279">
              <a:extLst>
                <a:ext uri="{FF2B5EF4-FFF2-40B4-BE49-F238E27FC236}">
                  <a16:creationId xmlns:a16="http://schemas.microsoft.com/office/drawing/2014/main" id="{9C5BBFC3-D176-46EF-8C05-94191C6465F1}"/>
                </a:ext>
              </a:extLst>
            </p:cNvPr>
            <p:cNvGrpSpPr/>
            <p:nvPr/>
          </p:nvGrpSpPr>
          <p:grpSpPr>
            <a:xfrm>
              <a:off x="7751984" y="1983221"/>
              <a:ext cx="690971" cy="690967"/>
              <a:chOff x="846989" y="1401020"/>
              <a:chExt cx="877416" cy="877416"/>
            </a:xfrm>
            <a:effectLst/>
          </p:grpSpPr>
          <p:sp>
            <p:nvSpPr>
              <p:cNvPr id="81" name="Teardrop 80">
                <a:extLst>
                  <a:ext uri="{FF2B5EF4-FFF2-40B4-BE49-F238E27FC236}">
                    <a16:creationId xmlns:a16="http://schemas.microsoft.com/office/drawing/2014/main" id="{2CF9B8AD-DBFA-425D-8A11-11E76973FD1F}"/>
                  </a:ext>
                </a:extLst>
              </p:cNvPr>
              <p:cNvSpPr/>
              <p:nvPr/>
            </p:nvSpPr>
            <p:spPr>
              <a:xfrm rot="8100000">
                <a:off x="846989" y="1401020"/>
                <a:ext cx="877416" cy="877416"/>
              </a:xfrm>
              <a:prstGeom prst="teardrop">
                <a:avLst/>
              </a:prstGeom>
              <a:solidFill>
                <a:srgbClr val="96969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endParaRPr>
              </a:p>
            </p:txBody>
          </p:sp>
          <p:sp>
            <p:nvSpPr>
              <p:cNvPr id="82" name="Oval 81">
                <a:extLst>
                  <a:ext uri="{FF2B5EF4-FFF2-40B4-BE49-F238E27FC236}">
                    <a16:creationId xmlns:a16="http://schemas.microsoft.com/office/drawing/2014/main" id="{7769FE82-CA3F-4525-829B-F49FFC3658CA}"/>
                  </a:ext>
                </a:extLst>
              </p:cNvPr>
              <p:cNvSpPr/>
              <p:nvPr/>
            </p:nvSpPr>
            <p:spPr>
              <a:xfrm>
                <a:off x="981458" y="1537516"/>
                <a:ext cx="608478" cy="608478"/>
              </a:xfrm>
              <a:prstGeom prst="ellipse">
                <a:avLst/>
              </a:prstGeom>
              <a:solidFill>
                <a:sysClr lastClr="FFFFFF" val="window"/>
              </a:solidFill>
              <a:ln algn="ctr" cap="flat" cmpd="sng" w="12700">
                <a:noFill/>
                <a:prstDash val="solid"/>
                <a:miter lim="800000"/>
              </a:ln>
              <a:effectLst/>
            </p:spPr>
            <p:txBody>
              <a:bodyPr anchor="ctr" bIns="0" lIns="0" rIns="0" rtlCol="0" tIns="0"/>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rPr>
                  <a:t>70%</a:t>
                </a:r>
              </a:p>
            </p:txBody>
          </p:sp>
        </p:grpSp>
        <p:sp>
          <p:nvSpPr>
            <p:cNvPr id="64" name="TextBox 82">
              <a:extLst>
                <a:ext uri="{FF2B5EF4-FFF2-40B4-BE49-F238E27FC236}">
                  <a16:creationId xmlns:a16="http://schemas.microsoft.com/office/drawing/2014/main" id="{DF6A2311-665A-45B3-AE54-6AA675BA98E1}"/>
                </a:ext>
              </a:extLst>
            </p:cNvPr>
            <p:cNvSpPr txBox="1"/>
            <p:nvPr/>
          </p:nvSpPr>
          <p:spPr>
            <a:xfrm>
              <a:off x="5797734" y="5895140"/>
              <a:ext cx="696912" cy="160020"/>
            </a:xfrm>
            <a:prstGeom prst="rect">
              <a:avLst/>
            </a:prstGeom>
            <a:noFill/>
          </p:spPr>
          <p:txBody>
            <a:bodyPr anchor="t" bIns="0" lIns="0" rIns="0" rtlCol="0" tIns="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50" u="none">
                  <a:ln>
                    <a:noFill/>
                  </a:ln>
                  <a:solidFill>
                    <a:prstClr val="black">
                      <a:lumMod val="50000"/>
                      <a:lumOff val="50000"/>
                    </a:prstClr>
                  </a:solidFill>
                  <a:effectLst/>
                  <a:uLnTx/>
                  <a:uFillTx/>
                  <a:latin typeface="Open Sans"/>
                </a:rPr>
                <a:t>KEYWORD</a:t>
              </a:r>
            </a:p>
          </p:txBody>
        </p:sp>
        <p:sp>
          <p:nvSpPr>
            <p:cNvPr id="65" name="TextBox 83">
              <a:extLst>
                <a:ext uri="{FF2B5EF4-FFF2-40B4-BE49-F238E27FC236}">
                  <a16:creationId xmlns:a16="http://schemas.microsoft.com/office/drawing/2014/main" id="{B9B09D07-B640-4BF7-AF67-FB7157BA788A}"/>
                </a:ext>
              </a:extLst>
            </p:cNvPr>
            <p:cNvSpPr txBox="1"/>
            <p:nvPr/>
          </p:nvSpPr>
          <p:spPr>
            <a:xfrm>
              <a:off x="6773647" y="5895140"/>
              <a:ext cx="696912" cy="160020"/>
            </a:xfrm>
            <a:prstGeom prst="rect">
              <a:avLst/>
            </a:prstGeom>
            <a:noFill/>
          </p:spPr>
          <p:txBody>
            <a:bodyPr anchor="t" bIns="0" lIns="0" rIns="0" rtlCol="0" tIns="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50" u="none">
                  <a:ln>
                    <a:noFill/>
                  </a:ln>
                  <a:solidFill>
                    <a:prstClr val="black">
                      <a:lumMod val="50000"/>
                      <a:lumOff val="50000"/>
                    </a:prstClr>
                  </a:solidFill>
                  <a:effectLst/>
                  <a:uLnTx/>
                  <a:uFillTx/>
                  <a:latin typeface="Open Sans"/>
                </a:rPr>
                <a:t>KEYWORD</a:t>
              </a:r>
            </a:p>
          </p:txBody>
        </p:sp>
        <p:sp>
          <p:nvSpPr>
            <p:cNvPr id="66" name="TextBox 84">
              <a:extLst>
                <a:ext uri="{FF2B5EF4-FFF2-40B4-BE49-F238E27FC236}">
                  <a16:creationId xmlns:a16="http://schemas.microsoft.com/office/drawing/2014/main" id="{6789784E-585E-437E-8438-C5E597B0F146}"/>
                </a:ext>
              </a:extLst>
            </p:cNvPr>
            <p:cNvSpPr txBox="1"/>
            <p:nvPr/>
          </p:nvSpPr>
          <p:spPr>
            <a:xfrm>
              <a:off x="7749557" y="5895140"/>
              <a:ext cx="696912" cy="160020"/>
            </a:xfrm>
            <a:prstGeom prst="rect">
              <a:avLst/>
            </a:prstGeom>
            <a:noFill/>
          </p:spPr>
          <p:txBody>
            <a:bodyPr anchor="t" bIns="0" lIns="0" rIns="0" rtlCol="0" tIns="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50" u="none">
                  <a:ln>
                    <a:noFill/>
                  </a:ln>
                  <a:solidFill>
                    <a:prstClr val="black">
                      <a:lumMod val="50000"/>
                      <a:lumOff val="50000"/>
                    </a:prstClr>
                  </a:solidFill>
                  <a:effectLst/>
                  <a:uLnTx/>
                  <a:uFillTx/>
                  <a:latin typeface="Open Sans"/>
                </a:rPr>
                <a:t>KEYWORD</a:t>
              </a:r>
            </a:p>
          </p:txBody>
        </p:sp>
        <p:sp>
          <p:nvSpPr>
            <p:cNvPr id="67" name="Freeform 6">
              <a:extLst>
                <a:ext uri="{FF2B5EF4-FFF2-40B4-BE49-F238E27FC236}">
                  <a16:creationId xmlns:a16="http://schemas.microsoft.com/office/drawing/2014/main" id="{57797F0E-C3E7-4895-9B0F-89FA8C842B03}"/>
                </a:ext>
              </a:extLst>
            </p:cNvPr>
            <p:cNvSpPr/>
            <p:nvPr/>
          </p:nvSpPr>
          <p:spPr bwMode="auto">
            <a:xfrm>
              <a:off x="6141452" y="3131474"/>
              <a:ext cx="1855558" cy="260561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B2B2B2">
                <a:alpha val="9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sp>
          <p:nvSpPr>
            <p:cNvPr id="68" name="Freeform 6">
              <a:extLst>
                <a:ext uri="{FF2B5EF4-FFF2-40B4-BE49-F238E27FC236}">
                  <a16:creationId xmlns:a16="http://schemas.microsoft.com/office/drawing/2014/main" id="{15088191-F65F-4BA4-8F08-AB47E39537BB}"/>
                </a:ext>
              </a:extLst>
            </p:cNvPr>
            <p:cNvSpPr/>
            <p:nvPr/>
          </p:nvSpPr>
          <p:spPr bwMode="auto">
            <a:xfrm>
              <a:off x="8205839" y="3131474"/>
              <a:ext cx="1855558" cy="260561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808080">
                <a:alpha val="9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sp>
          <p:nvSpPr>
            <p:cNvPr id="69" name="Freeform 6">
              <a:extLst>
                <a:ext uri="{FF2B5EF4-FFF2-40B4-BE49-F238E27FC236}">
                  <a16:creationId xmlns:a16="http://schemas.microsoft.com/office/drawing/2014/main" id="{C717B9E7-6100-452D-9DB1-40425EC55488}"/>
                </a:ext>
              </a:extLst>
            </p:cNvPr>
            <p:cNvSpPr/>
            <p:nvPr/>
          </p:nvSpPr>
          <p:spPr bwMode="auto">
            <a:xfrm>
              <a:off x="5577728" y="4108581"/>
              <a:ext cx="1413759" cy="162851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DDDDDD">
                <a:alpha val="9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sp>
          <p:nvSpPr>
            <p:cNvPr id="70" name="Freeform 6">
              <a:extLst>
                <a:ext uri="{FF2B5EF4-FFF2-40B4-BE49-F238E27FC236}">
                  <a16:creationId xmlns:a16="http://schemas.microsoft.com/office/drawing/2014/main" id="{AE4577BA-F240-493F-995B-3186F28D5065}"/>
                </a:ext>
              </a:extLst>
            </p:cNvPr>
            <p:cNvSpPr/>
            <p:nvPr/>
          </p:nvSpPr>
          <p:spPr bwMode="auto">
            <a:xfrm>
              <a:off x="7057673" y="2805773"/>
              <a:ext cx="2087503" cy="2931321"/>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969696">
                <a:alpha val="9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sp>
          <p:nvSpPr>
            <p:cNvPr id="71" name="Freeform 6">
              <a:extLst>
                <a:ext uri="{FF2B5EF4-FFF2-40B4-BE49-F238E27FC236}">
                  <a16:creationId xmlns:a16="http://schemas.microsoft.com/office/drawing/2014/main" id="{8F9AEBC8-544A-4842-9C00-6BB0EC5850DF}"/>
                </a:ext>
              </a:extLst>
            </p:cNvPr>
            <p:cNvSpPr/>
            <p:nvPr/>
          </p:nvSpPr>
          <p:spPr bwMode="auto">
            <a:xfrm>
              <a:off x="9122062" y="3584007"/>
              <a:ext cx="1855558" cy="2153087"/>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5F5F5F">
                <a:alpha val="9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grpSp>
          <p:nvGrpSpPr>
            <p:cNvPr id="72" name="Group 279">
              <a:extLst>
                <a:ext uri="{FF2B5EF4-FFF2-40B4-BE49-F238E27FC236}">
                  <a16:creationId xmlns:a16="http://schemas.microsoft.com/office/drawing/2014/main" id="{10C5F860-BA79-4587-A2ED-399E5D7FD98B}"/>
                </a:ext>
              </a:extLst>
            </p:cNvPr>
            <p:cNvGrpSpPr/>
            <p:nvPr/>
          </p:nvGrpSpPr>
          <p:grpSpPr>
            <a:xfrm>
              <a:off x="8782984" y="2322494"/>
              <a:ext cx="690971" cy="690966"/>
              <a:chOff x="846989" y="1401020"/>
              <a:chExt cx="877416" cy="877416"/>
            </a:xfrm>
            <a:effectLst/>
          </p:grpSpPr>
          <p:sp>
            <p:nvSpPr>
              <p:cNvPr id="79" name="Teardrop 91">
                <a:extLst>
                  <a:ext uri="{FF2B5EF4-FFF2-40B4-BE49-F238E27FC236}">
                    <a16:creationId xmlns:a16="http://schemas.microsoft.com/office/drawing/2014/main" id="{A9A9202B-346D-4EE0-BA40-8195AA1B631E}"/>
                  </a:ext>
                </a:extLst>
              </p:cNvPr>
              <p:cNvSpPr/>
              <p:nvPr/>
            </p:nvSpPr>
            <p:spPr>
              <a:xfrm rot="8100000">
                <a:off x="846989" y="1401020"/>
                <a:ext cx="877416" cy="877416"/>
              </a:xfrm>
              <a:prstGeom prst="teardrop">
                <a:avLst/>
              </a:prstGeom>
              <a:solidFill>
                <a:srgbClr val="80808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endParaRPr>
              </a:p>
            </p:txBody>
          </p:sp>
          <p:sp>
            <p:nvSpPr>
              <p:cNvPr id="80" name="Oval 92">
                <a:extLst>
                  <a:ext uri="{FF2B5EF4-FFF2-40B4-BE49-F238E27FC236}">
                    <a16:creationId xmlns:a16="http://schemas.microsoft.com/office/drawing/2014/main" id="{E2AE2EDD-D198-4D62-A4E1-3365AD315D83}"/>
                  </a:ext>
                </a:extLst>
              </p:cNvPr>
              <p:cNvSpPr/>
              <p:nvPr/>
            </p:nvSpPr>
            <p:spPr>
              <a:xfrm>
                <a:off x="981458" y="1537516"/>
                <a:ext cx="608478" cy="608478"/>
              </a:xfrm>
              <a:prstGeom prst="ellipse">
                <a:avLst/>
              </a:prstGeom>
              <a:solidFill>
                <a:sysClr lastClr="FFFFFF" val="window"/>
              </a:solidFill>
              <a:ln algn="ctr" cap="flat" cmpd="sng" w="12700">
                <a:noFill/>
                <a:prstDash val="solid"/>
                <a:miter lim="800000"/>
              </a:ln>
              <a:effectLst/>
            </p:spPr>
            <p:txBody>
              <a:bodyPr anchor="ctr" bIns="0" lIns="0" rIns="0" rtlCol="0" tIns="0"/>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rPr>
                  <a:t>70%</a:t>
                </a:r>
              </a:p>
            </p:txBody>
          </p:sp>
        </p:grpSp>
        <p:grpSp>
          <p:nvGrpSpPr>
            <p:cNvPr id="73" name="Group 279">
              <a:extLst>
                <a:ext uri="{FF2B5EF4-FFF2-40B4-BE49-F238E27FC236}">
                  <a16:creationId xmlns:a16="http://schemas.microsoft.com/office/drawing/2014/main" id="{8B9E8A93-3225-4144-9849-38BC9FC368A2}"/>
                </a:ext>
              </a:extLst>
            </p:cNvPr>
            <p:cNvGrpSpPr/>
            <p:nvPr/>
          </p:nvGrpSpPr>
          <p:grpSpPr>
            <a:xfrm>
              <a:off x="9706145" y="2736959"/>
              <a:ext cx="690971" cy="690966"/>
              <a:chOff x="846989" y="1401020"/>
              <a:chExt cx="877416" cy="877416"/>
            </a:xfrm>
            <a:effectLst/>
          </p:grpSpPr>
          <p:sp>
            <p:nvSpPr>
              <p:cNvPr id="77" name="Teardrop 94">
                <a:extLst>
                  <a:ext uri="{FF2B5EF4-FFF2-40B4-BE49-F238E27FC236}">
                    <a16:creationId xmlns:a16="http://schemas.microsoft.com/office/drawing/2014/main" id="{FCD56F94-B9C9-42AB-9536-562154813FBE}"/>
                  </a:ext>
                </a:extLst>
              </p:cNvPr>
              <p:cNvSpPr/>
              <p:nvPr/>
            </p:nvSpPr>
            <p:spPr>
              <a:xfrm rot="8100000">
                <a:off x="846989" y="1401020"/>
                <a:ext cx="877416" cy="877416"/>
              </a:xfrm>
              <a:prstGeom prst="teardrop">
                <a:avLst/>
              </a:prstGeom>
              <a:solidFill>
                <a:srgbClr val="5F5F5F"/>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endParaRPr>
              </a:p>
            </p:txBody>
          </p:sp>
          <p:sp>
            <p:nvSpPr>
              <p:cNvPr id="78" name="Oval 95">
                <a:extLst>
                  <a:ext uri="{FF2B5EF4-FFF2-40B4-BE49-F238E27FC236}">
                    <a16:creationId xmlns:a16="http://schemas.microsoft.com/office/drawing/2014/main" id="{A24FEF7C-CFDC-47D3-A1EA-E2A8C4F1AFCD}"/>
                  </a:ext>
                </a:extLst>
              </p:cNvPr>
              <p:cNvSpPr/>
              <p:nvPr/>
            </p:nvSpPr>
            <p:spPr>
              <a:xfrm>
                <a:off x="981458" y="1537516"/>
                <a:ext cx="608478" cy="608478"/>
              </a:xfrm>
              <a:prstGeom prst="ellipse">
                <a:avLst/>
              </a:prstGeom>
              <a:solidFill>
                <a:sysClr lastClr="FFFFFF" val="window"/>
              </a:solidFill>
              <a:ln algn="ctr" cap="flat" cmpd="sng" w="12700">
                <a:noFill/>
                <a:prstDash val="solid"/>
                <a:miter lim="800000"/>
              </a:ln>
              <a:effectLst/>
            </p:spPr>
            <p:txBody>
              <a:bodyPr anchor="ctr" bIns="0" lIns="0" rIns="0" rtlCol="0" tIns="0"/>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00" u="none">
                    <a:ln>
                      <a:noFill/>
                    </a:ln>
                    <a:solidFill>
                      <a:prstClr val="black">
                        <a:lumMod val="50000"/>
                        <a:lumOff val="50000"/>
                      </a:prstClr>
                    </a:solidFill>
                    <a:effectLst/>
                    <a:uLnTx/>
                    <a:uFillTx/>
                    <a:latin typeface="Open Sans"/>
                    <a:ea typeface="+mn-ea"/>
                    <a:cs typeface="+mn-cs"/>
                  </a:rPr>
                  <a:t>70%</a:t>
                </a:r>
              </a:p>
            </p:txBody>
          </p:sp>
        </p:grpSp>
        <p:sp>
          <p:nvSpPr>
            <p:cNvPr id="74" name="TextBox 96">
              <a:extLst>
                <a:ext uri="{FF2B5EF4-FFF2-40B4-BE49-F238E27FC236}">
                  <a16:creationId xmlns:a16="http://schemas.microsoft.com/office/drawing/2014/main" id="{7E94E7D9-763E-4292-A790-46CF5A4539E3}"/>
                </a:ext>
              </a:extLst>
            </p:cNvPr>
            <p:cNvSpPr txBox="1"/>
            <p:nvPr/>
          </p:nvSpPr>
          <p:spPr>
            <a:xfrm>
              <a:off x="8725470" y="5895140"/>
              <a:ext cx="696912" cy="160020"/>
            </a:xfrm>
            <a:prstGeom prst="rect">
              <a:avLst/>
            </a:prstGeom>
            <a:noFill/>
          </p:spPr>
          <p:txBody>
            <a:bodyPr anchor="t" bIns="0" lIns="0" rIns="0" rtlCol="0" tIns="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50" u="none">
                  <a:ln>
                    <a:noFill/>
                  </a:ln>
                  <a:solidFill>
                    <a:prstClr val="black">
                      <a:lumMod val="50000"/>
                      <a:lumOff val="50000"/>
                    </a:prstClr>
                  </a:solidFill>
                  <a:effectLst/>
                  <a:uLnTx/>
                  <a:uFillTx/>
                  <a:latin typeface="Open Sans"/>
                </a:rPr>
                <a:t>KEYWORD</a:t>
              </a:r>
            </a:p>
          </p:txBody>
        </p:sp>
        <p:sp>
          <p:nvSpPr>
            <p:cNvPr id="75" name="TextBox 97">
              <a:extLst>
                <a:ext uri="{FF2B5EF4-FFF2-40B4-BE49-F238E27FC236}">
                  <a16:creationId xmlns:a16="http://schemas.microsoft.com/office/drawing/2014/main" id="{21D57274-8644-431A-88BB-471219372E0A}"/>
                </a:ext>
              </a:extLst>
            </p:cNvPr>
            <p:cNvSpPr txBox="1"/>
            <p:nvPr/>
          </p:nvSpPr>
          <p:spPr>
            <a:xfrm>
              <a:off x="9701385" y="5895140"/>
              <a:ext cx="696912" cy="160020"/>
            </a:xfrm>
            <a:prstGeom prst="rect">
              <a:avLst/>
            </a:prstGeom>
            <a:noFill/>
          </p:spPr>
          <p:txBody>
            <a:bodyPr anchor="t" bIns="0" lIns="0" rIns="0" rtlCol="0" tIns="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050" u="none">
                  <a:ln>
                    <a:noFill/>
                  </a:ln>
                  <a:solidFill>
                    <a:prstClr val="black">
                      <a:lumMod val="50000"/>
                      <a:lumOff val="50000"/>
                    </a:prstClr>
                  </a:solidFill>
                  <a:effectLst/>
                  <a:uLnTx/>
                  <a:uFillTx/>
                  <a:latin typeface="Open Sans"/>
                </a:rPr>
                <a:t>KEYWORD</a:t>
              </a:r>
            </a:p>
          </p:txBody>
        </p:sp>
        <p:cxnSp>
          <p:nvCxnSpPr>
            <p:cNvPr id="76" name="Straight Connector 98">
              <a:extLst>
                <a:ext uri="{FF2B5EF4-FFF2-40B4-BE49-F238E27FC236}">
                  <a16:creationId xmlns:a16="http://schemas.microsoft.com/office/drawing/2014/main" id="{4ACEBD5D-05E5-49DF-A32A-D466DB5294FB}"/>
                </a:ext>
              </a:extLst>
            </p:cNvPr>
            <p:cNvCxnSpPr/>
            <p:nvPr/>
          </p:nvCxnSpPr>
          <p:spPr>
            <a:xfrm flipH="1">
              <a:off x="5186404" y="2492435"/>
              <a:ext cx="0" cy="3090714"/>
            </a:xfrm>
            <a:prstGeom prst="line">
              <a:avLst/>
            </a:prstGeom>
            <a:noFill/>
            <a:ln algn="ctr" cap="flat" cmpd="sng" w="12700">
              <a:solidFill>
                <a:sysClr lastClr="FFFFFF" val="window">
                  <a:lumMod val="75000"/>
                </a:sysClr>
              </a:solidFill>
              <a:prstDash val="sysDot"/>
              <a:miter lim="800000"/>
              <a:headEnd type="oval"/>
              <a:tailEnd type="oval"/>
            </a:ln>
            <a:effectLst/>
          </p:spPr>
        </p:cxnSp>
      </p:grpSp>
    </p:spTree>
    <p:extLst>
      <p:ext uri="{BB962C8B-B14F-4D97-AF65-F5344CB8AC3E}">
        <p14:creationId val="2625599537"/>
      </p:ext>
    </p:extLst>
  </p:cSld>
  <p:clrMapOvr>
    <a:masterClrMapping/>
  </p:clrMapOvr>
  <p:transition spd="slow">
    <p:wip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16" name="直接连接符 15"/>
          <p:cNvCxnSpPr/>
          <p:nvPr/>
        </p:nvCxnSpPr>
        <p:spPr>
          <a:xfrm flipH="1" flipV="1" rot="15492686">
            <a:off x="623670" y="6546510"/>
            <a:ext cx="864462" cy="7351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5492686">
            <a:off x="4326831" y="6650263"/>
            <a:ext cx="420436" cy="9525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rot="15492686">
            <a:off x="4527966" y="7399944"/>
            <a:ext cx="1739666" cy="4823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rot="15492686">
            <a:off x="4791231" y="5750870"/>
            <a:ext cx="1040078" cy="8967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rot="15492686">
            <a:off x="3823634" y="5821999"/>
            <a:ext cx="319809" cy="18389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rot="15492686">
            <a:off x="126258" y="6880014"/>
            <a:ext cx="688610" cy="3442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rot="15492686">
            <a:off x="2530662" y="6314729"/>
            <a:ext cx="709430" cy="2017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rot="15492686">
            <a:off x="760478" y="5968179"/>
            <a:ext cx="19670" cy="11409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rot="15492686">
            <a:off x="1244183" y="6518322"/>
            <a:ext cx="751701" cy="4409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rot="15492686">
            <a:off x="1191427" y="5852908"/>
            <a:ext cx="593634" cy="4524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rot="15492686">
            <a:off x="1127426" y="6372559"/>
            <a:ext cx="1345332" cy="508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rot="15492686">
            <a:off x="2453517" y="6394789"/>
            <a:ext cx="191257" cy="10869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rot="15492686">
            <a:off x="1723438" y="5788527"/>
            <a:ext cx="1337613" cy="963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5492686">
            <a:off x="2785014" y="6123992"/>
            <a:ext cx="767160" cy="5114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15492686">
            <a:off x="3592603" y="4964299"/>
            <a:ext cx="511440" cy="11605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rot="15492686">
            <a:off x="3717785" y="5434961"/>
            <a:ext cx="255722" cy="9638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rot="15492686">
            <a:off x="4283463" y="6118834"/>
            <a:ext cx="806501" cy="5311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5492686">
            <a:off x="4953005" y="5054684"/>
            <a:ext cx="216378" cy="13376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5492686">
            <a:off x="3531352" y="5667163"/>
            <a:ext cx="373747" cy="1396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73" idx="3"/>
          </p:cNvCxnSpPr>
          <p:nvPr/>
        </p:nvCxnSpPr>
        <p:spPr>
          <a:xfrm flipH="1" rot="15492686">
            <a:off x="3093984" y="6772622"/>
            <a:ext cx="833143" cy="714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rot="15492686">
            <a:off x="5258109" y="6483056"/>
            <a:ext cx="1006898" cy="13119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74" idx="6"/>
          </p:cNvCxnSpPr>
          <p:nvPr/>
        </p:nvCxnSpPr>
        <p:spPr>
          <a:xfrm flipH="1" flipV="1">
            <a:off x="5700230" y="5529840"/>
            <a:ext cx="890238" cy="5247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15492686">
            <a:off x="5924353" y="6626016"/>
            <a:ext cx="1213442" cy="335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5492686">
            <a:off x="5774206" y="5732325"/>
            <a:ext cx="206543" cy="14199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rot="15492686">
            <a:off x="3210088" y="5778725"/>
            <a:ext cx="193535" cy="19353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rot="15492686">
            <a:off x="2883054" y="6632908"/>
            <a:ext cx="209709" cy="2097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rot="15492686">
            <a:off x="6507035" y="6052401"/>
            <a:ext cx="209709" cy="2097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rot="15492686">
            <a:off x="5563368" y="5428252"/>
            <a:ext cx="193535" cy="19353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rot="15492686">
            <a:off x="4231840" y="5778027"/>
            <a:ext cx="338866" cy="338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rot="15492686">
            <a:off x="4851980" y="6539573"/>
            <a:ext cx="338866" cy="3388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9" name="直接连接符 78"/>
          <p:cNvCxnSpPr>
            <a:endCxn id="74" idx="4"/>
          </p:cNvCxnSpPr>
          <p:nvPr/>
        </p:nvCxnSpPr>
        <p:spPr>
          <a:xfrm flipV="1" rot="15492686">
            <a:off x="6816362" y="6010559"/>
            <a:ext cx="800274" cy="8585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rot="15492686">
            <a:off x="6962581" y="6508978"/>
            <a:ext cx="441142" cy="11965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15492686">
            <a:off x="6537196" y="7412631"/>
            <a:ext cx="2004063" cy="7844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rot="15492686">
            <a:off x="7676883" y="6794982"/>
            <a:ext cx="925564" cy="6673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4" idx="6"/>
          </p:cNvCxnSpPr>
          <p:nvPr/>
        </p:nvCxnSpPr>
        <p:spPr>
          <a:xfrm flipV="1">
            <a:off x="6590468" y="5417302"/>
            <a:ext cx="1670944" cy="6373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15492686">
            <a:off x="7488305" y="5597672"/>
            <a:ext cx="1032716" cy="8541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4" idx="6"/>
          </p:cNvCxnSpPr>
          <p:nvPr/>
        </p:nvCxnSpPr>
        <p:spPr>
          <a:xfrm flipV="1">
            <a:off x="6590468" y="4752165"/>
            <a:ext cx="9689" cy="13024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5" idx="5"/>
          </p:cNvCxnSpPr>
          <p:nvPr/>
        </p:nvCxnSpPr>
        <p:spPr>
          <a:xfrm flipV="1">
            <a:off x="5713138" y="4752165"/>
            <a:ext cx="886128" cy="6918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77" idx="6"/>
          </p:cNvCxnSpPr>
          <p:nvPr/>
        </p:nvCxnSpPr>
        <p:spPr>
          <a:xfrm rot="15492686">
            <a:off x="4155229" y="5311398"/>
            <a:ext cx="593632" cy="2983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75" idx="7"/>
          </p:cNvCxnSpPr>
          <p:nvPr/>
        </p:nvCxnSpPr>
        <p:spPr>
          <a:xfrm flipV="1" rot="15492686">
            <a:off x="4789157" y="4829855"/>
            <a:ext cx="538296" cy="9518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74" idx="6"/>
          </p:cNvCxnSpPr>
          <p:nvPr/>
        </p:nvCxnSpPr>
        <p:spPr>
          <a:xfrm flipV="1">
            <a:off x="6590468" y="5101059"/>
            <a:ext cx="785147" cy="9535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rot="15492686">
            <a:off x="7570878" y="4860836"/>
            <a:ext cx="464722" cy="776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6600157" y="4756997"/>
            <a:ext cx="775459" cy="344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15492686">
            <a:off x="8310708" y="5761122"/>
            <a:ext cx="154907" cy="1422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rot="15492686">
            <a:off x="8743575" y="6746010"/>
            <a:ext cx="1523256" cy="542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rot="15492686">
            <a:off x="8265815" y="6610871"/>
            <a:ext cx="1135988" cy="6970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rot="15492686">
            <a:off x="8211236" y="5614064"/>
            <a:ext cx="981080" cy="4776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5492686">
            <a:off x="7962861" y="4156263"/>
            <a:ext cx="180725" cy="1422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5492686">
            <a:off x="8341401" y="4743264"/>
            <a:ext cx="542176" cy="542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5492686">
            <a:off x="8139540" y="5366984"/>
            <a:ext cx="1626528" cy="154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5492686">
            <a:off x="9099495" y="5776162"/>
            <a:ext cx="490540" cy="4389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rot="15492686">
            <a:off x="8681977" y="4912138"/>
            <a:ext cx="1006898" cy="387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5492686">
            <a:off x="8793556" y="4163397"/>
            <a:ext cx="387269" cy="4905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rot="15492686">
            <a:off x="8970572" y="6172886"/>
            <a:ext cx="243125" cy="24312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5492686">
            <a:off x="7550812" y="6582926"/>
            <a:ext cx="338866" cy="33886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rot="15492686">
            <a:off x="8710416" y="4534087"/>
            <a:ext cx="193535" cy="19353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rot="15492686">
            <a:off x="8131411" y="5254292"/>
            <a:ext cx="338866" cy="338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6347012"/>
            <a:ext cx="12192000" cy="51098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62579" y="4087906"/>
            <a:ext cx="398033" cy="2259106"/>
          </a:xfrm>
          <a:prstGeom prst="rect">
            <a:avLst/>
          </a:prstGeom>
          <a:solidFill>
            <a:srgbClr val="59595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764254" y="3173506"/>
            <a:ext cx="398033" cy="31735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065929" y="3539266"/>
            <a:ext cx="398033" cy="2807746"/>
          </a:xfrm>
          <a:prstGeom prst="rect">
            <a:avLst/>
          </a:prstGeom>
          <a:solidFill>
            <a:srgbClr val="59595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367604" y="2506532"/>
            <a:ext cx="398033" cy="384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5660315" y="1947134"/>
            <a:ext cx="398033" cy="4399878"/>
          </a:xfrm>
          <a:prstGeom prst="rect">
            <a:avLst/>
          </a:prstGeom>
          <a:solidFill>
            <a:srgbClr val="59595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026" y="2388198"/>
            <a:ext cx="398033" cy="3958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8046720" y="3173506"/>
            <a:ext cx="398033" cy="3173506"/>
          </a:xfrm>
          <a:prstGeom prst="rect">
            <a:avLst/>
          </a:prstGeom>
          <a:solidFill>
            <a:srgbClr val="59595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140414" y="3539266"/>
            <a:ext cx="398033" cy="2807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0234108" y="2732441"/>
            <a:ext cx="398033" cy="3614570"/>
          </a:xfrm>
          <a:prstGeom prst="rect">
            <a:avLst/>
          </a:prstGeom>
          <a:solidFill>
            <a:srgbClr val="59595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1327802" y="4475180"/>
            <a:ext cx="398033" cy="18718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222786" y="1202836"/>
            <a:ext cx="9746428" cy="640080"/>
          </a:xfrm>
          <a:prstGeom prst="rect">
            <a:avLst/>
          </a:prstGeom>
        </p:spPr>
        <p:txBody>
          <a:bodyPr wrap="square">
            <a:spAutoFit/>
          </a:bodyPr>
          <a:lstStyle/>
          <a:p>
            <a:pPr algn="ctr">
              <a:lnSpc>
                <a:spcPct val="150000"/>
              </a:lnSpc>
            </a:pPr>
            <a:r>
              <a:rPr altLang="zh-CN" b="1" lang="en-US" sz="1200">
                <a:solidFill>
                  <a:schemeClr val="bg1">
                    <a:lumMod val="65000"/>
                  </a:schemeClr>
                </a:solidFill>
                <a:latin charset="0" panose="020f0502020204030204" pitchFamily="34" typeface="Calibri"/>
                <a:cs charset="0" panose="020f0502020204030204" pitchFamily="34" typeface="Calibri"/>
              </a:rPr>
              <a:t>Happiness is not about being immortal nor having food or rights in one's hand. It’s about having each tiny wish come true, or having something to eat when you are hungry or having someone's love when you need love.</a:t>
            </a:r>
          </a:p>
        </p:txBody>
      </p:sp>
      <p:grpSp>
        <p:nvGrpSpPr>
          <p:cNvPr id="112" name="组合 111">
            <a:extLst>
              <a:ext uri="{FF2B5EF4-FFF2-40B4-BE49-F238E27FC236}">
                <a16:creationId xmlns:a16="http://schemas.microsoft.com/office/drawing/2014/main" id="{3579E8A3-DF14-4597-AE4B-AD34A23480A3}"/>
              </a:ext>
            </a:extLst>
          </p:cNvPr>
          <p:cNvGrpSpPr/>
          <p:nvPr/>
        </p:nvGrpSpPr>
        <p:grpSpPr>
          <a:xfrm>
            <a:off x="767557" y="217775"/>
            <a:ext cx="4995076" cy="716067"/>
            <a:chOff x="767557" y="217775"/>
            <a:chExt cx="4995076" cy="716067"/>
          </a:xfrm>
        </p:grpSpPr>
        <p:sp>
          <p:nvSpPr>
            <p:cNvPr id="113" name="文本框 112">
              <a:extLst>
                <a:ext uri="{FF2B5EF4-FFF2-40B4-BE49-F238E27FC236}">
                  <a16:creationId xmlns:a16="http://schemas.microsoft.com/office/drawing/2014/main" id="{7A29DE3D-13DD-4B2D-8C78-4DB54EED7ABA}"/>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14" name="文本框 113">
              <a:extLst>
                <a:ext uri="{FF2B5EF4-FFF2-40B4-BE49-F238E27FC236}">
                  <a16:creationId xmlns:a16="http://schemas.microsoft.com/office/drawing/2014/main" id="{270CB063-014B-4CAB-8A3F-FEF3CB497C3B}"/>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15" name="矩形: 圆角 114">
              <a:extLst>
                <a:ext uri="{FF2B5EF4-FFF2-40B4-BE49-F238E27FC236}">
                  <a16:creationId xmlns:a16="http://schemas.microsoft.com/office/drawing/2014/main" id="{6FF0DCCF-908B-4568-8918-8AB8E946FADF}"/>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Tree>
    <p:extLst>
      <p:ext uri="{BB962C8B-B14F-4D97-AF65-F5344CB8AC3E}">
        <p14:creationId val="1924202803"/>
      </p:ext>
    </p:extLst>
  </p:cSld>
  <p:clrMapOvr>
    <a:masterClrMapping/>
  </p:clrMapOvr>
  <p:transition spd="slow">
    <p:wip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a:extLst>
              <a:ext uri="{FF2B5EF4-FFF2-40B4-BE49-F238E27FC236}">
                <a16:creationId xmlns:a16="http://schemas.microsoft.com/office/drawing/2014/main" id="{82023C5A-002A-4D55-B6D9-BA77213D77D2}"/>
              </a:ext>
            </a:extLst>
          </p:cNvPr>
          <p:cNvSpPr/>
          <p:nvPr/>
        </p:nvSpPr>
        <p:spPr>
          <a:xfrm>
            <a:off x="-134502" y="-320527"/>
            <a:ext cx="8365503" cy="7453192"/>
          </a:xfrm>
          <a:prstGeom prst="rect">
            <a:avLst/>
          </a:prstGeom>
          <a:blipFill dpi="0" rotWithShape="1">
            <a:blip r:embed="rId3">
              <a:alphaModFix amt="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文本框 155"/>
          <p:cNvSpPr txBox="1"/>
          <p:nvPr/>
        </p:nvSpPr>
        <p:spPr>
          <a:xfrm>
            <a:off x="1383857" y="2166257"/>
            <a:ext cx="3605893" cy="1005840"/>
          </a:xfrm>
          <a:prstGeom prst="rect">
            <a:avLst/>
          </a:prstGeom>
          <a:noFill/>
        </p:spPr>
        <p:txBody>
          <a:bodyPr rtlCol="0" wrap="square">
            <a:spAutoFit/>
          </a:bodyPr>
          <a:lstStyle/>
          <a:p>
            <a:r>
              <a:rPr altLang="zh-CN" lang="en-US" spc="300" sz="6000">
                <a:solidFill>
                  <a:schemeClr val="tx1">
                    <a:lumMod val="50000"/>
                    <a:lumOff val="50000"/>
                  </a:schemeClr>
                </a:solidFill>
              </a:rPr>
              <a:t>2020</a:t>
            </a:r>
          </a:p>
        </p:txBody>
      </p:sp>
      <p:sp>
        <p:nvSpPr>
          <p:cNvPr id="157" name="文本框 156"/>
          <p:cNvSpPr txBox="1"/>
          <p:nvPr/>
        </p:nvSpPr>
        <p:spPr>
          <a:xfrm>
            <a:off x="1374404" y="3164290"/>
            <a:ext cx="4650357" cy="640080"/>
          </a:xfrm>
          <a:prstGeom prst="rect">
            <a:avLst/>
          </a:prstGeom>
          <a:noFill/>
        </p:spPr>
        <p:txBody>
          <a:bodyPr rtlCol="0" wrap="square">
            <a:spAutoFit/>
          </a:bodyPr>
          <a:lstStyle/>
          <a:p>
            <a:pPr algn="dist"/>
            <a:r>
              <a:rPr altLang="en-US" lang="zh-CN" sz="3600">
                <a:solidFill>
                  <a:schemeClr val="bg1">
                    <a:lumMod val="50000"/>
                  </a:schemeClr>
                </a:solidFill>
                <a:latin charset="-122" panose="020b0503020204020204" pitchFamily="34" typeface="微软雅黑"/>
                <a:ea charset="-122" panose="020b0503020204020204" pitchFamily="34" typeface="微软雅黑"/>
              </a:rPr>
              <a:t>感谢大家的观看</a:t>
            </a:r>
          </a:p>
        </p:txBody>
      </p:sp>
      <p:grpSp>
        <p:nvGrpSpPr>
          <p:cNvPr id="4" name="组合 3">
            <a:extLst>
              <a:ext uri="{FF2B5EF4-FFF2-40B4-BE49-F238E27FC236}">
                <a16:creationId xmlns:a16="http://schemas.microsoft.com/office/drawing/2014/main" id="{6492F762-B648-4C6A-BCCD-DE814C95A84A}"/>
              </a:ext>
            </a:extLst>
          </p:cNvPr>
          <p:cNvGrpSpPr/>
          <p:nvPr/>
        </p:nvGrpSpPr>
        <p:grpSpPr>
          <a:xfrm rot="9911845">
            <a:off x="916795" y="1933944"/>
            <a:ext cx="694476" cy="565057"/>
            <a:chOff x="189132" y="3432549"/>
            <a:chExt cx="990433" cy="805861"/>
          </a:xfrm>
        </p:grpSpPr>
        <p:cxnSp>
          <p:nvCxnSpPr>
            <p:cNvPr id="158" name="直接连接符 157"/>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椭圆 161"/>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椭圆 162"/>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B3B54D5C-DF23-4320-80C7-D5FDCC31C73E}"/>
              </a:ext>
            </a:extLst>
          </p:cNvPr>
          <p:cNvGrpSpPr/>
          <p:nvPr/>
        </p:nvGrpSpPr>
        <p:grpSpPr>
          <a:xfrm rot="5669900">
            <a:off x="540212" y="4862505"/>
            <a:ext cx="376265" cy="418620"/>
            <a:chOff x="957640" y="2513007"/>
            <a:chExt cx="376265" cy="418620"/>
          </a:xfrm>
        </p:grpSpPr>
        <p:cxnSp>
          <p:nvCxnSpPr>
            <p:cNvPr id="164" name="直接连接符 163"/>
            <p:cNvCxnSpPr/>
            <p:nvPr/>
          </p:nvCxnSpPr>
          <p:spPr>
            <a:xfrm flipH="1" rot="7715704">
              <a:off x="1054829" y="2632404"/>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rot="7715704">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7" idx="5"/>
            </p:cNvCxnSpPr>
            <p:nvPr/>
          </p:nvCxnSpPr>
          <p:spPr>
            <a:xfrm flipH="1">
              <a:off x="993390" y="2540090"/>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rot="7715704">
              <a:off x="1285175" y="2513007"/>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椭圆 167"/>
            <p:cNvSpPr/>
            <p:nvPr/>
          </p:nvSpPr>
          <p:spPr>
            <a:xfrm rot="7715704">
              <a:off x="1149317" y="2863708"/>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椭圆 168"/>
            <p:cNvSpPr/>
            <p:nvPr/>
          </p:nvSpPr>
          <p:spPr>
            <a:xfrm rot="7715704">
              <a:off x="982518" y="2610118"/>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图片包含 户外艺术系列  已生成高可信度的说明" id="3" name="图片 2">
            <a:extLst>
              <a:ext uri="{FF2B5EF4-FFF2-40B4-BE49-F238E27FC236}">
                <a16:creationId xmlns:a16="http://schemas.microsoft.com/office/drawing/2014/main" id="{ABA7B7BC-2EA9-4B48-9EC2-D10CCCF93649}"/>
              </a:ext>
            </a:extLst>
          </p:cNvPr>
          <p:cNvPicPr>
            <a:picLocks noChangeAspect="1"/>
          </p:cNvPicPr>
          <p:nvPr/>
        </p:nvPicPr>
        <p:blipFill>
          <a:blip r:embed="rId4">
            <a:extLst>
              <a:ext uri="{28A0092B-C50C-407E-A947-70E740481C1C}">
                <a14:useLocalDpi val="0"/>
              </a:ext>
            </a:extLst>
          </a:blip>
          <a:srcRect b="26801" l="37764"/>
          <a:stretch>
            <a:fillRect/>
          </a:stretch>
        </p:blipFill>
        <p:spPr>
          <a:xfrm rot="12564080">
            <a:off x="9028495" y="2041232"/>
            <a:ext cx="4319990" cy="5083530"/>
          </a:xfrm>
          <a:prstGeom prst="rect">
            <a:avLst/>
          </a:prstGeom>
        </p:spPr>
      </p:pic>
      <p:pic>
        <p:nvPicPr>
          <p:cNvPr descr="图片包含 户外艺术系列  已生成高可信度的说明" id="122" name="图片 121">
            <a:extLst>
              <a:ext uri="{FF2B5EF4-FFF2-40B4-BE49-F238E27FC236}">
                <a16:creationId xmlns:a16="http://schemas.microsoft.com/office/drawing/2014/main" id="{3EA6A347-BDFB-419C-B6F7-63BF6CC4CAFC}"/>
              </a:ext>
            </a:extLst>
          </p:cNvPr>
          <p:cNvPicPr>
            <a:picLocks noChangeAspect="1"/>
          </p:cNvPicPr>
          <p:nvPr/>
        </p:nvPicPr>
        <p:blipFill>
          <a:blip r:embed="rId5">
            <a:extLst>
              <a:ext uri="{28A0092B-C50C-407E-A947-70E740481C1C}">
                <a14:useLocalDpi val="0"/>
              </a:ext>
            </a:extLst>
          </a:blip>
          <a:srcRect b="18677" r="35600"/>
          <a:stretch>
            <a:fillRect/>
          </a:stretch>
        </p:blipFill>
        <p:spPr>
          <a:xfrm rot="14326105">
            <a:off x="8653712" y="-1552683"/>
            <a:ext cx="3388883" cy="4281584"/>
          </a:xfrm>
          <a:prstGeom prst="rect">
            <a:avLst/>
          </a:prstGeom>
        </p:spPr>
      </p:pic>
      <p:cxnSp>
        <p:nvCxnSpPr>
          <p:cNvPr id="7" name="直接连接符 6">
            <a:extLst>
              <a:ext uri="{FF2B5EF4-FFF2-40B4-BE49-F238E27FC236}">
                <a16:creationId xmlns:a16="http://schemas.microsoft.com/office/drawing/2014/main" id="{6A700B99-6065-4865-8C68-803D5763C6AA}"/>
              </a:ext>
            </a:extLst>
          </p:cNvPr>
          <p:cNvCxnSpPr/>
          <p:nvPr/>
        </p:nvCxnSpPr>
        <p:spPr>
          <a:xfrm>
            <a:off x="1494922" y="3939564"/>
            <a:ext cx="79742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ABA46D93-D6CE-4DB2-82E1-0C7504266082}"/>
              </a:ext>
            </a:extLst>
          </p:cNvPr>
          <p:cNvSpPr txBox="1"/>
          <p:nvPr/>
        </p:nvSpPr>
        <p:spPr>
          <a:xfrm>
            <a:off x="1380426" y="4005118"/>
            <a:ext cx="6575928" cy="822960"/>
          </a:xfrm>
          <a:prstGeom prst="rect">
            <a:avLst/>
          </a:prstGeom>
          <a:noFill/>
        </p:spPr>
        <p:txBody>
          <a:bodyPr rtlCol="0" wrap="square">
            <a:spAutoFit/>
          </a:bodyPr>
          <a:lstStyle/>
          <a:p>
            <a:pP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Pellentesque habitant morbi tristique senectus et netus et malesuada fames ac turpis egestas. Proin pharetra nonummy pede. Mauris et orci.</a:t>
            </a:r>
          </a:p>
        </p:txBody>
      </p:sp>
    </p:spTree>
    <p:extLst>
      <p:ext uri="{BB962C8B-B14F-4D97-AF65-F5344CB8AC3E}">
        <p14:creationId val="402265231"/>
      </p:ext>
    </p:extLst>
  </p:cSld>
  <p:clrMapOvr>
    <a:masterClrMapping/>
  </p:clrMapOvr>
  <p:transition spd="slow">
    <p:wip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descr="图片包含 户外艺术系列  已生成高可信度的说明" id="6" name="图片 5">
            <a:extLst>
              <a:ext uri="{FF2B5EF4-FFF2-40B4-BE49-F238E27FC236}">
                <a16:creationId xmlns:a16="http://schemas.microsoft.com/office/drawing/2014/main" id="{89D524ED-F1C6-411C-BF82-1FE0C3CECFC7}"/>
              </a:ext>
            </a:extLst>
          </p:cNvPr>
          <p:cNvPicPr>
            <a:picLocks noChangeAspect="1"/>
          </p:cNvPicPr>
          <p:nvPr/>
        </p:nvPicPr>
        <p:blipFill>
          <a:blip r:embed="rId3">
            <a:extLst>
              <a:ext uri="{28A0092B-C50C-407E-A947-70E740481C1C}">
                <a14:useLocalDpi val="0"/>
              </a:ext>
            </a:extLst>
          </a:blip>
          <a:stretch>
            <a:fillRect/>
          </a:stretch>
        </p:blipFill>
        <p:spPr>
          <a:xfrm rot="4034103">
            <a:off x="3262088" y="595088"/>
            <a:ext cx="5667825" cy="5667825"/>
          </a:xfrm>
          <a:prstGeom prst="rect">
            <a:avLst/>
          </a:prstGeom>
        </p:spPr>
      </p:pic>
      <p:sp>
        <p:nvSpPr>
          <p:cNvPr id="11" name="矩形: 圆角 10">
            <a:extLst>
              <a:ext uri="{FF2B5EF4-FFF2-40B4-BE49-F238E27FC236}">
                <a16:creationId xmlns:a16="http://schemas.microsoft.com/office/drawing/2014/main" id="{6BCFDEB3-66BB-40C4-8D11-4501056B03A6}"/>
              </a:ext>
            </a:extLst>
          </p:cNvPr>
          <p:cNvSpPr/>
          <p:nvPr/>
        </p:nvSpPr>
        <p:spPr>
          <a:xfrm>
            <a:off x="3048000" y="962025"/>
            <a:ext cx="6096000" cy="4933950"/>
          </a:xfrm>
          <a:prstGeom prst="roundRect">
            <a:avLst>
              <a:gd fmla="val 4184" name="adj"/>
            </a:avLst>
          </a:prstGeom>
          <a:solidFill>
            <a:schemeClr val="bg1">
              <a:lumMod val="85000"/>
              <a:alpha val="8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F78FF481-D5DD-4D63-B7A7-27E254D01BB4}"/>
              </a:ext>
            </a:extLst>
          </p:cNvPr>
          <p:cNvSpPr txBox="1"/>
          <p:nvPr/>
        </p:nvSpPr>
        <p:spPr>
          <a:xfrm>
            <a:off x="5429250" y="1524000"/>
            <a:ext cx="1333500" cy="1310640"/>
          </a:xfrm>
          <a:prstGeom prst="rect">
            <a:avLst/>
          </a:prstGeom>
          <a:noFill/>
        </p:spPr>
        <p:txBody>
          <a:bodyPr rtlCol="0" wrap="square">
            <a:spAutoFit/>
          </a:bodyPr>
          <a:lstStyle/>
          <a:p>
            <a:pPr algn="dist"/>
            <a:r>
              <a:rPr altLang="zh-CN" lang="en-US" sz="8000">
                <a:latin charset="0" panose="020f0502020204030204" pitchFamily="34" typeface="Calibri"/>
                <a:cs charset="0" panose="020f0502020204030204" pitchFamily="34" typeface="Calibri"/>
              </a:rPr>
              <a:t>01</a:t>
            </a:r>
          </a:p>
        </p:txBody>
      </p:sp>
      <p:sp>
        <p:nvSpPr>
          <p:cNvPr id="3" name="文本框 2">
            <a:extLst>
              <a:ext uri="{FF2B5EF4-FFF2-40B4-BE49-F238E27FC236}">
                <a16:creationId xmlns:a16="http://schemas.microsoft.com/office/drawing/2014/main" id="{2A4B6A67-80A8-491C-9B75-F838BAA24AB8}"/>
              </a:ext>
            </a:extLst>
          </p:cNvPr>
          <p:cNvSpPr txBox="1"/>
          <p:nvPr/>
        </p:nvSpPr>
        <p:spPr>
          <a:xfrm>
            <a:off x="3733800" y="2847439"/>
            <a:ext cx="4724400" cy="701040"/>
          </a:xfrm>
          <a:prstGeom prst="rect">
            <a:avLst/>
          </a:prstGeom>
          <a:noFill/>
        </p:spPr>
        <p:txBody>
          <a:bodyPr rtlCol="0" wrap="square">
            <a:spAutoFit/>
          </a:bodyPr>
          <a:lstStyle/>
          <a:p>
            <a:pPr algn="dist"/>
            <a:r>
              <a:rPr altLang="en-US" lang="zh-CN" sz="4000"/>
              <a:t>请输入你的标题</a:t>
            </a:r>
          </a:p>
        </p:txBody>
      </p:sp>
      <p:sp>
        <p:nvSpPr>
          <p:cNvPr id="4" name="文本框 3">
            <a:extLst>
              <a:ext uri="{FF2B5EF4-FFF2-40B4-BE49-F238E27FC236}">
                <a16:creationId xmlns:a16="http://schemas.microsoft.com/office/drawing/2014/main" id="{D0EF4BBF-C2CD-4EB3-A920-99A3D31601CD}"/>
              </a:ext>
            </a:extLst>
          </p:cNvPr>
          <p:cNvSpPr txBox="1"/>
          <p:nvPr/>
        </p:nvSpPr>
        <p:spPr>
          <a:xfrm>
            <a:off x="933450" y="3924300"/>
            <a:ext cx="10325100" cy="822960"/>
          </a:xfrm>
          <a:prstGeom prst="rect">
            <a:avLst/>
          </a:prstGeom>
          <a:noFill/>
        </p:spPr>
        <p:txBody>
          <a:bodyPr rtlCol="0" wrap="square">
            <a:spAutoFit/>
          </a:bodyPr>
          <a:lstStyle/>
          <a:p>
            <a:pPr algn="ct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cxnSp>
        <p:nvCxnSpPr>
          <p:cNvPr id="7" name="直接连接符 6">
            <a:extLst>
              <a:ext uri="{FF2B5EF4-FFF2-40B4-BE49-F238E27FC236}">
                <a16:creationId xmlns:a16="http://schemas.microsoft.com/office/drawing/2014/main" id="{4000AD3B-46B8-4302-97C7-6AB34A88DFA6}"/>
              </a:ext>
            </a:extLst>
          </p:cNvPr>
          <p:cNvCxnSpPr/>
          <p:nvPr/>
        </p:nvCxnSpPr>
        <p:spPr>
          <a:xfrm>
            <a:off x="5657850" y="3771900"/>
            <a:ext cx="8763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0A179309-4274-4AFB-96A6-CDF4D9704354}"/>
              </a:ext>
            </a:extLst>
          </p:cNvPr>
          <p:cNvGrpSpPr/>
          <p:nvPr/>
        </p:nvGrpSpPr>
        <p:grpSpPr>
          <a:xfrm rot="15532709">
            <a:off x="681462" y="1074710"/>
            <a:ext cx="694476" cy="565057"/>
            <a:chOff x="189132" y="3432549"/>
            <a:chExt cx="990433" cy="805861"/>
          </a:xfrm>
        </p:grpSpPr>
        <p:cxnSp>
          <p:nvCxnSpPr>
            <p:cNvPr id="13" name="直接连接符 12">
              <a:extLst>
                <a:ext uri="{FF2B5EF4-FFF2-40B4-BE49-F238E27FC236}">
                  <a16:creationId xmlns:a16="http://schemas.microsoft.com/office/drawing/2014/main" id="{3E1E71E1-150B-4EBB-ACA2-3809BDB92488}"/>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644F1BB-7050-437B-A0D9-2C5C16232620}"/>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58349CB-A746-42FE-B196-071D1F66F4A6}"/>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1EA2E525-99FB-4DC3-85D4-E58FF0F0D4CB}"/>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3DA1CB48-5631-4E05-8CE8-88FAC410BB1B}"/>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292A36A2-19F3-40B6-80DB-E53E8B94E159}"/>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54F5DAC7-1D40-43F9-9CFA-72281B05A6C2}"/>
              </a:ext>
            </a:extLst>
          </p:cNvPr>
          <p:cNvGrpSpPr/>
          <p:nvPr/>
        </p:nvGrpSpPr>
        <p:grpSpPr>
          <a:xfrm rot="10245300">
            <a:off x="10476938" y="5647410"/>
            <a:ext cx="694476" cy="565057"/>
            <a:chOff x="189132" y="3432549"/>
            <a:chExt cx="990433" cy="805861"/>
          </a:xfrm>
        </p:grpSpPr>
        <p:cxnSp>
          <p:nvCxnSpPr>
            <p:cNvPr id="20" name="直接连接符 19">
              <a:extLst>
                <a:ext uri="{FF2B5EF4-FFF2-40B4-BE49-F238E27FC236}">
                  <a16:creationId xmlns:a16="http://schemas.microsoft.com/office/drawing/2014/main" id="{33C9463E-892C-4B04-92A8-B5F992BCAF1B}"/>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F8A5D8A-C7AA-4520-9F05-4E3EAB9A8BB5}"/>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997A725-A58B-4628-A8C3-E026E0A2203D}"/>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E4229617-E9A0-435F-BCAF-7E25DFAF9586}"/>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A93BFD55-5477-402D-8578-F79D81368B6D}"/>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C5B85F38-CF17-4884-9D3E-DDDB8A7614DB}"/>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a:extLst>
              <a:ext uri="{FF2B5EF4-FFF2-40B4-BE49-F238E27FC236}">
                <a16:creationId xmlns:a16="http://schemas.microsoft.com/office/drawing/2014/main" id="{431F0BD9-69CB-4CCC-B8E7-0B7E6E6DEAEA}"/>
              </a:ext>
            </a:extLst>
          </p:cNvPr>
          <p:cNvGrpSpPr/>
          <p:nvPr/>
        </p:nvGrpSpPr>
        <p:grpSpPr>
          <a:xfrm rot="10245300">
            <a:off x="10169401" y="1627033"/>
            <a:ext cx="356950" cy="290431"/>
            <a:chOff x="189132" y="3432549"/>
            <a:chExt cx="990433" cy="805861"/>
          </a:xfrm>
        </p:grpSpPr>
        <p:cxnSp>
          <p:nvCxnSpPr>
            <p:cNvPr id="27" name="直接连接符 26">
              <a:extLst>
                <a:ext uri="{FF2B5EF4-FFF2-40B4-BE49-F238E27FC236}">
                  <a16:creationId xmlns:a16="http://schemas.microsoft.com/office/drawing/2014/main" id="{2936E32B-E9DC-4E8A-B75F-1EED6707F551}"/>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BD51EE2-2913-4585-A666-E12E7B7BCDD3}"/>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6C1BA9E-834D-4534-8020-5E0F4B8ED7C2}"/>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9FFC6E8B-50CB-438D-8A6D-D449E71BB9CA}"/>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D4744B69-2504-4E39-B7BE-7ED83650C6CE}"/>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FC9A2361-C803-4CB7-93E4-70AD38516113}"/>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598967097"/>
      </p:ext>
    </p:extLst>
  </p:cSld>
  <p:clrMapOvr>
    <a:masterClrMapping/>
  </p:clrMapOvr>
  <p:transition spd="slow">
    <p:wip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sp>
        <p:nvSpPr>
          <p:cNvPr id="8" name="椭圆 7"/>
          <p:cNvSpPr/>
          <p:nvPr/>
        </p:nvSpPr>
        <p:spPr>
          <a:xfrm rot="11174285">
            <a:off x="341331" y="4515220"/>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74285">
            <a:off x="1907523" y="411338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174285">
            <a:off x="5360318" y="441956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74285">
            <a:off x="3051760" y="536424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74285">
            <a:off x="4577617" y="522075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1174285">
            <a:off x="3931928" y="472138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a:stCxn id="8" idx="1"/>
            <a:endCxn id="32" idx="5"/>
          </p:cNvCxnSpPr>
          <p:nvPr/>
        </p:nvCxnSpPr>
        <p:spPr>
          <a:xfrm>
            <a:off x="472118" y="4658367"/>
            <a:ext cx="891498" cy="886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1406484" y="4338901"/>
            <a:ext cx="601844" cy="11932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1341801" y="55318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a:stCxn id="10" idx="3"/>
          </p:cNvCxnSpPr>
          <p:nvPr/>
        </p:nvCxnSpPr>
        <p:spPr>
          <a:xfrm flipV="1">
            <a:off x="2108803" y="372244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3226127" y="454666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5" idx="2"/>
            <a:endCxn id="14" idx="6"/>
          </p:cNvCxnSpPr>
          <p:nvPr/>
        </p:nvCxnSpPr>
        <p:spPr>
          <a:xfrm>
            <a:off x="3497197" y="450695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4075075" y="4616581"/>
            <a:ext cx="1311928" cy="134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3344157" y="442187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a:stCxn id="11" idx="6"/>
            <a:endCxn id="348" idx="2"/>
          </p:cNvCxnSpPr>
          <p:nvPr/>
        </p:nvCxnSpPr>
        <p:spPr>
          <a:xfrm flipH="1" flipV="1">
            <a:off x="3441636" y="3705580"/>
            <a:ext cx="1919399" cy="8219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4" idx="4"/>
            <a:endCxn id="348" idx="1"/>
          </p:cNvCxnSpPr>
          <p:nvPr/>
        </p:nvCxnSpPr>
        <p:spPr>
          <a:xfrm flipH="1" flipV="1">
            <a:off x="3400382" y="3780813"/>
            <a:ext cx="620717" cy="941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1" idx="0"/>
            <a:endCxn id="13" idx="4"/>
          </p:cNvCxnSpPr>
          <p:nvPr/>
        </p:nvCxnSpPr>
        <p:spPr>
          <a:xfrm flipH="1">
            <a:off x="4703000" y="4661168"/>
            <a:ext cx="765313" cy="560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496" idx="0"/>
          </p:cNvCxnSpPr>
          <p:nvPr/>
        </p:nvCxnSpPr>
        <p:spPr>
          <a:xfrm flipH="1" flipV="1">
            <a:off x="6655379" y="3830210"/>
            <a:ext cx="219398" cy="128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1458142" y="5451576"/>
            <a:ext cx="1594198" cy="1449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rot="11174285">
            <a:off x="6847287" y="5096041"/>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11174285">
            <a:off x="7336297" y="5634632"/>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11174285">
            <a:off x="7731388" y="4317514"/>
            <a:ext cx="160862" cy="160862"/>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14" idx="7"/>
            <a:endCxn id="12" idx="3"/>
          </p:cNvCxnSpPr>
          <p:nvPr/>
        </p:nvCxnSpPr>
        <p:spPr>
          <a:xfrm flipH="1">
            <a:off x="3226127" y="485217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55" idx="5"/>
          </p:cNvCxnSpPr>
          <p:nvPr/>
        </p:nvCxnSpPr>
        <p:spPr>
          <a:xfrm>
            <a:off x="3312181" y="372244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60" idx="6"/>
            <a:endCxn id="496" idx="2"/>
          </p:cNvCxnSpPr>
          <p:nvPr/>
        </p:nvCxnSpPr>
        <p:spPr>
          <a:xfrm flipH="1" flipV="1">
            <a:off x="6744074" y="3758995"/>
            <a:ext cx="987790" cy="63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7442703" y="4477900"/>
            <a:ext cx="360376" cy="1157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6993890" y="5177549"/>
            <a:ext cx="363546" cy="6131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1655970" y="658158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74285">
            <a:off x="5858421" y="667882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rot="11174285">
            <a:off x="8101258" y="1325626"/>
            <a:ext cx="160862" cy="160862"/>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椭圆 174"/>
          <p:cNvSpPr/>
          <p:nvPr/>
        </p:nvSpPr>
        <p:spPr>
          <a:xfrm rot="11174285">
            <a:off x="3773532" y="6410412"/>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椭圆 175"/>
          <p:cNvSpPr/>
          <p:nvPr/>
        </p:nvSpPr>
        <p:spPr>
          <a:xfrm rot="11174285">
            <a:off x="5970050" y="5680517"/>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2" name="直接连接符 211"/>
          <p:cNvCxnSpPr>
            <a:stCxn id="116" idx="2"/>
            <a:endCxn id="175" idx="6"/>
          </p:cNvCxnSpPr>
          <p:nvPr/>
        </p:nvCxnSpPr>
        <p:spPr>
          <a:xfrm flipV="1">
            <a:off x="1881488" y="6510335"/>
            <a:ext cx="1892708" cy="196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1781353" y="5523561"/>
            <a:ext cx="1291986" cy="1058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1436672" y="5635647"/>
            <a:ext cx="261585" cy="9708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5557334" y="4635200"/>
            <a:ext cx="501887" cy="10457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5601921" y="4553890"/>
            <a:ext cx="1245801" cy="60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6113197" y="5215589"/>
            <a:ext cx="750282" cy="495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flipV="1">
            <a:off x="6130436" y="5769688"/>
            <a:ext cx="1227000" cy="21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5982706" y="5823664"/>
            <a:ext cx="118131" cy="855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4062715" y="486453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3247126" y="532156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4678422" y="544627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4975191" y="581130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4761518" y="542203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3211072" y="5538616"/>
            <a:ext cx="563124" cy="9717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2133041" y="423876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flipV="1">
            <a:off x="484478" y="4214188"/>
            <a:ext cx="1423715" cy="3311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329" idx="1"/>
            <a:endCxn id="10" idx="4"/>
          </p:cNvCxnSpPr>
          <p:nvPr/>
        </p:nvCxnSpPr>
        <p:spPr>
          <a:xfrm>
            <a:off x="1288082" y="2926737"/>
            <a:ext cx="744824" cy="118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329" idx="0"/>
          </p:cNvCxnSpPr>
          <p:nvPr/>
        </p:nvCxnSpPr>
        <p:spPr>
          <a:xfrm flipV="1">
            <a:off x="484478" y="2939241"/>
            <a:ext cx="760736" cy="1606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stCxn id="496" idx="6"/>
            <a:endCxn id="11" idx="4"/>
          </p:cNvCxnSpPr>
          <p:nvPr/>
        </p:nvCxnSpPr>
        <p:spPr>
          <a:xfrm flipH="1">
            <a:off x="5494643" y="3741515"/>
            <a:ext cx="1089521" cy="67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4873130" y="6052087"/>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4" name="直接连接符 363"/>
          <p:cNvCxnSpPr>
            <a:stCxn id="175" idx="4"/>
            <a:endCxn id="13" idx="7"/>
          </p:cNvCxnSpPr>
          <p:nvPr/>
        </p:nvCxnSpPr>
        <p:spPr>
          <a:xfrm flipV="1">
            <a:off x="3897817" y="5404656"/>
            <a:ext cx="704708" cy="10064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3997077" y="6154148"/>
            <a:ext cx="921674" cy="3805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4956356" y="6143178"/>
            <a:ext cx="902729" cy="635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1458142" y="4490278"/>
            <a:ext cx="1886469" cy="1106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322" idx="0"/>
            <a:endCxn id="496" idx="3"/>
          </p:cNvCxnSpPr>
          <p:nvPr/>
        </p:nvCxnSpPr>
        <p:spPr>
          <a:xfrm>
            <a:off x="6684217" y="2362284"/>
            <a:ext cx="42618" cy="1337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文本框 148"/>
          <p:cNvSpPr txBox="1"/>
          <p:nvPr/>
        </p:nvSpPr>
        <p:spPr>
          <a:xfrm>
            <a:off x="7964424" y="1939547"/>
            <a:ext cx="2063690" cy="518160"/>
          </a:xfrm>
          <a:prstGeom prst="rect">
            <a:avLst/>
          </a:prstGeom>
          <a:solidFill>
            <a:srgbClr val="595959"/>
          </a:solidFill>
        </p:spPr>
        <p:txBody>
          <a:bodyPr rtlCol="0" wrap="square">
            <a:spAutoFit/>
          </a:bodyPr>
          <a:lstStyle/>
          <a:p>
            <a:pPr algn="ctr"/>
            <a:r>
              <a:rPr altLang="en-US" lang="zh-CN" sz="2800">
                <a:solidFill>
                  <a:schemeClr val="bg1"/>
                </a:solidFill>
              </a:rPr>
              <a:t>请输入标题</a:t>
            </a:r>
          </a:p>
        </p:txBody>
      </p:sp>
      <p:sp>
        <p:nvSpPr>
          <p:cNvPr id="219" name="椭圆 218"/>
          <p:cNvSpPr/>
          <p:nvPr/>
        </p:nvSpPr>
        <p:spPr>
          <a:xfrm rot="11174285">
            <a:off x="7598712" y="6830911"/>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椭圆 226"/>
          <p:cNvSpPr/>
          <p:nvPr/>
        </p:nvSpPr>
        <p:spPr>
          <a:xfrm rot="11174285">
            <a:off x="8540645" y="6229769"/>
            <a:ext cx="160862" cy="160862"/>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椭圆 227"/>
          <p:cNvSpPr/>
          <p:nvPr/>
        </p:nvSpPr>
        <p:spPr>
          <a:xfrm rot="11174285">
            <a:off x="2990402" y="105442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0" name="直接连接符 229"/>
          <p:cNvCxnSpPr>
            <a:stCxn id="219" idx="7"/>
            <a:endCxn id="120" idx="2"/>
          </p:cNvCxnSpPr>
          <p:nvPr/>
        </p:nvCxnSpPr>
        <p:spPr>
          <a:xfrm flipH="1" flipV="1">
            <a:off x="6081966" y="6803109"/>
            <a:ext cx="1541437" cy="2100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57" idx="0"/>
            <a:endCxn id="120" idx="3"/>
          </p:cNvCxnSpPr>
          <p:nvPr/>
        </p:nvCxnSpPr>
        <p:spPr>
          <a:xfrm flipH="1">
            <a:off x="6057939" y="5826018"/>
            <a:ext cx="1363906" cy="8947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227" idx="6"/>
            <a:endCxn id="219" idx="2"/>
          </p:cNvCxnSpPr>
          <p:nvPr/>
        </p:nvCxnSpPr>
        <p:spPr>
          <a:xfrm flipH="1">
            <a:off x="7822257" y="6301460"/>
            <a:ext cx="718864" cy="6537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27" idx="5"/>
            <a:endCxn id="57" idx="2"/>
          </p:cNvCxnSpPr>
          <p:nvPr/>
        </p:nvCxnSpPr>
        <p:spPr>
          <a:xfrm flipH="1" flipV="1">
            <a:off x="7527683" y="5741038"/>
            <a:ext cx="1043037" cy="5064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a:stCxn id="219" idx="5"/>
            <a:endCxn id="57" idx="1"/>
          </p:cNvCxnSpPr>
          <p:nvPr/>
        </p:nvCxnSpPr>
        <p:spPr>
          <a:xfrm flipH="1" flipV="1">
            <a:off x="7492364" y="5805447"/>
            <a:ext cx="148266" cy="10501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3" name="椭圆 302"/>
          <p:cNvSpPr/>
          <p:nvPr/>
        </p:nvSpPr>
        <p:spPr>
          <a:xfrm rot="11174285">
            <a:off x="4086127" y="1848906"/>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椭圆 307"/>
          <p:cNvSpPr/>
          <p:nvPr/>
        </p:nvSpPr>
        <p:spPr>
          <a:xfrm rot="11174285">
            <a:off x="3724251" y="2589947"/>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9" name="椭圆 308"/>
          <p:cNvSpPr/>
          <p:nvPr/>
        </p:nvSpPr>
        <p:spPr>
          <a:xfrm rot="11174285">
            <a:off x="5816241" y="1391960"/>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椭圆 316"/>
          <p:cNvSpPr/>
          <p:nvPr/>
        </p:nvSpPr>
        <p:spPr>
          <a:xfrm rot="11174285">
            <a:off x="5645430" y="3042750"/>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椭圆 318"/>
          <p:cNvSpPr/>
          <p:nvPr/>
        </p:nvSpPr>
        <p:spPr>
          <a:xfrm rot="11174285">
            <a:off x="2207845" y="2082437"/>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2" name="椭圆 321"/>
          <p:cNvSpPr/>
          <p:nvPr/>
        </p:nvSpPr>
        <p:spPr>
          <a:xfrm rot="11174285">
            <a:off x="6618687" y="2215681"/>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3" name="直接连接符 322"/>
          <p:cNvCxnSpPr>
            <a:stCxn id="329" idx="3"/>
            <a:endCxn id="319" idx="6"/>
          </p:cNvCxnSpPr>
          <p:nvPr/>
        </p:nvCxnSpPr>
        <p:spPr>
          <a:xfrm flipV="1">
            <a:off x="1297048" y="2190432"/>
            <a:ext cx="911514" cy="654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9" name="椭圆 328"/>
          <p:cNvSpPr/>
          <p:nvPr/>
        </p:nvSpPr>
        <p:spPr>
          <a:xfrm rot="11174285">
            <a:off x="1193211" y="282290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34" name="直接连接符 333"/>
          <p:cNvCxnSpPr>
            <a:stCxn id="10" idx="3"/>
            <a:endCxn id="319" idx="0"/>
          </p:cNvCxnSpPr>
          <p:nvPr/>
        </p:nvCxnSpPr>
        <p:spPr>
          <a:xfrm flipV="1">
            <a:off x="2108803" y="2324040"/>
            <a:ext cx="207037" cy="1831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a:stCxn id="308" idx="6"/>
            <a:endCxn id="319" idx="2"/>
          </p:cNvCxnSpPr>
          <p:nvPr/>
        </p:nvCxnSpPr>
        <p:spPr>
          <a:xfrm flipH="1" flipV="1">
            <a:off x="2449448" y="2216762"/>
            <a:ext cx="1275520" cy="4811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8" name="椭圆 347"/>
          <p:cNvSpPr/>
          <p:nvPr/>
        </p:nvSpPr>
        <p:spPr>
          <a:xfrm rot="11174285">
            <a:off x="3218091" y="3581295"/>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9" name="直接连接符 348"/>
          <p:cNvCxnSpPr>
            <a:stCxn id="348" idx="3"/>
            <a:endCxn id="308" idx="7"/>
          </p:cNvCxnSpPr>
          <p:nvPr/>
        </p:nvCxnSpPr>
        <p:spPr>
          <a:xfrm flipV="1">
            <a:off x="3417609" y="2786963"/>
            <a:ext cx="333327" cy="8362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a:stCxn id="319" idx="1"/>
            <a:endCxn id="348" idx="5"/>
          </p:cNvCxnSpPr>
          <p:nvPr/>
        </p:nvCxnSpPr>
        <p:spPr>
          <a:xfrm>
            <a:off x="2404861" y="2298072"/>
            <a:ext cx="855148" cy="1307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a:stCxn id="303" idx="2"/>
            <a:endCxn id="309" idx="6"/>
          </p:cNvCxnSpPr>
          <p:nvPr/>
        </p:nvCxnSpPr>
        <p:spPr>
          <a:xfrm flipV="1">
            <a:off x="4311645" y="1492765"/>
            <a:ext cx="1505266" cy="4815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a:stCxn id="303" idx="7"/>
            <a:endCxn id="308" idx="4"/>
          </p:cNvCxnSpPr>
          <p:nvPr/>
        </p:nvCxnSpPr>
        <p:spPr>
          <a:xfrm flipH="1">
            <a:off x="3858576" y="2032807"/>
            <a:ext cx="252459" cy="5578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a:stCxn id="11" idx="4"/>
            <a:endCxn id="317" idx="1"/>
          </p:cNvCxnSpPr>
          <p:nvPr/>
        </p:nvCxnSpPr>
        <p:spPr>
          <a:xfrm flipV="1">
            <a:off x="5494643" y="3217117"/>
            <a:ext cx="310099" cy="12031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a:stCxn id="348" idx="2"/>
            <a:endCxn id="317" idx="7"/>
          </p:cNvCxnSpPr>
          <p:nvPr/>
        </p:nvCxnSpPr>
        <p:spPr>
          <a:xfrm flipV="1">
            <a:off x="3441636" y="3202062"/>
            <a:ext cx="2225373" cy="5035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a:stCxn id="308" idx="2"/>
            <a:endCxn id="317" idx="5"/>
          </p:cNvCxnSpPr>
          <p:nvPr/>
        </p:nvCxnSpPr>
        <p:spPr>
          <a:xfrm>
            <a:off x="3965854" y="2724272"/>
            <a:ext cx="1716210" cy="3400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a:stCxn id="317" idx="4"/>
            <a:endCxn id="322" idx="7"/>
          </p:cNvCxnSpPr>
          <p:nvPr/>
        </p:nvCxnSpPr>
        <p:spPr>
          <a:xfrm flipV="1">
            <a:off x="5754049" y="2335229"/>
            <a:ext cx="880830" cy="708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a:stCxn id="309" idx="0"/>
            <a:endCxn id="317" idx="4"/>
          </p:cNvCxnSpPr>
          <p:nvPr/>
        </p:nvCxnSpPr>
        <p:spPr>
          <a:xfrm flipH="1">
            <a:off x="5754049" y="1617478"/>
            <a:ext cx="162997" cy="1425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a:stCxn id="303" idx="1"/>
            <a:endCxn id="317" idx="5"/>
          </p:cNvCxnSpPr>
          <p:nvPr/>
        </p:nvCxnSpPr>
        <p:spPr>
          <a:xfrm>
            <a:off x="4270028" y="2050186"/>
            <a:ext cx="1412036" cy="1014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a:stCxn id="303" idx="5"/>
            <a:endCxn id="319" idx="3"/>
          </p:cNvCxnSpPr>
          <p:nvPr/>
        </p:nvCxnSpPr>
        <p:spPr>
          <a:xfrm flipH="1">
            <a:off x="2423480" y="1873814"/>
            <a:ext cx="1704934" cy="2539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a:stCxn id="322" idx="5"/>
            <a:endCxn id="309" idx="2"/>
          </p:cNvCxnSpPr>
          <p:nvPr/>
        </p:nvCxnSpPr>
        <p:spPr>
          <a:xfrm flipH="1" flipV="1">
            <a:off x="6041759" y="1517343"/>
            <a:ext cx="604418" cy="7145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6" name="椭圆 495"/>
          <p:cNvSpPr/>
          <p:nvPr/>
        </p:nvSpPr>
        <p:spPr>
          <a:xfrm rot="11174285">
            <a:off x="6583688" y="366982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8" name="直接连接符 507"/>
          <p:cNvCxnSpPr>
            <a:stCxn id="121" idx="7"/>
            <a:endCxn id="322" idx="3"/>
          </p:cNvCxnSpPr>
          <p:nvPr/>
        </p:nvCxnSpPr>
        <p:spPr>
          <a:xfrm flipH="1">
            <a:off x="6749533" y="1456413"/>
            <a:ext cx="1369440" cy="7867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a:stCxn id="121" idx="5"/>
            <a:endCxn id="309" idx="2"/>
          </p:cNvCxnSpPr>
          <p:nvPr/>
        </p:nvCxnSpPr>
        <p:spPr>
          <a:xfrm flipH="1">
            <a:off x="6041759" y="1343341"/>
            <a:ext cx="2089574" cy="1740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a:stCxn id="319" idx="5"/>
            <a:endCxn id="228" idx="7"/>
          </p:cNvCxnSpPr>
          <p:nvPr/>
        </p:nvCxnSpPr>
        <p:spPr>
          <a:xfrm flipV="1">
            <a:off x="2253149" y="1236719"/>
            <a:ext cx="761944" cy="8724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a:stCxn id="303" idx="4"/>
            <a:endCxn id="228" idx="1"/>
          </p:cNvCxnSpPr>
          <p:nvPr/>
        </p:nvCxnSpPr>
        <p:spPr>
          <a:xfrm flipH="1" flipV="1">
            <a:off x="3172693" y="1253946"/>
            <a:ext cx="1038817" cy="595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4" name="组合 103">
            <a:extLst>
              <a:ext uri="{FF2B5EF4-FFF2-40B4-BE49-F238E27FC236}">
                <a16:creationId xmlns:a16="http://schemas.microsoft.com/office/drawing/2014/main" id="{4DB333FB-1F67-48AA-B608-9674D6BD36AA}"/>
              </a:ext>
            </a:extLst>
          </p:cNvPr>
          <p:cNvGrpSpPr/>
          <p:nvPr/>
        </p:nvGrpSpPr>
        <p:grpSpPr>
          <a:xfrm>
            <a:off x="767557" y="217775"/>
            <a:ext cx="4995076" cy="716067"/>
            <a:chOff x="767557" y="217775"/>
            <a:chExt cx="4995076" cy="716067"/>
          </a:xfrm>
        </p:grpSpPr>
        <p:sp>
          <p:nvSpPr>
            <p:cNvPr id="105" name="文本框 104">
              <a:extLst>
                <a:ext uri="{FF2B5EF4-FFF2-40B4-BE49-F238E27FC236}">
                  <a16:creationId xmlns:a16="http://schemas.microsoft.com/office/drawing/2014/main" id="{47557B98-4816-47FA-9F33-22F43925BB66}"/>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06" name="文本框 105">
              <a:extLst>
                <a:ext uri="{FF2B5EF4-FFF2-40B4-BE49-F238E27FC236}">
                  <a16:creationId xmlns:a16="http://schemas.microsoft.com/office/drawing/2014/main" id="{A30CEDA2-7AFF-45EC-A99E-A5D2DED0BA89}"/>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07" name="矩形: 圆角 106">
              <a:extLst>
                <a:ext uri="{FF2B5EF4-FFF2-40B4-BE49-F238E27FC236}">
                  <a16:creationId xmlns:a16="http://schemas.microsoft.com/office/drawing/2014/main" id="{3D82492E-42FF-4990-9EE8-455821D33A30}"/>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pic>
        <p:nvPicPr>
          <p:cNvPr id="114" name="图片 113">
            <a:extLst>
              <a:ext uri="{FF2B5EF4-FFF2-40B4-BE49-F238E27FC236}">
                <a16:creationId xmlns:a16="http://schemas.microsoft.com/office/drawing/2014/main" id="{A694FD75-72E4-44F2-8F90-0F65491D616C}"/>
              </a:ext>
            </a:extLst>
          </p:cNvPr>
          <p:cNvPicPr>
            <a:picLocks noChangeAspect="1"/>
          </p:cNvPicPr>
          <p:nvPr/>
        </p:nvPicPr>
        <p:blipFill>
          <a:blip r:embed="rId3">
            <a:extLst>
              <a:ext uri="{28A0092B-C50C-407E-A947-70E740481C1C}">
                <a14:useLocalDpi val="0"/>
              </a:ext>
            </a:extLst>
          </a:blip>
          <a:stretch>
            <a:fillRect/>
          </a:stretch>
        </p:blipFill>
        <p:spPr>
          <a:xfrm>
            <a:off x="5135200" y="1663332"/>
            <a:ext cx="2235262" cy="4435087"/>
          </a:xfrm>
          <a:custGeom>
            <a:gdLst>
              <a:gd fmla="*/ 0 w 2235262" name="connsiteX0"/>
              <a:gd fmla="*/ 0 h 4435105" name="connsiteY0"/>
              <a:gd fmla="*/ 2235262 w 2235262" name="connsiteX1"/>
              <a:gd fmla="*/ 0 h 4435105" name="connsiteY1"/>
              <a:gd fmla="*/ 2235262 w 2235262" name="connsiteX2"/>
              <a:gd fmla="*/ 4435105 h 4435105" name="connsiteY2"/>
              <a:gd fmla="*/ 0 w 2235262" name="connsiteX3"/>
              <a:gd fmla="*/ 4435105 h 4435105" name="connsiteY3"/>
            </a:gdLst>
            <a:cxnLst>
              <a:cxn ang="0">
                <a:pos x="connsiteX0" y="connsiteY0"/>
              </a:cxn>
              <a:cxn ang="0">
                <a:pos x="connsiteX1" y="connsiteY1"/>
              </a:cxn>
              <a:cxn ang="0">
                <a:pos x="connsiteX2" y="connsiteY2"/>
              </a:cxn>
              <a:cxn ang="0">
                <a:pos x="connsiteX3" y="connsiteY3"/>
              </a:cxn>
            </a:cxnLst>
            <a:rect b="b" l="l" r="r" t="t"/>
            <a:pathLst>
              <a:path h="4435105" w="2235262">
                <a:moveTo>
                  <a:pt x="0" y="0"/>
                </a:moveTo>
                <a:lnTo>
                  <a:pt x="2235262" y="0"/>
                </a:lnTo>
                <a:lnTo>
                  <a:pt x="2235262" y="4435105"/>
                </a:lnTo>
                <a:lnTo>
                  <a:pt x="0" y="4435105"/>
                </a:lnTo>
                <a:close/>
              </a:path>
            </a:pathLst>
          </a:custGeom>
        </p:spPr>
      </p:pic>
      <p:pic>
        <p:nvPicPr>
          <p:cNvPr id="113" name="图片 112">
            <a:extLst>
              <a:ext uri="{FF2B5EF4-FFF2-40B4-BE49-F238E27FC236}">
                <a16:creationId xmlns:a16="http://schemas.microsoft.com/office/drawing/2014/main" id="{B3E82FB3-D4E3-461D-B136-8152AB4052EF}"/>
              </a:ext>
            </a:extLst>
          </p:cNvPr>
          <p:cNvPicPr>
            <a:picLocks noChangeAspect="1"/>
          </p:cNvPicPr>
          <p:nvPr/>
        </p:nvPicPr>
        <p:blipFill>
          <a:blip r:embed="rId4">
            <a:extLst>
              <a:ext uri="{28A0092B-C50C-407E-A947-70E740481C1C}">
                <a14:useLocalDpi val="0"/>
              </a:ext>
            </a:extLst>
          </a:blip>
          <a:stretch>
            <a:fillRect/>
          </a:stretch>
        </p:blipFill>
        <p:spPr>
          <a:xfrm>
            <a:off x="2681275" y="1663333"/>
            <a:ext cx="2235262" cy="4435087"/>
          </a:xfrm>
          <a:custGeom>
            <a:gdLst>
              <a:gd fmla="*/ 0 w 2235262" name="connsiteX0"/>
              <a:gd fmla="*/ 0 h 4435105" name="connsiteY0"/>
              <a:gd fmla="*/ 2235262 w 2235262" name="connsiteX1"/>
              <a:gd fmla="*/ 0 h 4435105" name="connsiteY1"/>
              <a:gd fmla="*/ 2235262 w 2235262" name="connsiteX2"/>
              <a:gd fmla="*/ 4435105 h 4435105" name="connsiteY2"/>
              <a:gd fmla="*/ 0 w 2235262" name="connsiteX3"/>
              <a:gd fmla="*/ 4435105 h 4435105" name="connsiteY3"/>
            </a:gdLst>
            <a:cxnLst>
              <a:cxn ang="0">
                <a:pos x="connsiteX0" y="connsiteY0"/>
              </a:cxn>
              <a:cxn ang="0">
                <a:pos x="connsiteX1" y="connsiteY1"/>
              </a:cxn>
              <a:cxn ang="0">
                <a:pos x="connsiteX2" y="connsiteY2"/>
              </a:cxn>
              <a:cxn ang="0">
                <a:pos x="connsiteX3" y="connsiteY3"/>
              </a:cxn>
            </a:cxnLst>
            <a:rect b="b" l="l" r="r" t="t"/>
            <a:pathLst>
              <a:path h="4435105" w="2235262">
                <a:moveTo>
                  <a:pt x="0" y="0"/>
                </a:moveTo>
                <a:lnTo>
                  <a:pt x="2235262" y="0"/>
                </a:lnTo>
                <a:lnTo>
                  <a:pt x="2235262" y="4435105"/>
                </a:lnTo>
                <a:lnTo>
                  <a:pt x="0" y="4435105"/>
                </a:lnTo>
                <a:close/>
              </a:path>
            </a:pathLst>
          </a:custGeom>
        </p:spPr>
      </p:pic>
      <p:pic>
        <p:nvPicPr>
          <p:cNvPr id="112" name="图片 111">
            <a:extLst>
              <a:ext uri="{FF2B5EF4-FFF2-40B4-BE49-F238E27FC236}">
                <a16:creationId xmlns:a16="http://schemas.microsoft.com/office/drawing/2014/main" id="{8E82D5FF-0E41-4A67-A5AC-2C7CA44AD38C}"/>
              </a:ext>
            </a:extLst>
          </p:cNvPr>
          <p:cNvPicPr>
            <a:picLocks noChangeAspect="1"/>
          </p:cNvPicPr>
          <p:nvPr/>
        </p:nvPicPr>
        <p:blipFill>
          <a:blip r:embed="rId5">
            <a:extLst>
              <a:ext uri="{28A0092B-C50C-407E-A947-70E740481C1C}">
                <a14:useLocalDpi val="0"/>
              </a:ext>
            </a:extLst>
          </a:blip>
          <a:stretch>
            <a:fillRect/>
          </a:stretch>
        </p:blipFill>
        <p:spPr>
          <a:xfrm>
            <a:off x="227350" y="1663332"/>
            <a:ext cx="2235262" cy="4435087"/>
          </a:xfrm>
          <a:custGeom>
            <a:gdLst>
              <a:gd fmla="*/ 0 w 2235262" name="connsiteX0"/>
              <a:gd fmla="*/ 0 h 4435105" name="connsiteY0"/>
              <a:gd fmla="*/ 2235262 w 2235262" name="connsiteX1"/>
              <a:gd fmla="*/ 0 h 4435105" name="connsiteY1"/>
              <a:gd fmla="*/ 2235262 w 2235262" name="connsiteX2"/>
              <a:gd fmla="*/ 4435105 h 4435105" name="connsiteY2"/>
              <a:gd fmla="*/ 0 w 2235262" name="connsiteX3"/>
              <a:gd fmla="*/ 4435105 h 4435105" name="connsiteY3"/>
            </a:gdLst>
            <a:cxnLst>
              <a:cxn ang="0">
                <a:pos x="connsiteX0" y="connsiteY0"/>
              </a:cxn>
              <a:cxn ang="0">
                <a:pos x="connsiteX1" y="connsiteY1"/>
              </a:cxn>
              <a:cxn ang="0">
                <a:pos x="connsiteX2" y="connsiteY2"/>
              </a:cxn>
              <a:cxn ang="0">
                <a:pos x="connsiteX3" y="connsiteY3"/>
              </a:cxn>
            </a:cxnLst>
            <a:rect b="b" l="l" r="r" t="t"/>
            <a:pathLst>
              <a:path h="4435105" w="2235262">
                <a:moveTo>
                  <a:pt x="0" y="0"/>
                </a:moveTo>
                <a:lnTo>
                  <a:pt x="2235262" y="0"/>
                </a:lnTo>
                <a:lnTo>
                  <a:pt x="2235262" y="4435105"/>
                </a:lnTo>
                <a:lnTo>
                  <a:pt x="0" y="4435105"/>
                </a:lnTo>
                <a:close/>
              </a:path>
            </a:pathLst>
          </a:custGeom>
        </p:spPr>
      </p:pic>
      <p:sp>
        <p:nvSpPr>
          <p:cNvPr id="148" name="矩形 147"/>
          <p:cNvSpPr/>
          <p:nvPr/>
        </p:nvSpPr>
        <p:spPr>
          <a:xfrm>
            <a:off x="7888015" y="2516743"/>
            <a:ext cx="4023005" cy="2560320"/>
          </a:xfrm>
          <a:prstGeom prst="rect">
            <a:avLst/>
          </a:prstGeom>
        </p:spPr>
        <p:txBody>
          <a:bodyPr wrap="square">
            <a:spAutoFit/>
          </a:bodyPr>
          <a:lstStyle/>
          <a:p>
            <a:pPr>
              <a:lnSpc>
                <a:spcPct val="150000"/>
              </a:lnSpc>
            </a:pPr>
            <a:r>
              <a:rPr altLang="zh-CN" lang="en-US">
                <a:solidFill>
                  <a:schemeClr val="bg1">
                    <a:lumMod val="65000"/>
                  </a:schemeClr>
                </a:solidFill>
                <a:latin charset="0" panose="020f0502020204030204" pitchFamily="34" typeface="Calibri"/>
                <a:cs charset="0" panose="020f0502020204030204" pitchFamily="34" typeface="Calibri"/>
              </a:rPr>
              <a:t>Happiness is not about being immortal nor having food or rights in one's hand. It’s about having each tiny wish come true, or having something to eat when you are hungry or having someone's love when you need love.</a:t>
            </a:r>
          </a:p>
        </p:txBody>
      </p:sp>
    </p:spTree>
    <p:extLst>
      <p:ext uri="{BB962C8B-B14F-4D97-AF65-F5344CB8AC3E}">
        <p14:creationId val="3739864337"/>
      </p:ext>
    </p:extLst>
  </p:cSld>
  <p:clrMapOvr>
    <a:masterClrMapping/>
  </p:clrMapOvr>
  <p:transition spd="slow">
    <p:wip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id="26" name="图片占位符 25">
            <a:extLst>
              <a:ext uri="{FF2B5EF4-FFF2-40B4-BE49-F238E27FC236}">
                <a16:creationId xmlns:a16="http://schemas.microsoft.com/office/drawing/2014/main" id="{5AB380F1-F65B-4244-BFCC-6D79A8C6A4C8}"/>
              </a:ext>
            </a:extLst>
          </p:cNvPr>
          <p:cNvPicPr>
            <a:picLocks noChangeAspect="1" noGrp="1"/>
          </p:cNvPicPr>
          <p:nvPr>
            <p:ph idx="13" sz="quarter" type="pic"/>
          </p:nvPr>
        </p:nvPicPr>
        <p:blipFill>
          <a:blip r:embed="rId2">
            <a:extLst>
              <a:ext uri="{28A0092B-C50C-407E-A947-70E740481C1C}">
                <a14:useLocalDpi val="0"/>
              </a:ext>
            </a:extLst>
          </a:blip>
          <a:stretch>
            <a:fillRect/>
          </a:stretch>
        </p:blipFill>
        <p:spPr>
          <a:xfrm>
            <a:off x="9144000" y="3429000"/>
            <a:ext cx="3048000" cy="2286000"/>
          </a:xfrm>
        </p:spPr>
      </p:pic>
      <p:pic>
        <p:nvPicPr>
          <p:cNvPr id="28" name="图片占位符 27">
            <a:extLst>
              <a:ext uri="{FF2B5EF4-FFF2-40B4-BE49-F238E27FC236}">
                <a16:creationId xmlns:a16="http://schemas.microsoft.com/office/drawing/2014/main" id="{2436D07D-29A2-431D-AF3C-31689DDB2F63}"/>
              </a:ext>
            </a:extLst>
          </p:cNvPr>
          <p:cNvPicPr>
            <a:picLocks noChangeAspect="1" noGrp="1"/>
          </p:cNvPicPr>
          <p:nvPr>
            <p:ph idx="14" sz="quarter" type="pic"/>
          </p:nvPr>
        </p:nvPicPr>
        <p:blipFill>
          <a:blip r:embed="rId3">
            <a:extLst>
              <a:ext uri="{28A0092B-C50C-407E-A947-70E740481C1C}">
                <a14:useLocalDpi val="0"/>
              </a:ext>
            </a:extLst>
          </a:blip>
          <a:stretch>
            <a:fillRect/>
          </a:stretch>
        </p:blipFill>
        <p:spPr>
          <a:xfrm>
            <a:off x="6096000" y="3429000"/>
            <a:ext cx="3048000" cy="2286000"/>
          </a:xfrm>
        </p:spPr>
      </p:pic>
      <p:pic>
        <p:nvPicPr>
          <p:cNvPr id="30" name="图片占位符 29">
            <a:extLst>
              <a:ext uri="{FF2B5EF4-FFF2-40B4-BE49-F238E27FC236}">
                <a16:creationId xmlns:a16="http://schemas.microsoft.com/office/drawing/2014/main" id="{F2F98A89-14A8-4027-B2A0-C1BDF2C4B30C}"/>
              </a:ext>
            </a:extLst>
          </p:cNvPr>
          <p:cNvPicPr>
            <a:picLocks noChangeAspect="1" noGrp="1"/>
          </p:cNvPicPr>
          <p:nvPr>
            <p:ph idx="15" sz="quarter" type="pic"/>
          </p:nvPr>
        </p:nvPicPr>
        <p:blipFill>
          <a:blip r:embed="rId4">
            <a:extLst>
              <a:ext uri="{28A0092B-C50C-407E-A947-70E740481C1C}">
                <a14:useLocalDpi val="0"/>
              </a:ext>
            </a:extLst>
          </a:blip>
          <a:stretch>
            <a:fillRect/>
          </a:stretch>
        </p:blipFill>
        <p:spPr>
          <a:xfrm>
            <a:off x="3048000" y="3429000"/>
            <a:ext cx="3048000" cy="2286000"/>
          </a:xfrm>
        </p:spPr>
      </p:pic>
      <p:pic>
        <p:nvPicPr>
          <p:cNvPr id="24" name="图片占位符 23">
            <a:extLst>
              <a:ext uri="{FF2B5EF4-FFF2-40B4-BE49-F238E27FC236}">
                <a16:creationId xmlns:a16="http://schemas.microsoft.com/office/drawing/2014/main" id="{CA7E7945-1DAE-46C4-9ECD-494BF4CDC8FE}"/>
              </a:ext>
            </a:extLst>
          </p:cNvPr>
          <p:cNvPicPr>
            <a:picLocks noChangeAspect="1" noGrp="1"/>
          </p:cNvPicPr>
          <p:nvPr>
            <p:ph idx="16" sz="quarter" type="pic"/>
          </p:nvPr>
        </p:nvPicPr>
        <p:blipFill>
          <a:blip r:embed="rId5">
            <a:extLst>
              <a:ext uri="{28A0092B-C50C-407E-A947-70E740481C1C}">
                <a14:useLocalDpi val="0"/>
              </a:ext>
            </a:extLst>
          </a:blip>
          <a:stretch>
            <a:fillRect/>
          </a:stretch>
        </p:blipFill>
        <p:spPr>
          <a:xfrm>
            <a:off x="0" y="3429000"/>
            <a:ext cx="3048000" cy="2286000"/>
          </a:xfrm>
        </p:spPr>
      </p:pic>
      <p:sp>
        <p:nvSpPr>
          <p:cNvPr id="6" name="Shape 2091"/>
          <p:cNvSpPr/>
          <p:nvPr/>
        </p:nvSpPr>
        <p:spPr>
          <a:xfrm>
            <a:off x="1017538" y="920750"/>
            <a:ext cx="4572597" cy="2035175"/>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p>
            <a:pPr algn="l" defTabSz="412750" eaLnBrk="1" fontAlgn="auto" hangingPunct="0" indent="0" latinLnBrk="0" lvl="0" marL="0" marR="0" rtl="0">
              <a:lnSpc>
                <a:spcPct val="100000"/>
              </a:lnSpc>
              <a:spcBef>
                <a:spcPct val="0"/>
              </a:spcBef>
              <a:spcAft>
                <a:spcPct val="0"/>
              </a:spcAft>
              <a:buClrTx/>
              <a:buSzTx/>
              <a:buFontTx/>
              <a:buNone/>
              <a:defRPr spc="240" sz="4800">
                <a:solidFill>
                  <a:srgbClr val="212121"/>
                </a:solidFill>
                <a:latin typeface="Montserrat"/>
                <a:ea typeface="Montserrat"/>
                <a:cs typeface="Montserrat"/>
                <a:sym typeface="Montserrat"/>
              </a:defRPr>
            </a:pPr>
            <a:endParaRPr b="0" baseline="0" cap="none" i="0" kern="0" kumimoji="0" noProof="0" normalizeH="0" spc="120" strike="noStrike" sz="2400" u="none">
              <a:ln>
                <a:noFill/>
              </a:ln>
              <a:solidFill>
                <a:srgbClr val="212121"/>
              </a:solidFill>
              <a:effectLst/>
              <a:uLnTx/>
              <a:uFillTx/>
              <a:latin typeface="Montserrat"/>
              <a:sym typeface="Montserrat"/>
            </a:endParaRPr>
          </a:p>
        </p:txBody>
      </p:sp>
      <p:sp>
        <p:nvSpPr>
          <p:cNvPr id="7" name="Shape 2092"/>
          <p:cNvSpPr/>
          <p:nvPr/>
        </p:nvSpPr>
        <p:spPr>
          <a:xfrm>
            <a:off x="876640" y="1613808"/>
            <a:ext cx="10160944" cy="198437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a:spcBef>
                <a:spcPts val="5900"/>
              </a:spcBef>
              <a:defRPr>
                <a:solidFill>
                  <a:srgbClr val="5E5E5E"/>
                </a:solidFill>
                <a:latin typeface="Montserrat Light"/>
                <a:ea typeface="Montserrat Light"/>
                <a:cs typeface="Montserrat Light"/>
                <a:sym typeface="Montserrat Light"/>
              </a:defRPr>
            </a:lvl1pPr>
          </a:lstStyle>
          <a:p>
            <a:pPr algn="l" defTabSz="412750" eaLnBrk="1" fontAlgn="auto" hangingPunct="0" indent="0" latinLnBrk="0" lvl="0" marL="0" marR="0" rtl="0">
              <a:lnSpc>
                <a:spcPct val="150000"/>
              </a:lnSpc>
              <a:spcBef>
                <a:spcPts val="2950"/>
              </a:spcBef>
              <a:spcAft>
                <a:spcPct val="0"/>
              </a:spcAft>
              <a:buClrTx/>
              <a:buSzTx/>
              <a:buFontTx/>
              <a:buNone/>
              <a:defRPr/>
            </a:pPr>
            <a:r>
              <a:rPr b="0" baseline="0" cap="none" i="0" kern="0" kumimoji="0" noProof="0" normalizeH="0" spc="0" strike="noStrike" sz="1500" u="none">
                <a:ln>
                  <a:noFill/>
                </a:ln>
                <a:solidFill>
                  <a:srgbClr val="5E5E5E"/>
                </a:solidFill>
                <a:effectLst/>
                <a:uLnTx/>
                <a:uFillTx/>
                <a:latin charset="0" panose="020f0502020204030204" pitchFamily="34" typeface="Calibri"/>
                <a:cs charset="0" panose="020f0502020204030204" pitchFamily="34" typeface="Calibri"/>
                <a:sym typeface="Montserrat Light"/>
              </a:rPr>
              <a:t>At vero eos et accusam et justo fosduo dolores etoma jam rebum. Stet clita kuasd gubergren, nosotra sea takimata sanctus est Lorem ipsum dolor sit amet. Lorem eso ipsum dolor sit amet, deras consetetur sadipscing elitromas. invidunt ut labore eto dolore magna.</a:t>
            </a:r>
          </a:p>
        </p:txBody>
      </p:sp>
      <p:grpSp>
        <p:nvGrpSpPr>
          <p:cNvPr id="17" name="组合 16">
            <a:extLst>
              <a:ext uri="{FF2B5EF4-FFF2-40B4-BE49-F238E27FC236}">
                <a16:creationId xmlns:a16="http://schemas.microsoft.com/office/drawing/2014/main" id="{37C933BA-2473-4CDC-A5E4-A44C629C23D8}"/>
              </a:ext>
            </a:extLst>
          </p:cNvPr>
          <p:cNvGrpSpPr/>
          <p:nvPr/>
        </p:nvGrpSpPr>
        <p:grpSpPr>
          <a:xfrm>
            <a:off x="767557" y="217775"/>
            <a:ext cx="4995076" cy="716067"/>
            <a:chOff x="767557" y="217775"/>
            <a:chExt cx="4995076" cy="716067"/>
          </a:xfrm>
        </p:grpSpPr>
        <p:sp>
          <p:nvSpPr>
            <p:cNvPr id="18" name="文本框 17">
              <a:extLst>
                <a:ext uri="{FF2B5EF4-FFF2-40B4-BE49-F238E27FC236}">
                  <a16:creationId xmlns:a16="http://schemas.microsoft.com/office/drawing/2014/main" id="{16DA8A1E-64FC-4810-80E3-D177285D8773}"/>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solidFill>
                    <a:prstClr val="black"/>
                  </a:solidFill>
                  <a:effectLst/>
                  <a:uLnTx/>
                  <a:uFillTx/>
                  <a:latin typeface="微软雅黑"/>
                  <a:ea typeface="微软雅黑"/>
                </a:rPr>
                <a:t>Business template</a:t>
              </a:r>
            </a:p>
          </p:txBody>
        </p:sp>
        <p:sp>
          <p:nvSpPr>
            <p:cNvPr id="19" name="文本框 18">
              <a:extLst>
                <a:ext uri="{FF2B5EF4-FFF2-40B4-BE49-F238E27FC236}">
                  <a16:creationId xmlns:a16="http://schemas.microsoft.com/office/drawing/2014/main" id="{D028F3A2-F8BE-4FF3-AA43-1781C286E3E6}"/>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ea typeface="微软雅黑"/>
                </a:rPr>
                <a:t>print the presentation and make it into a film to be used in a wider field</a:t>
              </a:r>
            </a:p>
          </p:txBody>
        </p:sp>
        <p:sp>
          <p:nvSpPr>
            <p:cNvPr id="20" name="矩形: 圆角 19">
              <a:extLst>
                <a:ext uri="{FF2B5EF4-FFF2-40B4-BE49-F238E27FC236}">
                  <a16:creationId xmlns:a16="http://schemas.microsoft.com/office/drawing/2014/main" id="{D155FC09-937B-45E9-9445-19C2930961C1}"/>
                </a:ext>
              </a:extLst>
            </p:cNvPr>
            <p:cNvSpPr/>
            <p:nvPr/>
          </p:nvSpPr>
          <p:spPr>
            <a:xfrm>
              <a:off x="767557" y="271524"/>
              <a:ext cx="90035" cy="612864"/>
            </a:xfrm>
            <a:prstGeom prst="roundRect">
              <a:avLst>
                <a:gd fmla="val 50000" name="adj"/>
              </a:avLst>
            </a:prstGeom>
            <a:solidFill>
              <a:sysClr lastClr="000000" val="windowText">
                <a:lumMod val="50000"/>
                <a:lumOff val="5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endParaRPr>
            </a:p>
          </p:txBody>
        </p:sp>
      </p:grpSp>
      <p:sp>
        <p:nvSpPr>
          <p:cNvPr id="22" name="文本框 21">
            <a:extLst>
              <a:ext uri="{FF2B5EF4-FFF2-40B4-BE49-F238E27FC236}">
                <a16:creationId xmlns:a16="http://schemas.microsoft.com/office/drawing/2014/main" id="{3A22B194-448A-46EE-BC7E-5460EEA7EF82}"/>
              </a:ext>
            </a:extLst>
          </p:cNvPr>
          <p:cNvSpPr txBox="1"/>
          <p:nvPr/>
        </p:nvSpPr>
        <p:spPr>
          <a:xfrm>
            <a:off x="876640" y="1500223"/>
            <a:ext cx="2063690" cy="457200"/>
          </a:xfrm>
          <a:prstGeom prst="rect">
            <a:avLst/>
          </a:prstGeom>
          <a:solidFill>
            <a:srgbClr val="595959"/>
          </a:solidFill>
        </p:spPr>
        <p:txBody>
          <a:bodyPr rtlCol="0" wrap="square">
            <a:spAutoFit/>
          </a:bodyPr>
          <a:lstStyle/>
          <a:p>
            <a:pPr algn="dist"/>
            <a:r>
              <a:rPr altLang="en-US" lang="zh-CN" sz="2400">
                <a:solidFill>
                  <a:prstClr val="white"/>
                </a:solidFill>
                <a:latin typeface="Arial"/>
                <a:ea typeface="微软雅黑"/>
              </a:rPr>
              <a:t>请输入标题</a:t>
            </a:r>
          </a:p>
        </p:txBody>
      </p:sp>
      <p:sp>
        <p:nvSpPr>
          <p:cNvPr id="31" name="椭圆 30">
            <a:extLst>
              <a:ext uri="{FF2B5EF4-FFF2-40B4-BE49-F238E27FC236}">
                <a16:creationId xmlns:a16="http://schemas.microsoft.com/office/drawing/2014/main" id="{3B07899A-BEFE-411B-80F0-B1F1203CAF79}"/>
              </a:ext>
            </a:extLst>
          </p:cNvPr>
          <p:cNvSpPr/>
          <p:nvPr/>
        </p:nvSpPr>
        <p:spPr>
          <a:xfrm rot="11174285">
            <a:off x="512646" y="6655903"/>
            <a:ext cx="160862" cy="160862"/>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8E146F45-5E79-431F-AE2D-E8D938E2AE30}"/>
              </a:ext>
            </a:extLst>
          </p:cNvPr>
          <p:cNvSpPr/>
          <p:nvPr/>
        </p:nvSpPr>
        <p:spPr>
          <a:xfrm rot="11174285">
            <a:off x="1448133" y="6408598"/>
            <a:ext cx="226188" cy="22618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a:extLst>
              <a:ext uri="{FF2B5EF4-FFF2-40B4-BE49-F238E27FC236}">
                <a16:creationId xmlns:a16="http://schemas.microsoft.com/office/drawing/2014/main" id="{67D28EC8-FAC6-4D9C-A689-EC09A31595AF}"/>
              </a:ext>
            </a:extLst>
          </p:cNvPr>
          <p:cNvSpPr/>
          <p:nvPr/>
        </p:nvSpPr>
        <p:spPr>
          <a:xfrm rot="11174285">
            <a:off x="7236228" y="6559724"/>
            <a:ext cx="242320" cy="242320"/>
          </a:xfrm>
          <a:prstGeom prst="ellipse">
            <a:avLst/>
          </a:prstGeom>
          <a:solidFill>
            <a:schemeClr val="bg1">
              <a:lumMod val="75000"/>
              <a:lumOff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a:extLst>
              <a:ext uri="{FF2B5EF4-FFF2-40B4-BE49-F238E27FC236}">
                <a16:creationId xmlns:a16="http://schemas.microsoft.com/office/drawing/2014/main" id="{9F3AFC74-0413-4D11-B73A-701636BA1C2F}"/>
              </a:ext>
            </a:extLst>
          </p:cNvPr>
          <p:cNvSpPr/>
          <p:nvPr/>
        </p:nvSpPr>
        <p:spPr>
          <a:xfrm rot="11174285">
            <a:off x="8342828" y="6277286"/>
            <a:ext cx="226188" cy="22618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a:extLst>
              <a:ext uri="{FF2B5EF4-FFF2-40B4-BE49-F238E27FC236}">
                <a16:creationId xmlns:a16="http://schemas.microsoft.com/office/drawing/2014/main" id="{492C6DC1-98AC-4C5B-873B-0FE63529C580}"/>
              </a:ext>
            </a:extLst>
          </p:cNvPr>
          <p:cNvSpPr/>
          <p:nvPr/>
        </p:nvSpPr>
        <p:spPr>
          <a:xfrm rot="13455921">
            <a:off x="6083050" y="6174291"/>
            <a:ext cx="160862" cy="160862"/>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a:extLst>
              <a:ext uri="{FF2B5EF4-FFF2-40B4-BE49-F238E27FC236}">
                <a16:creationId xmlns:a16="http://schemas.microsoft.com/office/drawing/2014/main" id="{6971B428-D479-4672-BD8B-7F5D077D5D86}"/>
              </a:ext>
            </a:extLst>
          </p:cNvPr>
          <p:cNvCxnSpPr>
            <a:stCxn id="32" idx="3"/>
            <a:endCxn id="37" idx="1"/>
          </p:cNvCxnSpPr>
          <p:nvPr/>
        </p:nvCxnSpPr>
        <p:spPr>
          <a:xfrm>
            <a:off x="1649413" y="6450885"/>
            <a:ext cx="1193526" cy="28204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E40A54E8-E57E-4BE0-B84A-69974F4EA85A}"/>
              </a:ext>
            </a:extLst>
          </p:cNvPr>
          <p:cNvSpPr/>
          <p:nvPr/>
        </p:nvSpPr>
        <p:spPr>
          <a:xfrm rot="11174285">
            <a:off x="2759713" y="6641841"/>
            <a:ext cx="102364" cy="102364"/>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8" name="直接连接符 37">
            <a:extLst>
              <a:ext uri="{FF2B5EF4-FFF2-40B4-BE49-F238E27FC236}">
                <a16:creationId xmlns:a16="http://schemas.microsoft.com/office/drawing/2014/main" id="{DF7F0649-3C32-4EE4-9DC6-342077B0E1D8}"/>
              </a:ext>
            </a:extLst>
          </p:cNvPr>
          <p:cNvCxnSpPr>
            <a:stCxn id="40" idx="2"/>
            <a:endCxn id="35" idx="6"/>
          </p:cNvCxnSpPr>
          <p:nvPr/>
        </p:nvCxnSpPr>
        <p:spPr>
          <a:xfrm flipV="1">
            <a:off x="4588041" y="6198583"/>
            <a:ext cx="1517842" cy="108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093EB3FB-ADF0-474A-B234-EF349901DC15}"/>
              </a:ext>
            </a:extLst>
          </p:cNvPr>
          <p:cNvCxnSpPr>
            <a:stCxn id="33" idx="5"/>
            <a:endCxn id="35" idx="3"/>
          </p:cNvCxnSpPr>
          <p:nvPr/>
        </p:nvCxnSpPr>
        <p:spPr>
          <a:xfrm flipH="1" flipV="1">
            <a:off x="6243905" y="6253691"/>
            <a:ext cx="1037627" cy="3327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13CD393-9278-4D9E-926E-A8B9B27E49C8}"/>
              </a:ext>
            </a:extLst>
          </p:cNvPr>
          <p:cNvSpPr/>
          <p:nvPr/>
        </p:nvSpPr>
        <p:spPr>
          <a:xfrm rot="11174285">
            <a:off x="4435001" y="6222017"/>
            <a:ext cx="153494" cy="153494"/>
          </a:xfrm>
          <a:prstGeom prst="ellipse">
            <a:avLst/>
          </a:prstGeom>
          <a:solidFill>
            <a:schemeClr val="bg1">
              <a:lumMod val="75000"/>
              <a:lumOff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a:extLst>
              <a:ext uri="{FF2B5EF4-FFF2-40B4-BE49-F238E27FC236}">
                <a16:creationId xmlns:a16="http://schemas.microsoft.com/office/drawing/2014/main" id="{192A6EEE-8490-42FF-8026-D3D66BD75940}"/>
              </a:ext>
            </a:extLst>
          </p:cNvPr>
          <p:cNvCxnSpPr>
            <a:stCxn id="33" idx="2"/>
            <a:endCxn id="34" idx="7"/>
          </p:cNvCxnSpPr>
          <p:nvPr/>
        </p:nvCxnSpPr>
        <p:spPr>
          <a:xfrm flipV="1">
            <a:off x="7477831" y="6461187"/>
            <a:ext cx="889905" cy="2328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B5136ACA-AD87-4183-ADB5-428C41FA7777}"/>
              </a:ext>
            </a:extLst>
          </p:cNvPr>
          <p:cNvSpPr/>
          <p:nvPr/>
        </p:nvSpPr>
        <p:spPr>
          <a:xfrm rot="11174285">
            <a:off x="11430229" y="6472404"/>
            <a:ext cx="191954" cy="191954"/>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3" name="直接连接符 42">
            <a:extLst>
              <a:ext uri="{FF2B5EF4-FFF2-40B4-BE49-F238E27FC236}">
                <a16:creationId xmlns:a16="http://schemas.microsoft.com/office/drawing/2014/main" id="{272C11AD-11A2-49C8-9292-7533203E68DD}"/>
              </a:ext>
            </a:extLst>
          </p:cNvPr>
          <p:cNvCxnSpPr>
            <a:stCxn id="37" idx="1"/>
            <a:endCxn id="40" idx="6"/>
          </p:cNvCxnSpPr>
          <p:nvPr/>
        </p:nvCxnSpPr>
        <p:spPr>
          <a:xfrm flipV="1">
            <a:off x="2842939" y="6290425"/>
            <a:ext cx="1592516" cy="4425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411E286E-649A-4CC9-A79E-B785F1A457EA}"/>
              </a:ext>
            </a:extLst>
          </p:cNvPr>
          <p:cNvSpPr/>
          <p:nvPr/>
        </p:nvSpPr>
        <p:spPr>
          <a:xfrm rot="11174285">
            <a:off x="10193481" y="6732417"/>
            <a:ext cx="160862" cy="160862"/>
          </a:xfrm>
          <a:prstGeom prst="ellipse">
            <a:avLst/>
          </a:prstGeom>
          <a:solidFill>
            <a:schemeClr val="bg1">
              <a:lumMod val="75000"/>
              <a:lumOff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5" name="直接连接符 44">
            <a:extLst>
              <a:ext uri="{FF2B5EF4-FFF2-40B4-BE49-F238E27FC236}">
                <a16:creationId xmlns:a16="http://schemas.microsoft.com/office/drawing/2014/main" id="{4642B35E-2738-4B10-B77A-A1D1B45ED76B}"/>
              </a:ext>
            </a:extLst>
          </p:cNvPr>
          <p:cNvCxnSpPr>
            <a:stCxn id="42" idx="7"/>
            <a:endCxn id="44" idx="2"/>
          </p:cNvCxnSpPr>
          <p:nvPr/>
        </p:nvCxnSpPr>
        <p:spPr>
          <a:xfrm flipH="1">
            <a:off x="10353867" y="6628471"/>
            <a:ext cx="1097501" cy="1931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D9581555-6A2E-4C22-B026-C640417AD0E5}"/>
              </a:ext>
            </a:extLst>
          </p:cNvPr>
          <p:cNvCxnSpPr>
            <a:stCxn id="34" idx="1"/>
            <a:endCxn id="44" idx="6"/>
          </p:cNvCxnSpPr>
          <p:nvPr/>
        </p:nvCxnSpPr>
        <p:spPr>
          <a:xfrm>
            <a:off x="8526729" y="6478566"/>
            <a:ext cx="1667228" cy="3255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BFDADB2E-A848-4A30-A321-0A9EF72DEE7A}"/>
              </a:ext>
            </a:extLst>
          </p:cNvPr>
          <p:cNvCxnSpPr>
            <a:stCxn id="31" idx="3"/>
            <a:endCxn id="32" idx="6"/>
          </p:cNvCxnSpPr>
          <p:nvPr/>
        </p:nvCxnSpPr>
        <p:spPr>
          <a:xfrm flipV="1">
            <a:off x="655793" y="6509403"/>
            <a:ext cx="793010" cy="1765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09529062"/>
      </p:ext>
    </p:extLst>
  </p:cSld>
  <p:clrMapOvr>
    <a:masterClrMapping/>
  </p:clrMapOvr>
  <p:transition spd="med"/>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a:extLst>
              <a:ext uri="{FF2B5EF4-FFF2-40B4-BE49-F238E27FC236}">
                <a16:creationId xmlns:a16="http://schemas.microsoft.com/office/drawing/2014/main" id="{265C1F66-8BCD-4385-AB6A-AD992F0F4DFF}"/>
              </a:ext>
            </a:extLst>
          </p:cNvPr>
          <p:cNvGrpSpPr/>
          <p:nvPr/>
        </p:nvGrpSpPr>
        <p:grpSpPr>
          <a:xfrm>
            <a:off x="1177345" y="2139376"/>
            <a:ext cx="2170600" cy="2170600"/>
            <a:chOff x="795459" y="1640544"/>
            <a:chExt cx="1789388" cy="1789388"/>
          </a:xfrm>
        </p:grpSpPr>
        <p:grpSp>
          <p:nvGrpSpPr>
            <p:cNvPr id="63" name="组合 62">
              <a:extLst>
                <a:ext uri="{FF2B5EF4-FFF2-40B4-BE49-F238E27FC236}">
                  <a16:creationId xmlns:a16="http://schemas.microsoft.com/office/drawing/2014/main" id="{A15C17CB-2401-44AB-B2D0-B95B5FBA9FB5}"/>
                </a:ext>
              </a:extLst>
            </p:cNvPr>
            <p:cNvGrpSpPr/>
            <p:nvPr/>
          </p:nvGrpSpPr>
          <p:grpSpPr>
            <a:xfrm>
              <a:off x="795459" y="1640544"/>
              <a:ext cx="1789388" cy="1789388"/>
              <a:chOff x="503238" y="1406011"/>
              <a:chExt cx="1327356" cy="1327356"/>
            </a:xfrm>
          </p:grpSpPr>
          <p:sp>
            <p:nvSpPr>
              <p:cNvPr id="65" name="椭圆 64">
                <a:extLst>
                  <a:ext uri="{FF2B5EF4-FFF2-40B4-BE49-F238E27FC236}">
                    <a16:creationId xmlns:a16="http://schemas.microsoft.com/office/drawing/2014/main" id="{39C5E3A4-92EE-4674-9361-89E2D25E5962}"/>
                  </a:ext>
                </a:extLst>
              </p:cNvPr>
              <p:cNvSpPr/>
              <p:nvPr/>
            </p:nvSpPr>
            <p:spPr>
              <a:xfrm>
                <a:off x="503238" y="1406012"/>
                <a:ext cx="1327355" cy="1327355"/>
              </a:xfrm>
              <a:prstGeom prst="ellipse">
                <a:avLst/>
              </a:prstGeom>
              <a:noFill/>
              <a:ln w="66675">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66" name="弧形 65">
                <a:extLst>
                  <a:ext uri="{FF2B5EF4-FFF2-40B4-BE49-F238E27FC236}">
                    <a16:creationId xmlns:a16="http://schemas.microsoft.com/office/drawing/2014/main" id="{3E407AB8-16BF-49BA-ADBC-80E668491A32}"/>
                  </a:ext>
                </a:extLst>
              </p:cNvPr>
              <p:cNvSpPr/>
              <p:nvPr/>
            </p:nvSpPr>
            <p:spPr>
              <a:xfrm>
                <a:off x="503239" y="1406011"/>
                <a:ext cx="1327355" cy="1327355"/>
              </a:xfrm>
              <a:prstGeom prst="arc">
                <a:avLst>
                  <a:gd fmla="val 16142792" name="adj1"/>
                  <a:gd fmla="val 3665283" name="adj2"/>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grpSp>
        <p:sp>
          <p:nvSpPr>
            <p:cNvPr id="64" name="矩形 63">
              <a:extLst>
                <a:ext uri="{FF2B5EF4-FFF2-40B4-BE49-F238E27FC236}">
                  <a16:creationId xmlns:a16="http://schemas.microsoft.com/office/drawing/2014/main" id="{BC79C9B8-E8B8-4CF3-8F9A-F3C21271A683}"/>
                </a:ext>
              </a:extLst>
            </p:cNvPr>
            <p:cNvSpPr/>
            <p:nvPr/>
          </p:nvSpPr>
          <p:spPr>
            <a:xfrm>
              <a:off x="1056614" y="2146195"/>
              <a:ext cx="1267078" cy="745391"/>
            </a:xfrm>
            <a:prstGeom prst="rect">
              <a:avLst/>
            </a:prstGeom>
          </p:spPr>
          <p:txBody>
            <a:bodyPr wrap="none">
              <a:spAutoFit/>
            </a:bodyPr>
            <a:lstStyle/>
            <a:p>
              <a:pPr algn="ctr" defTabSz="914377"/>
              <a:r>
                <a:rPr altLang="zh-CN" lang="en-US" sz="5333">
                  <a:solidFill>
                    <a:schemeClr val="bg1">
                      <a:lumMod val="50000"/>
                    </a:schemeClr>
                  </a:solidFill>
                  <a:latin typeface="Arial"/>
                  <a:ea typeface="微软雅黑"/>
                  <a:sym typeface="+mn-lt"/>
                </a:rPr>
                <a:t>40%</a:t>
              </a:r>
            </a:p>
          </p:txBody>
        </p:sp>
      </p:grpSp>
      <p:grpSp>
        <p:nvGrpSpPr>
          <p:cNvPr id="67" name="组合 66">
            <a:extLst>
              <a:ext uri="{FF2B5EF4-FFF2-40B4-BE49-F238E27FC236}">
                <a16:creationId xmlns:a16="http://schemas.microsoft.com/office/drawing/2014/main" id="{3C43938C-2741-4E36-8E46-D30DE9829484}"/>
              </a:ext>
            </a:extLst>
          </p:cNvPr>
          <p:cNvGrpSpPr/>
          <p:nvPr/>
        </p:nvGrpSpPr>
        <p:grpSpPr>
          <a:xfrm>
            <a:off x="5007129" y="2139376"/>
            <a:ext cx="2170600" cy="2170600"/>
            <a:chOff x="795459" y="1640544"/>
            <a:chExt cx="1789388" cy="1789388"/>
          </a:xfrm>
        </p:grpSpPr>
        <p:grpSp>
          <p:nvGrpSpPr>
            <p:cNvPr id="68" name="组合 67">
              <a:extLst>
                <a:ext uri="{FF2B5EF4-FFF2-40B4-BE49-F238E27FC236}">
                  <a16:creationId xmlns:a16="http://schemas.microsoft.com/office/drawing/2014/main" id="{694EE0AD-ED06-4C39-A099-728D42B224E3}"/>
                </a:ext>
              </a:extLst>
            </p:cNvPr>
            <p:cNvGrpSpPr/>
            <p:nvPr/>
          </p:nvGrpSpPr>
          <p:grpSpPr>
            <a:xfrm>
              <a:off x="795459" y="1640544"/>
              <a:ext cx="1789388" cy="1789388"/>
              <a:chOff x="503238" y="1406011"/>
              <a:chExt cx="1327356" cy="1327356"/>
            </a:xfrm>
          </p:grpSpPr>
          <p:sp>
            <p:nvSpPr>
              <p:cNvPr id="70" name="椭圆 69">
                <a:extLst>
                  <a:ext uri="{FF2B5EF4-FFF2-40B4-BE49-F238E27FC236}">
                    <a16:creationId xmlns:a16="http://schemas.microsoft.com/office/drawing/2014/main" id="{114FF7F7-C5DF-424C-B00F-454A4D70A740}"/>
                  </a:ext>
                </a:extLst>
              </p:cNvPr>
              <p:cNvSpPr/>
              <p:nvPr/>
            </p:nvSpPr>
            <p:spPr>
              <a:xfrm>
                <a:off x="503238" y="1406012"/>
                <a:ext cx="1327355" cy="1327355"/>
              </a:xfrm>
              <a:prstGeom prst="ellipse">
                <a:avLst/>
              </a:prstGeom>
              <a:noFill/>
              <a:ln w="66675">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71" name="弧形 70">
                <a:extLst>
                  <a:ext uri="{FF2B5EF4-FFF2-40B4-BE49-F238E27FC236}">
                    <a16:creationId xmlns:a16="http://schemas.microsoft.com/office/drawing/2014/main" id="{3D6B2849-8229-44B7-8CE2-2F8F5F5A9474}"/>
                  </a:ext>
                </a:extLst>
              </p:cNvPr>
              <p:cNvSpPr/>
              <p:nvPr/>
            </p:nvSpPr>
            <p:spPr>
              <a:xfrm>
                <a:off x="503239" y="1406011"/>
                <a:ext cx="1327355" cy="1327355"/>
              </a:xfrm>
              <a:prstGeom prst="arc">
                <a:avLst>
                  <a:gd fmla="val 16142792" name="adj1"/>
                  <a:gd fmla="val 8332404" name="adj2"/>
                </a:avLst>
              </a:prstGeom>
              <a:ln w="152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grpSp>
        <p:sp>
          <p:nvSpPr>
            <p:cNvPr id="69" name="矩形 68">
              <a:extLst>
                <a:ext uri="{FF2B5EF4-FFF2-40B4-BE49-F238E27FC236}">
                  <a16:creationId xmlns:a16="http://schemas.microsoft.com/office/drawing/2014/main" id="{B5F7CD3D-F5E3-4042-8E22-140971C0AD54}"/>
                </a:ext>
              </a:extLst>
            </p:cNvPr>
            <p:cNvSpPr/>
            <p:nvPr/>
          </p:nvSpPr>
          <p:spPr>
            <a:xfrm>
              <a:off x="1056614" y="2146195"/>
              <a:ext cx="1267078" cy="745391"/>
            </a:xfrm>
            <a:prstGeom prst="rect">
              <a:avLst/>
            </a:prstGeom>
          </p:spPr>
          <p:txBody>
            <a:bodyPr wrap="none">
              <a:spAutoFit/>
            </a:bodyPr>
            <a:lstStyle/>
            <a:p>
              <a:pPr algn="ctr" defTabSz="914377"/>
              <a:r>
                <a:rPr altLang="zh-CN" lang="en-US" sz="5333">
                  <a:solidFill>
                    <a:schemeClr val="bg1">
                      <a:lumMod val="50000"/>
                    </a:schemeClr>
                  </a:solidFill>
                  <a:latin typeface="Arial"/>
                  <a:ea typeface="微软雅黑"/>
                  <a:sym typeface="+mn-lt"/>
                </a:rPr>
                <a:t>60%</a:t>
              </a:r>
            </a:p>
          </p:txBody>
        </p:sp>
      </p:grpSp>
      <p:grpSp>
        <p:nvGrpSpPr>
          <p:cNvPr id="72" name="组合 71">
            <a:extLst>
              <a:ext uri="{FF2B5EF4-FFF2-40B4-BE49-F238E27FC236}">
                <a16:creationId xmlns:a16="http://schemas.microsoft.com/office/drawing/2014/main" id="{74C2FC91-E476-4547-8013-FC4E034ECA44}"/>
              </a:ext>
            </a:extLst>
          </p:cNvPr>
          <p:cNvGrpSpPr/>
          <p:nvPr/>
        </p:nvGrpSpPr>
        <p:grpSpPr>
          <a:xfrm>
            <a:off x="8836913" y="2139376"/>
            <a:ext cx="2170600" cy="2170600"/>
            <a:chOff x="795459" y="1640544"/>
            <a:chExt cx="1789388" cy="1789388"/>
          </a:xfrm>
        </p:grpSpPr>
        <p:grpSp>
          <p:nvGrpSpPr>
            <p:cNvPr id="73" name="组合 72">
              <a:extLst>
                <a:ext uri="{FF2B5EF4-FFF2-40B4-BE49-F238E27FC236}">
                  <a16:creationId xmlns:a16="http://schemas.microsoft.com/office/drawing/2014/main" id="{CFE06F4F-82F7-42F1-A19E-A2D8B51B47E2}"/>
                </a:ext>
              </a:extLst>
            </p:cNvPr>
            <p:cNvGrpSpPr/>
            <p:nvPr/>
          </p:nvGrpSpPr>
          <p:grpSpPr>
            <a:xfrm>
              <a:off x="795459" y="1640544"/>
              <a:ext cx="1789388" cy="1789388"/>
              <a:chOff x="503238" y="1406011"/>
              <a:chExt cx="1327356" cy="1327356"/>
            </a:xfrm>
          </p:grpSpPr>
          <p:sp>
            <p:nvSpPr>
              <p:cNvPr id="75" name="椭圆 74">
                <a:extLst>
                  <a:ext uri="{FF2B5EF4-FFF2-40B4-BE49-F238E27FC236}">
                    <a16:creationId xmlns:a16="http://schemas.microsoft.com/office/drawing/2014/main" id="{1EC4875F-13EE-4292-B4CE-8B643BA6DD34}"/>
                  </a:ext>
                </a:extLst>
              </p:cNvPr>
              <p:cNvSpPr/>
              <p:nvPr/>
            </p:nvSpPr>
            <p:spPr>
              <a:xfrm>
                <a:off x="503238" y="1406012"/>
                <a:ext cx="1327355" cy="1327355"/>
              </a:xfrm>
              <a:prstGeom prst="ellipse">
                <a:avLst/>
              </a:prstGeom>
              <a:noFill/>
              <a:ln w="66675">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76" name="弧形 75">
                <a:extLst>
                  <a:ext uri="{FF2B5EF4-FFF2-40B4-BE49-F238E27FC236}">
                    <a16:creationId xmlns:a16="http://schemas.microsoft.com/office/drawing/2014/main" id="{36E5032B-C412-4F88-B282-70DD0F7E6964}"/>
                  </a:ext>
                </a:extLst>
              </p:cNvPr>
              <p:cNvSpPr/>
              <p:nvPr/>
            </p:nvSpPr>
            <p:spPr>
              <a:xfrm>
                <a:off x="503239" y="1406011"/>
                <a:ext cx="1327355" cy="1327355"/>
              </a:xfrm>
              <a:prstGeom prst="arc">
                <a:avLst>
                  <a:gd fmla="val 16142792" name="adj1"/>
                  <a:gd fmla="val 12594893" name="adj2"/>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grpSp>
        <p:sp>
          <p:nvSpPr>
            <p:cNvPr id="74" name="矩形 73">
              <a:extLst>
                <a:ext uri="{FF2B5EF4-FFF2-40B4-BE49-F238E27FC236}">
                  <a16:creationId xmlns:a16="http://schemas.microsoft.com/office/drawing/2014/main" id="{5B80A7E2-F709-40D9-ACD0-8498B138C416}"/>
                </a:ext>
              </a:extLst>
            </p:cNvPr>
            <p:cNvSpPr/>
            <p:nvPr/>
          </p:nvSpPr>
          <p:spPr>
            <a:xfrm>
              <a:off x="1056614" y="2146195"/>
              <a:ext cx="1267078" cy="745391"/>
            </a:xfrm>
            <a:prstGeom prst="rect">
              <a:avLst/>
            </a:prstGeom>
          </p:spPr>
          <p:txBody>
            <a:bodyPr wrap="none">
              <a:spAutoFit/>
            </a:bodyPr>
            <a:lstStyle/>
            <a:p>
              <a:pPr algn="ctr" defTabSz="914377"/>
              <a:r>
                <a:rPr altLang="zh-CN" lang="en-US" sz="5333">
                  <a:solidFill>
                    <a:schemeClr val="bg1">
                      <a:lumMod val="50000"/>
                    </a:schemeClr>
                  </a:solidFill>
                  <a:latin typeface="Arial"/>
                  <a:ea typeface="微软雅黑"/>
                  <a:sym typeface="+mn-lt"/>
                </a:rPr>
                <a:t>80%</a:t>
              </a:r>
            </a:p>
          </p:txBody>
        </p:sp>
      </p:grpSp>
      <p:sp>
        <p:nvSpPr>
          <p:cNvPr id="78" name="矩形 77">
            <a:extLst>
              <a:ext uri="{FF2B5EF4-FFF2-40B4-BE49-F238E27FC236}">
                <a16:creationId xmlns:a16="http://schemas.microsoft.com/office/drawing/2014/main" id="{B8F7DED3-6179-4F96-91E3-0BAE041C12D5}"/>
              </a:ext>
            </a:extLst>
          </p:cNvPr>
          <p:cNvSpPr/>
          <p:nvPr/>
        </p:nvSpPr>
        <p:spPr>
          <a:xfrm>
            <a:off x="902506" y="5067510"/>
            <a:ext cx="276516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80" name="矩形 79">
            <a:extLst>
              <a:ext uri="{FF2B5EF4-FFF2-40B4-BE49-F238E27FC236}">
                <a16:creationId xmlns:a16="http://schemas.microsoft.com/office/drawing/2014/main" id="{EC56ED2C-F08C-478F-AA97-AE3358A2653B}"/>
              </a:ext>
            </a:extLst>
          </p:cNvPr>
          <p:cNvSpPr/>
          <p:nvPr/>
        </p:nvSpPr>
        <p:spPr>
          <a:xfrm>
            <a:off x="4732289" y="5067510"/>
            <a:ext cx="276516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sp>
        <p:nvSpPr>
          <p:cNvPr id="82" name="矩形 81">
            <a:extLst>
              <a:ext uri="{FF2B5EF4-FFF2-40B4-BE49-F238E27FC236}">
                <a16:creationId xmlns:a16="http://schemas.microsoft.com/office/drawing/2014/main" id="{A9057152-F9B0-4F18-BFE9-1C8E7FCF2B52}"/>
              </a:ext>
            </a:extLst>
          </p:cNvPr>
          <p:cNvSpPr/>
          <p:nvPr/>
        </p:nvSpPr>
        <p:spPr>
          <a:xfrm>
            <a:off x="8562075" y="5067510"/>
            <a:ext cx="2765161" cy="914400"/>
          </a:xfrm>
          <a:prstGeom prst="rect">
            <a:avLst/>
          </a:prstGeom>
        </p:spPr>
        <p:txBody>
          <a:bodyPr wrap="square">
            <a:spAutoFit/>
          </a:bodyPr>
          <a:lstStyle/>
          <a:p>
            <a:pPr algn="ct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a:t>
            </a:r>
          </a:p>
        </p:txBody>
      </p:sp>
      <p:grpSp>
        <p:nvGrpSpPr>
          <p:cNvPr id="83" name="组合 82">
            <a:extLst>
              <a:ext uri="{FF2B5EF4-FFF2-40B4-BE49-F238E27FC236}">
                <a16:creationId xmlns:a16="http://schemas.microsoft.com/office/drawing/2014/main" id="{D933751A-3B65-464E-90C9-FAA0EF3F42D7}"/>
              </a:ext>
            </a:extLst>
          </p:cNvPr>
          <p:cNvGrpSpPr/>
          <p:nvPr/>
        </p:nvGrpSpPr>
        <p:grpSpPr>
          <a:xfrm>
            <a:off x="767557" y="217775"/>
            <a:ext cx="4995076" cy="716067"/>
            <a:chOff x="767557" y="217775"/>
            <a:chExt cx="4995076" cy="716067"/>
          </a:xfrm>
        </p:grpSpPr>
        <p:sp>
          <p:nvSpPr>
            <p:cNvPr id="84" name="文本框 83">
              <a:extLst>
                <a:ext uri="{FF2B5EF4-FFF2-40B4-BE49-F238E27FC236}">
                  <a16:creationId xmlns:a16="http://schemas.microsoft.com/office/drawing/2014/main" id="{67CB8C8E-C847-49BF-A068-569DCDD3D749}"/>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85" name="文本框 84">
              <a:extLst>
                <a:ext uri="{FF2B5EF4-FFF2-40B4-BE49-F238E27FC236}">
                  <a16:creationId xmlns:a16="http://schemas.microsoft.com/office/drawing/2014/main" id="{30D50A52-A181-461C-99D6-0F9562AE5A17}"/>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86" name="矩形: 圆角 85">
              <a:extLst>
                <a:ext uri="{FF2B5EF4-FFF2-40B4-BE49-F238E27FC236}">
                  <a16:creationId xmlns:a16="http://schemas.microsoft.com/office/drawing/2014/main" id="{FFD3812D-E802-4168-B5C5-BBA6FFB966C4}"/>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87" name="文本框 86">
            <a:extLst>
              <a:ext uri="{FF2B5EF4-FFF2-40B4-BE49-F238E27FC236}">
                <a16:creationId xmlns:a16="http://schemas.microsoft.com/office/drawing/2014/main" id="{D123521B-AE9E-40EB-BE02-B0A39A0EA8AB}"/>
              </a:ext>
            </a:extLst>
          </p:cNvPr>
          <p:cNvSpPr txBox="1"/>
          <p:nvPr/>
        </p:nvSpPr>
        <p:spPr>
          <a:xfrm>
            <a:off x="1432100" y="463824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88" name="文本框 87">
            <a:extLst>
              <a:ext uri="{FF2B5EF4-FFF2-40B4-BE49-F238E27FC236}">
                <a16:creationId xmlns:a16="http://schemas.microsoft.com/office/drawing/2014/main" id="{B66CA450-9202-44A8-9ADF-EAE1E33CD800}"/>
              </a:ext>
            </a:extLst>
          </p:cNvPr>
          <p:cNvSpPr txBox="1"/>
          <p:nvPr/>
        </p:nvSpPr>
        <p:spPr>
          <a:xfrm>
            <a:off x="5414771" y="463824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89" name="文本框 88">
            <a:extLst>
              <a:ext uri="{FF2B5EF4-FFF2-40B4-BE49-F238E27FC236}">
                <a16:creationId xmlns:a16="http://schemas.microsoft.com/office/drawing/2014/main" id="{66123A8C-5D55-4C8D-AEED-D4A080C5C250}"/>
              </a:ext>
            </a:extLst>
          </p:cNvPr>
          <p:cNvSpPr txBox="1"/>
          <p:nvPr/>
        </p:nvSpPr>
        <p:spPr>
          <a:xfrm>
            <a:off x="9177799" y="463824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Tree>
    <p:extLst>
      <p:ext uri="{BB962C8B-B14F-4D97-AF65-F5344CB8AC3E}">
        <p14:creationId val="1165146798"/>
      </p:ext>
    </p:extLst>
  </p:cSld>
  <p:clrMapOvr>
    <a:masterClrMapping/>
  </p:clrMapOvr>
  <p:transition spd="slow">
    <p:wip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Freeform 24">
            <a:extLst>
              <a:ext uri="{FF2B5EF4-FFF2-40B4-BE49-F238E27FC236}">
                <a16:creationId xmlns:a16="http://schemas.microsoft.com/office/drawing/2014/main" id="{4112B411-41EC-49A8-A475-41AB99E5C5FE}"/>
              </a:ext>
            </a:extLst>
          </p:cNvPr>
          <p:cNvSpPr/>
          <p:nvPr/>
        </p:nvSpPr>
        <p:spPr bwMode="auto">
          <a:xfrm>
            <a:off x="6139079" y="3855579"/>
            <a:ext cx="1396205" cy="1396205"/>
          </a:xfrm>
          <a:custGeom>
            <a:gdLst>
              <a:gd fmla="*/ 0 w 196" name="T0"/>
              <a:gd fmla="*/ 196 h 196" name="T1"/>
              <a:gd fmla="*/ 196 w 196" name="T2"/>
              <a:gd fmla="*/ 0 h 196" name="T3"/>
              <a:gd fmla="*/ 159 w 196" name="T4"/>
              <a:gd fmla="*/ 0 h 196" name="T5"/>
              <a:gd fmla="*/ 0 w 196" name="T6"/>
              <a:gd fmla="*/ 159 h 196" name="T7"/>
              <a:gd fmla="*/ 0 w 196" name="T8"/>
              <a:gd fmla="*/ 196 h 196" name="T9"/>
            </a:gdLst>
            <a:cxnLst>
              <a:cxn ang="0">
                <a:pos x="T0" y="T1"/>
              </a:cxn>
              <a:cxn ang="0">
                <a:pos x="T2" y="T3"/>
              </a:cxn>
              <a:cxn ang="0">
                <a:pos x="T4" y="T5"/>
              </a:cxn>
              <a:cxn ang="0">
                <a:pos x="T6" y="T7"/>
              </a:cxn>
              <a:cxn ang="0">
                <a:pos x="T8" y="T9"/>
              </a:cxn>
            </a:cxnLst>
            <a:rect b="b" l="0" r="r" t="0"/>
            <a:pathLst>
              <a:path h="196" w="196">
                <a:moveTo>
                  <a:pt x="0" y="196"/>
                </a:moveTo>
                <a:cubicBezTo>
                  <a:pt x="107" y="192"/>
                  <a:pt x="192" y="106"/>
                  <a:pt x="196" y="0"/>
                </a:cubicBezTo>
                <a:cubicBezTo>
                  <a:pt x="159" y="0"/>
                  <a:pt x="159" y="0"/>
                  <a:pt x="159" y="0"/>
                </a:cubicBezTo>
                <a:cubicBezTo>
                  <a:pt x="155" y="86"/>
                  <a:pt x="86" y="154"/>
                  <a:pt x="0" y="159"/>
                </a:cubicBezTo>
                <a:lnTo>
                  <a:pt x="0" y="196"/>
                </a:lnTo>
                <a:close/>
              </a:path>
            </a:pathLst>
          </a:custGeom>
          <a:solidFill>
            <a:schemeClr val="tx1">
              <a:alpha val="60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a:endParaRPr lang="en-US">
              <a:solidFill>
                <a:schemeClr val="bg1">
                  <a:lumMod val="50000"/>
                </a:schemeClr>
              </a:solidFill>
              <a:latin charset="0" pitchFamily="50" typeface="DIN-BoldItalic"/>
              <a:ea typeface="微软雅黑"/>
            </a:endParaRPr>
          </a:p>
        </p:txBody>
      </p:sp>
      <p:sp>
        <p:nvSpPr>
          <p:cNvPr id="65" name="Freeform 23">
            <a:extLst>
              <a:ext uri="{FF2B5EF4-FFF2-40B4-BE49-F238E27FC236}">
                <a16:creationId xmlns:a16="http://schemas.microsoft.com/office/drawing/2014/main" id="{9D235C3D-4807-4C0B-B380-20488979E3D1}"/>
              </a:ext>
            </a:extLst>
          </p:cNvPr>
          <p:cNvSpPr/>
          <p:nvPr/>
        </p:nvSpPr>
        <p:spPr bwMode="auto">
          <a:xfrm>
            <a:off x="6160495" y="1861729"/>
            <a:ext cx="1852088" cy="1859227"/>
          </a:xfrm>
          <a:custGeom>
            <a:gdLst>
              <a:gd fmla="*/ 0 w 260" name="T0"/>
              <a:gd fmla="*/ 0 h 261" name="T1"/>
              <a:gd fmla="*/ 260 w 260" name="T2"/>
              <a:gd fmla="*/ 261 h 261" name="T3"/>
              <a:gd fmla="*/ 211 w 260" name="T4"/>
              <a:gd fmla="*/ 261 h 261" name="T5"/>
              <a:gd fmla="*/ 0 w 260" name="T6"/>
              <a:gd fmla="*/ 50 h 261" name="T7"/>
              <a:gd fmla="*/ 0 w 260" name="T8"/>
              <a:gd fmla="*/ 0 h 261" name="T9"/>
            </a:gdLst>
            <a:cxnLst>
              <a:cxn ang="0">
                <a:pos x="T0" y="T1"/>
              </a:cxn>
              <a:cxn ang="0">
                <a:pos x="T2" y="T3"/>
              </a:cxn>
              <a:cxn ang="0">
                <a:pos x="T4" y="T5"/>
              </a:cxn>
              <a:cxn ang="0">
                <a:pos x="T6" y="T7"/>
              </a:cxn>
              <a:cxn ang="0">
                <a:pos x="T8" y="T9"/>
              </a:cxn>
            </a:cxnLst>
            <a:rect b="b" l="0" r="r" t="0"/>
            <a:pathLst>
              <a:path h="261" w="260">
                <a:moveTo>
                  <a:pt x="0" y="0"/>
                </a:moveTo>
                <a:cubicBezTo>
                  <a:pt x="141" y="6"/>
                  <a:pt x="255" y="119"/>
                  <a:pt x="260" y="261"/>
                </a:cubicBezTo>
                <a:cubicBezTo>
                  <a:pt x="211" y="261"/>
                  <a:pt x="211" y="261"/>
                  <a:pt x="211" y="261"/>
                </a:cubicBezTo>
                <a:cubicBezTo>
                  <a:pt x="206" y="147"/>
                  <a:pt x="114" y="55"/>
                  <a:pt x="0" y="50"/>
                </a:cubicBezTo>
                <a:lnTo>
                  <a:pt x="0" y="0"/>
                </a:lnTo>
                <a:close/>
              </a:path>
            </a:pathLst>
          </a:custGeom>
          <a:solidFill>
            <a:schemeClr val="tx1">
              <a:alpha val="24000"/>
            </a:schemeClr>
          </a:solidFill>
          <a:ln>
            <a:noFill/>
          </a:ln>
          <a:effectLst>
            <a:outerShdw algn="tl" blurRad="152400" dir="81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lang="en-US" sz="3733">
              <a:solidFill>
                <a:schemeClr val="bg1">
                  <a:lumMod val="50000"/>
                </a:schemeClr>
              </a:solidFill>
              <a:latin charset="0" pitchFamily="50" typeface="DIN-BoldItalic"/>
              <a:ea typeface="微软雅黑"/>
            </a:endParaRPr>
          </a:p>
        </p:txBody>
      </p:sp>
      <p:sp>
        <p:nvSpPr>
          <p:cNvPr id="66" name="Freeform 25">
            <a:extLst>
              <a:ext uri="{FF2B5EF4-FFF2-40B4-BE49-F238E27FC236}">
                <a16:creationId xmlns:a16="http://schemas.microsoft.com/office/drawing/2014/main" id="{54EEC0AD-729C-4F81-A121-87535B61A4D7}"/>
              </a:ext>
            </a:extLst>
          </p:cNvPr>
          <p:cNvSpPr/>
          <p:nvPr/>
        </p:nvSpPr>
        <p:spPr bwMode="auto">
          <a:xfrm>
            <a:off x="6139079" y="2339029"/>
            <a:ext cx="1396205" cy="1403344"/>
          </a:xfrm>
          <a:custGeom>
            <a:gdLst>
              <a:gd fmla="*/ 0 w 196" name="T0"/>
              <a:gd fmla="*/ 38 h 197" name="T1"/>
              <a:gd fmla="*/ 159 w 196" name="T2"/>
              <a:gd fmla="*/ 197 h 197" name="T3"/>
              <a:gd fmla="*/ 196 w 196" name="T4"/>
              <a:gd fmla="*/ 197 h 197" name="T5"/>
              <a:gd fmla="*/ 0 w 196" name="T6"/>
              <a:gd fmla="*/ 0 h 197" name="T7"/>
              <a:gd fmla="*/ 0 w 196" name="T8"/>
              <a:gd fmla="*/ 38 h 197" name="T9"/>
            </a:gdLst>
            <a:cxnLst>
              <a:cxn ang="0">
                <a:pos x="T0" y="T1"/>
              </a:cxn>
              <a:cxn ang="0">
                <a:pos x="T2" y="T3"/>
              </a:cxn>
              <a:cxn ang="0">
                <a:pos x="T4" y="T5"/>
              </a:cxn>
              <a:cxn ang="0">
                <a:pos x="T6" y="T7"/>
              </a:cxn>
              <a:cxn ang="0">
                <a:pos x="T8" y="T9"/>
              </a:cxn>
            </a:cxnLst>
            <a:rect b="b" l="0" r="r" t="0"/>
            <a:pathLst>
              <a:path h="197" w="196">
                <a:moveTo>
                  <a:pt x="0" y="38"/>
                </a:moveTo>
                <a:cubicBezTo>
                  <a:pt x="86" y="42"/>
                  <a:pt x="155" y="111"/>
                  <a:pt x="159" y="197"/>
                </a:cubicBezTo>
                <a:cubicBezTo>
                  <a:pt x="196" y="197"/>
                  <a:pt x="196" y="197"/>
                  <a:pt x="196" y="197"/>
                </a:cubicBezTo>
                <a:cubicBezTo>
                  <a:pt x="192" y="90"/>
                  <a:pt x="107" y="5"/>
                  <a:pt x="0" y="0"/>
                </a:cubicBezTo>
                <a:lnTo>
                  <a:pt x="0" y="38"/>
                </a:lnTo>
                <a:close/>
              </a:path>
            </a:pathLst>
          </a:custGeom>
          <a:solidFill>
            <a:schemeClr val="tx1">
              <a:alpha val="60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a:endParaRPr lang="en-US">
              <a:solidFill>
                <a:schemeClr val="bg1">
                  <a:lumMod val="50000"/>
                </a:schemeClr>
              </a:solidFill>
              <a:latin charset="0" pitchFamily="50" typeface="DIN-BoldItalic"/>
              <a:ea typeface="微软雅黑"/>
            </a:endParaRPr>
          </a:p>
        </p:txBody>
      </p:sp>
      <p:sp>
        <p:nvSpPr>
          <p:cNvPr id="67" name="Freeform 20">
            <a:extLst>
              <a:ext uri="{FF2B5EF4-FFF2-40B4-BE49-F238E27FC236}">
                <a16:creationId xmlns:a16="http://schemas.microsoft.com/office/drawing/2014/main" id="{AE05EC12-0952-46C1-A41C-CE78E43CC25A}"/>
              </a:ext>
            </a:extLst>
          </p:cNvPr>
          <p:cNvSpPr/>
          <p:nvPr/>
        </p:nvSpPr>
        <p:spPr bwMode="auto">
          <a:xfrm>
            <a:off x="4152367" y="3869856"/>
            <a:ext cx="1859228" cy="1859228"/>
          </a:xfrm>
          <a:custGeom>
            <a:gdLst>
              <a:gd fmla="*/ 261 w 261" name="T0"/>
              <a:gd fmla="*/ 261 h 261" name="T1"/>
              <a:gd fmla="*/ 0 w 261" name="T2"/>
              <a:gd fmla="*/ 0 h 261" name="T3"/>
              <a:gd fmla="*/ 49 w 261" name="T4"/>
              <a:gd fmla="*/ 0 h 261" name="T5"/>
              <a:gd fmla="*/ 261 w 261" name="T6"/>
              <a:gd fmla="*/ 211 h 261" name="T7"/>
              <a:gd fmla="*/ 261 w 261" name="T8"/>
              <a:gd fmla="*/ 261 h 261" name="T9"/>
            </a:gdLst>
            <a:cxnLst>
              <a:cxn ang="0">
                <a:pos x="T0" y="T1"/>
              </a:cxn>
              <a:cxn ang="0">
                <a:pos x="T2" y="T3"/>
              </a:cxn>
              <a:cxn ang="0">
                <a:pos x="T4" y="T5"/>
              </a:cxn>
              <a:cxn ang="0">
                <a:pos x="T6" y="T7"/>
              </a:cxn>
              <a:cxn ang="0">
                <a:pos x="T8" y="T9"/>
              </a:cxn>
            </a:cxnLst>
            <a:rect b="b" l="0" r="r" t="0"/>
            <a:pathLst>
              <a:path h="261" w="261">
                <a:moveTo>
                  <a:pt x="261" y="261"/>
                </a:moveTo>
                <a:cubicBezTo>
                  <a:pt x="119" y="255"/>
                  <a:pt x="5" y="142"/>
                  <a:pt x="0" y="0"/>
                </a:cubicBezTo>
                <a:cubicBezTo>
                  <a:pt x="49" y="0"/>
                  <a:pt x="49" y="0"/>
                  <a:pt x="49" y="0"/>
                </a:cubicBezTo>
                <a:cubicBezTo>
                  <a:pt x="55" y="114"/>
                  <a:pt x="146" y="206"/>
                  <a:pt x="261" y="211"/>
                </a:cubicBezTo>
                <a:lnTo>
                  <a:pt x="261" y="261"/>
                </a:lnTo>
                <a:close/>
              </a:path>
            </a:pathLst>
          </a:custGeom>
          <a:solidFill>
            <a:schemeClr val="tx1">
              <a:alpha val="24000"/>
            </a:schemeClr>
          </a:solidFill>
          <a:ln>
            <a:noFill/>
          </a:ln>
          <a:effectLst>
            <a:outerShdw algn="tl" blurRad="152400" dir="81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lang="en-US" sz="3733">
              <a:solidFill>
                <a:schemeClr val="bg1">
                  <a:lumMod val="50000"/>
                </a:schemeClr>
              </a:solidFill>
              <a:latin charset="0" pitchFamily="50" typeface="DIN-BoldItalic"/>
              <a:ea typeface="微软雅黑"/>
            </a:endParaRPr>
          </a:p>
        </p:txBody>
      </p:sp>
      <p:sp>
        <p:nvSpPr>
          <p:cNvPr id="68" name="Freeform 26">
            <a:extLst>
              <a:ext uri="{FF2B5EF4-FFF2-40B4-BE49-F238E27FC236}">
                <a16:creationId xmlns:a16="http://schemas.microsoft.com/office/drawing/2014/main" id="{DCAF3755-8FED-468A-9C1D-E26916E075D3}"/>
              </a:ext>
            </a:extLst>
          </p:cNvPr>
          <p:cNvSpPr/>
          <p:nvPr/>
        </p:nvSpPr>
        <p:spPr bwMode="auto">
          <a:xfrm>
            <a:off x="4629667" y="3855579"/>
            <a:ext cx="1396205" cy="1396205"/>
          </a:xfrm>
          <a:custGeom>
            <a:gdLst>
              <a:gd fmla="*/ 0 w 196" name="T0"/>
              <a:gd fmla="*/ 0 h 196" name="T1"/>
              <a:gd fmla="*/ 196 w 196" name="T2"/>
              <a:gd fmla="*/ 196 h 196" name="T3"/>
              <a:gd fmla="*/ 196 w 196" name="T4"/>
              <a:gd fmla="*/ 159 h 196" name="T5"/>
              <a:gd fmla="*/ 37 w 196" name="T6"/>
              <a:gd fmla="*/ 0 h 196" name="T7"/>
              <a:gd fmla="*/ 0 w 196" name="T8"/>
              <a:gd fmla="*/ 0 h 196" name="T9"/>
            </a:gdLst>
            <a:cxnLst>
              <a:cxn ang="0">
                <a:pos x="T0" y="T1"/>
              </a:cxn>
              <a:cxn ang="0">
                <a:pos x="T2" y="T3"/>
              </a:cxn>
              <a:cxn ang="0">
                <a:pos x="T4" y="T5"/>
              </a:cxn>
              <a:cxn ang="0">
                <a:pos x="T6" y="T7"/>
              </a:cxn>
              <a:cxn ang="0">
                <a:pos x="T8" y="T9"/>
              </a:cxn>
            </a:cxnLst>
            <a:rect b="b" l="0" r="r" t="0"/>
            <a:pathLst>
              <a:path h="196" w="196">
                <a:moveTo>
                  <a:pt x="0" y="0"/>
                </a:moveTo>
                <a:cubicBezTo>
                  <a:pt x="4" y="106"/>
                  <a:pt x="90" y="192"/>
                  <a:pt x="196" y="196"/>
                </a:cubicBezTo>
                <a:cubicBezTo>
                  <a:pt x="196" y="159"/>
                  <a:pt x="196" y="159"/>
                  <a:pt x="196" y="159"/>
                </a:cubicBezTo>
                <a:cubicBezTo>
                  <a:pt x="110" y="154"/>
                  <a:pt x="41" y="86"/>
                  <a:pt x="37" y="0"/>
                </a:cubicBezTo>
                <a:lnTo>
                  <a:pt x="0" y="0"/>
                </a:lnTo>
                <a:close/>
              </a:path>
            </a:pathLst>
          </a:custGeom>
          <a:solidFill>
            <a:schemeClr val="tx1">
              <a:alpha val="60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a:endParaRPr lang="en-US">
              <a:solidFill>
                <a:schemeClr val="bg1">
                  <a:lumMod val="50000"/>
                </a:schemeClr>
              </a:solidFill>
              <a:latin charset="0" pitchFamily="50" typeface="DIN-BoldItalic"/>
              <a:ea typeface="微软雅黑"/>
            </a:endParaRPr>
          </a:p>
        </p:txBody>
      </p:sp>
      <p:sp>
        <p:nvSpPr>
          <p:cNvPr id="70" name="Freeform 27">
            <a:extLst>
              <a:ext uri="{FF2B5EF4-FFF2-40B4-BE49-F238E27FC236}">
                <a16:creationId xmlns:a16="http://schemas.microsoft.com/office/drawing/2014/main" id="{E3A24A42-6FCB-4102-ABE6-5B71B502B959}"/>
              </a:ext>
            </a:extLst>
          </p:cNvPr>
          <p:cNvSpPr/>
          <p:nvPr/>
        </p:nvSpPr>
        <p:spPr bwMode="auto">
          <a:xfrm>
            <a:off x="4629667" y="2339029"/>
            <a:ext cx="1396205" cy="1403344"/>
          </a:xfrm>
          <a:custGeom>
            <a:gdLst>
              <a:gd fmla="*/ 196 w 196" name="T0"/>
              <a:gd fmla="*/ 0 h 197" name="T1"/>
              <a:gd fmla="*/ 0 w 196" name="T2"/>
              <a:gd fmla="*/ 197 h 197" name="T3"/>
              <a:gd fmla="*/ 37 w 196" name="T4"/>
              <a:gd fmla="*/ 197 h 197" name="T5"/>
              <a:gd fmla="*/ 196 w 196" name="T6"/>
              <a:gd fmla="*/ 38 h 197" name="T7"/>
              <a:gd fmla="*/ 196 w 196" name="T8"/>
              <a:gd fmla="*/ 0 h 197" name="T9"/>
            </a:gdLst>
            <a:cxnLst>
              <a:cxn ang="0">
                <a:pos x="T0" y="T1"/>
              </a:cxn>
              <a:cxn ang="0">
                <a:pos x="T2" y="T3"/>
              </a:cxn>
              <a:cxn ang="0">
                <a:pos x="T4" y="T5"/>
              </a:cxn>
              <a:cxn ang="0">
                <a:pos x="T6" y="T7"/>
              </a:cxn>
              <a:cxn ang="0">
                <a:pos x="T8" y="T9"/>
              </a:cxn>
            </a:cxnLst>
            <a:rect b="b" l="0" r="r" t="0"/>
            <a:pathLst>
              <a:path h="197" w="196">
                <a:moveTo>
                  <a:pt x="196" y="0"/>
                </a:moveTo>
                <a:cubicBezTo>
                  <a:pt x="90" y="5"/>
                  <a:pt x="4" y="90"/>
                  <a:pt x="0" y="197"/>
                </a:cubicBezTo>
                <a:cubicBezTo>
                  <a:pt x="37" y="197"/>
                  <a:pt x="37" y="197"/>
                  <a:pt x="37" y="197"/>
                </a:cubicBezTo>
                <a:cubicBezTo>
                  <a:pt x="41" y="111"/>
                  <a:pt x="110" y="42"/>
                  <a:pt x="196" y="38"/>
                </a:cubicBezTo>
                <a:lnTo>
                  <a:pt x="196" y="0"/>
                </a:lnTo>
                <a:close/>
              </a:path>
            </a:pathLst>
          </a:custGeom>
          <a:solidFill>
            <a:schemeClr val="tx1">
              <a:alpha val="60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77"/>
            <a:endParaRPr lang="en-US">
              <a:solidFill>
                <a:schemeClr val="bg1">
                  <a:lumMod val="50000"/>
                </a:schemeClr>
              </a:solidFill>
              <a:latin charset="0" pitchFamily="50" typeface="DIN-BoldItalic"/>
              <a:ea typeface="微软雅黑"/>
            </a:endParaRPr>
          </a:p>
        </p:txBody>
      </p:sp>
      <p:sp>
        <p:nvSpPr>
          <p:cNvPr id="71" name="矩形 70">
            <a:extLst>
              <a:ext uri="{FF2B5EF4-FFF2-40B4-BE49-F238E27FC236}">
                <a16:creationId xmlns:a16="http://schemas.microsoft.com/office/drawing/2014/main" id="{16FBAC00-D3C8-4CD4-8F84-15D760A1CA31}"/>
              </a:ext>
            </a:extLst>
          </p:cNvPr>
          <p:cNvSpPr/>
          <p:nvPr/>
        </p:nvSpPr>
        <p:spPr>
          <a:xfrm>
            <a:off x="1002453" y="2194713"/>
            <a:ext cx="3117312"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3" name="矩形 72">
            <a:extLst>
              <a:ext uri="{FF2B5EF4-FFF2-40B4-BE49-F238E27FC236}">
                <a16:creationId xmlns:a16="http://schemas.microsoft.com/office/drawing/2014/main" id="{7E8E533D-C24C-4EDC-B3EE-7E485F2326C8}"/>
              </a:ext>
            </a:extLst>
          </p:cNvPr>
          <p:cNvSpPr/>
          <p:nvPr/>
        </p:nvSpPr>
        <p:spPr>
          <a:xfrm>
            <a:off x="979173" y="5091385"/>
            <a:ext cx="3117312" cy="91440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5" name="椭圆 74">
            <a:extLst>
              <a:ext uri="{FF2B5EF4-FFF2-40B4-BE49-F238E27FC236}">
                <a16:creationId xmlns:a16="http://schemas.microsoft.com/office/drawing/2014/main" id="{1C0047EC-0867-4B51-ABF4-9110222D98B0}"/>
              </a:ext>
            </a:extLst>
          </p:cNvPr>
          <p:cNvSpPr/>
          <p:nvPr/>
        </p:nvSpPr>
        <p:spPr>
          <a:xfrm>
            <a:off x="561221" y="1816357"/>
            <a:ext cx="479915" cy="4799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76" name="椭圆 75">
            <a:extLst>
              <a:ext uri="{FF2B5EF4-FFF2-40B4-BE49-F238E27FC236}">
                <a16:creationId xmlns:a16="http://schemas.microsoft.com/office/drawing/2014/main" id="{B41BB37E-E1BE-48FD-9B43-1815E55CECE8}"/>
              </a:ext>
            </a:extLst>
          </p:cNvPr>
          <p:cNvSpPr/>
          <p:nvPr/>
        </p:nvSpPr>
        <p:spPr>
          <a:xfrm>
            <a:off x="508261" y="4726497"/>
            <a:ext cx="479915" cy="4799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77" name="矩形 76">
            <a:extLst>
              <a:ext uri="{FF2B5EF4-FFF2-40B4-BE49-F238E27FC236}">
                <a16:creationId xmlns:a16="http://schemas.microsoft.com/office/drawing/2014/main" id="{E98834E0-CB44-4CDF-A26E-903AB654D8CC}"/>
              </a:ext>
            </a:extLst>
          </p:cNvPr>
          <p:cNvSpPr/>
          <p:nvPr/>
        </p:nvSpPr>
        <p:spPr>
          <a:xfrm>
            <a:off x="8012582" y="5059481"/>
            <a:ext cx="3117312" cy="914400"/>
          </a:xfrm>
          <a:prstGeom prst="rect">
            <a:avLst/>
          </a:prstGeom>
        </p:spPr>
        <p:txBody>
          <a:bodyPr wrap="square">
            <a:spAutoFit/>
          </a:bodyPr>
          <a:lstStyle/>
          <a:p>
            <a:pPr algn="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79" name="矩形 78">
            <a:extLst>
              <a:ext uri="{FF2B5EF4-FFF2-40B4-BE49-F238E27FC236}">
                <a16:creationId xmlns:a16="http://schemas.microsoft.com/office/drawing/2014/main" id="{4B27EAFF-3A7B-45A4-82AE-822784166298}"/>
              </a:ext>
            </a:extLst>
          </p:cNvPr>
          <p:cNvSpPr/>
          <p:nvPr/>
        </p:nvSpPr>
        <p:spPr>
          <a:xfrm>
            <a:off x="8012582" y="2194713"/>
            <a:ext cx="3117312" cy="914400"/>
          </a:xfrm>
          <a:prstGeom prst="rect">
            <a:avLst/>
          </a:prstGeom>
        </p:spPr>
        <p:txBody>
          <a:bodyPr wrap="square">
            <a:spAutoFit/>
          </a:bodyPr>
          <a:lstStyle/>
          <a:p>
            <a:pPr algn="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a:t>
            </a:r>
          </a:p>
        </p:txBody>
      </p:sp>
      <p:sp>
        <p:nvSpPr>
          <p:cNvPr id="81" name="椭圆 80">
            <a:extLst>
              <a:ext uri="{FF2B5EF4-FFF2-40B4-BE49-F238E27FC236}">
                <a16:creationId xmlns:a16="http://schemas.microsoft.com/office/drawing/2014/main" id="{02107B48-76A0-49C9-8EB4-FFFB62E5A182}"/>
              </a:ext>
            </a:extLst>
          </p:cNvPr>
          <p:cNvSpPr/>
          <p:nvPr/>
        </p:nvSpPr>
        <p:spPr>
          <a:xfrm>
            <a:off x="11178299" y="1816357"/>
            <a:ext cx="479915" cy="4799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82" name="椭圆 81">
            <a:extLst>
              <a:ext uri="{FF2B5EF4-FFF2-40B4-BE49-F238E27FC236}">
                <a16:creationId xmlns:a16="http://schemas.microsoft.com/office/drawing/2014/main" id="{DF1145EB-6E4D-4129-A7F4-DFAA32D202D6}"/>
              </a:ext>
            </a:extLst>
          </p:cNvPr>
          <p:cNvSpPr/>
          <p:nvPr/>
        </p:nvSpPr>
        <p:spPr>
          <a:xfrm>
            <a:off x="11125339" y="4726497"/>
            <a:ext cx="479915" cy="4799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83" name="AutoShape 112">
            <a:extLst>
              <a:ext uri="{FF2B5EF4-FFF2-40B4-BE49-F238E27FC236}">
                <a16:creationId xmlns:a16="http://schemas.microsoft.com/office/drawing/2014/main" id="{83F15C36-C633-4A8C-9102-00CEB71C1559}"/>
              </a:ext>
            </a:extLst>
          </p:cNvPr>
          <p:cNvSpPr/>
          <p:nvPr/>
        </p:nvSpPr>
        <p:spPr bwMode="auto">
          <a:xfrm>
            <a:off x="11251413" y="4847952"/>
            <a:ext cx="238055" cy="23700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nvGrpSpPr>
          <p:cNvPr id="84" name="组合 83">
            <a:extLst>
              <a:ext uri="{FF2B5EF4-FFF2-40B4-BE49-F238E27FC236}">
                <a16:creationId xmlns:a16="http://schemas.microsoft.com/office/drawing/2014/main" id="{86079D81-EAFF-4C92-A975-31D54640907A}"/>
              </a:ext>
            </a:extLst>
          </p:cNvPr>
          <p:cNvGrpSpPr/>
          <p:nvPr/>
        </p:nvGrpSpPr>
        <p:grpSpPr>
          <a:xfrm>
            <a:off x="647679" y="4853715"/>
            <a:ext cx="163043" cy="237669"/>
            <a:chOff x="2528974" y="2863357"/>
            <a:chExt cx="246811" cy="359779"/>
          </a:xfrm>
          <a:solidFill>
            <a:schemeClr val="bg1"/>
          </a:solidFill>
        </p:grpSpPr>
        <p:sp>
          <p:nvSpPr>
            <p:cNvPr id="85" name="AutoShape 113">
              <a:extLst>
                <a:ext uri="{FF2B5EF4-FFF2-40B4-BE49-F238E27FC236}">
                  <a16:creationId xmlns:a16="http://schemas.microsoft.com/office/drawing/2014/main" id="{B1AEB81C-0AA5-41E1-9AA7-89B9B2949A24}"/>
                </a:ext>
              </a:extLst>
            </p:cNvPr>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86" name="AutoShape 114">
              <a:extLst>
                <a:ext uri="{FF2B5EF4-FFF2-40B4-BE49-F238E27FC236}">
                  <a16:creationId xmlns:a16="http://schemas.microsoft.com/office/drawing/2014/main" id="{CD201322-453E-4AD3-8633-7FE6A6446A25}"/>
                </a:ext>
              </a:extLst>
            </p:cNvPr>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87" name="组合 86">
            <a:extLst>
              <a:ext uri="{FF2B5EF4-FFF2-40B4-BE49-F238E27FC236}">
                <a16:creationId xmlns:a16="http://schemas.microsoft.com/office/drawing/2014/main" id="{664F514D-9250-442B-9B74-C43735D93086}"/>
              </a:ext>
            </a:extLst>
          </p:cNvPr>
          <p:cNvGrpSpPr/>
          <p:nvPr/>
        </p:nvGrpSpPr>
        <p:grpSpPr>
          <a:xfrm>
            <a:off x="11299626" y="1937683"/>
            <a:ext cx="237263" cy="237263"/>
            <a:chOff x="3191434" y="2145028"/>
            <a:chExt cx="359165" cy="359165"/>
          </a:xfrm>
          <a:solidFill>
            <a:schemeClr val="bg1"/>
          </a:solidFill>
        </p:grpSpPr>
        <p:sp>
          <p:nvSpPr>
            <p:cNvPr id="88" name="AutoShape 123">
              <a:extLst>
                <a:ext uri="{FF2B5EF4-FFF2-40B4-BE49-F238E27FC236}">
                  <a16:creationId xmlns:a16="http://schemas.microsoft.com/office/drawing/2014/main" id="{D4D16584-7F61-49B5-A796-BBE91D7463DA}"/>
                </a:ext>
              </a:extLst>
            </p:cNvPr>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89" name="AutoShape 124">
              <a:extLst>
                <a:ext uri="{FF2B5EF4-FFF2-40B4-BE49-F238E27FC236}">
                  <a16:creationId xmlns:a16="http://schemas.microsoft.com/office/drawing/2014/main" id="{AAA980C7-DBD6-4779-957F-939022485C76}"/>
                </a:ext>
              </a:extLst>
            </p:cNvPr>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90" name="AutoShape 125">
              <a:extLst>
                <a:ext uri="{FF2B5EF4-FFF2-40B4-BE49-F238E27FC236}">
                  <a16:creationId xmlns:a16="http://schemas.microsoft.com/office/drawing/2014/main" id="{93BB3DE9-85FC-4A6A-AB75-7B34312CE5D8}"/>
                </a:ext>
              </a:extLst>
            </p:cNvPr>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91" name="组合 90">
            <a:extLst>
              <a:ext uri="{FF2B5EF4-FFF2-40B4-BE49-F238E27FC236}">
                <a16:creationId xmlns:a16="http://schemas.microsoft.com/office/drawing/2014/main" id="{21CC239E-82C7-4EF3-AC18-F0A33AD95823}"/>
              </a:ext>
            </a:extLst>
          </p:cNvPr>
          <p:cNvGrpSpPr/>
          <p:nvPr/>
        </p:nvGrpSpPr>
        <p:grpSpPr>
          <a:xfrm flipH="1">
            <a:off x="682549" y="1937683"/>
            <a:ext cx="237263" cy="237263"/>
            <a:chOff x="2473104" y="2145028"/>
            <a:chExt cx="359165" cy="359165"/>
          </a:xfrm>
          <a:solidFill>
            <a:schemeClr val="bg1"/>
          </a:solidFill>
        </p:grpSpPr>
        <p:sp>
          <p:nvSpPr>
            <p:cNvPr id="92" name="AutoShape 126">
              <a:extLst>
                <a:ext uri="{FF2B5EF4-FFF2-40B4-BE49-F238E27FC236}">
                  <a16:creationId xmlns:a16="http://schemas.microsoft.com/office/drawing/2014/main" id="{03B11D84-EE07-4092-936E-D889DD7AB907}"/>
                </a:ext>
              </a:extLst>
            </p:cNvPr>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93" name="AutoShape 127">
              <a:extLst>
                <a:ext uri="{FF2B5EF4-FFF2-40B4-BE49-F238E27FC236}">
                  <a16:creationId xmlns:a16="http://schemas.microsoft.com/office/drawing/2014/main" id="{6682C93E-6314-4FE4-AFF9-57EC1FA651D4}"/>
                </a:ext>
              </a:extLst>
            </p:cNvPr>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grpSp>
        <p:nvGrpSpPr>
          <p:cNvPr id="94" name="组合 93">
            <a:extLst>
              <a:ext uri="{FF2B5EF4-FFF2-40B4-BE49-F238E27FC236}">
                <a16:creationId xmlns:a16="http://schemas.microsoft.com/office/drawing/2014/main" id="{DA26E16C-4BFC-47EA-88C2-A0A4F86DA12E}"/>
              </a:ext>
            </a:extLst>
          </p:cNvPr>
          <p:cNvGrpSpPr/>
          <p:nvPr/>
        </p:nvGrpSpPr>
        <p:grpSpPr>
          <a:xfrm>
            <a:off x="767557" y="217775"/>
            <a:ext cx="4995076" cy="716067"/>
            <a:chOff x="767557" y="217775"/>
            <a:chExt cx="4995076" cy="716067"/>
          </a:xfrm>
        </p:grpSpPr>
        <p:sp>
          <p:nvSpPr>
            <p:cNvPr id="95" name="文本框 94">
              <a:extLst>
                <a:ext uri="{FF2B5EF4-FFF2-40B4-BE49-F238E27FC236}">
                  <a16:creationId xmlns:a16="http://schemas.microsoft.com/office/drawing/2014/main" id="{71907B32-C549-42A2-A439-B8F354C1A1AA}"/>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96" name="文本框 95">
              <a:extLst>
                <a:ext uri="{FF2B5EF4-FFF2-40B4-BE49-F238E27FC236}">
                  <a16:creationId xmlns:a16="http://schemas.microsoft.com/office/drawing/2014/main" id="{B0DB0815-8A39-492A-9482-6959231682C7}"/>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97" name="矩形: 圆角 96">
              <a:extLst>
                <a:ext uri="{FF2B5EF4-FFF2-40B4-BE49-F238E27FC236}">
                  <a16:creationId xmlns:a16="http://schemas.microsoft.com/office/drawing/2014/main" id="{736223F1-26A5-41BA-B481-07AF825BEE3F}"/>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98" name="文本框 97">
            <a:extLst>
              <a:ext uri="{FF2B5EF4-FFF2-40B4-BE49-F238E27FC236}">
                <a16:creationId xmlns:a16="http://schemas.microsoft.com/office/drawing/2014/main" id="{FB085BEB-0B3D-495E-AC5C-BC5564E5CCDD}"/>
              </a:ext>
            </a:extLst>
          </p:cNvPr>
          <p:cNvSpPr txBox="1"/>
          <p:nvPr/>
        </p:nvSpPr>
        <p:spPr>
          <a:xfrm>
            <a:off x="1111574" y="186635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99" name="文本框 98">
            <a:extLst>
              <a:ext uri="{FF2B5EF4-FFF2-40B4-BE49-F238E27FC236}">
                <a16:creationId xmlns:a16="http://schemas.microsoft.com/office/drawing/2014/main" id="{C57A74E3-CF9A-4855-B9D4-65F080A206BC}"/>
              </a:ext>
            </a:extLst>
          </p:cNvPr>
          <p:cNvSpPr txBox="1"/>
          <p:nvPr/>
        </p:nvSpPr>
        <p:spPr>
          <a:xfrm>
            <a:off x="1111574" y="472205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0" name="文本框 99">
            <a:extLst>
              <a:ext uri="{FF2B5EF4-FFF2-40B4-BE49-F238E27FC236}">
                <a16:creationId xmlns:a16="http://schemas.microsoft.com/office/drawing/2014/main" id="{4A7F5591-FFE1-48FD-A78E-18179565C3C2}"/>
              </a:ext>
            </a:extLst>
          </p:cNvPr>
          <p:cNvSpPr txBox="1"/>
          <p:nvPr/>
        </p:nvSpPr>
        <p:spPr>
          <a:xfrm>
            <a:off x="9504397" y="186635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01" name="文本框 100">
            <a:extLst>
              <a:ext uri="{FF2B5EF4-FFF2-40B4-BE49-F238E27FC236}">
                <a16:creationId xmlns:a16="http://schemas.microsoft.com/office/drawing/2014/main" id="{2993C594-B52C-46BD-83FD-A5CB43EDEBFA}"/>
              </a:ext>
            </a:extLst>
          </p:cNvPr>
          <p:cNvSpPr txBox="1"/>
          <p:nvPr/>
        </p:nvSpPr>
        <p:spPr>
          <a:xfrm>
            <a:off x="9504397" y="472205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Tree>
    <p:extLst>
      <p:ext uri="{BB962C8B-B14F-4D97-AF65-F5344CB8AC3E}">
        <p14:creationId val="3963529276"/>
      </p:ext>
    </p:extLst>
  </p:cSld>
  <p:clrMapOvr>
    <a:masterClrMapping/>
  </p:clrMapOvr>
  <p:transition spd="slow">
    <p:wip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pic>
        <p:nvPicPr>
          <p:cNvPr descr="图片包含 户外艺术系列  已生成高可信度的说明" id="6" name="图片 5">
            <a:extLst>
              <a:ext uri="{FF2B5EF4-FFF2-40B4-BE49-F238E27FC236}">
                <a16:creationId xmlns:a16="http://schemas.microsoft.com/office/drawing/2014/main" id="{89D524ED-F1C6-411C-BF82-1FE0C3CECFC7}"/>
              </a:ext>
            </a:extLst>
          </p:cNvPr>
          <p:cNvPicPr>
            <a:picLocks noChangeAspect="1"/>
          </p:cNvPicPr>
          <p:nvPr/>
        </p:nvPicPr>
        <p:blipFill>
          <a:blip r:embed="rId3">
            <a:extLst>
              <a:ext uri="{28A0092B-C50C-407E-A947-70E740481C1C}">
                <a14:useLocalDpi val="0"/>
              </a:ext>
            </a:extLst>
          </a:blip>
          <a:stretch>
            <a:fillRect/>
          </a:stretch>
        </p:blipFill>
        <p:spPr>
          <a:xfrm rot="4034103">
            <a:off x="3262088" y="595088"/>
            <a:ext cx="5667825" cy="5667825"/>
          </a:xfrm>
          <a:prstGeom prst="rect">
            <a:avLst/>
          </a:prstGeom>
        </p:spPr>
      </p:pic>
      <p:sp>
        <p:nvSpPr>
          <p:cNvPr id="11" name="矩形: 圆角 10">
            <a:extLst>
              <a:ext uri="{FF2B5EF4-FFF2-40B4-BE49-F238E27FC236}">
                <a16:creationId xmlns:a16="http://schemas.microsoft.com/office/drawing/2014/main" id="{6BCFDEB3-66BB-40C4-8D11-4501056B03A6}"/>
              </a:ext>
            </a:extLst>
          </p:cNvPr>
          <p:cNvSpPr/>
          <p:nvPr/>
        </p:nvSpPr>
        <p:spPr>
          <a:xfrm>
            <a:off x="3048000" y="962025"/>
            <a:ext cx="6096000" cy="4933950"/>
          </a:xfrm>
          <a:prstGeom prst="roundRect">
            <a:avLst>
              <a:gd fmla="val 4184" name="adj"/>
            </a:avLst>
          </a:prstGeom>
          <a:solidFill>
            <a:schemeClr val="bg1">
              <a:lumMod val="85000"/>
              <a:alpha val="8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F78FF481-D5DD-4D63-B7A7-27E254D01BB4}"/>
              </a:ext>
            </a:extLst>
          </p:cNvPr>
          <p:cNvSpPr txBox="1"/>
          <p:nvPr/>
        </p:nvSpPr>
        <p:spPr>
          <a:xfrm>
            <a:off x="5429250" y="1524000"/>
            <a:ext cx="1333500" cy="1310640"/>
          </a:xfrm>
          <a:prstGeom prst="rect">
            <a:avLst/>
          </a:prstGeom>
          <a:noFill/>
        </p:spPr>
        <p:txBody>
          <a:bodyPr rtlCol="0" wrap="square">
            <a:spAutoFit/>
          </a:bodyPr>
          <a:lstStyle/>
          <a:p>
            <a:pPr algn="dist"/>
            <a:r>
              <a:rPr altLang="zh-CN" lang="en-US" sz="8000">
                <a:latin charset="0" panose="020f0502020204030204" pitchFamily="34" typeface="Calibri"/>
                <a:cs charset="0" panose="020f0502020204030204" pitchFamily="34" typeface="Calibri"/>
              </a:rPr>
              <a:t>02</a:t>
            </a:r>
          </a:p>
        </p:txBody>
      </p:sp>
      <p:sp>
        <p:nvSpPr>
          <p:cNvPr id="3" name="文本框 2">
            <a:extLst>
              <a:ext uri="{FF2B5EF4-FFF2-40B4-BE49-F238E27FC236}">
                <a16:creationId xmlns:a16="http://schemas.microsoft.com/office/drawing/2014/main" id="{2A4B6A67-80A8-491C-9B75-F838BAA24AB8}"/>
              </a:ext>
            </a:extLst>
          </p:cNvPr>
          <p:cNvSpPr txBox="1"/>
          <p:nvPr/>
        </p:nvSpPr>
        <p:spPr>
          <a:xfrm>
            <a:off x="3733800" y="2847439"/>
            <a:ext cx="4724400" cy="701040"/>
          </a:xfrm>
          <a:prstGeom prst="rect">
            <a:avLst/>
          </a:prstGeom>
          <a:noFill/>
        </p:spPr>
        <p:txBody>
          <a:bodyPr rtlCol="0" wrap="square">
            <a:spAutoFit/>
          </a:bodyPr>
          <a:lstStyle/>
          <a:p>
            <a:pPr algn="dist"/>
            <a:r>
              <a:rPr altLang="en-US" lang="zh-CN" sz="4000"/>
              <a:t>请输入你的标题</a:t>
            </a:r>
          </a:p>
        </p:txBody>
      </p:sp>
      <p:sp>
        <p:nvSpPr>
          <p:cNvPr id="4" name="文本框 3">
            <a:extLst>
              <a:ext uri="{FF2B5EF4-FFF2-40B4-BE49-F238E27FC236}">
                <a16:creationId xmlns:a16="http://schemas.microsoft.com/office/drawing/2014/main" id="{D0EF4BBF-C2CD-4EB3-A920-99A3D31601CD}"/>
              </a:ext>
            </a:extLst>
          </p:cNvPr>
          <p:cNvSpPr txBox="1"/>
          <p:nvPr/>
        </p:nvSpPr>
        <p:spPr>
          <a:xfrm>
            <a:off x="933450" y="3924300"/>
            <a:ext cx="10325100" cy="822960"/>
          </a:xfrm>
          <a:prstGeom prst="rect">
            <a:avLst/>
          </a:prstGeom>
          <a:noFill/>
        </p:spPr>
        <p:txBody>
          <a:bodyPr rtlCol="0" wrap="square">
            <a:spAutoFit/>
          </a:bodyPr>
          <a:lstStyle/>
          <a:p>
            <a:pPr algn="ctr">
              <a:lnSpc>
                <a:spcPct val="150000"/>
              </a:lnSpc>
            </a:pPr>
            <a:r>
              <a:rPr altLang="zh-CN" lang="en-US" sz="1600">
                <a:solidFill>
                  <a:schemeClr val="bg1">
                    <a:lumMod val="65000"/>
                  </a:schemeClr>
                </a:solidFill>
                <a:latin charset="0" panose="020f0502020204030204" pitchFamily="34" typeface="Calibri"/>
                <a:cs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cxnSp>
        <p:nvCxnSpPr>
          <p:cNvPr id="7" name="直接连接符 6">
            <a:extLst>
              <a:ext uri="{FF2B5EF4-FFF2-40B4-BE49-F238E27FC236}">
                <a16:creationId xmlns:a16="http://schemas.microsoft.com/office/drawing/2014/main" id="{4000AD3B-46B8-4302-97C7-6AB34A88DFA6}"/>
              </a:ext>
            </a:extLst>
          </p:cNvPr>
          <p:cNvCxnSpPr/>
          <p:nvPr/>
        </p:nvCxnSpPr>
        <p:spPr>
          <a:xfrm>
            <a:off x="5657850" y="3771900"/>
            <a:ext cx="8763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0A179309-4274-4AFB-96A6-CDF4D9704354}"/>
              </a:ext>
            </a:extLst>
          </p:cNvPr>
          <p:cNvGrpSpPr/>
          <p:nvPr/>
        </p:nvGrpSpPr>
        <p:grpSpPr>
          <a:xfrm rot="15532709">
            <a:off x="681462" y="1074710"/>
            <a:ext cx="694476" cy="565057"/>
            <a:chOff x="189132" y="3432549"/>
            <a:chExt cx="990433" cy="805861"/>
          </a:xfrm>
        </p:grpSpPr>
        <p:cxnSp>
          <p:nvCxnSpPr>
            <p:cNvPr id="13" name="直接连接符 12">
              <a:extLst>
                <a:ext uri="{FF2B5EF4-FFF2-40B4-BE49-F238E27FC236}">
                  <a16:creationId xmlns:a16="http://schemas.microsoft.com/office/drawing/2014/main" id="{3E1E71E1-150B-4EBB-ACA2-3809BDB92488}"/>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644F1BB-7050-437B-A0D9-2C5C16232620}"/>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58349CB-A746-42FE-B196-071D1F66F4A6}"/>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1EA2E525-99FB-4DC3-85D4-E58FF0F0D4CB}"/>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3DA1CB48-5631-4E05-8CE8-88FAC410BB1B}"/>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292A36A2-19F3-40B6-80DB-E53E8B94E159}"/>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54F5DAC7-1D40-43F9-9CFA-72281B05A6C2}"/>
              </a:ext>
            </a:extLst>
          </p:cNvPr>
          <p:cNvGrpSpPr/>
          <p:nvPr/>
        </p:nvGrpSpPr>
        <p:grpSpPr>
          <a:xfrm rot="10245300">
            <a:off x="10476938" y="5647410"/>
            <a:ext cx="694476" cy="565057"/>
            <a:chOff x="189132" y="3432549"/>
            <a:chExt cx="990433" cy="805861"/>
          </a:xfrm>
        </p:grpSpPr>
        <p:cxnSp>
          <p:nvCxnSpPr>
            <p:cNvPr id="20" name="直接连接符 19">
              <a:extLst>
                <a:ext uri="{FF2B5EF4-FFF2-40B4-BE49-F238E27FC236}">
                  <a16:creationId xmlns:a16="http://schemas.microsoft.com/office/drawing/2014/main" id="{33C9463E-892C-4B04-92A8-B5F992BCAF1B}"/>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F8A5D8A-C7AA-4520-9F05-4E3EAB9A8BB5}"/>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997A725-A58B-4628-A8C3-E026E0A2203D}"/>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E4229617-E9A0-435F-BCAF-7E25DFAF9586}"/>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A93BFD55-5477-402D-8578-F79D81368B6D}"/>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C5B85F38-CF17-4884-9D3E-DDDB8A7614DB}"/>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a:extLst>
              <a:ext uri="{FF2B5EF4-FFF2-40B4-BE49-F238E27FC236}">
                <a16:creationId xmlns:a16="http://schemas.microsoft.com/office/drawing/2014/main" id="{431F0BD9-69CB-4CCC-B8E7-0B7E6E6DEAEA}"/>
              </a:ext>
            </a:extLst>
          </p:cNvPr>
          <p:cNvGrpSpPr/>
          <p:nvPr/>
        </p:nvGrpSpPr>
        <p:grpSpPr>
          <a:xfrm rot="10245300">
            <a:off x="10169401" y="1627033"/>
            <a:ext cx="356950" cy="290431"/>
            <a:chOff x="189132" y="3432549"/>
            <a:chExt cx="990433" cy="805861"/>
          </a:xfrm>
        </p:grpSpPr>
        <p:cxnSp>
          <p:nvCxnSpPr>
            <p:cNvPr id="27" name="直接连接符 26">
              <a:extLst>
                <a:ext uri="{FF2B5EF4-FFF2-40B4-BE49-F238E27FC236}">
                  <a16:creationId xmlns:a16="http://schemas.microsoft.com/office/drawing/2014/main" id="{2936E32B-E9DC-4E8A-B75F-1EED6707F551}"/>
                </a:ext>
              </a:extLst>
            </p:cNvPr>
            <p:cNvCxnSpPr/>
            <p:nvPr/>
          </p:nvCxnSpPr>
          <p:spPr>
            <a:xfrm flipH="1" rot="11174285">
              <a:off x="311114" y="3515865"/>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BD51EE2-2913-4585-A666-E12E7B7BCDD3}"/>
                </a:ext>
              </a:extLst>
            </p:cNvPr>
            <p:cNvCxnSpPr/>
            <p:nvPr/>
          </p:nvCxnSpPr>
          <p:spPr>
            <a:xfrm flipH="1" rot="11174285">
              <a:off x="262523" y="3881807"/>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6C1BA9E-834D-4534-8020-5E0F4B8ED7C2}"/>
                </a:ext>
              </a:extLst>
            </p:cNvPr>
            <p:cNvCxnSpPr/>
            <p:nvPr/>
          </p:nvCxnSpPr>
          <p:spPr>
            <a:xfrm rot="11174285">
              <a:off x="550844" y="3476915"/>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9FFC6E8B-50CB-438D-8A6D-D449E71BB9CA}"/>
                </a:ext>
              </a:extLst>
            </p:cNvPr>
            <p:cNvSpPr/>
            <p:nvPr/>
          </p:nvSpPr>
          <p:spPr>
            <a:xfrm rot="11174285">
              <a:off x="1067390" y="3905787"/>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D4744B69-2504-4E39-B7BE-7ED83650C6CE}"/>
                </a:ext>
              </a:extLst>
            </p:cNvPr>
            <p:cNvSpPr/>
            <p:nvPr/>
          </p:nvSpPr>
          <p:spPr>
            <a:xfrm rot="11174285">
              <a:off x="189132" y="4082061"/>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FC9A2361-C803-4CB7-93E4-70AD38516113}"/>
                </a:ext>
              </a:extLst>
            </p:cNvPr>
            <p:cNvSpPr/>
            <p:nvPr/>
          </p:nvSpPr>
          <p:spPr>
            <a:xfrm rot="11174285">
              <a:off x="520660" y="3432549"/>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096615280"/>
      </p:ext>
    </p:extLst>
  </p:cSld>
  <p:clrMapOvr>
    <a:masterClrMapping/>
  </p:clrMapOvr>
  <p:transition spd="slow">
    <p:wip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CECEC"/>
        </a:solidFill>
        <a:effectLst/>
      </p:bgPr>
    </p:bg>
    <p:spTree>
      <p:nvGrpSpPr>
        <p:cNvPr id="1" name=""/>
        <p:cNvGrpSpPr/>
        <p:nvPr/>
      </p:nvGrpSpPr>
      <p:grpSpPr>
        <a:xfrm>
          <a:off x="0" y="0"/>
          <a:ext cx="0" cy="0"/>
        </a:xfrm>
      </p:grpSpPr>
      <p:cxnSp>
        <p:nvCxnSpPr>
          <p:cNvPr id="2" name="直接连接符 1"/>
          <p:cNvCxnSpPr/>
          <p:nvPr/>
        </p:nvCxnSpPr>
        <p:spPr>
          <a:xfrm flipH="1">
            <a:off x="7376039" y="2695091"/>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59497" y="2536164"/>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38599" y="2036484"/>
            <a:ext cx="830007" cy="531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096002" y="3126188"/>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8" idx="6"/>
          </p:cNvCxnSpPr>
          <p:nvPr/>
        </p:nvCxnSpPr>
        <p:spPr>
          <a:xfrm flipV="1">
            <a:off x="3458899" y="3397943"/>
            <a:ext cx="1277462" cy="320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4" idx="6"/>
          </p:cNvCxnSpPr>
          <p:nvPr/>
        </p:nvCxnSpPr>
        <p:spPr>
          <a:xfrm>
            <a:off x="2647765" y="3423497"/>
            <a:ext cx="748340" cy="2823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750593" y="3414667"/>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619211" y="3346326"/>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58858" y="2373867"/>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20116" y="3070553"/>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p:cNvCxnSpPr>
          <p:nvPr/>
        </p:nvCxnSpPr>
        <p:spPr>
          <a:xfrm>
            <a:off x="8796303" y="3718142"/>
            <a:ext cx="823949" cy="663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21" idx="6"/>
          </p:cNvCxnSpPr>
          <p:nvPr/>
        </p:nvCxnSpPr>
        <p:spPr>
          <a:xfrm flipV="1">
            <a:off x="8115302" y="3718142"/>
            <a:ext cx="538199" cy="694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353302" y="3445058"/>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43941" y="1981982"/>
            <a:ext cx="714925" cy="452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26138" y="2040891"/>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9842" y="2128256"/>
            <a:ext cx="510834" cy="218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H="1">
            <a:off x="9168606" y="19467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H="1">
            <a:off x="82448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H="1">
            <a:off x="8653501"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H="1">
            <a:off x="8139151"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H="1">
            <a:off x="7844121" y="1907025"/>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flipH="1">
            <a:off x="10293810" y="2872020"/>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a:off x="7659991"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flipH="1">
            <a:off x="9493061" y="3747251"/>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flipH="1">
            <a:off x="8695659" y="4601588"/>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flipH="1">
            <a:off x="6370676" y="22751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flipH="1">
            <a:off x="6939444"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flipH="1">
            <a:off x="7066444"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flipH="1">
            <a:off x="6472276"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flipH="1">
            <a:off x="7991605"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H="1">
            <a:off x="7177565"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H="1">
            <a:off x="7634479" y="48085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H="1">
            <a:off x="9273325" y="2936236"/>
            <a:ext cx="258343" cy="25834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H="1">
            <a:off x="1948919" y="3122533"/>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617532" y="245548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316097" y="3646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821120" y="22263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830447" y="14750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281681" y="166351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4816379" y="133044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273017" y="2541970"/>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468373" y="3333801"/>
            <a:ext cx="179392" cy="17939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37953" y="200636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5018220" y="19088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91220" y="461391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497322" y="4027741"/>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3946298" y="4344763"/>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328345" y="3001170"/>
            <a:ext cx="189366" cy="1893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684799" y="3334296"/>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881794" y="4107238"/>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flipH="1">
            <a:off x="5953829" y="1074394"/>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058042" y="3837486"/>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5931590" y="3184050"/>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flipH="1">
            <a:off x="6566517" y="3001281"/>
            <a:ext cx="214413" cy="214413"/>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flipH="1">
            <a:off x="6216884" y="4761535"/>
            <a:ext cx="218908" cy="2189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7039536" y="1481082"/>
            <a:ext cx="208552" cy="2085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endCxn id="40" idx="3"/>
          </p:cNvCxnSpPr>
          <p:nvPr/>
        </p:nvCxnSpPr>
        <p:spPr>
          <a:xfrm flipV="1">
            <a:off x="2953195" y="1596930"/>
            <a:ext cx="898165" cy="6520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3" idx="0"/>
            <a:endCxn id="40" idx="5"/>
          </p:cNvCxnSpPr>
          <p:nvPr/>
        </p:nvCxnSpPr>
        <p:spPr>
          <a:xfrm flipH="1" flipV="1">
            <a:off x="3952336" y="1596930"/>
            <a:ext cx="410377" cy="945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0" y="0"/>
            <a:ext cx="12192000" cy="6858000"/>
          </a:xfrm>
          <a:prstGeom prst="rect">
            <a:avLst/>
          </a:prstGeom>
          <a:solidFill>
            <a:srgbClr val="ECECE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圆角矩形 5">
            <a:extLst>
              <a:ext uri="{FF2B5EF4-FFF2-40B4-BE49-F238E27FC236}">
                <a16:creationId xmlns:a16="http://schemas.microsoft.com/office/drawing/2014/main" id="{6BB8E7F1-20BE-4F98-BF49-3449B480F1B4}"/>
              </a:ext>
            </a:extLst>
          </p:cNvPr>
          <p:cNvSpPr/>
          <p:nvPr/>
        </p:nvSpPr>
        <p:spPr>
          <a:xfrm>
            <a:off x="626206" y="1402736"/>
            <a:ext cx="10939591" cy="1350297"/>
          </a:xfrm>
          <a:prstGeom prst="roundRect">
            <a:avLst>
              <a:gd fmla="val 50000" name="adj"/>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91" name="圆角矩形 31">
            <a:extLst>
              <a:ext uri="{FF2B5EF4-FFF2-40B4-BE49-F238E27FC236}">
                <a16:creationId xmlns:a16="http://schemas.microsoft.com/office/drawing/2014/main" id="{7CDB6A5F-502A-4364-8330-06DB30DFD289}"/>
              </a:ext>
            </a:extLst>
          </p:cNvPr>
          <p:cNvSpPr/>
          <p:nvPr/>
        </p:nvSpPr>
        <p:spPr>
          <a:xfrm>
            <a:off x="626206" y="3162345"/>
            <a:ext cx="10939591" cy="1350297"/>
          </a:xfrm>
          <a:prstGeom prst="roundRect">
            <a:avLst>
              <a:gd fmla="val 50000" name="adj"/>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92" name="圆角矩形 32">
            <a:extLst>
              <a:ext uri="{FF2B5EF4-FFF2-40B4-BE49-F238E27FC236}">
                <a16:creationId xmlns:a16="http://schemas.microsoft.com/office/drawing/2014/main" id="{086F12A7-E3D8-4CB7-A1A1-D25C6A3D448A}"/>
              </a:ext>
            </a:extLst>
          </p:cNvPr>
          <p:cNvSpPr/>
          <p:nvPr/>
        </p:nvSpPr>
        <p:spPr>
          <a:xfrm>
            <a:off x="626206" y="4921954"/>
            <a:ext cx="10939591" cy="1350297"/>
          </a:xfrm>
          <a:prstGeom prst="roundRect">
            <a:avLst>
              <a:gd fmla="val 50000" name="adj"/>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93" name="椭圆 92">
            <a:extLst>
              <a:ext uri="{FF2B5EF4-FFF2-40B4-BE49-F238E27FC236}">
                <a16:creationId xmlns:a16="http://schemas.microsoft.com/office/drawing/2014/main" id="{52C6CDEA-4B98-4D91-ABEE-04FFDC75A12D}"/>
              </a:ext>
            </a:extLst>
          </p:cNvPr>
          <p:cNvSpPr/>
          <p:nvPr/>
        </p:nvSpPr>
        <p:spPr>
          <a:xfrm>
            <a:off x="825911" y="1563079"/>
            <a:ext cx="1022555" cy="1022555"/>
          </a:xfrm>
          <a:prstGeom prst="ellipse">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94" name="椭圆 93">
            <a:extLst>
              <a:ext uri="{FF2B5EF4-FFF2-40B4-BE49-F238E27FC236}">
                <a16:creationId xmlns:a16="http://schemas.microsoft.com/office/drawing/2014/main" id="{8D7056CA-3760-4ABF-BB55-277468B29D62}"/>
              </a:ext>
            </a:extLst>
          </p:cNvPr>
          <p:cNvSpPr/>
          <p:nvPr/>
        </p:nvSpPr>
        <p:spPr>
          <a:xfrm>
            <a:off x="825911" y="3326215"/>
            <a:ext cx="1022555" cy="1022555"/>
          </a:xfrm>
          <a:prstGeom prst="ellipse">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95" name="椭圆 94">
            <a:extLst>
              <a:ext uri="{FF2B5EF4-FFF2-40B4-BE49-F238E27FC236}">
                <a16:creationId xmlns:a16="http://schemas.microsoft.com/office/drawing/2014/main" id="{5DAA57BF-76DE-4A51-B8F5-52BC0DB6C26F}"/>
              </a:ext>
            </a:extLst>
          </p:cNvPr>
          <p:cNvSpPr/>
          <p:nvPr/>
        </p:nvSpPr>
        <p:spPr>
          <a:xfrm>
            <a:off x="825911" y="5085824"/>
            <a:ext cx="1022555" cy="1022555"/>
          </a:xfrm>
          <a:prstGeom prst="ellipse">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schemeClr val="bg1">
                  <a:lumMod val="50000"/>
                </a:schemeClr>
              </a:solidFill>
              <a:latin panose="020f0302020204030204" typeface="Calibri Light"/>
              <a:ea typeface="微软雅黑"/>
            </a:endParaRPr>
          </a:p>
        </p:txBody>
      </p:sp>
      <p:sp>
        <p:nvSpPr>
          <p:cNvPr id="96" name="矩形 95">
            <a:extLst>
              <a:ext uri="{FF2B5EF4-FFF2-40B4-BE49-F238E27FC236}">
                <a16:creationId xmlns:a16="http://schemas.microsoft.com/office/drawing/2014/main" id="{9E2B7845-DF03-47FE-B985-FC54D5D359F8}"/>
              </a:ext>
            </a:extLst>
          </p:cNvPr>
          <p:cNvSpPr/>
          <p:nvPr/>
        </p:nvSpPr>
        <p:spPr>
          <a:xfrm>
            <a:off x="2048171" y="1937164"/>
            <a:ext cx="8845971" cy="64008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Lorem ipsum dolor sit amet, consectetuer adipiscing elit. Aenean commodo ligula eget dolor. Aenean massa.  </a:t>
            </a:r>
          </a:p>
        </p:txBody>
      </p:sp>
      <p:sp>
        <p:nvSpPr>
          <p:cNvPr id="98" name="矩形 97">
            <a:extLst>
              <a:ext uri="{FF2B5EF4-FFF2-40B4-BE49-F238E27FC236}">
                <a16:creationId xmlns:a16="http://schemas.microsoft.com/office/drawing/2014/main" id="{2F9D1850-1812-4983-8A37-A12BFA8234E8}"/>
              </a:ext>
            </a:extLst>
          </p:cNvPr>
          <p:cNvSpPr/>
          <p:nvPr/>
        </p:nvSpPr>
        <p:spPr>
          <a:xfrm>
            <a:off x="2048171" y="3659197"/>
            <a:ext cx="8845971" cy="64008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Lorem ipsum dolor sit amet, consectetuer adipiscing elit. Aenean commodo ligula eget dolor. Aenean massa.  </a:t>
            </a:r>
          </a:p>
        </p:txBody>
      </p:sp>
      <p:sp>
        <p:nvSpPr>
          <p:cNvPr id="100" name="矩形 99">
            <a:extLst>
              <a:ext uri="{FF2B5EF4-FFF2-40B4-BE49-F238E27FC236}">
                <a16:creationId xmlns:a16="http://schemas.microsoft.com/office/drawing/2014/main" id="{E35145C8-3DC8-47CA-99CF-125C76951635}"/>
              </a:ext>
            </a:extLst>
          </p:cNvPr>
          <p:cNvSpPr/>
          <p:nvPr/>
        </p:nvSpPr>
        <p:spPr>
          <a:xfrm>
            <a:off x="2105563" y="5454532"/>
            <a:ext cx="8845971" cy="640080"/>
          </a:xfrm>
          <a:prstGeom prst="rect">
            <a:avLst/>
          </a:prstGeom>
        </p:spPr>
        <p:txBody>
          <a:bodyPr wrap="square">
            <a:spAutoFit/>
          </a:bodyPr>
          <a:lstStyle/>
          <a:p>
            <a:pPr defTabSz="914377">
              <a:lnSpc>
                <a:spcPct val="150000"/>
              </a:lnSpc>
              <a:buClr>
                <a:srgbClr val="E7E6E6">
                  <a:lumMod val="10000"/>
                </a:srgbClr>
              </a:buClr>
            </a:pPr>
            <a:r>
              <a:rPr altLang="zh-CN" lang="en-US" sz="1200">
                <a:solidFill>
                  <a:schemeClr val="bg1">
                    <a:lumMod val="50000"/>
                  </a:schemeClr>
                </a:solidFill>
                <a:latin panose="020f0302020204030204" typeface="Calibri Light"/>
                <a:ea typeface="微软雅黑"/>
                <a:cs typeface="+mn-ea"/>
                <a:sym typeface="+mn-lt"/>
              </a:rPr>
              <a:t>Lorem ipsum dolor sit amet, consectetuer adipiscing elit. Aenean commodo ligula eget dolor. Aenean massa. Lorem ipsum dolor sit amet, consectetuer adipiscing elit. Aenean commodo ligula eget dolor. Aenean massa.  </a:t>
            </a:r>
          </a:p>
        </p:txBody>
      </p:sp>
      <p:sp>
        <p:nvSpPr>
          <p:cNvPr id="102" name="AutoShape 112">
            <a:extLst>
              <a:ext uri="{FF2B5EF4-FFF2-40B4-BE49-F238E27FC236}">
                <a16:creationId xmlns:a16="http://schemas.microsoft.com/office/drawing/2014/main" id="{F480E459-0D4D-47C9-9641-C5629EB1567D}"/>
              </a:ext>
            </a:extLst>
          </p:cNvPr>
          <p:cNvSpPr/>
          <p:nvPr/>
        </p:nvSpPr>
        <p:spPr bwMode="auto">
          <a:xfrm>
            <a:off x="1054613" y="5315771"/>
            <a:ext cx="565153" cy="562663"/>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nvGrpSpPr>
          <p:cNvPr id="103" name="组合 102">
            <a:extLst>
              <a:ext uri="{FF2B5EF4-FFF2-40B4-BE49-F238E27FC236}">
                <a16:creationId xmlns:a16="http://schemas.microsoft.com/office/drawing/2014/main" id="{6ADCEF74-B9DF-44A9-BED5-0C1D24CA7ED1}"/>
              </a:ext>
            </a:extLst>
          </p:cNvPr>
          <p:cNvGrpSpPr/>
          <p:nvPr/>
        </p:nvGrpSpPr>
        <p:grpSpPr>
          <a:xfrm>
            <a:off x="1143653" y="3555374"/>
            <a:ext cx="387071" cy="564237"/>
            <a:chOff x="2528974" y="2863357"/>
            <a:chExt cx="246811" cy="359779"/>
          </a:xfrm>
          <a:solidFill>
            <a:schemeClr val="bg1"/>
          </a:solidFill>
        </p:grpSpPr>
        <p:sp>
          <p:nvSpPr>
            <p:cNvPr id="104" name="AutoShape 113">
              <a:extLst>
                <a:ext uri="{FF2B5EF4-FFF2-40B4-BE49-F238E27FC236}">
                  <a16:creationId xmlns:a16="http://schemas.microsoft.com/office/drawing/2014/main" id="{AC4FAB83-FD12-48FD-9C46-DBB6312C0D51}"/>
                </a:ext>
              </a:extLst>
            </p:cNvPr>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105" name="AutoShape 114">
              <a:extLst>
                <a:ext uri="{FF2B5EF4-FFF2-40B4-BE49-F238E27FC236}">
                  <a16:creationId xmlns:a16="http://schemas.microsoft.com/office/drawing/2014/main" id="{BCC1856D-86F2-4FFA-BBED-CB2E0C858443}"/>
                </a:ext>
              </a:extLst>
            </p:cNvPr>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sp>
        <p:nvSpPr>
          <p:cNvPr id="107" name="AutoShape 126">
            <a:extLst>
              <a:ext uri="{FF2B5EF4-FFF2-40B4-BE49-F238E27FC236}">
                <a16:creationId xmlns:a16="http://schemas.microsoft.com/office/drawing/2014/main" id="{5EEBF154-5D78-44F9-8267-C13F482A42B2}"/>
              </a:ext>
            </a:extLst>
          </p:cNvPr>
          <p:cNvSpPr/>
          <p:nvPr/>
        </p:nvSpPr>
        <p:spPr bwMode="auto">
          <a:xfrm flipH="1">
            <a:off x="1055551" y="1792719"/>
            <a:ext cx="563275" cy="5632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sp>
        <p:nvSpPr>
          <p:cNvPr id="108" name="AutoShape 127">
            <a:extLst>
              <a:ext uri="{FF2B5EF4-FFF2-40B4-BE49-F238E27FC236}">
                <a16:creationId xmlns:a16="http://schemas.microsoft.com/office/drawing/2014/main" id="{4137C51D-D5B3-4174-B2F0-1DC33E3EB360}"/>
              </a:ext>
            </a:extLst>
          </p:cNvPr>
          <p:cNvSpPr/>
          <p:nvPr/>
        </p:nvSpPr>
        <p:spPr bwMode="auto">
          <a:xfrm flipH="1">
            <a:off x="1257752" y="1880338"/>
            <a:ext cx="132877" cy="1319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extLst>
            <a:ext uri="{91240B29-F687-4f45-9708-019B960494DF}"/>
            <a:ext uri="{AF507438-7753-43e0-B8FC-AC1667EBCBE1}"/>
          </a:extLst>
        </p:spPr>
        <p:txBody>
          <a:bodyPr anchor="ctr" bIns="25400" lIns="25400" rIns="25400" tIns="25400"/>
          <a:lstStyle/>
          <a:p>
            <a:pPr algn="ctr" defTabSz="304792" fontAlgn="base" hangingPunct="0">
              <a:spcBef>
                <a:spcPct val="0"/>
              </a:spcBef>
              <a:spcAft>
                <a:spcPct val="0"/>
              </a:spcAft>
              <a:defRPr/>
            </a:pPr>
            <a:endParaRPr kern="0" lang="en-US" sz="2000">
              <a:solidFill>
                <a:schemeClr val="bg1">
                  <a:lumMod val="50000"/>
                </a:schemeClr>
              </a:solidFill>
              <a:effectLst>
                <a:outerShdw algn="tl" blurRad="38100" dir="2700000" dist="38100">
                  <a:srgbClr val="000000"/>
                </a:outerShdw>
              </a:effectLst>
              <a:latin charset="0" typeface="Gill Sans"/>
              <a:ea typeface="微软雅黑"/>
              <a:sym charset="0" typeface="Gill Sans"/>
            </a:endParaRPr>
          </a:p>
        </p:txBody>
      </p:sp>
      <p:grpSp>
        <p:nvGrpSpPr>
          <p:cNvPr id="109" name="组合 108">
            <a:extLst>
              <a:ext uri="{FF2B5EF4-FFF2-40B4-BE49-F238E27FC236}">
                <a16:creationId xmlns:a16="http://schemas.microsoft.com/office/drawing/2014/main" id="{5AA35DF8-26E2-4E00-88FB-EE34DA713DF8}"/>
              </a:ext>
            </a:extLst>
          </p:cNvPr>
          <p:cNvGrpSpPr/>
          <p:nvPr/>
        </p:nvGrpSpPr>
        <p:grpSpPr>
          <a:xfrm>
            <a:off x="767557" y="217775"/>
            <a:ext cx="4995076" cy="716067"/>
            <a:chOff x="767557" y="217775"/>
            <a:chExt cx="4995076" cy="716067"/>
          </a:xfrm>
        </p:grpSpPr>
        <p:sp>
          <p:nvSpPr>
            <p:cNvPr id="110" name="文本框 109">
              <a:extLst>
                <a:ext uri="{FF2B5EF4-FFF2-40B4-BE49-F238E27FC236}">
                  <a16:creationId xmlns:a16="http://schemas.microsoft.com/office/drawing/2014/main" id="{C02F031C-3E22-4AD4-A477-B76FAC4A595F}"/>
                </a:ext>
              </a:extLst>
            </p:cNvPr>
            <p:cNvSpPr txBox="1"/>
            <p:nvPr/>
          </p:nvSpPr>
          <p:spPr>
            <a:xfrm>
              <a:off x="876640" y="217775"/>
              <a:ext cx="3295317" cy="39624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000" u="none">
                  <a:ln>
                    <a:noFill/>
                  </a:ln>
                  <a:effectLst/>
                  <a:uLnTx/>
                  <a:uFillTx/>
                  <a:latin typeface="微软雅黑"/>
                </a:rPr>
                <a:t>Business template</a:t>
              </a:r>
            </a:p>
          </p:txBody>
        </p:sp>
        <p:sp>
          <p:nvSpPr>
            <p:cNvPr id="111" name="文本框 110">
              <a:extLst>
                <a:ext uri="{FF2B5EF4-FFF2-40B4-BE49-F238E27FC236}">
                  <a16:creationId xmlns:a16="http://schemas.microsoft.com/office/drawing/2014/main" id="{03EC8A80-1005-4F78-AF18-60A730BEF898}"/>
                </a:ext>
              </a:extLst>
            </p:cNvPr>
            <p:cNvSpPr txBox="1"/>
            <p:nvPr/>
          </p:nvSpPr>
          <p:spPr>
            <a:xfrm>
              <a:off x="876641" y="664025"/>
              <a:ext cx="4885992" cy="283464"/>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a:lnSpc>
                  <a:spcPct val="120000"/>
                </a:lnSpc>
                <a:spcBef>
                  <a:spcPct val="0"/>
                </a:spcBef>
                <a:spcAft>
                  <a:spcPct val="0"/>
                </a:spcAft>
                <a:buClrTx/>
                <a:buSzTx/>
                <a:buFontTx/>
                <a:buNone/>
                <a:defRPr/>
              </a:pPr>
              <a:r>
                <a:rPr altLang="zh-CN" b="0" baseline="0" cap="none" i="0" kern="0" kumimoji="0" lang="en-US" noProof="0" normalizeH="0" spc="0" strike="noStrike" sz="1050" u="none">
                  <a:ln>
                    <a:noFill/>
                  </a:ln>
                  <a:solidFill>
                    <a:prstClr val="white">
                      <a:lumMod val="50000"/>
                    </a:prstClr>
                  </a:solidFill>
                  <a:effectLst/>
                  <a:uLnTx/>
                  <a:uFillTx/>
                  <a:latin typeface="微软雅黑"/>
                </a:rPr>
                <a:t>print the presentation and make it into a film to be used in a wider field</a:t>
              </a:r>
            </a:p>
          </p:txBody>
        </p:sp>
        <p:sp>
          <p:nvSpPr>
            <p:cNvPr id="112" name="矩形: 圆角 111">
              <a:extLst>
                <a:ext uri="{FF2B5EF4-FFF2-40B4-BE49-F238E27FC236}">
                  <a16:creationId xmlns:a16="http://schemas.microsoft.com/office/drawing/2014/main" id="{30312A49-6E84-4D8D-BFA1-52A19CCB5C0D}"/>
                </a:ext>
              </a:extLst>
            </p:cNvPr>
            <p:cNvSpPr/>
            <p:nvPr/>
          </p:nvSpPr>
          <p:spPr>
            <a:xfrm>
              <a:off x="767557" y="271524"/>
              <a:ext cx="90035" cy="612864"/>
            </a:xfrm>
            <a:prstGeom prst="roundRect">
              <a:avLst>
                <a:gd fmla="val 50000" name="adj"/>
              </a:avLst>
            </a:prstGeom>
            <a:solidFill>
              <a:schemeClr val="tx1">
                <a:lumMod val="50000"/>
                <a:lumOff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Arial"/>
                <a:ea typeface="微软雅黑"/>
                <a:cs typeface="+mn-cs"/>
              </a:endParaRPr>
            </a:p>
          </p:txBody>
        </p:sp>
      </p:grpSp>
      <p:sp>
        <p:nvSpPr>
          <p:cNvPr id="113" name="文本框 112">
            <a:extLst>
              <a:ext uri="{FF2B5EF4-FFF2-40B4-BE49-F238E27FC236}">
                <a16:creationId xmlns:a16="http://schemas.microsoft.com/office/drawing/2014/main" id="{B1D4FC06-7A8D-4B35-9D61-43A4C86F4C0F}"/>
              </a:ext>
            </a:extLst>
          </p:cNvPr>
          <p:cNvSpPr txBox="1"/>
          <p:nvPr/>
        </p:nvSpPr>
        <p:spPr>
          <a:xfrm>
            <a:off x="2112636" y="1591255"/>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14" name="文本框 113">
            <a:extLst>
              <a:ext uri="{FF2B5EF4-FFF2-40B4-BE49-F238E27FC236}">
                <a16:creationId xmlns:a16="http://schemas.microsoft.com/office/drawing/2014/main" id="{AC3102CE-A469-470F-8ECF-90738CA97A6F}"/>
              </a:ext>
            </a:extLst>
          </p:cNvPr>
          <p:cNvSpPr txBox="1"/>
          <p:nvPr/>
        </p:nvSpPr>
        <p:spPr>
          <a:xfrm>
            <a:off x="2112636" y="3341972"/>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
        <p:nvSpPr>
          <p:cNvPr id="115" name="文本框 114">
            <a:extLst>
              <a:ext uri="{FF2B5EF4-FFF2-40B4-BE49-F238E27FC236}">
                <a16:creationId xmlns:a16="http://schemas.microsoft.com/office/drawing/2014/main" id="{E19F7600-5C4D-4FBB-8BBA-DCCCDDA454DC}"/>
              </a:ext>
            </a:extLst>
          </p:cNvPr>
          <p:cNvSpPr txBox="1"/>
          <p:nvPr/>
        </p:nvSpPr>
        <p:spPr>
          <a:xfrm>
            <a:off x="2112636" y="5131105"/>
            <a:ext cx="1533710" cy="365760"/>
          </a:xfrm>
          <a:prstGeom prst="rect">
            <a:avLst/>
          </a:prstGeom>
          <a:solidFill>
            <a:srgbClr val="595959"/>
          </a:solidFill>
        </p:spPr>
        <p:txBody>
          <a:bodyPr rtlCol="0" wrap="square">
            <a:spAutoFit/>
          </a:bodyPr>
          <a:lstStyle/>
          <a:p>
            <a:pPr algn="r"/>
            <a:r>
              <a:rPr altLang="en-US" b="1" lang="zh-CN" spc="300">
                <a:solidFill>
                  <a:schemeClr val="bg1"/>
                </a:solidFill>
              </a:rPr>
              <a:t>请输入标题</a:t>
            </a:r>
          </a:p>
        </p:txBody>
      </p:sp>
    </p:spTree>
    <p:extLst>
      <p:ext uri="{BB962C8B-B14F-4D97-AF65-F5344CB8AC3E}">
        <p14:creationId val="4292197451"/>
      </p:ext>
    </p:extLst>
  </p:cSld>
  <p:clrMapOvr>
    <a:masterClrMapping/>
  </p:clrMapOvr>
  <p:transition spd="slow">
    <p:wip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变色龙文件\点与线"/>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JVexIH9LMokMwAAAgWgAAFwAAAHVuaXZlcnNhbC91bml2ZXJzYWwucG5n7Xx7VFNX/q/Wju20KO10HIQCqS+sL56likDSDi1URVERoxKIFJQqkgghQAhJ2rEFLWBExAR5ZFrfBJIiQkggiS2VAAHiK0TNy0pCkGOCJCYh73uCtlpnutb93Tu/de+61z9YIfuc/f189/f9PftkH9m8KW7OGz5vzJgxY866zz7ZOmPGnwJmzJj1+euzwZHiDV5vgh8zMVvj/j6DMeT7APzyaubHGz+eMaOF/KY97U/g9z8f/GwnZsaMud3uv5kC9IWMGTN2tq375ONthalaeTZZm4lTElITUz9K/Whxw+Wt+5MIWy07kyLIu8peDV+15B+fZdd9sm1fXeyXX8fX/vVswF/e/jYZ/v2ft316pm3h1l3vbvvTq2d3n7orY19jM5Q/JBjMSoGvYOBUjbpNUsy7EYffKx88dQe/6TKp6Q5RcvUcxDUl8EJ3TfZc9SRNdW9QupzmmSCLM+Zeyu85cPSOP4sbET/aPz7kHptRsOBd1Xgu1X6dTNymeMs9ci9wT1mXb4BL6bKR1HOmb9LFfNhXYHkbNX2ZemkdD3gNNvUxbon7+xVCb4CFMe4W3YwvbRnUqI8tCRdcfTT7OpyfRjQBA4cfvTU/IOFY2niaweYJfo16tSA0njgWAykqSyBZb5ZUJ6/pCTaeJ1nPow2DaGJrlzaio09jtohITr0J6dRThMCENIToMhCsRxKKv+8KpCCx8sVkvATJiqJoLZewYwaEfv7ErYkwN/E8kLhzQGQfuBrkuBHEjfib/acg+09XqxKguIucaG66R6LrIc3RKpwZMQtBdEwJYETcnQ1B3G0KZ/0jUAiPh2JPF6MkuCYm0UinsKLNaaHK1hZIloEYCHuMX23mAhqeXwBJpyHq9OxmMzoyXiEwuC2AoRkq6XMgdWEH7XaRy64ea+PW3WkBhx6d3BKafs90qeAGVvAz0KFLV3/ovY8OHFXv6M7gwczdqQrkiNKkBzgT36ErjouxpcHxr4BijdQoSvp6H7XEfu1xAmZrheFx0t6pFhQF0Ds5qMiTxapFEJxB37siTILFkWw5EvoFff7sck/io0MUVp9gcE9W3k5Ks83fKtMJI8PjRx2IBpZkxTKSpoCo0V/yGGSvRAexifLVkmbpqKRLfzCFwrxjIgJJNeyEkmvG/YNarNTWpLkTPeRkj+qbtSMqLczeDSs25OgnXWaXU4m22XOlssxolG96R/RwcM1Es2MGm4dup2jw+x0WkbnP6i/EDGj1BJ5/EJ+haVAyZUQHVN0O5HxOCEoiVwlXsOXWqWRcdb7xdo48LMM2Hxcopi1yG5hOJiTnxjmP07Z8XvGxt7k9Zjj/8gA267MdsPWnWt4zD0qBfDYq8n2GVK3dAYlEZ17ZwRocUaVrHEZf/eTwDFwvJpnF9RT4BBjQy0azWjOakmmAz4PQ5WpOsc57LPSe2mo/BYBSi+SPclxWpAtQ23CRZiXvlRBJs2AnZBFFzYmiIVioTn8YGqnJGcaksO7chW5XDGlOaWptmQcGBENY9mD+rX4sW2vtwqRAFRwn1DeLOiC4TSSPSuw4kdri7NuDi1R6AkSLj4YHcLrqF2CilcYOy1o1EWiR2ICcYXM60bNRwF4P6qaFpZTiyo23LVO4hw88+tKbDO+ZRlaCojho1uVRB5CjBoqzl35ieHNbT7nHDCEnmyF679jbuyv+tKHnaxkKv1MhGqthSdIZQK4t/CPV5LB2oVkK267Dj2E6E0AxmEPtzfC1e4ulR7/21uUSShqWpA/5aHNdHjGAubjPyC7G86N0Vs8BVchwtmSkyWzIR5HqBXegkn5TSztaUBbEmxq9TRVKMP1SacgHw+9xuA8ZfhjqgFlb9M3nxEGaA8GDqIe/nM9GByajNfgv5IETmhCDo9XRemziKoLnv2g4Ykv0UJK+y9SdEZh8WnX87Q/IBFDlFbVsh1MU7F4nTKeOY4d9dADp11ZS6vE6ng2ddc0nbPiHypzdkR8E4khytCuHxRJlt5vlfL6vVWYiYyhHw+NRAjbX8UVHDx/RXr0lSJJ5baCQKkg5lBYoytY3djscoX/XwmJVTilLApoiSr8GLxXcJenYJJUWZCvLZjoubBdNQn3BtfyTxYMbsngN7GLQeGnG8kIAv1gZg4uUNE/UG6mVZsMaKdwnTtcZ62yWnSuqo6ugtokRRLurqFm6SgroiQyR1NIB8HCBOB17pQgLy3/FHVsBhbOiz/4nEnfrsvQ4VKvfY72JI7JiU9pT183zfkVCWEhmB0pJMu3rLZDgUMZDZEQ1EAb11cuGsye6l82tAuZVSaWqrOMfhzLzEORqod5WLxBJvVdICtkqKFsX0K3aCMlE23bYRI7GtFAy37V6ieHbPseeAi21W1UUqXzNe0RPDER2y03ibyqZBSg+iqVIHR6J5cGHJWyrU0irQiBBxZiUkkqBwuXU2Pv2SKJj9FHDmEFDf7bezjLPcgf/Ye6cKssGkBBzbf9Yi9/r7TGfzv5S+0VLanabf3rFXG+PXKmxRT8/68wOSQpozSG5BBAHGTOwQJTNJUE25VAH3qu2NTGRPb1doaExKbO7ECxncy9WKgtgibS5tQgK0uDElvQZ+4Ux/uByLCjlUToY+l5nOz00uIy6FBY3SOAfYNBEk4Yk9xqEkuAaoF35Luiyg5JollAKcG7DdEV1xRtZSpIlfEIDpIBrakzLdd0GHFGCKKI/3tHAIHc2jBTxLDKJYSe5Zeg1d5ghyvqCa1p2V7ySbBESe4501QMS8rqe/IdCrPfMYax0weLTm2cfwsp95g87hrFsEujlUDKfm51xbQe5SsrUFIPeFSSYf07ftnMRcgnN7Jz3LaCED/zAiu3GpihSJVetd2NLurC4Ep4xh05ucUQnHxrxiUK7jVBU4GJrnIBlVK9NVzvKK4GRTRBNoO+ImWSLrp1o6eLHshE83mt6k9VAm2gzRtdrKMDwo44DkNXduxXIbpTZwSLV0bcpJTni9LiCkgM0tD9eHsBSQmc/iRkZVBXKL516P8/icK/U/5Vu1Z9D46MPEF1gHfBl6ZVg3D88Ej1rlSS3GBYExze8132re9QMAb8Wvu5RNZ3Vr3sHuIuGL0+HubPRjBlxmdRX3Z9Hh4L/7P70rU/7i/tzzdruxe7Pg3kTVgPMZXhzug5ID/2fnVWybrqoGPuvwc7n2vVCLybPOn4VYPKJC9ZFvJkboDpwYagcmM6eM5qDiJNlXjD7L56QwbePP76Z+6Gq/MLQ0SPTs79wiJEO8ek///24InXo8PhD6nw36JcnF29MyhT8PA10efG+xrWRAdPc/XPJukTxnZCQacKr1p1q/I3OuhvbsPnx06x/tOH4ucbW9M+n2d11/IOker93ptd47fiZiy8h/mMQZwWnJal47X2LhsYvFOEVmAdHljZ0FJo7lYSt+rphgxAziBnGbfuN6I0HlK8mLp5vWC64knhSc6AuivwMfK2jATdakzuF91WxgUnmM4ybE38lHbBx9DLPB994pRY+Prnpu2ecbeLvf4Svk10uP14qSzDDn63rvJI4hpfJzoSvVzwmcpTP47QvUm53CiVB3Mc3TidzMVx9/wqK6GzR0Rx5+2nVRt152/Pg6Mjh7PpdYkw5cBmyhImH+Z1/Htyxm1Xnvnhx/4muIUde1/MwjdcDNzWPR8RKkk5njOU9E/+Dx/TYzjVtjZr5cHHF8e9uXnwOjemjvX+rsSF928Y/mmNjhK0v2fQ7JvZfLkukFx1t0XL+aBK9tvwPgM7UHv2DK76hf4DD+rf3j2T/W+jCd9fW/xuhKP4rpNOjDANhavU79Zue2XM9UfyF1/ntRt9FfqGbxv9g0Uer/i14T3tt+R9c4QF/MCdWjO1Z928ZGGk8l7P1fOJzlocMv3v1YlK0YGz8D6akjzf+wZSOTeI1F38nAzTs9ioRzGU/ndxl4D766U01aIntkKXYtc88Ms+aLeAIrm+8+yLvoKGPjJ1rfgFLmZgQbWxvmcip1BA/836BUrRZhlGPmdf0YiQjyOcnZTG5+ZOqqoST3cplQszQ7y+T47ynwJrFTJl1b1k/Jnx9Q8L/y/Hzgc7as5qXM3kD7FQHY8baJKmddoQhS8yBppjzn9cAp7MBr2OXFfBtcrQBlF1qFxhqyCjsLnWE8lPvv9IK7x8p09BIzutL0KsgmugJsFeRWk4hwqGjegTz5nNhtjNrTpU09PaeY8IvCr6Vq1+fGggTIaKMtxLJCnyWdyay8JdvhKxOeLxPQELrs4XpGPup8TTHw8ygIBE9wDCi8B7L3Ynip0ZQwRrvuLQ59L4aCnAcF1jcQOYOWSrfPyuFRu7st+FSgQ8v4v0tayy+w1hbboo/Gk87IZDNbbUJ5NBR665mPVuF2SVh5mDaHLLPCdFY1nMWVLBnPlgvlu9jR53eqRIfqoRv3Xs4+ZCiVQTFW+YD1vDg0aTDEySXLYiZzOQhJHsuC23sQLNIytYuJ7+L65IFgHRzo5X2U1+hi/wtt3EwPgrW0x4lkRUkp66rESDU6U0zQ0R75JmEAQS/X7BTosnJlVtzJqOYRl+Mw2o34MZQ9OdU1b+mvYTXXL4HiKsL61V/KIV77B1LljCHb58E+7O55xANArA5fKgdowgGtZJHrAbRctagIFltFT+OyiX0/Mgo/4Et2h8t0Go6CUTpdx/syUOI9hGa2yWaSQwtSufErMMxbMI82/NKD/12z2fC4PZqoeSHjp72bADKlh//Kphy1n4qJJDpPxDMIjV55Elto+2WcLU1/JVzYPuzOpsmxDYIimT0XTGqIvHnDROmkbPGuuHDHHTKSXI12G0tpQEckrG4kclEPed4BRKfG5zGX1ZOaKoPS2cGho43D1+hSEfnHcHVGXfYbJ8yNrCJ3Ppcef77MijlAQ6RSY2XQuRDhHZa3C7RvmgXAbhU3GT8dpBbfqqkb+SZg9yQV1ce8LkKUh6REruE5KC42R2OqZMfBzIbEMw1Mic1r58cw4SvHLUCc6vkhs8kfgGGFgloZADPWKcf73cYkLTEfswd547CfoLeV5/VI3KQT8LN17XP62Yt2E872mHOOiRrJIWRzPwo3jI5Hv7W3pUDNnZKfzBFyjSDLXAu3xFcswAzhwiPJufJ00KbITOV0AmxKSRsZSyUqCKyoWpHFE07Rf04P9oVFctAkqu3YGxt1+W/W86Wg5HWpD0P6aiqkFWHEBkHpLzcEHMffYbEKP1l1UhKDwebgmKVXD1BbiPAyJ1+b4ZZ1R8CSZVyQ6+jfaJAPanvsMEx57SYuzCXQxLMSk7fo+LIMqvJVZoaQM+Gx1x4Xi0vS8OXEC9ADIOtkfOLomNnWJSw73+jb9QLg5D2sThY0Qcff3YjQXjn2LOLux+fDSI8uI9X2hSnl/39eGCg6Ou6OeKaHL//tS7tv9zmMdRCpFN/tYBnqC+TIEmO44q776K7JkclAcjzrkmYM86C7ToiIugwXnyXjU+a/M6TMHZfQtRKAhuI1get1SJ0n6ZOxLWeOgidBrryfkwtSmHmuxxlFCSRbT+1CQp2hJRZiphJhZln1mdtJmSv8XwqFzGTaLw+cC5mbUbdwIrF9Bbdgn76UjrzbTLsiWj7fzgnrYYYnPe9+DuIBDPRxiJ1+o75X0ogjCeqJd8Kap/GGFQ/uRuOVDaDjcN3vqP+HPuOAqPx/uTeX2M1DxRyNXJELXPNWs2atBtEFGSYP/LXtLvClZppDD9qh1+gf3yU1kvugCNXP7sKGCXIIH7P5DXXCplk8pug4u/sdycLnzTbq+TZcMcasw1cWW75yHn7GjPuiRU1x9h+LR5S+qVSsHtqEwqROHV1HMV+xqG2YKNjl7CQkExXSHuzlGmaYDI4KWdthSlK6zBLYQqHPoYVGQC+E6DA7tuFfLtQwomCTv3omZrqxZYnSZJyCf6tHNQd4oBjRO3QCjov2t+tszH9yEFPxMbZh0uSvpMQlTOpA6uSVQ0E05041lTfPYpQYWgwR3FUS7VBIqZUcFuopYGli5BlAJJANoZt3q+yUrCd682THEXhSAWLUBF2NylGljGng+aya4RCFrmWhSQYxeB/6hFmyCTZNUWGpOyiAIY1KUD63q/tdyU809gNmgnPN+PR0PMxKuV9GclRGOX9xDk29r9fcz2wO6Okc8+c6qzXu3TBNVKmoFDftzSIiR+tyVR0rWTuGmCyo/ipSQyyuAgmWsHkIECOjJPteoSnVg1alFAyxZ0goCN+2tjOXCM/esyWFsosRxBGw2hs3/npc0qzbg9oJVggRA9wVkri+nvZgcpdzG8Ri8Y4UZBFhAm8slO8YqkBnYPi50fxnng2wNmzGDFLlQmz3YmjOM900YRhgefAjCcdpi81H9od+xOiAclcLhHs50Kk8NxUbGcnyjYi88bQZ+rWtndnxPY41FlUxKyM2D5sbe9H1O+CtYKfyo8s46OCkN0Z0B6TvllbyOZG0dA6luttfW0v/yqblx+l+BW8Gb6BMZmjLLqaXnIx0TtAgtnlSlUlsYQCWedGKUTjvFYK3Tb3oKRldq9x/Gdj+g1pWq5tf9949bdAdTnNrlqqzLV8EL/34YA0OevgALmE+SOGeylUohytPp6MW6I1id4nL31qFqis95pir172+9tpjjaJct42P0CyIkIi6BzPr5aeBJF+8uJtnouWtM3u9Tju/cqi0/fyqeVJxvnwOcduBu+sJneiKJV6qLOirxdzwdmkL3xq6oBpzdyqBw6w3FNLs840oVgNhuFsIRmjHBV0pEd+NDqPvAzGIJSnXcJfVTlNuKTR/DMDe2xS+bZY+bhoBdnzN+ZuS12v7dmqQLqcGYqhHyishDQqwvXhqLVFR0cVSNz7RrypNqStLTevk6GdUWOWTLGIlyMpmnkn6PvfQpAn3VtJqygJ3SqTuBLP3qhjkQbKz+1zId+GffJ7qHVZMiEpAp+sACvxH3MqiFnzNwD54t5CUF27yCFyHUPqWbC6DRIg+aJjF4VJigvt3lPSj3XZd2B3wV7hBZKlHlWWru1SQQpzfIBG12o9K7cUuDKrBWVPwpH8THkSUF0J9l+31FSwCicGKo8ey/qivItL4Fu3PNhHbVJB93H5d/m0YUMTCr6TTKhF2fp/dAR7A0lH9qU05By07e+XoW34LY5O8s1gXBJgkgs6te91FuswtBWuAX3h0wdutSchYsXR8qyfpa7Cgrvkb71fo28JjbY9bKWQW/06tjrfHGR3HbedMTr3u4j9Ai6oZuNt1jLmtqbZLGCXq0FlUuYPvM4uueLgWzr8ViXGdo8rvykvr8aVO75wOyazSarBNcH3M0K3K8Tve0Ocj0qFsNYo/6f50CxNmYv1HHQHP71oJfm1p0WYI9/LtYBaupJJbXbKcq2/3qx0wqK6jWplV9PvRvlWuKvRV07lmrkTq1zPXUE6T4eIx3qMxeOJtOWuh7l3n14QPJgFmfooghNiGJH9atg3cqwDmdDEoyiEyIv36Bu9KOi88GmjUpcKxqvcgyNFDSSn5fkLXU4LzKVRj/U8jIFYN1s0lJt7njbUqdPB7noFMAkieP2a4wlgYreqYbBHYC6naHqwv5YUKWL3jm+Z+9mn+lkNMW6l8610/X9D5ZEyvcs8na7hYCy+T3KKXH+uqylGa/BRSiDlN2rNDJeR75RcdbelZW7VkQMr8zap8ZHKEUvqxDMgrHpe0vEh/gM89zemxHuoJ/xjp/+/N8bxqLrR3TvNuW8KJW1r0fwnwfw0EBq/3nPRtHgO5qWUrHuQljHN4VGGMHhZPREGpqvA1KIHZ8umNzFvnoc5HpSBlc4GMiok8+mNAKOkj0nQZqGLlgoFosOL6je4NC47rYxcrFrkJYLaDjxAugCSY+wk4VdmUGHxe2fYb8IcN4U5i7vXzT5uPwXP576z50ofpo95I+LEREsxUi0yamAuC6tcZ8E0wDeOcryQxZPXz8J/Q/2wOwOMcIukoQ0Z7+OWpkZYqpnF6tz51UNnjY488aMOv8DzExG/LozlHWCYkKnnVdlyLSYlT7j7+FdLTK6A1FRjG6NM23EcyLVhXdiUHmr59zaB0Ga57U7h/YIqf5b7qYCwhWBb30ewhBHr4Rt9ngqOo10REHZYJaGXVHlQvOHDm6nSzDUItTi1EhjOhuNk5au894au2Xth4PUqM8ZS1NW1NVT9Ia7JOKknfkbOshgI9bBuCftJvbeGwwCj0T4bOl73Wr9HCRtlQ0NHTYCAb9gvcJD/kbkNwcwdmKKaJQ7DbcuarMPxuHJj4yCCpdgEVGfcGDk1TaSwCSvPp8YDcfSwhaPzyoB5lVJ4UKB3Qvus9T3dWqP3juHgGhuatC0SrbnUWE5hT5jEVFwXHRUUPVctQjsRBbB+rtPzS+37yD2/yvhaWuhppan6GN2YPrwsvc9aCTRrVywM61JdKl8BxHUnllAd71VJkeE8ldP7Y9aeGfU9Pg9OCM09Vmhjv1ngE8Q6XVz96wJjSvs8Fnj/xbxn8c5F/U4BI+z7jC/6/rlzzhE2insqdGSPjr9Kov6QHrUpMJncCUHrfVkQZJFvcveItZXX/1bNxHcIsGoyWX8zorl+AWGv7F0zQIZnflJu/FZg/LbXbqvMWnlEC4a9USeQlGoJN6d0j+SfAZVCzhpAnFYVdTm+YPujI2+p2NvJbC4SRZPGM6FVR5Oc8aP4fXOO1aPqPph2uzgJdiy4ZjK9okq6JcP1Rp/2n5f8ZiTq+AzhR9SWXO4bYSy503Z8X0UJAMU9DP9JpQ0/fC6KHL6LoafahPpCqaZOcJtMubHsBOy8pZWtEuXy4tqVh3LEa/Y9k+zWG/tOwM0oQZ92RSXrOW8kk7LquvafiP/f8tzo8idl/HWsd8DZ0spfdTAdazqVDt1p8+L6dIu/yFz07DE8HahYreiYGl3Nx1n2L78Xpf59KPq/v2u7BXYm3DKSDe3SXuVPebnu36fZq0i57o7Fq3BAjY9Q3rQohsxT255bcjLo6FdvJsAIk7cSE2ZmLn8xrhIepkNWlHrc61LhufRnsVUtPv4o+PdDSXPmX8GNPzc1aeRPBxs4z8V8ceHbJC3TET6EMNqGcMDvbv00o8NqYvEHa6yqpbCdTh5G8cLMkj7DXmox9eXoy9GXo//p0fzaNH06xHb77DiH6zIpnVJp19T9MnQqi+9QrSYZVguFzONko7sYpKCRxkmU3rIyAeZ4XEvu5Lpg9lLXoxtOfeL1Z2FpvLGnLDi+gQXmvITi++9QSCio8WJCtWTibPmR5KxrnQ9651/k2Jd7L5II2OMjagxbp2k9MNHqt4gFmTgm4KKfLwD3d73ercJFZlDtQS41H2FXI51qNVPiJ+PA0qVpQcyV9nqlpV64Bc31yZmDx8FYwuytxhZMLYIG6NcAesfmjkCRYEAtJbcyhHvYqGgK1nLcNpojSUcTwOjHmZJpoAW4WscICs0idKX/PoB9Oj9AJF3QrSo6O0I8CJzRvueV9XCDJZyy51pZOcHbyLPJJ1KJ5fb38xVDeyxTy1hKYnnv/I7ZN8vPSyFeSFaCJRxCmnO4clhTBf96dETtBFqGNVyVE+BJZ4aiNSZcuWxvSoNNxVanM4T6/PAiBYvxWzjfDg9P/TpN3yUfVVJlc1FVl1NTOpq+C1JLPEr3zcF6m0JVzYILPQPc8iNAjuRwDYueFioi2NCwvbsRtITZ3Q5siwLZjjyklUrJrECRYZ0FKye5co6efT5kV3ilUaPQAt8AujA9hbIg6JCCU8xdGJKeHqicWwhA8ZZJbdeuHO5fciu+FAezuSvbaQliEzvJfIfHJTzE4hTMXeaIc//Kcr0+mF0NhK5h5OTKNcu9Fxu+FXqcwPF9AsIQKJdfv1bTigq7o8i0mZK6VUk0ZQv2WWrkNE4u9KjSaANL+8q/kppZoJIBjuMg5ZfgdFURDDZc3xKCPh9uXwXEnZXcpkJGhuirDPnh8QzIPCSzceAwu8FlLVguIR8FWz4SM3cFaydzYEAKOC2FYn5Ijaa1AcnYIM15vOPfukAoM1XmLMSWXKGnvn2bu/VgCsWGFvA9CrxfhbPlPm+E+aKUSH3xdu+ZEoNwBOXi9mFtCB6q9qscOZRcS25pjO3rvUAVCF9nO4oyDg+o2UQ8rqHbWtcumrj9b/GOC+DPVR90n6CfgnEKjyrPxJejL0dfjv73jy7sXqwB0PYK/pYXC04wu+VF7J6hWfL7hxFksBxWH55ZRylmFjwXs3jGZjROvLiOXUzWPF8ThxspJAvFi2+p5e+c63NlZJVSavGn/Xd0EdjPXE6lCz9Ud7n5uTFvBs+hRWPOQS19CVBr/Uni1t/ggGNglB0Mvkh4trqY0PiG1d1nTM8Q5vZNi+0u/Ddm1i4Gc3FY/H7kS0L/3xJyl2LT20I/vRmEiDLLMJRU95aQBCF37z2UuTfNvCZwInyg+xkumYHT9Bt4fYbbCig/1YjTGPB1z7bV/Y6D1YJfaDzUoqqidKs2BHHzIuJTMw/jxy+eDxR0yZbq80v6Cy5FkWvLD0ulmSeKtW2SQKXC7N4Qup5Mzvw996zauVXeGvebeXETjjP7DgtXrMTU2jnZkW/sVSWfVjurD7OVSZJmIYtc35Inz+Ry7xLrOvZTBwQ7ma+nzFKZTN57WeRO/yCWnBjdLiLgbYmM55zJnbOlpPTQWXJsKpYKjx/Nt1TqCN4G/fIBBG2B+2E3NqXnGsL88zsJXRGBo1osDmWwG0RIxdLu3dDUQNGIipMEjdVVkSttcFH0rM8ZyaIlaKa7eOCPOk5Im8kUcltJX3ktDh8tkGVGC/4FHCxQupNLOhz0+fTQAMbMoPQUHauEW14rnQxetBtVhcTQEPz+H2rIlBY03uKzPFFXS2btiklDVdmaGT5JYf4o0kCUOTn9i/D47aJodboWpjC1n9/1e5PQXkvLrTgg8V5C16//2aPQ2xwKHdVyw19lzDyYjMXpWh3YNoVIcERcZCd4Lwh7nwHfxpiZh7cZJ+mCHZAgikbLTWS+wHZvcM13KEehAduvpbuuDVonNY7dHdlzvqR31QuEainkTRG1g3BV1W4kpv655uO8pIpvbbm1UaLiAa1WYuiXvCdBJ0PQLhmE8iw8lmaAVetqvwAJeXmmSjjW3gQ0fpVTUQJUly47fd9ntRn2Fx4X5diBVWzytulDTBTNvKNZeV37qQhIpnypmVnSFzWcf2BAO6zphAQkNgA+6wwRqNJrWsyAQUqmnt/xgkjOdWf0tJfn4pd1K4vwyB52ea63duEhuUlwRTK/BjDBFjZ8d1COtn0r0KpxXcaJ9Tpat8nhUYqzG3dIBcnqnHZRuFm0B7cJMFmw0QI7xx8Dy9/7iRw2dPEFx+ocJNljNTv/I07aqQ1mO4W3bAwO4vwLbq89lpZrQ9bzxrV2+AVj4fZ/8e6u/XmyVBS1uPgFR5XnUYtNdzKD4gTG8d7wj1KxuCKnRRMURHa7PHHA9vOL95vmVd2UMrv0/WppVvmALSFq8me1dO3gC4o0R8dDwSjilQBGATVTmH/h1oOkF3jqCa6B/KKYWzVZgS4e0RfVp77g+Db/APd7ZWWZoPPrtY/vZjG9AxK6nj0ZW+AN9nHfdWcYIeyLgaK3LLcSE1KccejQz0at2s0Xb9L/1WRdX250VvSWH5WSVugbhYlOocw7wPDG+vr8F5BjStbVF7zMDy8J/R8gdMajqo7pekxz3jyt3Pdg6ct3m15CvIR4CfES4iXES4iXEC8hXkK8hHgJ8RLiJcRLiP85CK7TCpDPvbauCB+x6Bn9IL5df5VMfHw67p2vFzsu18157mIs0nqDEsgzcyeiTy1c/OC+Pr73zuZ6b0naf8/5Bb87NsFp5pOmD2g6GP8f+53NXJ8AvqF+AmG/DnFcv4p2DKNTiu/NgnQUWh+cT9jUAG9ANmQ2oI246Vms9s4tbXeiAvX2EU/nPU/U5VXqdraIQzLeJpdFuWyyYVRUPNEBIPlT7rc29H0NjVHKqIlxg5u3e6hi9QpkxB2vFnls+9lilFjTVS2NQnXewarMj9fSXBvlhVT7lACWCv0xkaJJIUBZxiMJxfe3YuUK9/lMKcUWIZIoVZP0S0m507/nuREH1VeyUkQO3IOzFIX9Lsl6k0YUYqVKigyFl28nioa1PMsgmqfmYC1YEpJpDcv1gqRz5K/Bpn40Gbqata70fC/XIuwY/ftoT/eRVJVe38ivKtGbxKUw+y96g6I/u9HWcMiuUBjfdIELgzLo6IYCo0UWO7uBZqmhsX3xjYC5oVjfx0o5uSWMkvlqGc3GpnXasaRIXRzP5L3YEO76Bjn1zWpBXzkJMC8kOjUkZ/+WCLOQyUajWAwhraycwEZxuVz02WnmTnemQCVRROdKjVXr0PUT+DfWkgn13dcNoPg6ILivfg4TRSU6/dR122i27Vga5rhypLM4ZKCitG98XXRgo0iz2Ts39C21xCNanN0euj/p9JbUBSy/Q/odElwUKghp1vZS4G/uLR+Q2iYDF+URmfr8HpUR314yiO2043Yw/zl4jUXAjoicD0UnR0ZzxbTKGFgstNSYX9BZPASIDIQ5VYLCs0Zs6jyt2xxkZPvj7caCKkwiQZcsJgxtJDLpIsdbJX2zmiE4ru4YNS0rMjDl6ooA8lL+Upuy06PQgoXN12iN+3vKS7PmD1xhod4BRDGxfAcdYiCa8fgngIoh2s0H+Vn/lKXmS3QG8VcboLHGFlaUW0OdFBL+Byu+L6IR6moeh2oCSMouOgl9Ixi3IWtxI0Pav+JGO3MHPcMjmdk/4kziF2RRZeQ8HB6mu8pxXPJv5Tg+sKcYM1XtkBEOq7ZBmb1NSTZ/Z70Ncq+LAUEabbLS8fRZ4NLO2ndMRLg6j+PFkt10jiiin5wHB03UOwC9r+ITMTbZlvbFivRtjNXr/eFGvHnT3CrxSGma3tpI5ibJNdBtEDw4KcmhmHCk4mzABeiHoIumrNW4bm84a/U5kGSOgJMevUbaTJyD+ukp78n6ETZcHnA6w5nNH1f+TUVUC1pY6Y9MSuqAGhC0pdvQ8Si1CYj7Lt1hI7MPRA/fcLxbJadVSonlgEJX7x8As14np9otNJfl6gpmV+6j+XDCQ1BGT5fXiApbD4oR9ENdv3vXTj+xUNNkXetmJZNkyiRtJ/oxAL93A8wpZo70ApQm5QwF11zPcdSewHt3DpPyMu54xsrIxfVh15qVtfbUpsmQbiQRGerLnCycU23BzimU2lQ57YeQPVe0BNPIveHHmapj5EoYZTUucOJWsMX9ozAvpO2uxJ/Acp2BOUdggejIi1ATaMR9SaIlSZS4aek/jHyc9UMS4YBb1Y+MTJLjfRfRefEi729u89rp9FCJ/m5s65jbrVq1R7XzkCjJBIvtbIL8oqj1J3dWMbHEbWuH32IzhPM7GEL6XyVqqWtq0GeVRNsOGsInA2pL27sOvS01xb+UWB416hPJNCA4OY/bGycEvTNN43Qm1LqJ31HcWXRVtRRm6RMCuTgzrFgsUDTqMNXFdVGUbSkksXrLtFRt7vifcrRdnM2kW29PH47n6tltNB8Det8MMekT8wCr3ZGHT3FumpLyHVK0LfKG6cNkS+dIUfn40uv6HexAvo5Zuw1ZBtKqiqIUH5UKhzEDmkqzAadyrGeIJEFoNP9opWBQbYnUmaD40uJVJ6V2fFXJunuKJCW5pYR/4tAPnI2quC4WwWmgBcV1jqejtWhStW+v92y4FBi2AZL10yJt0rOb9b6cBflbp8Uq7eev2uHwU3EY+yswlsg7SeqJ0psjqolTbKKDi3KZG42J+KzHnUfGgZYkeealu0cPWSL1pktaJc2sttr9IrJd/jWVoc3MOLi5QA+seays/SD+FTPDShxwSVv758Ple9mNjh93gkLSZps5JpbUueuJmi87aV1aSYDrEG5szc4nrEyV8afK9BOQ1ZXDO/7mvZhFaU7LtRXwyg8DS3XD/6S2k1tZqVMthPDPdbX6ApAeKOpToMHWNOktzUKGT4DEWI2lFSsseJXPXvOsh1ZrPrIzRiWKNYY/mB/wFR5OgDHgH4/e05awjK5HTbk/jP7Q7KQ1TwuKL25jMInNT/zUKXhT78pXYypiSGc6p7XJyvFyzdNdhlwdps93v23Wkwk11AiFkh0UTk4299uDkX9nvJ3nKvgBaOQFgKYZIB3WFPcGewNAB4rv8ukB46SldQth49qn6qLbPTdgHZcc10dvOfi7pi2qNa8ZoCNXTP+f2Oc67L/2qXuiTls7BRvP2uWBs3Y2/RgSNNBrlP6ysnvXQ3Sr//n9kT3N8J0MfnLzLzoeMbSZI1qsxgxihBqK131EeLxOSi7LKt8ohe9GySXB3mLJmXTqAbv7DL4g948phbC3ktkrJUnmmQpQYYgk18TgdgbSdXiikZPyRBI3npMKVu3RGMjcBnkXzNwfNvLxsltJza6DQp+h4QvU0NvqpRPtpKW7KJm7pXd5PrlzTlnCzRtvwpYOX3wikWUiPEFhiWL6BLBomQ+RD1sdb+sQfC4qJN7pMj2NMetjBfY0gnvnn2iEk4z3VxNHVivuw4lqeKBzSGmJpLBCNv/UBHKq9bxOb3KFrBMbn3jfBgmHZ23bOv2/pNI1OeC68hD5KU5MX04nzwGrlHchU1de6+eTZJ/c5X2eW4F2M/3mzuHPWC5b+qmeNuMbP9lT9jvmm518BOEdsSQDXO3iZlG649ZuRQKQ1apQKpiXHJk3b5iUEsSwxMwo7bPfucAL8OtWDbH4Dm0Z32x2KtRTVNgFuEWudMiFUlU7O8G440oCmE+Azdzxs2o8oDZZ2jjQ6YSQ+eCuEmXLOjsdiQMA0pob+XUDTByJZHuSGbLdL9+qlTDUQuzp20RqubHgJwep2rZ25K6pmiJxRI4lNTL7QB9at4smMM0jPwjoVlk9L462Sz/Od31+0uYTYMg8bT2V51EViftUFeS8H3QyPWMJa5DQKHiF+L2VKHNSzrNc6Yl95ruNVhL+JOgBSeaLTa7VqDYuisv/TeEH+HstEEoX3/kanUN4YowAiwiw+vmHEPDx2Jb9VASspH54B0Vf8H3UsIKDbIKvPwc4bylA9gRu9u5CNVrlV+ZulQmDCI0aBaqYn6q0skyCwuY1JRME18BAYYNVtKwQrNcCSZ/gI6NSBUprMgm4r7TXkjCTNJeBNBpisPFdNgrskkiceyVJGbR6CwHWY3K1cfbXDZhv+yj1WWbPv8KfJNjczUxy8rOoLGnzW8pKYjU/ESpBE6mMmIL5v+P9M+erYJLnYLbeTNOqve/mWqy2dAWv30T0Hh9WZ12O3GY03m7UhfUZ7pKi9Yvk7GLu3RAJU5QWxOqTLEZPIAda/ZeSWKmUZuZEdtzdJaS/6TO/txaBjcm7FvJdlfKE7OjRSqXM9Qji7D7bxeU7Ia4RUvEk2Xkdtrw0aBMyvGdyu9gs3AgaR2X3wQrSMlfQJp7gpBGd3qR3bI8eemLI9b6MiCY6sBWLe6KOjaqsViYn5UnO/glpv4o8QfKMKBBLPgcvsm2tMFurPivHb+J2sGUT6EzNfFuBS6emn2k/nX5y1HGsWtjO6hMmuUZB0aI7/cil+w+PNDdOUGov8CAUOz8JUL7BbiynAGqgftoe2J5PMl2KLaQgSd7+JKmpyc4xcj+/rK51HPgBLGzqCPYRSBB/rmQPqER931Jl6JrY8IyrznySg+ky6vPreM+hsPT9P3s4pRDtJhwsaBVft0FLf746wiLC158bN4kFs8HadoMoyhBvMVdikghz2httdXQ7vMMTDBlXg9lp1GJq44KjrEYeEgUac9dTPiG/lVruABVIcDcdYv5qS8dF3mx3tSCG8/TV+qyD75T0VYzHsQ1otra0CdHOrYCoiV1JMb7oJAJf9nOIM2455DTolw2vgSYjF/JDdji4Kt8kmstdXj++IyK22+3o/mD25Lv8yXfVJPuo0tFJMo8ermaZJRoY0eBOYWjvzsLibU9JfuIcPDKO1wemaJRtj6LchyIKQpwNmDcaRQS33thCPlpRSI3qWUHQdWNTox+zRQRd7td3PMlVfAfLZbrKt1Ncl3y5a7LdpxgIWBUHu8Tu43X5diL7iI24j+Qf+YxfR1/Cie2kuAgvy+p5dBF+BeuiDh+oxyMIilLOZLClI/CeJAXj+hE29ZoXX7+Cv3XusWrZh+aL/m9OXbRL3zFPwrbiBmrtnX97Qqxjwiut6yajdVW9YUXcxMinwav9AyACWMZqy08EIx3JtbMClGaeuTpGpe/k2zoprL5sDG28xd0X+h/v2nzfV9AHoDZo1g6NYjhkrx9lhdRyW9FZEWGNShzj7WOY2Dgat8MAEE/Yz7se01Kdh7MYYevdvar91sjld1MEG1lnS50W5c8fd6tiJu+XBaUWPzoE6Zq2soUUNWccOt3nDvxxc/yjJ3Fz6pPuGOI+eLhiteJ95nQT3OF5Z7HSOAJxdXRNz7oHzagqllx10eAbp5tlwbFVoSlzqx64X6lM/vVo44xDCG5E/DmIYyxu+nRAYeQ0bd+FtentAlp+zqRrJqF6UVvNP7FF7vF1n276hPH33f/4H1BLAwQUAAIACADJVexIOF/j5UwAAABrAAAAGwAAAHVuaXZlcnNhbC91bml2ZXJzYWwucG5nLnhtbLOxr8jNUShLLSrOzM+zVTLUM1Cyt+PlsikoSi3LTC1XqACKAQUhQEmh0lbJxAjBLc9MKckAqjAwNEMIZqRmpmeU2CqZmyFU6gPNBABQSwECAAAUAAIACABDlFdHDcAxHsABAADaAwAADwAAAAAAAAABAAAAAAAAAAAAbm9uZS9wbGF5ZXIueG1sUEsBAgAAFAACAAgARJRXRyO0Tvv7AgAAsAgAABQAAAAAAAAAAQAAAAAA7QEAAHVuaXZlcnNhbC9wbGF5ZXIueG1sUEsBAgAAFAACAAgAyVXsSB/SzKJDMAAAIFoAABcAAAAAAAAAAAAAAAAAGgUAAHVuaXZlcnNhbC91bml2ZXJzYWwucG5nUEsBAgAAFAACAAgAyVXsSDhf4+VMAAAAawAAABsAAAAAAAAAAQAAAAAAkjUAAHVuaXZlcnNhbC91bml2ZXJzYWwucG5nLnhtbFBLBQYAAAAABAAEAA0BAAAXNgAAAAA="/>
  <p:tag name="ISPRING_PRESENTATION_PATH" val="C:\Users\Administrator\Desktop\点与线.pptx"/>
  <p:tag name="ISPRING_PRESENTATION_TITLE" val="点与线"/>
  <p:tag name="ISPRING_PROJECT_FOLDER_UPDATED" val="1"/>
  <p:tag name="ISPRING_RESOURCE_FOLDER" val="C:\Users\Administrator\Desktop\点与线\"/>
  <p:tag name="ISPRING_SCORM_ENDPOINT" val="&lt;endpoint&gt;&lt;enable&gt;0&lt;/enable&gt;&lt;lrs&gt;http://&lt;/lrs&gt;&lt;auth&gt;0&lt;/auth&gt;&lt;login&gt;&lt;/login&gt;&lt;password&gt;&lt;/password&gt;&lt;key&gt;&lt;/key&gt;&lt;name&gt;&lt;/name&gt;&lt;email&gt;&lt;/email&gt;&lt;/endpoint&gt;&#10;"/>
  <p:tag name="ISPRING_SCORM_RATE_SLIDES" val="1"/>
  <p:tag name="ISPRING_SCREEN_RECS_UPDATED" val="C:\Users\Administrator\Desktop\点与线\"/>
  <p:tag name="ISPRING_ULTRA_SCORM_COURSE_ID" val="EB056CF6-F6FB-419C-8F15-BF4BD319FD02"/>
  <p:tag name="ISPRING_UUID" val="{9E835B18-4CBE-4158-BA05-AC18079C87BA}"/>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CECEC">
            <a:alpha val="68000"/>
          </a:srgbClr>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202</Paragraphs>
  <Slides>25</Slides>
  <Notes>24</Notes>
  <TotalTime>92</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Arial Black</vt:lpstr>
      <vt:lpstr>微软雅黑</vt:lpstr>
      <vt:lpstr>Titillium</vt:lpstr>
      <vt:lpstr>Montserrat Light</vt:lpstr>
      <vt:lpstr>Calibri Light</vt:lpstr>
      <vt:lpstr>Calibri</vt:lpstr>
      <vt:lpstr>等线 Light</vt:lpstr>
      <vt:lpstr>等线</vt:lpstr>
      <vt:lpstr>Montserrat</vt:lpstr>
      <vt:lpstr>DIN-BoldItalic</vt:lpstr>
      <vt:lpstr>Gill Sans</vt:lpstr>
      <vt:lpstr>Open Sans</vt:lpstr>
      <vt:lpstr>Microsoft YaHei UI</vt:lpstr>
      <vt:lpstr>Lato</vt:lpstr>
      <vt:lpstr>Helvetica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2018-08-24T09:58:24Z</dcterms:created>
  <cp:lastModifiedBy>kan</cp:lastModifiedBy>
  <dcterms:modified xsi:type="dcterms:W3CDTF">2021-08-20T10:56:56Z</dcterms:modified>
  <cp:revision>20</cp:revision>
  <dc:title>PowerPoint 演示文稿</dc:title>
</cp:coreProperties>
</file>