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saveSubsetFonts="1">
  <p:sldMasterIdLst>
    <p:sldMasterId id="2147483648" r:id="rId1"/>
    <p:sldMasterId id="2147483651" r:id="rId2"/>
  </p:sldMasterIdLst>
  <p:notesMasterIdLst>
    <p:notesMasterId r:id="rId3"/>
  </p:notesMasterIdLst>
  <p:sldIdLst>
    <p:sldId id="256" r:id="rId4"/>
    <p:sldId id="258" r:id="rId5"/>
    <p:sldId id="259" r:id="rId6"/>
    <p:sldId id="257" r:id="rId7"/>
    <p:sldId id="263" r:id="rId8"/>
    <p:sldId id="260" r:id="rId9"/>
    <p:sldId id="264" r:id="rId10"/>
    <p:sldId id="261" r:id="rId11"/>
    <p:sldId id="265" r:id="rId12"/>
    <p:sldId id="262" r:id="rId13"/>
    <p:sldId id="268" r:id="rId14"/>
  </p:sldIdLst>
  <p:sldSz cx="12192000" cy="6858000"/>
  <p:notesSz cx="6858000" cy="9144000"/>
  <p:custDataLst>
    <p:tags r:id="rId15"/>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258" y="84"/>
      </p:cViewPr>
      <p:guideLst>
        <p:guide orient="horz" pos="2160"/>
        <p:guide pos="3840"/>
      </p:guideLst>
    </p:cSldViewPr>
  </p:slideViewPr>
  <p:notesTextViewPr>
    <p:cViewPr>
      <p:scale>
        <a:sx n="1" d="1"/>
        <a:sy n="1" d="1"/>
      </p:scale>
      <p:origin x="0" y="0"/>
    </p:cViewPr>
  </p:notesTextViewPr>
  <p:sorterViewPr>
    <p:cViewPr>
      <p:scale>
        <a:sx n="70" d="100"/>
        <a:sy n="70" d="100"/>
      </p:scale>
      <p:origin x="0" y="0"/>
    </p:cViewPr>
  </p:sorterViewPr>
  <p:notesViewPr>
    <p:cSldViewPr>
      <p:cViewPr>
        <p:scale>
          <a:sx n="1" d="100"/>
          <a:sy n="1" d="100"/>
        </p:scale>
        <p:origin x="0" y="0"/>
      </p:cViewPr>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7.xml" Type="http://schemas.openxmlformats.org/officeDocument/2006/relationships/slide"/><Relationship Id="rId11" Target="slides/slide8.xml" Type="http://schemas.openxmlformats.org/officeDocument/2006/relationships/slide"/><Relationship Id="rId12" Target="slides/slide9.xml" Type="http://schemas.openxmlformats.org/officeDocument/2006/relationships/slide"/><Relationship Id="rId13" Target="slides/slide10.xml" Type="http://schemas.openxmlformats.org/officeDocument/2006/relationships/slide"/><Relationship Id="rId14" Target="slides/slide11.xml" Type="http://schemas.openxmlformats.org/officeDocument/2006/relationships/slide"/><Relationship Id="rId15" Target="tags/tag1.xml" Type="http://schemas.openxmlformats.org/officeDocument/2006/relationships/tags"/><Relationship Id="rId16" Target="presProps.xml" Type="http://schemas.openxmlformats.org/officeDocument/2006/relationships/presProps"/><Relationship Id="rId17" Target="viewProps.xml" Type="http://schemas.openxmlformats.org/officeDocument/2006/relationships/viewProps"/><Relationship Id="rId18" Target="theme/theme1.xml" Type="http://schemas.openxmlformats.org/officeDocument/2006/relationships/theme"/><Relationship Id="rId19" Target="tableStyles.xml" Type="http://schemas.openxmlformats.org/officeDocument/2006/relationships/tableStyles"/><Relationship Id="rId2" Target="slideMasters/slideMaster2.xml" Type="http://schemas.openxmlformats.org/officeDocument/2006/relationships/slideMaster"/><Relationship Id="rId3" Target="notesMasters/notesMaster1.xml" Type="http://schemas.openxmlformats.org/officeDocument/2006/relationships/notesMaster"/><Relationship Id="rId4" Target="slides/slide1.xml" Type="http://schemas.openxmlformats.org/officeDocument/2006/relationships/slide"/><Relationship Id="rId5" Target="slides/slide2.xml" Type="http://schemas.openxmlformats.org/officeDocument/2006/relationships/slide"/><Relationship Id="rId6" Target="slides/slide3.xml" Type="http://schemas.openxmlformats.org/officeDocument/2006/relationships/slide"/><Relationship Id="rId7" Target="slides/slide4.xml" Type="http://schemas.openxmlformats.org/officeDocument/2006/relationships/slide"/><Relationship Id="rId8" Target="slides/slide5.xml" Type="http://schemas.openxmlformats.org/officeDocument/2006/relationships/slide"/><Relationship Id="rId9" Target="slides/slide6.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1553486-190E-402C-9243-F330EE19A9DB}" type="datetimeFigureOut">
              <a:rPr lang="zh-CN" altLang="en-US" smtClean="0"/>
              <a:t>2015/9/15</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CB0E049-A7F6-41FE-BED9-44151235C7BB}" type="slidenum">
              <a:rPr lang="zh-CN" altLang="en-US" smtClean="0"/>
              <a:t>‹#›</a:t>
            </a:fld>
            <a:endParaRPr lang="zh-CN" altLang="en-US"/>
          </a:p>
        </p:txBody>
      </p:sp>
    </p:spTree>
    <p:extLst>
      <p:ext uri="{BB962C8B-B14F-4D97-AF65-F5344CB8AC3E}">
        <p14:creationId val="19784964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标题幻灯片">
    <p:spTree>
      <p:nvGrpSpPr>
        <p:cNvPr id="1" name=""/>
        <p:cNvGrpSpPr/>
        <p:nvPr/>
      </p:nvGrpSpPr>
      <p:grpSpPr>
        <a:xfrm>
          <a:off x="0" y="0"/>
          <a:ext cx="0" cy="0"/>
        </a:xfrm>
      </p:grpSpPr>
      <p:cxnSp>
        <p:nvCxnSpPr>
          <p:cNvPr id="2" name="直接连接符 1"/>
          <p:cNvCxnSpPr/>
          <p:nvPr userDrawn="1"/>
        </p:nvCxnSpPr>
        <p:spPr>
          <a:xfrm flipH="1">
            <a:off x="286603" y="854302"/>
            <a:ext cx="0" cy="5746186"/>
          </a:xfrm>
          <a:prstGeom prst="line">
            <a:avLst/>
          </a:prstGeom>
          <a:ln>
            <a:solidFill>
              <a:srgbClr val="AE8A57"/>
            </a:solidFill>
            <a:prstDash val="dash"/>
          </a:ln>
        </p:spPr>
        <p:style>
          <a:lnRef idx="1">
            <a:schemeClr val="accent1"/>
          </a:lnRef>
          <a:fillRef idx="0">
            <a:schemeClr val="accent1"/>
          </a:fillRef>
          <a:effectRef idx="0">
            <a:schemeClr val="accent1"/>
          </a:effectRef>
          <a:fontRef idx="minor">
            <a:schemeClr val="tx1"/>
          </a:fontRef>
        </p:style>
      </p:cxnSp>
      <p:cxnSp>
        <p:nvCxnSpPr>
          <p:cNvPr id="3" name="直接连接符 2"/>
          <p:cNvCxnSpPr/>
          <p:nvPr userDrawn="1"/>
        </p:nvCxnSpPr>
        <p:spPr>
          <a:xfrm flipH="1">
            <a:off x="288758" y="6600488"/>
            <a:ext cx="11614484" cy="0"/>
          </a:xfrm>
          <a:prstGeom prst="line">
            <a:avLst/>
          </a:prstGeom>
          <a:ln>
            <a:solidFill>
              <a:srgbClr val="AE8A57"/>
            </a:solidFill>
            <a:prstDash val="dash"/>
          </a:ln>
        </p:spPr>
        <p:style>
          <a:lnRef idx="1">
            <a:schemeClr val="accent1"/>
          </a:lnRef>
          <a:fillRef idx="0">
            <a:schemeClr val="accent1"/>
          </a:fillRef>
          <a:effectRef idx="0">
            <a:schemeClr val="accent1"/>
          </a:effectRef>
          <a:fontRef idx="minor">
            <a:schemeClr val="tx1"/>
          </a:fontRef>
        </p:style>
      </p:cxnSp>
      <p:cxnSp>
        <p:nvCxnSpPr>
          <p:cNvPr id="4" name="直接连接符 3"/>
          <p:cNvCxnSpPr/>
          <p:nvPr userDrawn="1"/>
        </p:nvCxnSpPr>
        <p:spPr>
          <a:xfrm flipH="1">
            <a:off x="11901088" y="854302"/>
            <a:ext cx="0" cy="5746186"/>
          </a:xfrm>
          <a:prstGeom prst="line">
            <a:avLst/>
          </a:prstGeom>
          <a:ln>
            <a:solidFill>
              <a:srgbClr val="AE8A57"/>
            </a:solidFill>
            <a:prstDash val="dash"/>
          </a:ln>
        </p:spPr>
        <p:style>
          <a:lnRef idx="1">
            <a:schemeClr val="accent1"/>
          </a:lnRef>
          <a:fillRef idx="0">
            <a:schemeClr val="accent1"/>
          </a:fillRef>
          <a:effectRef idx="0">
            <a:schemeClr val="accent1"/>
          </a:effectRef>
          <a:fontRef idx="minor">
            <a:schemeClr val="tx1"/>
          </a:fontRef>
        </p:style>
      </p:cxnSp>
      <p:cxnSp>
        <p:nvCxnSpPr>
          <p:cNvPr id="5" name="直接连接符 4"/>
          <p:cNvCxnSpPr/>
          <p:nvPr userDrawn="1"/>
        </p:nvCxnSpPr>
        <p:spPr>
          <a:xfrm flipH="1">
            <a:off x="8085221" y="854302"/>
            <a:ext cx="3815872" cy="0"/>
          </a:xfrm>
          <a:prstGeom prst="line">
            <a:avLst/>
          </a:prstGeom>
          <a:ln>
            <a:solidFill>
              <a:srgbClr val="AE8A57"/>
            </a:solidFill>
            <a:prstDash val="dash"/>
          </a:ln>
        </p:spPr>
        <p:style>
          <a:lnRef idx="1">
            <a:schemeClr val="accent1"/>
          </a:lnRef>
          <a:fillRef idx="0">
            <a:schemeClr val="accent1"/>
          </a:fillRef>
          <a:effectRef idx="0">
            <a:schemeClr val="accent1"/>
          </a:effectRef>
          <a:fontRef idx="minor">
            <a:schemeClr val="tx1"/>
          </a:fontRef>
        </p:style>
      </p:cxnSp>
      <p:cxnSp>
        <p:nvCxnSpPr>
          <p:cNvPr id="6" name="直接连接符 5"/>
          <p:cNvCxnSpPr/>
          <p:nvPr userDrawn="1"/>
        </p:nvCxnSpPr>
        <p:spPr>
          <a:xfrm flipH="1">
            <a:off x="286603" y="854302"/>
            <a:ext cx="3815872" cy="0"/>
          </a:xfrm>
          <a:prstGeom prst="line">
            <a:avLst/>
          </a:prstGeom>
          <a:ln>
            <a:solidFill>
              <a:srgbClr val="AE8A57"/>
            </a:solidFill>
            <a:prstDash val="dash"/>
          </a:ln>
        </p:spPr>
        <p:style>
          <a:lnRef idx="1">
            <a:schemeClr val="accent1"/>
          </a:lnRef>
          <a:fillRef idx="0">
            <a:schemeClr val="accent1"/>
          </a:fillRef>
          <a:effectRef idx="0">
            <a:schemeClr val="accent1"/>
          </a:effectRef>
          <a:fontRef idx="minor">
            <a:schemeClr val="tx1"/>
          </a:fontRef>
        </p:style>
      </p:cxnSp>
      <p:sp>
        <p:nvSpPr>
          <p:cNvPr id="10" name="任意多边形 9"/>
          <p:cNvSpPr/>
          <p:nvPr/>
        </p:nvSpPr>
        <p:spPr>
          <a:xfrm>
            <a:off x="4313170" y="477313"/>
            <a:ext cx="3565660" cy="753978"/>
          </a:xfrm>
          <a:custGeom>
            <a:gdLst>
              <a:gd name="connsiteX0" fmla="*/ 1782832 w 3565660"/>
              <a:gd name="connsiteY0" fmla="*/ 0 h 545432"/>
              <a:gd name="connsiteX1" fmla="*/ 3292944 w 3565660"/>
              <a:gd name="connsiteY1" fmla="*/ 0 h 545432"/>
              <a:gd name="connsiteX2" fmla="*/ 3565660 w 3565660"/>
              <a:gd name="connsiteY2" fmla="*/ 272716 h 545432"/>
              <a:gd name="connsiteX3" fmla="*/ 3292944 w 3565660"/>
              <a:gd name="connsiteY3" fmla="*/ 545432 h 545432"/>
              <a:gd name="connsiteX4" fmla="*/ 1782832 w 3565660"/>
              <a:gd name="connsiteY4" fmla="*/ 545432 h 545432"/>
              <a:gd name="connsiteX5" fmla="*/ 272716 w 3565660"/>
              <a:gd name="connsiteY5" fmla="*/ 0 h 545432"/>
              <a:gd name="connsiteX6" fmla="*/ 1782828 w 3565660"/>
              <a:gd name="connsiteY6" fmla="*/ 0 h 545432"/>
              <a:gd name="connsiteX7" fmla="*/ 1782828 w 3565660"/>
              <a:gd name="connsiteY7" fmla="*/ 545432 h 545432"/>
              <a:gd name="connsiteX8" fmla="*/ 272716 w 3565660"/>
              <a:gd name="connsiteY8" fmla="*/ 545432 h 545432"/>
              <a:gd name="connsiteX9" fmla="*/ 0 w 3565660"/>
              <a:gd name="connsiteY9" fmla="*/ 272716 h 545432"/>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565660" h="545432">
                <a:moveTo>
                  <a:pt x="1782832" y="0"/>
                </a:moveTo>
                <a:lnTo>
                  <a:pt x="3292944" y="0"/>
                </a:lnTo>
                <a:lnTo>
                  <a:pt x="3565660" y="272716"/>
                </a:lnTo>
                <a:lnTo>
                  <a:pt x="3292944" y="545432"/>
                </a:lnTo>
                <a:lnTo>
                  <a:pt x="1782832" y="545432"/>
                </a:lnTo>
                <a:close/>
                <a:moveTo>
                  <a:pt x="272716" y="0"/>
                </a:moveTo>
                <a:lnTo>
                  <a:pt x="1782828" y="0"/>
                </a:lnTo>
                <a:lnTo>
                  <a:pt x="1782828" y="545432"/>
                </a:lnTo>
                <a:lnTo>
                  <a:pt x="272716" y="545432"/>
                </a:lnTo>
                <a:lnTo>
                  <a:pt x="0" y="272716"/>
                </a:lnTo>
                <a:close/>
              </a:path>
            </a:pathLst>
          </a:custGeom>
          <a:solidFill>
            <a:srgbClr val="AE8A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600">
              <a:latin typeface="方正正准黑简体" panose="02000000000000000000" pitchFamily="2" charset="-122"/>
              <a:ea typeface="方正正准黑简体" panose="02000000000000000000" pitchFamily="2" charset="-122"/>
            </a:endParaRPr>
          </a:p>
        </p:txBody>
      </p:sp>
    </p:spTree>
    <p:extLst>
      <p:ext uri="{BB962C8B-B14F-4D97-AF65-F5344CB8AC3E}">
        <p14:creationId val="2972582265"/>
      </p:ext>
    </p:extLst>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2015/9/15</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965298100"/>
      </p:ext>
    </p:extLst>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2015/9/15</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789603912"/>
      </p:ext>
    </p:extLst>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2015/9/15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608021467"/>
      </p:ext>
    </p:extLst>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2015/9/15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10144227"/>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标题和内容">
    <p:spTree>
      <p:nvGrpSpPr>
        <p:cNvPr id="1" name=""/>
        <p:cNvGrpSpPr/>
        <p:nvPr/>
      </p:nvGrpSpPr>
      <p:grpSpPr>
        <a:xfrm>
          <a:off x="0" y="0"/>
          <a:ext cx="0" cy="0"/>
        </a:xfrm>
      </p:grpSpPr>
    </p:spTree>
    <p:extLst>
      <p:ext uri="{BB962C8B-B14F-4D97-AF65-F5344CB8AC3E}">
        <p14:creationId val="2259643079"/>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2015/9/15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891728582"/>
      </p:ext>
    </p:extLst>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2015/9/15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28134379"/>
      </p:ext>
    </p:extLst>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2015/9/15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165990560"/>
      </p:ext>
    </p:extLst>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2015/9/15</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686431991"/>
      </p:ext>
    </p:extLst>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2015/9/15</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271674910"/>
      </p:ext>
    </p:extLst>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2015/9/15</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337542170"/>
      </p:ext>
    </p:extLst>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2015/9/15</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404561863"/>
      </p:ext>
    </p:extLst>
  </p:cSld>
  <p:clrMapOvr>
    <a:masterClrMapping/>
  </p:clrMapOvr>
  <p:transition/>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2" Target="../slideLayouts/slideLayout2.xml" Type="http://schemas.openxmlformats.org/officeDocument/2006/relationships/slideLayout"/><Relationship Id="rId3" Target="../theme/theme1.xml" Type="http://schemas.openxmlformats.org/officeDocument/2006/relationships/theme"/></Relationships>
</file>

<file path=ppt/slideMasters/_rels/slideMaster2.xml.rels><?xml version="1.0" encoding="UTF-8" standalone="yes"?><Relationships xmlns="http://schemas.openxmlformats.org/package/2006/relationships"><Relationship Id="rId1" Target="../slideLayouts/slideLayout3.xml" Type="http://schemas.openxmlformats.org/officeDocument/2006/relationships/slideLayout"/><Relationship Id="rId10" Target="../slideLayouts/slideLayout12.xml" Type="http://schemas.openxmlformats.org/officeDocument/2006/relationships/slideLayout"/><Relationship Id="rId11" Target="../slideLayouts/slideLayout13.xml" Type="http://schemas.openxmlformats.org/officeDocument/2006/relationships/slideLayout"/><Relationship Id="rId12" Target="../theme/theme2.xml" Type="http://schemas.openxmlformats.org/officeDocument/2006/relationships/theme"/><Relationship Id="rId2" Target="../slideLayouts/slideLayout4.xml" Type="http://schemas.openxmlformats.org/officeDocument/2006/relationships/slideLayout"/><Relationship Id="rId3" Target="../slideLayouts/slideLayout5.xml" Type="http://schemas.openxmlformats.org/officeDocument/2006/relationships/slideLayout"/><Relationship Id="rId4" Target="../slideLayouts/slideLayout6.xml" Type="http://schemas.openxmlformats.org/officeDocument/2006/relationships/slideLayout"/><Relationship Id="rId5" Target="../slideLayouts/slideLayout7.xml" Type="http://schemas.openxmlformats.org/officeDocument/2006/relationships/slideLayout"/><Relationship Id="rId6" Target="../slideLayouts/slideLayout8.xml" Type="http://schemas.openxmlformats.org/officeDocument/2006/relationships/slideLayout"/><Relationship Id="rId7" Target="../slideLayouts/slideLayout9.xml" Type="http://schemas.openxmlformats.org/officeDocument/2006/relationships/slideLayout"/><Relationship Id="rId8" Target="../slideLayouts/slideLayout10.xml" Type="http://schemas.openxmlformats.org/officeDocument/2006/relationships/slideLayout"/><Relationship Id="rId9" Target="../slideLayouts/slideLayout11.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gradFill flip="none" rotWithShape="1">
          <a:gsLst>
            <a:gs pos="8000">
              <a:schemeClr val="accent1">
                <a:lumMod val="5000"/>
                <a:lumOff val="95000"/>
              </a:schemeClr>
            </a:gs>
            <a:gs pos="96000">
              <a:schemeClr val="bg1">
                <a:lumMod val="85000"/>
              </a:schemeClr>
            </a:gs>
          </a:gsLst>
          <a:path path="circle">
            <a:fillToRect l="50000" t="50000" r="50000" b="50000"/>
          </a:path>
        </a:gradFill>
        <a:effectLst/>
      </p:bgPr>
    </p:bg>
    <p:spTree>
      <p:nvGrpSpPr>
        <p:cNvPr id="1" name=""/>
        <p:cNvGrpSpPr/>
        <p:nvPr/>
      </p:nvGrpSpPr>
      <p:grpSpPr>
        <a:xfrm>
          <a:off x="0" y="0"/>
          <a:ext cx="0" cy="0"/>
        </a:xfrm>
      </p:grpSpPr>
    </p:spTree>
    <p:extLst>
      <p:ext uri="{BB962C8B-B14F-4D97-AF65-F5344CB8AC3E}">
        <p14:creationId val="2566687003"/>
      </p:ext>
    </p:extLst>
  </p:cSld>
  <p:clrMap bg1="lt1" tx1="dk1" bg2="lt2" tx2="dk2" accent1="accent1" accent2="accent2" accent3="accent3" accent4="accent4" accent5="accent5" accent6="accent6" hlink="hlink" folHlink="folHlink"/>
  <p:sldLayoutIdLst>
    <p:sldLayoutId id="2147483649" r:id="rId1"/>
    <p:sldLayoutId id="2147483650" r:id="rId2"/>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t>2015/9/15</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565147240"/>
      </p:ext>
    </p:extLst>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png" Type="http://schemas.openxmlformats.org/officeDocument/2006/relationships/image"/><Relationship Id="rId3" Target="../media/image2.png"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11.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png" Type="http://schemas.openxmlformats.org/officeDocument/2006/relationships/image"/><Relationship Id="rId3" Target="../media/image2.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3.jpe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6.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7.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8.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9.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6" name="图片 5"/>
          <p:cNvPicPr>
            <a:picLocks noChangeAspect="1"/>
          </p:cNvPicPr>
          <p:nvPr/>
        </p:nvPicPr>
        <p:blipFill>
          <a:blip r:embed="rId2">
            <a:extLst>
              <a:ext uri="{28A0092B-C50C-407E-A947-70E740481C1C}">
                <a14:useLocalDpi val="0"/>
              </a:ext>
            </a:extLst>
          </a:blip>
          <a:srcRect b="24792" t="62708"/>
          <a:stretch>
            <a:fillRect/>
          </a:stretch>
        </p:blipFill>
        <p:spPr>
          <a:xfrm>
            <a:off x="1190066" y="5159625"/>
            <a:ext cx="5673014" cy="1079012"/>
          </a:xfrm>
          <a:prstGeom prst="rect">
            <a:avLst/>
          </a:prstGeom>
        </p:spPr>
      </p:pic>
      <p:pic>
        <p:nvPicPr>
          <p:cNvPr id="2" name="图片 1"/>
          <p:cNvPicPr>
            <a:picLocks noChangeAspect="1"/>
          </p:cNvPicPr>
          <p:nvPr/>
        </p:nvPicPr>
        <p:blipFill>
          <a:blip r:embed="rId3">
            <a:extLst>
              <a:ext uri="{28A0092B-C50C-407E-A947-70E740481C1C}">
                <a14:useLocalDpi/>
              </a:ext>
            </a:extLst>
          </a:blip>
          <a:srcRect b="29375" t="25417"/>
          <a:stretch>
            <a:fillRect/>
          </a:stretch>
        </p:blipFill>
        <p:spPr>
          <a:xfrm>
            <a:off x="123043" y="498879"/>
            <a:ext cx="7807060" cy="5370426"/>
          </a:xfrm>
          <a:prstGeom prst="rect">
            <a:avLst/>
          </a:prstGeom>
        </p:spPr>
      </p:pic>
      <p:sp>
        <p:nvSpPr>
          <p:cNvPr id="7" name="文本框 6"/>
          <p:cNvSpPr txBox="1"/>
          <p:nvPr/>
        </p:nvSpPr>
        <p:spPr>
          <a:xfrm>
            <a:off x="2143666" y="2891704"/>
            <a:ext cx="1142325" cy="579120"/>
          </a:xfrm>
          <a:prstGeom prst="rect">
            <a:avLst/>
          </a:prstGeom>
          <a:noFill/>
        </p:spPr>
        <p:txBody>
          <a:bodyPr rtlCol="0" wrap="none">
            <a:spAutoFit/>
          </a:bodyPr>
          <a:lstStyle/>
          <a:p>
            <a:r>
              <a:rPr altLang="zh-CN" lang="en-US" smtClean="0" sz="3200">
                <a:solidFill>
                  <a:srgbClr val="AE8A57"/>
                </a:solidFill>
              </a:rPr>
              <a:t>LOGO</a:t>
            </a:r>
          </a:p>
        </p:txBody>
      </p:sp>
      <p:grpSp>
        <p:nvGrpSpPr>
          <p:cNvPr id="45" name="组合 44"/>
          <p:cNvGrpSpPr/>
          <p:nvPr/>
        </p:nvGrpSpPr>
        <p:grpSpPr>
          <a:xfrm>
            <a:off x="4523594" y="790427"/>
            <a:ext cx="2019155" cy="381148"/>
            <a:chOff x="4100513" y="790427"/>
            <a:chExt cx="2019155" cy="381148"/>
          </a:xfrm>
        </p:grpSpPr>
        <p:sp>
          <p:nvSpPr>
            <p:cNvPr id="8" name="矩形 7"/>
            <p:cNvSpPr/>
            <p:nvPr/>
          </p:nvSpPr>
          <p:spPr>
            <a:xfrm>
              <a:off x="5327188" y="790427"/>
              <a:ext cx="792480" cy="274320"/>
            </a:xfrm>
            <a:prstGeom prst="rect">
              <a:avLst/>
            </a:prstGeom>
          </p:spPr>
          <p:txBody>
            <a:bodyPr wrap="none">
              <a:spAutoFit/>
            </a:bodyPr>
            <a:lstStyle/>
            <a:p>
              <a:r>
                <a:rPr altLang="zh-CN" kern="100" lang="zh-CN" sz="1200">
                  <a:solidFill>
                    <a:schemeClr val="bg1">
                      <a:lumMod val="75000"/>
                    </a:schemeClr>
                  </a:solidFill>
                  <a:latin charset="-122" panose="020b0503020204020204" pitchFamily="34" typeface="微软雅黑"/>
                  <a:ea charset="-122" panose="020b0503020204020204" pitchFamily="34" typeface="微软雅黑"/>
                  <a:cs charset="0" panose="02020603050405020304" pitchFamily="18" typeface="Times New Roman"/>
                </a:rPr>
                <a:t>诚信立足</a:t>
              </a:r>
            </a:p>
          </p:txBody>
        </p:sp>
        <p:grpSp>
          <p:nvGrpSpPr>
            <p:cNvPr id="18" name="组合 17"/>
            <p:cNvGrpSpPr/>
            <p:nvPr/>
          </p:nvGrpSpPr>
          <p:grpSpPr>
            <a:xfrm>
              <a:off x="4100513" y="887105"/>
              <a:ext cx="1258599" cy="284470"/>
              <a:chOff x="4100513" y="887105"/>
              <a:chExt cx="1258599" cy="284470"/>
            </a:xfrm>
            <a:solidFill>
              <a:schemeClr val="bg1">
                <a:lumMod val="75000"/>
              </a:schemeClr>
            </a:solidFill>
          </p:grpSpPr>
          <p:cxnSp>
            <p:nvCxnSpPr>
              <p:cNvPr id="12" name="直接连接符 11"/>
              <p:cNvCxnSpPr/>
              <p:nvPr/>
            </p:nvCxnSpPr>
            <p:spPr>
              <a:xfrm flipV="1">
                <a:off x="4100513" y="928688"/>
                <a:ext cx="242887" cy="242887"/>
              </a:xfrm>
              <a:prstGeom prst="line">
                <a:avLst/>
              </a:prstGeom>
              <a:grpFill/>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p:nvCxnSpPr>
            <p:spPr>
              <a:xfrm>
                <a:off x="4343400" y="928688"/>
                <a:ext cx="902368" cy="0"/>
              </a:xfrm>
              <a:prstGeom prst="line">
                <a:avLst/>
              </a:prstGeom>
              <a:grpFill/>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5" name="椭圆 14"/>
              <p:cNvSpPr/>
              <p:nvPr/>
            </p:nvSpPr>
            <p:spPr>
              <a:xfrm>
                <a:off x="5267078" y="887105"/>
                <a:ext cx="92034" cy="92034"/>
              </a:xfrm>
              <a:prstGeom prst="ellipse">
                <a:avLst/>
              </a:prstGeom>
              <a:grp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grpSp>
        <p:nvGrpSpPr>
          <p:cNvPr id="44" name="组合 43"/>
          <p:cNvGrpSpPr/>
          <p:nvPr/>
        </p:nvGrpSpPr>
        <p:grpSpPr>
          <a:xfrm>
            <a:off x="6550488" y="1680252"/>
            <a:ext cx="1765734" cy="1149002"/>
            <a:chOff x="6127407" y="1680252"/>
            <a:chExt cx="1765734" cy="1149002"/>
          </a:xfrm>
        </p:grpSpPr>
        <p:sp>
          <p:nvSpPr>
            <p:cNvPr id="9" name="矩形 8"/>
            <p:cNvSpPr/>
            <p:nvPr/>
          </p:nvSpPr>
          <p:spPr>
            <a:xfrm>
              <a:off x="7100661" y="1680253"/>
              <a:ext cx="792480" cy="274320"/>
            </a:xfrm>
            <a:prstGeom prst="rect">
              <a:avLst/>
            </a:prstGeom>
          </p:spPr>
          <p:txBody>
            <a:bodyPr wrap="none">
              <a:spAutoFit/>
            </a:bodyPr>
            <a:lstStyle/>
            <a:p>
              <a:r>
                <a:rPr altLang="zh-CN" kern="100" lang="zh-CN" sz="1200">
                  <a:solidFill>
                    <a:schemeClr val="bg1">
                      <a:lumMod val="75000"/>
                    </a:schemeClr>
                  </a:solidFill>
                  <a:latin charset="-122" panose="020b0503020204020204" pitchFamily="34" typeface="微软雅黑"/>
                  <a:ea charset="-122" panose="020b0503020204020204" pitchFamily="34" typeface="微软雅黑"/>
                  <a:cs charset="0" panose="02020603050405020304" pitchFamily="18" typeface="Times New Roman"/>
                </a:rPr>
                <a:t>创新致远</a:t>
              </a:r>
            </a:p>
          </p:txBody>
        </p:sp>
        <p:grpSp>
          <p:nvGrpSpPr>
            <p:cNvPr id="19" name="组合 18"/>
            <p:cNvGrpSpPr/>
            <p:nvPr/>
          </p:nvGrpSpPr>
          <p:grpSpPr>
            <a:xfrm>
              <a:off x="6127407" y="1772735"/>
              <a:ext cx="1012860" cy="1056519"/>
              <a:chOff x="4100513" y="115059"/>
              <a:chExt cx="1012860" cy="1056519"/>
            </a:xfrm>
            <a:solidFill>
              <a:schemeClr val="bg1">
                <a:lumMod val="75000"/>
              </a:schemeClr>
            </a:solidFill>
          </p:grpSpPr>
          <p:cxnSp>
            <p:nvCxnSpPr>
              <p:cNvPr id="20" name="直接连接符 19"/>
              <p:cNvCxnSpPr/>
              <p:nvPr/>
            </p:nvCxnSpPr>
            <p:spPr>
              <a:xfrm flipV="1">
                <a:off x="4100513" y="161076"/>
                <a:ext cx="469155" cy="1010502"/>
              </a:xfrm>
              <a:prstGeom prst="line">
                <a:avLst/>
              </a:prstGeom>
              <a:grpFill/>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1" name="直接连接符 20"/>
              <p:cNvCxnSpPr/>
              <p:nvPr/>
            </p:nvCxnSpPr>
            <p:spPr>
              <a:xfrm>
                <a:off x="4569668" y="161076"/>
                <a:ext cx="452537" cy="0"/>
              </a:xfrm>
              <a:prstGeom prst="line">
                <a:avLst/>
              </a:prstGeom>
              <a:grpFill/>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22" name="椭圆 21"/>
              <p:cNvSpPr/>
              <p:nvPr/>
            </p:nvSpPr>
            <p:spPr>
              <a:xfrm>
                <a:off x="5021339" y="115059"/>
                <a:ext cx="92034" cy="92034"/>
              </a:xfrm>
              <a:prstGeom prst="ellipse">
                <a:avLst/>
              </a:prstGeom>
              <a:grp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grpSp>
        <p:nvGrpSpPr>
          <p:cNvPr id="46" name="组合 45"/>
          <p:cNvGrpSpPr/>
          <p:nvPr/>
        </p:nvGrpSpPr>
        <p:grpSpPr>
          <a:xfrm>
            <a:off x="4176021" y="5074703"/>
            <a:ext cx="2087105" cy="356086"/>
            <a:chOff x="3752940" y="5074703"/>
            <a:chExt cx="2087105" cy="356086"/>
          </a:xfrm>
        </p:grpSpPr>
        <p:sp>
          <p:nvSpPr>
            <p:cNvPr id="10" name="矩形 9"/>
            <p:cNvSpPr/>
            <p:nvPr/>
          </p:nvSpPr>
          <p:spPr>
            <a:xfrm>
              <a:off x="5047566" y="5156469"/>
              <a:ext cx="792480" cy="274320"/>
            </a:xfrm>
            <a:prstGeom prst="rect">
              <a:avLst/>
            </a:prstGeom>
          </p:spPr>
          <p:txBody>
            <a:bodyPr wrap="none">
              <a:spAutoFit/>
            </a:bodyPr>
            <a:lstStyle/>
            <a:p>
              <a:r>
                <a:rPr altLang="zh-CN" kern="100" lang="zh-CN" sz="1200">
                  <a:solidFill>
                    <a:schemeClr val="bg1">
                      <a:lumMod val="75000"/>
                    </a:schemeClr>
                  </a:solidFill>
                  <a:latin charset="-122" panose="020b0503020204020204" pitchFamily="34" typeface="微软雅黑"/>
                  <a:ea charset="-122" panose="020b0503020204020204" pitchFamily="34" typeface="微软雅黑"/>
                  <a:cs charset="0" panose="02020603050405020304" pitchFamily="18" typeface="Times New Roman"/>
                </a:rPr>
                <a:t>追求卓越</a:t>
              </a:r>
            </a:p>
          </p:txBody>
        </p:sp>
        <p:grpSp>
          <p:nvGrpSpPr>
            <p:cNvPr id="40" name="组合 39"/>
            <p:cNvGrpSpPr/>
            <p:nvPr/>
          </p:nvGrpSpPr>
          <p:grpSpPr>
            <a:xfrm>
              <a:off x="3752940" y="5074703"/>
              <a:ext cx="1340642" cy="280189"/>
              <a:chOff x="3752940" y="5074703"/>
              <a:chExt cx="1340642" cy="280189"/>
            </a:xfrm>
            <a:solidFill>
              <a:schemeClr val="bg1">
                <a:lumMod val="75000"/>
              </a:schemeClr>
            </a:solidFill>
          </p:grpSpPr>
          <p:cxnSp>
            <p:nvCxnSpPr>
              <p:cNvPr id="31" name="直接连接符 30"/>
              <p:cNvCxnSpPr/>
              <p:nvPr/>
            </p:nvCxnSpPr>
            <p:spPr>
              <a:xfrm>
                <a:off x="3752940" y="5074703"/>
                <a:ext cx="347573" cy="229738"/>
              </a:xfrm>
              <a:prstGeom prst="line">
                <a:avLst/>
              </a:prstGeom>
              <a:grpFill/>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2" name="直接连接符 31"/>
              <p:cNvCxnSpPr/>
              <p:nvPr/>
            </p:nvCxnSpPr>
            <p:spPr>
              <a:xfrm>
                <a:off x="4103874" y="5304441"/>
                <a:ext cx="902368" cy="0"/>
              </a:xfrm>
              <a:prstGeom prst="line">
                <a:avLst/>
              </a:prstGeom>
              <a:grpFill/>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33" name="椭圆 32"/>
              <p:cNvSpPr/>
              <p:nvPr/>
            </p:nvSpPr>
            <p:spPr>
              <a:xfrm>
                <a:off x="5001548" y="5262858"/>
                <a:ext cx="92034" cy="92034"/>
              </a:xfrm>
              <a:prstGeom prst="ellipse">
                <a:avLst/>
              </a:prstGeom>
              <a:grp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sp>
        <p:nvSpPr>
          <p:cNvPr id="41" name="文本框 40"/>
          <p:cNvSpPr txBox="1"/>
          <p:nvPr/>
        </p:nvSpPr>
        <p:spPr>
          <a:xfrm>
            <a:off x="7471315" y="2438051"/>
            <a:ext cx="4297680" cy="914400"/>
          </a:xfrm>
          <a:prstGeom prst="rect">
            <a:avLst/>
          </a:prstGeom>
          <a:noFill/>
        </p:spPr>
        <p:txBody>
          <a:bodyPr rtlCol="0" wrap="none">
            <a:spAutoFit/>
          </a:bodyPr>
          <a:lstStyle/>
          <a:p>
            <a:r>
              <a:rPr altLang="en-US" lang="zh-CN" smtClean="0" sz="5400">
                <a:solidFill>
                  <a:srgbClr val="AE8A57"/>
                </a:solidFill>
                <a:latin charset="-122" panose="02000000000000000000" pitchFamily="2" typeface="方正正中黑简体"/>
                <a:ea charset="-122" panose="02000000000000000000" pitchFamily="2" typeface="方正正中黑简体"/>
              </a:rPr>
              <a:t>点击输入标题</a:t>
            </a:r>
          </a:p>
        </p:txBody>
      </p:sp>
      <p:sp>
        <p:nvSpPr>
          <p:cNvPr id="42" name="文本框 41"/>
          <p:cNvSpPr txBox="1"/>
          <p:nvPr/>
        </p:nvSpPr>
        <p:spPr>
          <a:xfrm>
            <a:off x="7923849" y="3367446"/>
            <a:ext cx="3840480" cy="579120"/>
          </a:xfrm>
          <a:prstGeom prst="rect">
            <a:avLst/>
          </a:prstGeom>
          <a:noFill/>
        </p:spPr>
        <p:txBody>
          <a:bodyPr rtlCol="0" wrap="none">
            <a:spAutoFit/>
          </a:bodyPr>
          <a:lstStyle/>
          <a:p>
            <a:r>
              <a:rPr altLang="en-US" lang="zh-CN" smtClean="0" sz="3200">
                <a:solidFill>
                  <a:srgbClr val="AE8A57"/>
                </a:solidFill>
                <a:latin charset="-122" panose="02000000000000000000" pitchFamily="2" typeface="方正正中黑简体"/>
                <a:ea charset="-122" panose="02000000000000000000" pitchFamily="2" typeface="方正正中黑简体"/>
              </a:rPr>
              <a:t>点击输入副标题文本</a:t>
            </a:r>
          </a:p>
        </p:txBody>
      </p:sp>
    </p:spTree>
    <p:extLst>
      <p:ext uri="{BB962C8B-B14F-4D97-AF65-F5344CB8AC3E}">
        <p14:creationId val="2683298033"/>
      </p:ext>
    </p:extLst>
  </p:cSld>
  <p:clrMapOvr>
    <a:masterClrMapping/>
  </p:clrMapOvr>
  <p:transition/>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8" name="矩形 17"/>
          <p:cNvSpPr/>
          <p:nvPr/>
        </p:nvSpPr>
        <p:spPr>
          <a:xfrm>
            <a:off x="5090171" y="549261"/>
            <a:ext cx="2011680" cy="640080"/>
          </a:xfrm>
          <a:prstGeom prst="rect">
            <a:avLst/>
          </a:prstGeom>
        </p:spPr>
        <p:txBody>
          <a:bodyPr wrap="none">
            <a:spAutoFit/>
          </a:bodyPr>
          <a:lstStyle/>
          <a:p>
            <a:pPr algn="ctr"/>
            <a:r>
              <a:rPr altLang="en-US" lang="zh-CN" smtClean="0" sz="3600">
                <a:solidFill>
                  <a:schemeClr val="bg1"/>
                </a:solidFill>
                <a:latin charset="-122" panose="02000000000000000000" pitchFamily="2" typeface="方正正准黑简体"/>
                <a:ea charset="-122" panose="02000000000000000000" pitchFamily="2" typeface="方正正准黑简体"/>
              </a:rPr>
              <a:t>优秀团队</a:t>
            </a:r>
          </a:p>
        </p:txBody>
      </p:sp>
      <p:sp>
        <p:nvSpPr>
          <p:cNvPr id="21" name="矩形 20"/>
          <p:cNvSpPr/>
          <p:nvPr/>
        </p:nvSpPr>
        <p:spPr>
          <a:xfrm>
            <a:off x="721895" y="2668415"/>
            <a:ext cx="10940716" cy="1325880"/>
          </a:xfrm>
          <a:prstGeom prst="rect">
            <a:avLst/>
          </a:prstGeom>
        </p:spPr>
        <p:txBody>
          <a:bodyPr wrap="square">
            <a:spAutoFit/>
          </a:bodyPr>
          <a:lstStyle/>
          <a:p>
            <a:pPr algn="ctr">
              <a:lnSpc>
                <a:spcPct val="150000"/>
              </a:lnSpc>
            </a:pPr>
            <a:r>
              <a:rPr altLang="zh-CN" kern="100" lang="zh-CN">
                <a:solidFill>
                  <a:schemeClr val="tx1">
                    <a:lumMod val="75000"/>
                    <a:lumOff val="25000"/>
                  </a:schemeClr>
                </a:solidFill>
                <a:latin charset="-122" panose="020b0503020204020204" pitchFamily="34" typeface="微软雅黑"/>
                <a:ea charset="-122" panose="020b0503020204020204" pitchFamily="34" typeface="微软雅黑"/>
                <a:cs charset="0" panose="02020603050405020304" pitchFamily="18" typeface="Times New Roman"/>
              </a:rPr>
              <a:t> 公司内人才都是从事多年机械加工以及轮毂行业内设计和生产现场工程师，有实战性经验。</a:t>
            </a:r>
          </a:p>
          <a:p>
            <a:pPr algn="ctr">
              <a:lnSpc>
                <a:spcPct val="150000"/>
              </a:lnSpc>
            </a:pPr>
            <a:r>
              <a:rPr altLang="zh-CN" kern="100" lang="zh-CN">
                <a:solidFill>
                  <a:schemeClr val="tx1">
                    <a:lumMod val="75000"/>
                    <a:lumOff val="25000"/>
                  </a:schemeClr>
                </a:solidFill>
                <a:latin charset="-122" panose="020b0503020204020204" pitchFamily="34" typeface="微软雅黑"/>
                <a:ea charset="-122" panose="020b0503020204020204" pitchFamily="34" typeface="微软雅黑"/>
                <a:cs charset="0" panose="02020603050405020304" pitchFamily="18" typeface="Times New Roman"/>
              </a:rPr>
              <a:t>为您设计时便考虑生产过程工艺产生的问题，缩短开发周期，提高良品率。</a:t>
            </a:r>
          </a:p>
          <a:p>
            <a:pPr algn="ctr">
              <a:lnSpc>
                <a:spcPct val="150000"/>
              </a:lnSpc>
            </a:pPr>
            <a:r>
              <a:rPr altLang="zh-CN" kern="100" lang="zh-CN">
                <a:solidFill>
                  <a:schemeClr val="tx1">
                    <a:lumMod val="75000"/>
                    <a:lumOff val="25000"/>
                  </a:schemeClr>
                </a:solidFill>
                <a:latin charset="-122" panose="020b0503020204020204" pitchFamily="34" typeface="微软雅黑"/>
                <a:ea charset="-122" panose="020b0503020204020204" pitchFamily="34" typeface="微软雅黑"/>
                <a:cs charset="0" panose="02020603050405020304" pitchFamily="18" typeface="Times New Roman"/>
              </a:rPr>
              <a:t>并可提供一系列生产工艺解决方案。</a:t>
            </a:r>
          </a:p>
        </p:txBody>
      </p:sp>
    </p:spTree>
    <p:extLst>
      <p:ext uri="{BB962C8B-B14F-4D97-AF65-F5344CB8AC3E}">
        <p14:creationId val="2436127854"/>
      </p:ext>
    </p:extLst>
  </p:cSld>
  <p:clrMapOvr>
    <a:masterClrMapping/>
  </p:clrMapOvr>
  <p:transition/>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6" name="图片 5"/>
          <p:cNvPicPr>
            <a:picLocks noChangeAspect="1"/>
          </p:cNvPicPr>
          <p:nvPr/>
        </p:nvPicPr>
        <p:blipFill>
          <a:blip r:embed="rId2">
            <a:extLst>
              <a:ext uri="{28A0092B-C50C-407E-A947-70E740481C1C}">
                <a14:useLocalDpi val="0"/>
              </a:ext>
            </a:extLst>
          </a:blip>
          <a:srcRect b="24792" t="62708"/>
          <a:stretch>
            <a:fillRect/>
          </a:stretch>
        </p:blipFill>
        <p:spPr>
          <a:xfrm>
            <a:off x="1190066" y="5159625"/>
            <a:ext cx="5673014" cy="1079012"/>
          </a:xfrm>
          <a:prstGeom prst="rect">
            <a:avLst/>
          </a:prstGeom>
        </p:spPr>
      </p:pic>
      <p:pic>
        <p:nvPicPr>
          <p:cNvPr id="2" name="图片 1"/>
          <p:cNvPicPr>
            <a:picLocks noChangeAspect="1"/>
          </p:cNvPicPr>
          <p:nvPr/>
        </p:nvPicPr>
        <p:blipFill>
          <a:blip r:embed="rId3">
            <a:extLst>
              <a:ext uri="{28A0092B-C50C-407E-A947-70E740481C1C}">
                <a14:useLocalDpi/>
              </a:ext>
            </a:extLst>
          </a:blip>
          <a:srcRect b="29375" t="25417"/>
          <a:stretch>
            <a:fillRect/>
          </a:stretch>
        </p:blipFill>
        <p:spPr>
          <a:xfrm>
            <a:off x="123043" y="498879"/>
            <a:ext cx="7807060" cy="5370426"/>
          </a:xfrm>
          <a:prstGeom prst="rect">
            <a:avLst/>
          </a:prstGeom>
        </p:spPr>
      </p:pic>
      <p:sp>
        <p:nvSpPr>
          <p:cNvPr id="7" name="文本框 6"/>
          <p:cNvSpPr txBox="1"/>
          <p:nvPr/>
        </p:nvSpPr>
        <p:spPr>
          <a:xfrm>
            <a:off x="2143666" y="2891704"/>
            <a:ext cx="1142325" cy="579120"/>
          </a:xfrm>
          <a:prstGeom prst="rect">
            <a:avLst/>
          </a:prstGeom>
          <a:noFill/>
        </p:spPr>
        <p:txBody>
          <a:bodyPr rtlCol="0" wrap="none">
            <a:spAutoFit/>
          </a:bodyPr>
          <a:lstStyle/>
          <a:p>
            <a:r>
              <a:rPr altLang="zh-CN" lang="en-US" smtClean="0" sz="3200">
                <a:solidFill>
                  <a:srgbClr val="AE8A57"/>
                </a:solidFill>
              </a:rPr>
              <a:t>LOGO</a:t>
            </a:r>
          </a:p>
        </p:txBody>
      </p:sp>
      <p:grpSp>
        <p:nvGrpSpPr>
          <p:cNvPr id="45" name="组合 44"/>
          <p:cNvGrpSpPr/>
          <p:nvPr/>
        </p:nvGrpSpPr>
        <p:grpSpPr>
          <a:xfrm>
            <a:off x="4523594" y="790427"/>
            <a:ext cx="2026894" cy="381148"/>
            <a:chOff x="4100513" y="790427"/>
            <a:chExt cx="2026894" cy="381148"/>
          </a:xfrm>
        </p:grpSpPr>
        <p:sp>
          <p:nvSpPr>
            <p:cNvPr id="8" name="矩形 7"/>
            <p:cNvSpPr/>
            <p:nvPr/>
          </p:nvSpPr>
          <p:spPr>
            <a:xfrm>
              <a:off x="5327188" y="790427"/>
              <a:ext cx="792480" cy="274320"/>
            </a:xfrm>
            <a:prstGeom prst="rect">
              <a:avLst/>
            </a:prstGeom>
          </p:spPr>
          <p:txBody>
            <a:bodyPr wrap="none">
              <a:spAutoFit/>
            </a:bodyPr>
            <a:lstStyle/>
            <a:p>
              <a:r>
                <a:rPr altLang="zh-CN" kern="100" lang="zh-CN" sz="1200">
                  <a:solidFill>
                    <a:schemeClr val="bg1">
                      <a:lumMod val="75000"/>
                    </a:schemeClr>
                  </a:solidFill>
                  <a:latin charset="-122" panose="020b0503020204020204" pitchFamily="34" typeface="微软雅黑"/>
                  <a:ea charset="-122" panose="020b0503020204020204" pitchFamily="34" typeface="微软雅黑"/>
                  <a:cs charset="0" panose="02020603050405020304" pitchFamily="18" typeface="Times New Roman"/>
                </a:rPr>
                <a:t>诚信立足</a:t>
              </a:r>
            </a:p>
          </p:txBody>
        </p:sp>
        <p:grpSp>
          <p:nvGrpSpPr>
            <p:cNvPr id="18" name="组合 17"/>
            <p:cNvGrpSpPr/>
            <p:nvPr/>
          </p:nvGrpSpPr>
          <p:grpSpPr>
            <a:xfrm>
              <a:off x="4100513" y="887105"/>
              <a:ext cx="1258599" cy="284470"/>
              <a:chOff x="4100513" y="887105"/>
              <a:chExt cx="1258599" cy="284470"/>
            </a:xfrm>
            <a:solidFill>
              <a:schemeClr val="bg1">
                <a:lumMod val="75000"/>
              </a:schemeClr>
            </a:solidFill>
          </p:grpSpPr>
          <p:cxnSp>
            <p:nvCxnSpPr>
              <p:cNvPr id="12" name="直接连接符 11"/>
              <p:cNvCxnSpPr/>
              <p:nvPr/>
            </p:nvCxnSpPr>
            <p:spPr>
              <a:xfrm flipV="1">
                <a:off x="4100513" y="928688"/>
                <a:ext cx="242887" cy="242887"/>
              </a:xfrm>
              <a:prstGeom prst="line">
                <a:avLst/>
              </a:prstGeom>
              <a:grpFill/>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p:nvCxnSpPr>
            <p:spPr>
              <a:xfrm>
                <a:off x="4343400" y="928688"/>
                <a:ext cx="902368" cy="0"/>
              </a:xfrm>
              <a:prstGeom prst="line">
                <a:avLst/>
              </a:prstGeom>
              <a:grpFill/>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5" name="椭圆 14"/>
              <p:cNvSpPr/>
              <p:nvPr/>
            </p:nvSpPr>
            <p:spPr>
              <a:xfrm>
                <a:off x="5267078" y="887105"/>
                <a:ext cx="92034" cy="92034"/>
              </a:xfrm>
              <a:prstGeom prst="ellipse">
                <a:avLst/>
              </a:prstGeom>
              <a:grp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grpSp>
        <p:nvGrpSpPr>
          <p:cNvPr id="44" name="组合 43"/>
          <p:cNvGrpSpPr/>
          <p:nvPr/>
        </p:nvGrpSpPr>
        <p:grpSpPr>
          <a:xfrm>
            <a:off x="6550488" y="1680252"/>
            <a:ext cx="1773472" cy="1149002"/>
            <a:chOff x="6127407" y="1680252"/>
            <a:chExt cx="1773472" cy="1149002"/>
          </a:xfrm>
        </p:grpSpPr>
        <p:sp>
          <p:nvSpPr>
            <p:cNvPr id="9" name="矩形 8"/>
            <p:cNvSpPr/>
            <p:nvPr/>
          </p:nvSpPr>
          <p:spPr>
            <a:xfrm>
              <a:off x="7100661" y="1680253"/>
              <a:ext cx="792480" cy="274320"/>
            </a:xfrm>
            <a:prstGeom prst="rect">
              <a:avLst/>
            </a:prstGeom>
          </p:spPr>
          <p:txBody>
            <a:bodyPr wrap="none">
              <a:spAutoFit/>
            </a:bodyPr>
            <a:lstStyle/>
            <a:p>
              <a:r>
                <a:rPr altLang="zh-CN" kern="100" lang="zh-CN" sz="1200">
                  <a:solidFill>
                    <a:schemeClr val="bg1">
                      <a:lumMod val="75000"/>
                    </a:schemeClr>
                  </a:solidFill>
                  <a:latin charset="-122" panose="020b0503020204020204" pitchFamily="34" typeface="微软雅黑"/>
                  <a:ea charset="-122" panose="020b0503020204020204" pitchFamily="34" typeface="微软雅黑"/>
                  <a:cs charset="0" panose="02020603050405020304" pitchFamily="18" typeface="Times New Roman"/>
                </a:rPr>
                <a:t>创新致远</a:t>
              </a:r>
            </a:p>
          </p:txBody>
        </p:sp>
        <p:grpSp>
          <p:nvGrpSpPr>
            <p:cNvPr id="19" name="组合 18"/>
            <p:cNvGrpSpPr/>
            <p:nvPr/>
          </p:nvGrpSpPr>
          <p:grpSpPr>
            <a:xfrm>
              <a:off x="6127407" y="1772735"/>
              <a:ext cx="1012860" cy="1056519"/>
              <a:chOff x="4100513" y="115059"/>
              <a:chExt cx="1012860" cy="1056519"/>
            </a:xfrm>
            <a:solidFill>
              <a:schemeClr val="bg1">
                <a:lumMod val="75000"/>
              </a:schemeClr>
            </a:solidFill>
          </p:grpSpPr>
          <p:cxnSp>
            <p:nvCxnSpPr>
              <p:cNvPr id="20" name="直接连接符 19"/>
              <p:cNvCxnSpPr/>
              <p:nvPr/>
            </p:nvCxnSpPr>
            <p:spPr>
              <a:xfrm flipV="1">
                <a:off x="4100513" y="161076"/>
                <a:ext cx="469155" cy="1010502"/>
              </a:xfrm>
              <a:prstGeom prst="line">
                <a:avLst/>
              </a:prstGeom>
              <a:grpFill/>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1" name="直接连接符 20"/>
              <p:cNvCxnSpPr/>
              <p:nvPr/>
            </p:nvCxnSpPr>
            <p:spPr>
              <a:xfrm>
                <a:off x="4569668" y="161076"/>
                <a:ext cx="452537" cy="0"/>
              </a:xfrm>
              <a:prstGeom prst="line">
                <a:avLst/>
              </a:prstGeom>
              <a:grpFill/>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22" name="椭圆 21"/>
              <p:cNvSpPr/>
              <p:nvPr/>
            </p:nvSpPr>
            <p:spPr>
              <a:xfrm>
                <a:off x="5021339" y="115059"/>
                <a:ext cx="92034" cy="92034"/>
              </a:xfrm>
              <a:prstGeom prst="ellipse">
                <a:avLst/>
              </a:prstGeom>
              <a:grp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grpSp>
        <p:nvGrpSpPr>
          <p:cNvPr id="46" name="组合 45"/>
          <p:cNvGrpSpPr/>
          <p:nvPr/>
        </p:nvGrpSpPr>
        <p:grpSpPr>
          <a:xfrm>
            <a:off x="4176021" y="5074703"/>
            <a:ext cx="2094844" cy="358765"/>
            <a:chOff x="3752940" y="5074703"/>
            <a:chExt cx="2094844" cy="358765"/>
          </a:xfrm>
        </p:grpSpPr>
        <p:sp>
          <p:nvSpPr>
            <p:cNvPr id="10" name="矩形 9"/>
            <p:cNvSpPr/>
            <p:nvPr/>
          </p:nvSpPr>
          <p:spPr>
            <a:xfrm>
              <a:off x="5047566" y="5156469"/>
              <a:ext cx="792480" cy="274320"/>
            </a:xfrm>
            <a:prstGeom prst="rect">
              <a:avLst/>
            </a:prstGeom>
          </p:spPr>
          <p:txBody>
            <a:bodyPr wrap="none">
              <a:spAutoFit/>
            </a:bodyPr>
            <a:lstStyle/>
            <a:p>
              <a:r>
                <a:rPr altLang="zh-CN" kern="100" lang="zh-CN" sz="1200">
                  <a:solidFill>
                    <a:schemeClr val="bg1">
                      <a:lumMod val="75000"/>
                    </a:schemeClr>
                  </a:solidFill>
                  <a:latin charset="-122" panose="020b0503020204020204" pitchFamily="34" typeface="微软雅黑"/>
                  <a:ea charset="-122" panose="020b0503020204020204" pitchFamily="34" typeface="微软雅黑"/>
                  <a:cs charset="0" panose="02020603050405020304" pitchFamily="18" typeface="Times New Roman"/>
                </a:rPr>
                <a:t>追求卓越</a:t>
              </a:r>
            </a:p>
          </p:txBody>
        </p:sp>
        <p:grpSp>
          <p:nvGrpSpPr>
            <p:cNvPr id="40" name="组合 39"/>
            <p:cNvGrpSpPr/>
            <p:nvPr/>
          </p:nvGrpSpPr>
          <p:grpSpPr>
            <a:xfrm>
              <a:off x="3752940" y="5074703"/>
              <a:ext cx="1340642" cy="280189"/>
              <a:chOff x="3752940" y="5074703"/>
              <a:chExt cx="1340642" cy="280189"/>
            </a:xfrm>
            <a:solidFill>
              <a:schemeClr val="bg1">
                <a:lumMod val="75000"/>
              </a:schemeClr>
            </a:solidFill>
          </p:grpSpPr>
          <p:cxnSp>
            <p:nvCxnSpPr>
              <p:cNvPr id="31" name="直接连接符 30"/>
              <p:cNvCxnSpPr/>
              <p:nvPr/>
            </p:nvCxnSpPr>
            <p:spPr>
              <a:xfrm>
                <a:off x="3752940" y="5074703"/>
                <a:ext cx="347573" cy="229738"/>
              </a:xfrm>
              <a:prstGeom prst="line">
                <a:avLst/>
              </a:prstGeom>
              <a:grpFill/>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2" name="直接连接符 31"/>
              <p:cNvCxnSpPr/>
              <p:nvPr/>
            </p:nvCxnSpPr>
            <p:spPr>
              <a:xfrm>
                <a:off x="4103874" y="5304441"/>
                <a:ext cx="902368" cy="0"/>
              </a:xfrm>
              <a:prstGeom prst="line">
                <a:avLst/>
              </a:prstGeom>
              <a:grpFill/>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33" name="椭圆 32"/>
              <p:cNvSpPr/>
              <p:nvPr/>
            </p:nvSpPr>
            <p:spPr>
              <a:xfrm>
                <a:off x="5001548" y="5262858"/>
                <a:ext cx="92034" cy="92034"/>
              </a:xfrm>
              <a:prstGeom prst="ellipse">
                <a:avLst/>
              </a:prstGeom>
              <a:grp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sp>
        <p:nvSpPr>
          <p:cNvPr id="41" name="文本框 40"/>
          <p:cNvSpPr txBox="1"/>
          <p:nvPr/>
        </p:nvSpPr>
        <p:spPr>
          <a:xfrm>
            <a:off x="8884884" y="2438051"/>
            <a:ext cx="2926080" cy="914400"/>
          </a:xfrm>
          <a:prstGeom prst="rect">
            <a:avLst/>
          </a:prstGeom>
          <a:noFill/>
        </p:spPr>
        <p:txBody>
          <a:bodyPr rtlCol="0" wrap="none">
            <a:spAutoFit/>
          </a:bodyPr>
          <a:lstStyle/>
          <a:p>
            <a:pPr algn="r"/>
            <a:r>
              <a:rPr altLang="en-US" lang="zh-CN" smtClean="0" sz="5400">
                <a:solidFill>
                  <a:srgbClr val="AE8A57"/>
                </a:solidFill>
                <a:latin charset="-122" panose="02000000000000000000" pitchFamily="2" typeface="方正正中黑简体"/>
                <a:ea charset="-122" panose="02000000000000000000" pitchFamily="2" typeface="方正正中黑简体"/>
              </a:rPr>
              <a:t>感谢观看</a:t>
            </a:r>
          </a:p>
        </p:txBody>
      </p:sp>
      <p:sp>
        <p:nvSpPr>
          <p:cNvPr id="42" name="文本框 41"/>
          <p:cNvSpPr txBox="1"/>
          <p:nvPr/>
        </p:nvSpPr>
        <p:spPr>
          <a:xfrm>
            <a:off x="10399756" y="3367446"/>
            <a:ext cx="1402080" cy="579120"/>
          </a:xfrm>
          <a:prstGeom prst="rect">
            <a:avLst/>
          </a:prstGeom>
          <a:noFill/>
        </p:spPr>
        <p:txBody>
          <a:bodyPr rtlCol="0" wrap="none">
            <a:spAutoFit/>
          </a:bodyPr>
          <a:lstStyle/>
          <a:p>
            <a:pPr algn="r"/>
            <a:r>
              <a:rPr altLang="zh-CN" lang="en-US" smtClean="0" sz="3200">
                <a:solidFill>
                  <a:srgbClr val="AE8A57"/>
                </a:solidFill>
                <a:latin charset="-122" panose="02000000000000000000" pitchFamily="2" typeface="方正正中黑简体"/>
                <a:ea charset="-122" panose="02000000000000000000" pitchFamily="2" typeface="方正正中黑简体"/>
              </a:rPr>
              <a:t>THANKS</a:t>
            </a:r>
          </a:p>
        </p:txBody>
      </p:sp>
    </p:spTree>
    <p:extLst>
      <p:ext uri="{BB962C8B-B14F-4D97-AF65-F5344CB8AC3E}">
        <p14:creationId val="972209351"/>
      </p:ext>
    </p:extLst>
  </p:cSld>
  <p:clrMapOvr>
    <a:masterClrMapping/>
  </p:clrMapOvr>
  <p:transition/>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8" name="文本框 7"/>
          <p:cNvSpPr txBox="1"/>
          <p:nvPr/>
        </p:nvSpPr>
        <p:spPr>
          <a:xfrm>
            <a:off x="5311170" y="400703"/>
            <a:ext cx="1554480" cy="914400"/>
          </a:xfrm>
          <a:prstGeom prst="rect">
            <a:avLst/>
          </a:prstGeom>
          <a:noFill/>
        </p:spPr>
        <p:txBody>
          <a:bodyPr rtlCol="0" wrap="none">
            <a:spAutoFit/>
          </a:bodyPr>
          <a:lstStyle/>
          <a:p>
            <a:r>
              <a:rPr altLang="en-US" lang="zh-CN" smtClean="0" sz="5400">
                <a:solidFill>
                  <a:schemeClr val="tx1">
                    <a:lumMod val="65000"/>
                    <a:lumOff val="35000"/>
                  </a:schemeClr>
                </a:solidFill>
                <a:latin charset="-122" panose="02000000000000000000" pitchFamily="2" typeface="方正正中黑简体"/>
                <a:ea charset="-122" panose="02000000000000000000" pitchFamily="2" typeface="方正正中黑简体"/>
              </a:rPr>
              <a:t>目录</a:t>
            </a:r>
          </a:p>
        </p:txBody>
      </p:sp>
      <p:sp>
        <p:nvSpPr>
          <p:cNvPr id="4" name="KSO_Shape"/>
          <p:cNvSpPr/>
          <p:nvPr/>
        </p:nvSpPr>
        <p:spPr bwMode="auto">
          <a:xfrm>
            <a:off x="3232204" y="2522829"/>
            <a:ext cx="1452092" cy="1430311"/>
          </a:xfrm>
          <a:custGeom>
            <a:gdLst>
              <a:gd fmla="*/ 578881 w 2443615" name="T0"/>
              <a:gd fmla="*/ 210056 h 2406492" name="T1"/>
              <a:gd fmla="*/ 209403 w 2443615" name="T2"/>
              <a:gd fmla="*/ 579678 h 2406492" name="T3"/>
              <a:gd fmla="*/ 578881 w 2443615" name="T4"/>
              <a:gd fmla="*/ 949300 h 2406492" name="T5"/>
              <a:gd fmla="*/ 948359 w 2443615" name="T6"/>
              <a:gd fmla="*/ 579678 h 2406492" name="T7"/>
              <a:gd fmla="*/ 578881 w 2443615" name="T8"/>
              <a:gd fmla="*/ 210056 h 2406492" name="T9"/>
              <a:gd fmla="*/ 531473 w 2443615" name="T10"/>
              <a:gd fmla="*/ 0 h 2406492" name="T11"/>
              <a:gd fmla="*/ 626289 w 2443615" name="T12"/>
              <a:gd fmla="*/ 0 h 2406492" name="T13"/>
              <a:gd fmla="*/ 646896 w 2443615" name="T14"/>
              <a:gd fmla="*/ 116931 h 2406492" name="T15"/>
              <a:gd fmla="*/ 824112 w 2443615" name="T16"/>
              <a:gd fmla="*/ 181457 h 2406492" name="T17"/>
              <a:gd fmla="*/ 915030 w 2443615" name="T18"/>
              <a:gd fmla="*/ 105134 h 2406492" name="T19"/>
              <a:gd fmla="*/ 987663 w 2443615" name="T20"/>
              <a:gd fmla="*/ 166105 h 2406492" name="T21"/>
              <a:gd fmla="*/ 928315 w 2443615" name="T22"/>
              <a:gd fmla="*/ 268929 h 2406492" name="T23"/>
              <a:gd fmla="*/ 1022610 w 2443615" name="T24"/>
              <a:gd fmla="*/ 432315 h 2406492" name="T25"/>
              <a:gd fmla="*/ 1141298 w 2443615" name="T26"/>
              <a:gd fmla="*/ 432312 h 2406492" name="T27"/>
              <a:gd fmla="*/ 1157762 w 2443615" name="T28"/>
              <a:gd fmla="*/ 525724 h 2406492" name="T29"/>
              <a:gd fmla="*/ 1046231 w 2443615" name="T30"/>
              <a:gd fmla="*/ 566331 h 2406492" name="T31"/>
              <a:gd fmla="*/ 1013483 w 2443615" name="T32"/>
              <a:gd fmla="*/ 752127 h 2406492" name="T33"/>
              <a:gd fmla="*/ 1104405 w 2443615" name="T34"/>
              <a:gd fmla="*/ 828445 h 2406492" name="T35"/>
              <a:gd fmla="*/ 1056998 w 2443615" name="T36"/>
              <a:gd fmla="*/ 910590 h 2406492" name="T37"/>
              <a:gd fmla="*/ 945469 w 2443615" name="T38"/>
              <a:gd fmla="*/ 869977 h 2406492" name="T39"/>
              <a:gd fmla="*/ 801001 w 2443615" name="T40"/>
              <a:gd fmla="*/ 991247 h 2406492" name="T41"/>
              <a:gd fmla="*/ 821615 w 2443615" name="T42"/>
              <a:gd fmla="*/ 1108177 h 2406492" name="T43"/>
              <a:gd fmla="*/ 732517 w 2443615" name="T44"/>
              <a:gd fmla="*/ 1140619 h 2406492" name="T45"/>
              <a:gd fmla="*/ 673175 w 2443615" name="T46"/>
              <a:gd fmla="*/ 1037791 h 2406492" name="T47"/>
              <a:gd fmla="*/ 484586 w 2443615" name="T48"/>
              <a:gd fmla="*/ 1037791 h 2406492" name="T49"/>
              <a:gd fmla="*/ 425246 w 2443615" name="T50"/>
              <a:gd fmla="*/ 1140619 h 2406492" name="T51"/>
              <a:gd fmla="*/ 336148 w 2443615" name="T52"/>
              <a:gd fmla="*/ 1108177 h 2406492" name="T53"/>
              <a:gd fmla="*/ 356761 w 2443615" name="T54"/>
              <a:gd fmla="*/ 991247 h 2406492" name="T55"/>
              <a:gd fmla="*/ 212294 w 2443615" name="T56"/>
              <a:gd fmla="*/ 869977 h 2406492" name="T57"/>
              <a:gd fmla="*/ 100765 w 2443615" name="T58"/>
              <a:gd fmla="*/ 910590 h 2406492" name="T59"/>
              <a:gd fmla="*/ 53357 w 2443615" name="T60"/>
              <a:gd fmla="*/ 828445 h 2406492" name="T61"/>
              <a:gd fmla="*/ 144279 w 2443615" name="T62"/>
              <a:gd fmla="*/ 752127 h 2406492" name="T63"/>
              <a:gd fmla="*/ 111531 w 2443615" name="T64"/>
              <a:gd fmla="*/ 566331 h 2406492" name="T65"/>
              <a:gd fmla="*/ 0 w 2443615" name="T66"/>
              <a:gd fmla="*/ 525724 h 2406492" name="T67"/>
              <a:gd fmla="*/ 16464 w 2443615" name="T68"/>
              <a:gd fmla="*/ 432312 h 2406492" name="T69"/>
              <a:gd fmla="*/ 135152 w 2443615" name="T70"/>
              <a:gd fmla="*/ 432315 h 2406492" name="T71"/>
              <a:gd fmla="*/ 229447 w 2443615" name="T72"/>
              <a:gd fmla="*/ 268929 h 2406492" name="T73"/>
              <a:gd fmla="*/ 170100 w 2443615" name="T74"/>
              <a:gd fmla="*/ 166105 h 2406492" name="T75"/>
              <a:gd fmla="*/ 242733 w 2443615" name="T76"/>
              <a:gd fmla="*/ 105134 h 2406492" name="T77"/>
              <a:gd fmla="*/ 333651 w 2443615" name="T78"/>
              <a:gd fmla="*/ 181457 h 2406492" name="T79"/>
              <a:gd fmla="*/ 510866 w 2443615" name="T80"/>
              <a:gd fmla="*/ 116931 h 2406492"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b="b" l="0" r="r" t="0"/>
            <a:pathLst>
              <a:path h="2406492" w="2443615">
                <a:moveTo>
                  <a:pt x="1221807" y="443178"/>
                </a:moveTo>
                <a:cubicBezTo>
                  <a:pt x="791117" y="443178"/>
                  <a:pt x="441973" y="792322"/>
                  <a:pt x="441973" y="1223012"/>
                </a:cubicBezTo>
                <a:cubicBezTo>
                  <a:pt x="441973" y="1653702"/>
                  <a:pt x="791117" y="2002846"/>
                  <a:pt x="1221807" y="2002846"/>
                </a:cubicBezTo>
                <a:cubicBezTo>
                  <a:pt x="1652497" y="2002846"/>
                  <a:pt x="2001641" y="1653702"/>
                  <a:pt x="2001641" y="1223012"/>
                </a:cubicBezTo>
                <a:cubicBezTo>
                  <a:pt x="2001641" y="792322"/>
                  <a:pt x="1652497" y="443178"/>
                  <a:pt x="1221807" y="443178"/>
                </a:cubicBezTo>
                <a:close/>
                <a:moveTo>
                  <a:pt x="1121747" y="0"/>
                </a:moveTo>
                <a:lnTo>
                  <a:pt x="1321868" y="0"/>
                </a:lnTo>
                <a:lnTo>
                  <a:pt x="1365362" y="246702"/>
                </a:lnTo>
                <a:cubicBezTo>
                  <a:pt x="1497994" y="266203"/>
                  <a:pt x="1625261" y="312525"/>
                  <a:pt x="1739400" y="382840"/>
                </a:cubicBezTo>
                <a:lnTo>
                  <a:pt x="1931295" y="221813"/>
                </a:lnTo>
                <a:lnTo>
                  <a:pt x="2084596" y="350449"/>
                </a:lnTo>
                <a:lnTo>
                  <a:pt x="1959337" y="567390"/>
                </a:lnTo>
                <a:cubicBezTo>
                  <a:pt x="2048403" y="667584"/>
                  <a:pt x="2116120" y="784874"/>
                  <a:pt x="2158357" y="912104"/>
                </a:cubicBezTo>
                <a:lnTo>
                  <a:pt x="2408865" y="912098"/>
                </a:lnTo>
                <a:lnTo>
                  <a:pt x="2443615" y="1109179"/>
                </a:lnTo>
                <a:lnTo>
                  <a:pt x="2208214" y="1194851"/>
                </a:lnTo>
                <a:cubicBezTo>
                  <a:pt x="2212040" y="1328854"/>
                  <a:pt x="2188522" y="1462233"/>
                  <a:pt x="2139095" y="1586846"/>
                </a:cubicBezTo>
                <a:lnTo>
                  <a:pt x="2330998" y="1747864"/>
                </a:lnTo>
                <a:lnTo>
                  <a:pt x="2230938" y="1921175"/>
                </a:lnTo>
                <a:lnTo>
                  <a:pt x="1995541" y="1835490"/>
                </a:lnTo>
                <a:cubicBezTo>
                  <a:pt x="1912336" y="1940602"/>
                  <a:pt x="1808586" y="2027658"/>
                  <a:pt x="1690623" y="2091346"/>
                </a:cubicBezTo>
                <a:lnTo>
                  <a:pt x="1734130" y="2338046"/>
                </a:lnTo>
                <a:lnTo>
                  <a:pt x="1546077" y="2406492"/>
                </a:lnTo>
                <a:lnTo>
                  <a:pt x="1420828" y="2189544"/>
                </a:lnTo>
                <a:cubicBezTo>
                  <a:pt x="1289525" y="2216580"/>
                  <a:pt x="1154089" y="2216580"/>
                  <a:pt x="1022786" y="2189544"/>
                </a:cubicBezTo>
                <a:lnTo>
                  <a:pt x="897539" y="2406492"/>
                </a:lnTo>
                <a:lnTo>
                  <a:pt x="709486" y="2338046"/>
                </a:lnTo>
                <a:lnTo>
                  <a:pt x="752993" y="2091346"/>
                </a:lnTo>
                <a:cubicBezTo>
                  <a:pt x="635030" y="2027658"/>
                  <a:pt x="531280" y="1940601"/>
                  <a:pt x="448076" y="1835490"/>
                </a:cubicBezTo>
                <a:lnTo>
                  <a:pt x="212678" y="1921175"/>
                </a:lnTo>
                <a:lnTo>
                  <a:pt x="112617" y="1747864"/>
                </a:lnTo>
                <a:lnTo>
                  <a:pt x="304520" y="1586846"/>
                </a:lnTo>
                <a:cubicBezTo>
                  <a:pt x="255094" y="1462233"/>
                  <a:pt x="231575" y="1328854"/>
                  <a:pt x="235401" y="1194851"/>
                </a:cubicBezTo>
                <a:lnTo>
                  <a:pt x="0" y="1109179"/>
                </a:lnTo>
                <a:lnTo>
                  <a:pt x="34750" y="912098"/>
                </a:lnTo>
                <a:lnTo>
                  <a:pt x="285257" y="912104"/>
                </a:lnTo>
                <a:cubicBezTo>
                  <a:pt x="327494" y="784874"/>
                  <a:pt x="395211" y="667583"/>
                  <a:pt x="484278" y="567390"/>
                </a:cubicBezTo>
                <a:lnTo>
                  <a:pt x="359019" y="350449"/>
                </a:lnTo>
                <a:lnTo>
                  <a:pt x="512321" y="221813"/>
                </a:lnTo>
                <a:lnTo>
                  <a:pt x="704216" y="382840"/>
                </a:lnTo>
                <a:cubicBezTo>
                  <a:pt x="818353" y="312525"/>
                  <a:pt x="945621" y="266204"/>
                  <a:pt x="1078253" y="246702"/>
                </a:cubicBezTo>
                <a:lnTo>
                  <a:pt x="1121747" y="0"/>
                </a:lnTo>
                <a:close/>
              </a:path>
            </a:pathLst>
          </a:custGeom>
          <a:gradFill flip="none" rotWithShape="1">
            <a:gsLst>
              <a:gs pos="100000">
                <a:srgbClr val="AE8A57"/>
              </a:gs>
              <a:gs pos="46000">
                <a:srgbClr val="DCBC7C"/>
              </a:gs>
              <a:gs pos="0">
                <a:schemeClr val="bg1"/>
              </a:gs>
            </a:gsLst>
            <a:path path="circle">
              <a:fillToRect b="50000" l="50000" r="50000" t="50000"/>
            </a:path>
          </a:gradFill>
          <a:ln>
            <a:noFill/>
          </a:ln>
        </p:spPr>
        <p:txBody>
          <a:bodyPr anchor="ctr" bIns="614746" lIns="501445" rIns="501445" tIns="575655"/>
          <a:lstStyle/>
          <a:p>
            <a:r>
              <a:rPr altLang="zh-CN" lang="en-US" smtClean="0" sz="3200">
                <a:solidFill>
                  <a:srgbClr val="AE8A57"/>
                </a:solidFill>
              </a:rPr>
              <a:t>01</a:t>
            </a:r>
          </a:p>
        </p:txBody>
      </p:sp>
      <p:sp>
        <p:nvSpPr>
          <p:cNvPr id="5" name="KSO_Shape"/>
          <p:cNvSpPr/>
          <p:nvPr/>
        </p:nvSpPr>
        <p:spPr bwMode="auto">
          <a:xfrm>
            <a:off x="4659216" y="2275457"/>
            <a:ext cx="1452092" cy="1430311"/>
          </a:xfrm>
          <a:custGeom>
            <a:gdLst>
              <a:gd fmla="*/ 578881 w 2443615" name="T0"/>
              <a:gd fmla="*/ 210056 h 2406492" name="T1"/>
              <a:gd fmla="*/ 209403 w 2443615" name="T2"/>
              <a:gd fmla="*/ 579678 h 2406492" name="T3"/>
              <a:gd fmla="*/ 578881 w 2443615" name="T4"/>
              <a:gd fmla="*/ 949300 h 2406492" name="T5"/>
              <a:gd fmla="*/ 948359 w 2443615" name="T6"/>
              <a:gd fmla="*/ 579678 h 2406492" name="T7"/>
              <a:gd fmla="*/ 578881 w 2443615" name="T8"/>
              <a:gd fmla="*/ 210056 h 2406492" name="T9"/>
              <a:gd fmla="*/ 531473 w 2443615" name="T10"/>
              <a:gd fmla="*/ 0 h 2406492" name="T11"/>
              <a:gd fmla="*/ 626289 w 2443615" name="T12"/>
              <a:gd fmla="*/ 0 h 2406492" name="T13"/>
              <a:gd fmla="*/ 646896 w 2443615" name="T14"/>
              <a:gd fmla="*/ 116931 h 2406492" name="T15"/>
              <a:gd fmla="*/ 824112 w 2443615" name="T16"/>
              <a:gd fmla="*/ 181457 h 2406492" name="T17"/>
              <a:gd fmla="*/ 915030 w 2443615" name="T18"/>
              <a:gd fmla="*/ 105134 h 2406492" name="T19"/>
              <a:gd fmla="*/ 987663 w 2443615" name="T20"/>
              <a:gd fmla="*/ 166105 h 2406492" name="T21"/>
              <a:gd fmla="*/ 928315 w 2443615" name="T22"/>
              <a:gd fmla="*/ 268929 h 2406492" name="T23"/>
              <a:gd fmla="*/ 1022610 w 2443615" name="T24"/>
              <a:gd fmla="*/ 432315 h 2406492" name="T25"/>
              <a:gd fmla="*/ 1141298 w 2443615" name="T26"/>
              <a:gd fmla="*/ 432312 h 2406492" name="T27"/>
              <a:gd fmla="*/ 1157762 w 2443615" name="T28"/>
              <a:gd fmla="*/ 525724 h 2406492" name="T29"/>
              <a:gd fmla="*/ 1046231 w 2443615" name="T30"/>
              <a:gd fmla="*/ 566331 h 2406492" name="T31"/>
              <a:gd fmla="*/ 1013483 w 2443615" name="T32"/>
              <a:gd fmla="*/ 752127 h 2406492" name="T33"/>
              <a:gd fmla="*/ 1104405 w 2443615" name="T34"/>
              <a:gd fmla="*/ 828445 h 2406492" name="T35"/>
              <a:gd fmla="*/ 1056998 w 2443615" name="T36"/>
              <a:gd fmla="*/ 910590 h 2406492" name="T37"/>
              <a:gd fmla="*/ 945469 w 2443615" name="T38"/>
              <a:gd fmla="*/ 869977 h 2406492" name="T39"/>
              <a:gd fmla="*/ 801001 w 2443615" name="T40"/>
              <a:gd fmla="*/ 991247 h 2406492" name="T41"/>
              <a:gd fmla="*/ 821615 w 2443615" name="T42"/>
              <a:gd fmla="*/ 1108177 h 2406492" name="T43"/>
              <a:gd fmla="*/ 732517 w 2443615" name="T44"/>
              <a:gd fmla="*/ 1140619 h 2406492" name="T45"/>
              <a:gd fmla="*/ 673175 w 2443615" name="T46"/>
              <a:gd fmla="*/ 1037791 h 2406492" name="T47"/>
              <a:gd fmla="*/ 484586 w 2443615" name="T48"/>
              <a:gd fmla="*/ 1037791 h 2406492" name="T49"/>
              <a:gd fmla="*/ 425246 w 2443615" name="T50"/>
              <a:gd fmla="*/ 1140619 h 2406492" name="T51"/>
              <a:gd fmla="*/ 336148 w 2443615" name="T52"/>
              <a:gd fmla="*/ 1108177 h 2406492" name="T53"/>
              <a:gd fmla="*/ 356761 w 2443615" name="T54"/>
              <a:gd fmla="*/ 991247 h 2406492" name="T55"/>
              <a:gd fmla="*/ 212294 w 2443615" name="T56"/>
              <a:gd fmla="*/ 869977 h 2406492" name="T57"/>
              <a:gd fmla="*/ 100765 w 2443615" name="T58"/>
              <a:gd fmla="*/ 910590 h 2406492" name="T59"/>
              <a:gd fmla="*/ 53357 w 2443615" name="T60"/>
              <a:gd fmla="*/ 828445 h 2406492" name="T61"/>
              <a:gd fmla="*/ 144279 w 2443615" name="T62"/>
              <a:gd fmla="*/ 752127 h 2406492" name="T63"/>
              <a:gd fmla="*/ 111531 w 2443615" name="T64"/>
              <a:gd fmla="*/ 566331 h 2406492" name="T65"/>
              <a:gd fmla="*/ 0 w 2443615" name="T66"/>
              <a:gd fmla="*/ 525724 h 2406492" name="T67"/>
              <a:gd fmla="*/ 16464 w 2443615" name="T68"/>
              <a:gd fmla="*/ 432312 h 2406492" name="T69"/>
              <a:gd fmla="*/ 135152 w 2443615" name="T70"/>
              <a:gd fmla="*/ 432315 h 2406492" name="T71"/>
              <a:gd fmla="*/ 229447 w 2443615" name="T72"/>
              <a:gd fmla="*/ 268929 h 2406492" name="T73"/>
              <a:gd fmla="*/ 170100 w 2443615" name="T74"/>
              <a:gd fmla="*/ 166105 h 2406492" name="T75"/>
              <a:gd fmla="*/ 242733 w 2443615" name="T76"/>
              <a:gd fmla="*/ 105134 h 2406492" name="T77"/>
              <a:gd fmla="*/ 333651 w 2443615" name="T78"/>
              <a:gd fmla="*/ 181457 h 2406492" name="T79"/>
              <a:gd fmla="*/ 510866 w 2443615" name="T80"/>
              <a:gd fmla="*/ 116931 h 2406492"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b="b" l="0" r="r" t="0"/>
            <a:pathLst>
              <a:path h="2406492" w="2443615">
                <a:moveTo>
                  <a:pt x="1221807" y="443178"/>
                </a:moveTo>
                <a:cubicBezTo>
                  <a:pt x="791117" y="443178"/>
                  <a:pt x="441973" y="792322"/>
                  <a:pt x="441973" y="1223012"/>
                </a:cubicBezTo>
                <a:cubicBezTo>
                  <a:pt x="441973" y="1653702"/>
                  <a:pt x="791117" y="2002846"/>
                  <a:pt x="1221807" y="2002846"/>
                </a:cubicBezTo>
                <a:cubicBezTo>
                  <a:pt x="1652497" y="2002846"/>
                  <a:pt x="2001641" y="1653702"/>
                  <a:pt x="2001641" y="1223012"/>
                </a:cubicBezTo>
                <a:cubicBezTo>
                  <a:pt x="2001641" y="792322"/>
                  <a:pt x="1652497" y="443178"/>
                  <a:pt x="1221807" y="443178"/>
                </a:cubicBezTo>
                <a:close/>
                <a:moveTo>
                  <a:pt x="1121747" y="0"/>
                </a:moveTo>
                <a:lnTo>
                  <a:pt x="1321868" y="0"/>
                </a:lnTo>
                <a:lnTo>
                  <a:pt x="1365362" y="246702"/>
                </a:lnTo>
                <a:cubicBezTo>
                  <a:pt x="1497994" y="266203"/>
                  <a:pt x="1625261" y="312525"/>
                  <a:pt x="1739400" y="382840"/>
                </a:cubicBezTo>
                <a:lnTo>
                  <a:pt x="1931295" y="221813"/>
                </a:lnTo>
                <a:lnTo>
                  <a:pt x="2084596" y="350449"/>
                </a:lnTo>
                <a:lnTo>
                  <a:pt x="1959337" y="567390"/>
                </a:lnTo>
                <a:cubicBezTo>
                  <a:pt x="2048403" y="667584"/>
                  <a:pt x="2116120" y="784874"/>
                  <a:pt x="2158357" y="912104"/>
                </a:cubicBezTo>
                <a:lnTo>
                  <a:pt x="2408865" y="912098"/>
                </a:lnTo>
                <a:lnTo>
                  <a:pt x="2443615" y="1109179"/>
                </a:lnTo>
                <a:lnTo>
                  <a:pt x="2208214" y="1194851"/>
                </a:lnTo>
                <a:cubicBezTo>
                  <a:pt x="2212040" y="1328854"/>
                  <a:pt x="2188522" y="1462233"/>
                  <a:pt x="2139095" y="1586846"/>
                </a:cubicBezTo>
                <a:lnTo>
                  <a:pt x="2330998" y="1747864"/>
                </a:lnTo>
                <a:lnTo>
                  <a:pt x="2230938" y="1921175"/>
                </a:lnTo>
                <a:lnTo>
                  <a:pt x="1995541" y="1835490"/>
                </a:lnTo>
                <a:cubicBezTo>
                  <a:pt x="1912336" y="1940602"/>
                  <a:pt x="1808586" y="2027658"/>
                  <a:pt x="1690623" y="2091346"/>
                </a:cubicBezTo>
                <a:lnTo>
                  <a:pt x="1734130" y="2338046"/>
                </a:lnTo>
                <a:lnTo>
                  <a:pt x="1546077" y="2406492"/>
                </a:lnTo>
                <a:lnTo>
                  <a:pt x="1420828" y="2189544"/>
                </a:lnTo>
                <a:cubicBezTo>
                  <a:pt x="1289525" y="2216580"/>
                  <a:pt x="1154089" y="2216580"/>
                  <a:pt x="1022786" y="2189544"/>
                </a:cubicBezTo>
                <a:lnTo>
                  <a:pt x="897539" y="2406492"/>
                </a:lnTo>
                <a:lnTo>
                  <a:pt x="709486" y="2338046"/>
                </a:lnTo>
                <a:lnTo>
                  <a:pt x="752993" y="2091346"/>
                </a:lnTo>
                <a:cubicBezTo>
                  <a:pt x="635030" y="2027658"/>
                  <a:pt x="531280" y="1940601"/>
                  <a:pt x="448076" y="1835490"/>
                </a:cubicBezTo>
                <a:lnTo>
                  <a:pt x="212678" y="1921175"/>
                </a:lnTo>
                <a:lnTo>
                  <a:pt x="112617" y="1747864"/>
                </a:lnTo>
                <a:lnTo>
                  <a:pt x="304520" y="1586846"/>
                </a:lnTo>
                <a:cubicBezTo>
                  <a:pt x="255094" y="1462233"/>
                  <a:pt x="231575" y="1328854"/>
                  <a:pt x="235401" y="1194851"/>
                </a:cubicBezTo>
                <a:lnTo>
                  <a:pt x="0" y="1109179"/>
                </a:lnTo>
                <a:lnTo>
                  <a:pt x="34750" y="912098"/>
                </a:lnTo>
                <a:lnTo>
                  <a:pt x="285257" y="912104"/>
                </a:lnTo>
                <a:cubicBezTo>
                  <a:pt x="327494" y="784874"/>
                  <a:pt x="395211" y="667583"/>
                  <a:pt x="484278" y="567390"/>
                </a:cubicBezTo>
                <a:lnTo>
                  <a:pt x="359019" y="350449"/>
                </a:lnTo>
                <a:lnTo>
                  <a:pt x="512321" y="221813"/>
                </a:lnTo>
                <a:lnTo>
                  <a:pt x="704216" y="382840"/>
                </a:lnTo>
                <a:cubicBezTo>
                  <a:pt x="818353" y="312525"/>
                  <a:pt x="945621" y="266204"/>
                  <a:pt x="1078253" y="246702"/>
                </a:cubicBezTo>
                <a:lnTo>
                  <a:pt x="1121747" y="0"/>
                </a:lnTo>
                <a:close/>
              </a:path>
            </a:pathLst>
          </a:custGeom>
          <a:gradFill flip="none" rotWithShape="1">
            <a:gsLst>
              <a:gs pos="0">
                <a:srgbClr val="AE8A57"/>
              </a:gs>
              <a:gs pos="46000">
                <a:srgbClr val="DCBC7C"/>
              </a:gs>
              <a:gs pos="100000">
                <a:schemeClr val="accent1">
                  <a:lumMod val="20000"/>
                  <a:lumOff val="80000"/>
                </a:schemeClr>
              </a:gs>
            </a:gsLst>
            <a:path path="circle">
              <a:fillToRect b="50000" l="50000" r="50000" t="50000"/>
            </a:path>
          </a:gradFill>
          <a:ln>
            <a:noFill/>
          </a:ln>
        </p:spPr>
        <p:txBody>
          <a:bodyPr anchor="ctr" bIns="614746" lIns="501445" rIns="501445" tIns="575655"/>
          <a:lstStyle/>
          <a:p>
            <a:r>
              <a:rPr altLang="zh-CN" lang="en-US" smtClean="0" sz="3200">
                <a:solidFill>
                  <a:srgbClr val="AE8A57"/>
                </a:solidFill>
              </a:rPr>
              <a:t>02</a:t>
            </a:r>
          </a:p>
        </p:txBody>
      </p:sp>
      <p:sp>
        <p:nvSpPr>
          <p:cNvPr id="6" name="KSO_Shape"/>
          <p:cNvSpPr/>
          <p:nvPr/>
        </p:nvSpPr>
        <p:spPr bwMode="auto">
          <a:xfrm>
            <a:off x="6086228" y="2522829"/>
            <a:ext cx="1452092" cy="1430311"/>
          </a:xfrm>
          <a:custGeom>
            <a:gdLst>
              <a:gd fmla="*/ 578881 w 2443615" name="T0"/>
              <a:gd fmla="*/ 210056 h 2406492" name="T1"/>
              <a:gd fmla="*/ 209403 w 2443615" name="T2"/>
              <a:gd fmla="*/ 579678 h 2406492" name="T3"/>
              <a:gd fmla="*/ 578881 w 2443615" name="T4"/>
              <a:gd fmla="*/ 949300 h 2406492" name="T5"/>
              <a:gd fmla="*/ 948359 w 2443615" name="T6"/>
              <a:gd fmla="*/ 579678 h 2406492" name="T7"/>
              <a:gd fmla="*/ 578881 w 2443615" name="T8"/>
              <a:gd fmla="*/ 210056 h 2406492" name="T9"/>
              <a:gd fmla="*/ 531473 w 2443615" name="T10"/>
              <a:gd fmla="*/ 0 h 2406492" name="T11"/>
              <a:gd fmla="*/ 626289 w 2443615" name="T12"/>
              <a:gd fmla="*/ 0 h 2406492" name="T13"/>
              <a:gd fmla="*/ 646896 w 2443615" name="T14"/>
              <a:gd fmla="*/ 116931 h 2406492" name="T15"/>
              <a:gd fmla="*/ 824112 w 2443615" name="T16"/>
              <a:gd fmla="*/ 181457 h 2406492" name="T17"/>
              <a:gd fmla="*/ 915030 w 2443615" name="T18"/>
              <a:gd fmla="*/ 105134 h 2406492" name="T19"/>
              <a:gd fmla="*/ 987663 w 2443615" name="T20"/>
              <a:gd fmla="*/ 166105 h 2406492" name="T21"/>
              <a:gd fmla="*/ 928315 w 2443615" name="T22"/>
              <a:gd fmla="*/ 268929 h 2406492" name="T23"/>
              <a:gd fmla="*/ 1022610 w 2443615" name="T24"/>
              <a:gd fmla="*/ 432315 h 2406492" name="T25"/>
              <a:gd fmla="*/ 1141298 w 2443615" name="T26"/>
              <a:gd fmla="*/ 432312 h 2406492" name="T27"/>
              <a:gd fmla="*/ 1157762 w 2443615" name="T28"/>
              <a:gd fmla="*/ 525724 h 2406492" name="T29"/>
              <a:gd fmla="*/ 1046231 w 2443615" name="T30"/>
              <a:gd fmla="*/ 566331 h 2406492" name="T31"/>
              <a:gd fmla="*/ 1013483 w 2443615" name="T32"/>
              <a:gd fmla="*/ 752127 h 2406492" name="T33"/>
              <a:gd fmla="*/ 1104405 w 2443615" name="T34"/>
              <a:gd fmla="*/ 828445 h 2406492" name="T35"/>
              <a:gd fmla="*/ 1056998 w 2443615" name="T36"/>
              <a:gd fmla="*/ 910590 h 2406492" name="T37"/>
              <a:gd fmla="*/ 945469 w 2443615" name="T38"/>
              <a:gd fmla="*/ 869977 h 2406492" name="T39"/>
              <a:gd fmla="*/ 801001 w 2443615" name="T40"/>
              <a:gd fmla="*/ 991247 h 2406492" name="T41"/>
              <a:gd fmla="*/ 821615 w 2443615" name="T42"/>
              <a:gd fmla="*/ 1108177 h 2406492" name="T43"/>
              <a:gd fmla="*/ 732517 w 2443615" name="T44"/>
              <a:gd fmla="*/ 1140619 h 2406492" name="T45"/>
              <a:gd fmla="*/ 673175 w 2443615" name="T46"/>
              <a:gd fmla="*/ 1037791 h 2406492" name="T47"/>
              <a:gd fmla="*/ 484586 w 2443615" name="T48"/>
              <a:gd fmla="*/ 1037791 h 2406492" name="T49"/>
              <a:gd fmla="*/ 425246 w 2443615" name="T50"/>
              <a:gd fmla="*/ 1140619 h 2406492" name="T51"/>
              <a:gd fmla="*/ 336148 w 2443615" name="T52"/>
              <a:gd fmla="*/ 1108177 h 2406492" name="T53"/>
              <a:gd fmla="*/ 356761 w 2443615" name="T54"/>
              <a:gd fmla="*/ 991247 h 2406492" name="T55"/>
              <a:gd fmla="*/ 212294 w 2443615" name="T56"/>
              <a:gd fmla="*/ 869977 h 2406492" name="T57"/>
              <a:gd fmla="*/ 100765 w 2443615" name="T58"/>
              <a:gd fmla="*/ 910590 h 2406492" name="T59"/>
              <a:gd fmla="*/ 53357 w 2443615" name="T60"/>
              <a:gd fmla="*/ 828445 h 2406492" name="T61"/>
              <a:gd fmla="*/ 144279 w 2443615" name="T62"/>
              <a:gd fmla="*/ 752127 h 2406492" name="T63"/>
              <a:gd fmla="*/ 111531 w 2443615" name="T64"/>
              <a:gd fmla="*/ 566331 h 2406492" name="T65"/>
              <a:gd fmla="*/ 0 w 2443615" name="T66"/>
              <a:gd fmla="*/ 525724 h 2406492" name="T67"/>
              <a:gd fmla="*/ 16464 w 2443615" name="T68"/>
              <a:gd fmla="*/ 432312 h 2406492" name="T69"/>
              <a:gd fmla="*/ 135152 w 2443615" name="T70"/>
              <a:gd fmla="*/ 432315 h 2406492" name="T71"/>
              <a:gd fmla="*/ 229447 w 2443615" name="T72"/>
              <a:gd fmla="*/ 268929 h 2406492" name="T73"/>
              <a:gd fmla="*/ 170100 w 2443615" name="T74"/>
              <a:gd fmla="*/ 166105 h 2406492" name="T75"/>
              <a:gd fmla="*/ 242733 w 2443615" name="T76"/>
              <a:gd fmla="*/ 105134 h 2406492" name="T77"/>
              <a:gd fmla="*/ 333651 w 2443615" name="T78"/>
              <a:gd fmla="*/ 181457 h 2406492" name="T79"/>
              <a:gd fmla="*/ 510866 w 2443615" name="T80"/>
              <a:gd fmla="*/ 116931 h 2406492"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b="b" l="0" r="r" t="0"/>
            <a:pathLst>
              <a:path h="2406492" w="2443615">
                <a:moveTo>
                  <a:pt x="1221807" y="443178"/>
                </a:moveTo>
                <a:cubicBezTo>
                  <a:pt x="791117" y="443178"/>
                  <a:pt x="441973" y="792322"/>
                  <a:pt x="441973" y="1223012"/>
                </a:cubicBezTo>
                <a:cubicBezTo>
                  <a:pt x="441973" y="1653702"/>
                  <a:pt x="791117" y="2002846"/>
                  <a:pt x="1221807" y="2002846"/>
                </a:cubicBezTo>
                <a:cubicBezTo>
                  <a:pt x="1652497" y="2002846"/>
                  <a:pt x="2001641" y="1653702"/>
                  <a:pt x="2001641" y="1223012"/>
                </a:cubicBezTo>
                <a:cubicBezTo>
                  <a:pt x="2001641" y="792322"/>
                  <a:pt x="1652497" y="443178"/>
                  <a:pt x="1221807" y="443178"/>
                </a:cubicBezTo>
                <a:close/>
                <a:moveTo>
                  <a:pt x="1121747" y="0"/>
                </a:moveTo>
                <a:lnTo>
                  <a:pt x="1321868" y="0"/>
                </a:lnTo>
                <a:lnTo>
                  <a:pt x="1365362" y="246702"/>
                </a:lnTo>
                <a:cubicBezTo>
                  <a:pt x="1497994" y="266203"/>
                  <a:pt x="1625261" y="312525"/>
                  <a:pt x="1739400" y="382840"/>
                </a:cubicBezTo>
                <a:lnTo>
                  <a:pt x="1931295" y="221813"/>
                </a:lnTo>
                <a:lnTo>
                  <a:pt x="2084596" y="350449"/>
                </a:lnTo>
                <a:lnTo>
                  <a:pt x="1959337" y="567390"/>
                </a:lnTo>
                <a:cubicBezTo>
                  <a:pt x="2048403" y="667584"/>
                  <a:pt x="2116120" y="784874"/>
                  <a:pt x="2158357" y="912104"/>
                </a:cubicBezTo>
                <a:lnTo>
                  <a:pt x="2408865" y="912098"/>
                </a:lnTo>
                <a:lnTo>
                  <a:pt x="2443615" y="1109179"/>
                </a:lnTo>
                <a:lnTo>
                  <a:pt x="2208214" y="1194851"/>
                </a:lnTo>
                <a:cubicBezTo>
                  <a:pt x="2212040" y="1328854"/>
                  <a:pt x="2188522" y="1462233"/>
                  <a:pt x="2139095" y="1586846"/>
                </a:cubicBezTo>
                <a:lnTo>
                  <a:pt x="2330998" y="1747864"/>
                </a:lnTo>
                <a:lnTo>
                  <a:pt x="2230938" y="1921175"/>
                </a:lnTo>
                <a:lnTo>
                  <a:pt x="1995541" y="1835490"/>
                </a:lnTo>
                <a:cubicBezTo>
                  <a:pt x="1912336" y="1940602"/>
                  <a:pt x="1808586" y="2027658"/>
                  <a:pt x="1690623" y="2091346"/>
                </a:cubicBezTo>
                <a:lnTo>
                  <a:pt x="1734130" y="2338046"/>
                </a:lnTo>
                <a:lnTo>
                  <a:pt x="1546077" y="2406492"/>
                </a:lnTo>
                <a:lnTo>
                  <a:pt x="1420828" y="2189544"/>
                </a:lnTo>
                <a:cubicBezTo>
                  <a:pt x="1289525" y="2216580"/>
                  <a:pt x="1154089" y="2216580"/>
                  <a:pt x="1022786" y="2189544"/>
                </a:cubicBezTo>
                <a:lnTo>
                  <a:pt x="897539" y="2406492"/>
                </a:lnTo>
                <a:lnTo>
                  <a:pt x="709486" y="2338046"/>
                </a:lnTo>
                <a:lnTo>
                  <a:pt x="752993" y="2091346"/>
                </a:lnTo>
                <a:cubicBezTo>
                  <a:pt x="635030" y="2027658"/>
                  <a:pt x="531280" y="1940601"/>
                  <a:pt x="448076" y="1835490"/>
                </a:cubicBezTo>
                <a:lnTo>
                  <a:pt x="212678" y="1921175"/>
                </a:lnTo>
                <a:lnTo>
                  <a:pt x="112617" y="1747864"/>
                </a:lnTo>
                <a:lnTo>
                  <a:pt x="304520" y="1586846"/>
                </a:lnTo>
                <a:cubicBezTo>
                  <a:pt x="255094" y="1462233"/>
                  <a:pt x="231575" y="1328854"/>
                  <a:pt x="235401" y="1194851"/>
                </a:cubicBezTo>
                <a:lnTo>
                  <a:pt x="0" y="1109179"/>
                </a:lnTo>
                <a:lnTo>
                  <a:pt x="34750" y="912098"/>
                </a:lnTo>
                <a:lnTo>
                  <a:pt x="285257" y="912104"/>
                </a:lnTo>
                <a:cubicBezTo>
                  <a:pt x="327494" y="784874"/>
                  <a:pt x="395211" y="667583"/>
                  <a:pt x="484278" y="567390"/>
                </a:cubicBezTo>
                <a:lnTo>
                  <a:pt x="359019" y="350449"/>
                </a:lnTo>
                <a:lnTo>
                  <a:pt x="512321" y="221813"/>
                </a:lnTo>
                <a:lnTo>
                  <a:pt x="704216" y="382840"/>
                </a:lnTo>
                <a:cubicBezTo>
                  <a:pt x="818353" y="312525"/>
                  <a:pt x="945621" y="266204"/>
                  <a:pt x="1078253" y="246702"/>
                </a:cubicBezTo>
                <a:lnTo>
                  <a:pt x="1121747" y="0"/>
                </a:lnTo>
                <a:close/>
              </a:path>
            </a:pathLst>
          </a:custGeom>
          <a:gradFill flip="none" rotWithShape="1">
            <a:gsLst>
              <a:gs pos="100000">
                <a:srgbClr val="AE8A57"/>
              </a:gs>
              <a:gs pos="46000">
                <a:srgbClr val="DCBC7C"/>
              </a:gs>
              <a:gs pos="0">
                <a:schemeClr val="bg1"/>
              </a:gs>
            </a:gsLst>
            <a:path path="circle">
              <a:fillToRect b="50000" l="50000" r="50000" t="50000"/>
            </a:path>
          </a:gradFill>
          <a:ln>
            <a:noFill/>
          </a:ln>
        </p:spPr>
        <p:txBody>
          <a:bodyPr anchor="ctr" bIns="614746" lIns="501445" rIns="501445" tIns="575655"/>
          <a:lstStyle/>
          <a:p>
            <a:r>
              <a:rPr altLang="zh-CN" lang="en-US" smtClean="0" sz="3200">
                <a:solidFill>
                  <a:srgbClr val="AE8A57"/>
                </a:solidFill>
              </a:rPr>
              <a:t>03</a:t>
            </a:r>
          </a:p>
        </p:txBody>
      </p:sp>
      <p:sp>
        <p:nvSpPr>
          <p:cNvPr id="7" name="KSO_Shape"/>
          <p:cNvSpPr/>
          <p:nvPr/>
        </p:nvSpPr>
        <p:spPr bwMode="auto">
          <a:xfrm>
            <a:off x="7513240" y="2275458"/>
            <a:ext cx="1452092" cy="1430311"/>
          </a:xfrm>
          <a:custGeom>
            <a:gdLst>
              <a:gd fmla="*/ 578881 w 2443615" name="T0"/>
              <a:gd fmla="*/ 210056 h 2406492" name="T1"/>
              <a:gd fmla="*/ 209403 w 2443615" name="T2"/>
              <a:gd fmla="*/ 579678 h 2406492" name="T3"/>
              <a:gd fmla="*/ 578881 w 2443615" name="T4"/>
              <a:gd fmla="*/ 949300 h 2406492" name="T5"/>
              <a:gd fmla="*/ 948359 w 2443615" name="T6"/>
              <a:gd fmla="*/ 579678 h 2406492" name="T7"/>
              <a:gd fmla="*/ 578881 w 2443615" name="T8"/>
              <a:gd fmla="*/ 210056 h 2406492" name="T9"/>
              <a:gd fmla="*/ 531473 w 2443615" name="T10"/>
              <a:gd fmla="*/ 0 h 2406492" name="T11"/>
              <a:gd fmla="*/ 626289 w 2443615" name="T12"/>
              <a:gd fmla="*/ 0 h 2406492" name="T13"/>
              <a:gd fmla="*/ 646896 w 2443615" name="T14"/>
              <a:gd fmla="*/ 116931 h 2406492" name="T15"/>
              <a:gd fmla="*/ 824112 w 2443615" name="T16"/>
              <a:gd fmla="*/ 181457 h 2406492" name="T17"/>
              <a:gd fmla="*/ 915030 w 2443615" name="T18"/>
              <a:gd fmla="*/ 105134 h 2406492" name="T19"/>
              <a:gd fmla="*/ 987663 w 2443615" name="T20"/>
              <a:gd fmla="*/ 166105 h 2406492" name="T21"/>
              <a:gd fmla="*/ 928315 w 2443615" name="T22"/>
              <a:gd fmla="*/ 268929 h 2406492" name="T23"/>
              <a:gd fmla="*/ 1022610 w 2443615" name="T24"/>
              <a:gd fmla="*/ 432315 h 2406492" name="T25"/>
              <a:gd fmla="*/ 1141298 w 2443615" name="T26"/>
              <a:gd fmla="*/ 432312 h 2406492" name="T27"/>
              <a:gd fmla="*/ 1157762 w 2443615" name="T28"/>
              <a:gd fmla="*/ 525724 h 2406492" name="T29"/>
              <a:gd fmla="*/ 1046231 w 2443615" name="T30"/>
              <a:gd fmla="*/ 566331 h 2406492" name="T31"/>
              <a:gd fmla="*/ 1013483 w 2443615" name="T32"/>
              <a:gd fmla="*/ 752127 h 2406492" name="T33"/>
              <a:gd fmla="*/ 1104405 w 2443615" name="T34"/>
              <a:gd fmla="*/ 828445 h 2406492" name="T35"/>
              <a:gd fmla="*/ 1056998 w 2443615" name="T36"/>
              <a:gd fmla="*/ 910590 h 2406492" name="T37"/>
              <a:gd fmla="*/ 945469 w 2443615" name="T38"/>
              <a:gd fmla="*/ 869977 h 2406492" name="T39"/>
              <a:gd fmla="*/ 801001 w 2443615" name="T40"/>
              <a:gd fmla="*/ 991247 h 2406492" name="T41"/>
              <a:gd fmla="*/ 821615 w 2443615" name="T42"/>
              <a:gd fmla="*/ 1108177 h 2406492" name="T43"/>
              <a:gd fmla="*/ 732517 w 2443615" name="T44"/>
              <a:gd fmla="*/ 1140619 h 2406492" name="T45"/>
              <a:gd fmla="*/ 673175 w 2443615" name="T46"/>
              <a:gd fmla="*/ 1037791 h 2406492" name="T47"/>
              <a:gd fmla="*/ 484586 w 2443615" name="T48"/>
              <a:gd fmla="*/ 1037791 h 2406492" name="T49"/>
              <a:gd fmla="*/ 425246 w 2443615" name="T50"/>
              <a:gd fmla="*/ 1140619 h 2406492" name="T51"/>
              <a:gd fmla="*/ 336148 w 2443615" name="T52"/>
              <a:gd fmla="*/ 1108177 h 2406492" name="T53"/>
              <a:gd fmla="*/ 356761 w 2443615" name="T54"/>
              <a:gd fmla="*/ 991247 h 2406492" name="T55"/>
              <a:gd fmla="*/ 212294 w 2443615" name="T56"/>
              <a:gd fmla="*/ 869977 h 2406492" name="T57"/>
              <a:gd fmla="*/ 100765 w 2443615" name="T58"/>
              <a:gd fmla="*/ 910590 h 2406492" name="T59"/>
              <a:gd fmla="*/ 53357 w 2443615" name="T60"/>
              <a:gd fmla="*/ 828445 h 2406492" name="T61"/>
              <a:gd fmla="*/ 144279 w 2443615" name="T62"/>
              <a:gd fmla="*/ 752127 h 2406492" name="T63"/>
              <a:gd fmla="*/ 111531 w 2443615" name="T64"/>
              <a:gd fmla="*/ 566331 h 2406492" name="T65"/>
              <a:gd fmla="*/ 0 w 2443615" name="T66"/>
              <a:gd fmla="*/ 525724 h 2406492" name="T67"/>
              <a:gd fmla="*/ 16464 w 2443615" name="T68"/>
              <a:gd fmla="*/ 432312 h 2406492" name="T69"/>
              <a:gd fmla="*/ 135152 w 2443615" name="T70"/>
              <a:gd fmla="*/ 432315 h 2406492" name="T71"/>
              <a:gd fmla="*/ 229447 w 2443615" name="T72"/>
              <a:gd fmla="*/ 268929 h 2406492" name="T73"/>
              <a:gd fmla="*/ 170100 w 2443615" name="T74"/>
              <a:gd fmla="*/ 166105 h 2406492" name="T75"/>
              <a:gd fmla="*/ 242733 w 2443615" name="T76"/>
              <a:gd fmla="*/ 105134 h 2406492" name="T77"/>
              <a:gd fmla="*/ 333651 w 2443615" name="T78"/>
              <a:gd fmla="*/ 181457 h 2406492" name="T79"/>
              <a:gd fmla="*/ 510866 w 2443615" name="T80"/>
              <a:gd fmla="*/ 116931 h 2406492"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b="b" l="0" r="r" t="0"/>
            <a:pathLst>
              <a:path h="2406492" w="2443615">
                <a:moveTo>
                  <a:pt x="1221807" y="443178"/>
                </a:moveTo>
                <a:cubicBezTo>
                  <a:pt x="791117" y="443178"/>
                  <a:pt x="441973" y="792322"/>
                  <a:pt x="441973" y="1223012"/>
                </a:cubicBezTo>
                <a:cubicBezTo>
                  <a:pt x="441973" y="1653702"/>
                  <a:pt x="791117" y="2002846"/>
                  <a:pt x="1221807" y="2002846"/>
                </a:cubicBezTo>
                <a:cubicBezTo>
                  <a:pt x="1652497" y="2002846"/>
                  <a:pt x="2001641" y="1653702"/>
                  <a:pt x="2001641" y="1223012"/>
                </a:cubicBezTo>
                <a:cubicBezTo>
                  <a:pt x="2001641" y="792322"/>
                  <a:pt x="1652497" y="443178"/>
                  <a:pt x="1221807" y="443178"/>
                </a:cubicBezTo>
                <a:close/>
                <a:moveTo>
                  <a:pt x="1121747" y="0"/>
                </a:moveTo>
                <a:lnTo>
                  <a:pt x="1321868" y="0"/>
                </a:lnTo>
                <a:lnTo>
                  <a:pt x="1365362" y="246702"/>
                </a:lnTo>
                <a:cubicBezTo>
                  <a:pt x="1497994" y="266203"/>
                  <a:pt x="1625261" y="312525"/>
                  <a:pt x="1739400" y="382840"/>
                </a:cubicBezTo>
                <a:lnTo>
                  <a:pt x="1931295" y="221813"/>
                </a:lnTo>
                <a:lnTo>
                  <a:pt x="2084596" y="350449"/>
                </a:lnTo>
                <a:lnTo>
                  <a:pt x="1959337" y="567390"/>
                </a:lnTo>
                <a:cubicBezTo>
                  <a:pt x="2048403" y="667584"/>
                  <a:pt x="2116120" y="784874"/>
                  <a:pt x="2158357" y="912104"/>
                </a:cubicBezTo>
                <a:lnTo>
                  <a:pt x="2408865" y="912098"/>
                </a:lnTo>
                <a:lnTo>
                  <a:pt x="2443615" y="1109179"/>
                </a:lnTo>
                <a:lnTo>
                  <a:pt x="2208214" y="1194851"/>
                </a:lnTo>
                <a:cubicBezTo>
                  <a:pt x="2212040" y="1328854"/>
                  <a:pt x="2188522" y="1462233"/>
                  <a:pt x="2139095" y="1586846"/>
                </a:cubicBezTo>
                <a:lnTo>
                  <a:pt x="2330998" y="1747864"/>
                </a:lnTo>
                <a:lnTo>
                  <a:pt x="2230938" y="1921175"/>
                </a:lnTo>
                <a:lnTo>
                  <a:pt x="1995541" y="1835490"/>
                </a:lnTo>
                <a:cubicBezTo>
                  <a:pt x="1912336" y="1940602"/>
                  <a:pt x="1808586" y="2027658"/>
                  <a:pt x="1690623" y="2091346"/>
                </a:cubicBezTo>
                <a:lnTo>
                  <a:pt x="1734130" y="2338046"/>
                </a:lnTo>
                <a:lnTo>
                  <a:pt x="1546077" y="2406492"/>
                </a:lnTo>
                <a:lnTo>
                  <a:pt x="1420828" y="2189544"/>
                </a:lnTo>
                <a:cubicBezTo>
                  <a:pt x="1289525" y="2216580"/>
                  <a:pt x="1154089" y="2216580"/>
                  <a:pt x="1022786" y="2189544"/>
                </a:cubicBezTo>
                <a:lnTo>
                  <a:pt x="897539" y="2406492"/>
                </a:lnTo>
                <a:lnTo>
                  <a:pt x="709486" y="2338046"/>
                </a:lnTo>
                <a:lnTo>
                  <a:pt x="752993" y="2091346"/>
                </a:lnTo>
                <a:cubicBezTo>
                  <a:pt x="635030" y="2027658"/>
                  <a:pt x="531280" y="1940601"/>
                  <a:pt x="448076" y="1835490"/>
                </a:cubicBezTo>
                <a:lnTo>
                  <a:pt x="212678" y="1921175"/>
                </a:lnTo>
                <a:lnTo>
                  <a:pt x="112617" y="1747864"/>
                </a:lnTo>
                <a:lnTo>
                  <a:pt x="304520" y="1586846"/>
                </a:lnTo>
                <a:cubicBezTo>
                  <a:pt x="255094" y="1462233"/>
                  <a:pt x="231575" y="1328854"/>
                  <a:pt x="235401" y="1194851"/>
                </a:cubicBezTo>
                <a:lnTo>
                  <a:pt x="0" y="1109179"/>
                </a:lnTo>
                <a:lnTo>
                  <a:pt x="34750" y="912098"/>
                </a:lnTo>
                <a:lnTo>
                  <a:pt x="285257" y="912104"/>
                </a:lnTo>
                <a:cubicBezTo>
                  <a:pt x="327494" y="784874"/>
                  <a:pt x="395211" y="667583"/>
                  <a:pt x="484278" y="567390"/>
                </a:cubicBezTo>
                <a:lnTo>
                  <a:pt x="359019" y="350449"/>
                </a:lnTo>
                <a:lnTo>
                  <a:pt x="512321" y="221813"/>
                </a:lnTo>
                <a:lnTo>
                  <a:pt x="704216" y="382840"/>
                </a:lnTo>
                <a:cubicBezTo>
                  <a:pt x="818353" y="312525"/>
                  <a:pt x="945621" y="266204"/>
                  <a:pt x="1078253" y="246702"/>
                </a:cubicBezTo>
                <a:lnTo>
                  <a:pt x="1121747" y="0"/>
                </a:lnTo>
                <a:close/>
              </a:path>
            </a:pathLst>
          </a:custGeom>
          <a:gradFill flip="none" rotWithShape="1">
            <a:gsLst>
              <a:gs pos="0">
                <a:srgbClr val="AE8A57"/>
              </a:gs>
              <a:gs pos="46000">
                <a:srgbClr val="DCBC7C"/>
              </a:gs>
              <a:gs pos="100000">
                <a:schemeClr val="accent1">
                  <a:lumMod val="20000"/>
                  <a:lumOff val="80000"/>
                </a:schemeClr>
              </a:gs>
            </a:gsLst>
            <a:path path="circle">
              <a:fillToRect b="50000" l="50000" r="50000" t="50000"/>
            </a:path>
          </a:gradFill>
          <a:ln>
            <a:noFill/>
          </a:ln>
        </p:spPr>
        <p:txBody>
          <a:bodyPr anchor="ctr" bIns="614746" lIns="501445" rIns="501445" tIns="575655"/>
          <a:lstStyle/>
          <a:p>
            <a:r>
              <a:rPr altLang="zh-CN" lang="en-US" smtClean="0" sz="3200">
                <a:solidFill>
                  <a:srgbClr val="AE8A57"/>
                </a:solidFill>
              </a:rPr>
              <a:t>04</a:t>
            </a:r>
          </a:p>
        </p:txBody>
      </p:sp>
      <p:sp>
        <p:nvSpPr>
          <p:cNvPr id="15" name="文本框 14"/>
          <p:cNvSpPr txBox="1"/>
          <p:nvPr/>
        </p:nvSpPr>
        <p:spPr>
          <a:xfrm>
            <a:off x="3352956" y="4175359"/>
            <a:ext cx="1198880" cy="396240"/>
          </a:xfrm>
          <a:prstGeom prst="rect">
            <a:avLst/>
          </a:prstGeom>
          <a:noFill/>
        </p:spPr>
        <p:txBody>
          <a:bodyPr rtlCol="0" wrap="none">
            <a:spAutoFit/>
          </a:bodyPr>
          <a:lstStyle/>
          <a:p>
            <a:r>
              <a:rPr altLang="en-US" lang="zh-CN" smtClean="0" sz="2000">
                <a:solidFill>
                  <a:schemeClr val="tx1">
                    <a:lumMod val="65000"/>
                    <a:lumOff val="35000"/>
                  </a:schemeClr>
                </a:solidFill>
                <a:latin charset="-122" panose="02000000000000000000" pitchFamily="2" typeface="方正正纤黑简体"/>
                <a:ea charset="-122" panose="02000000000000000000" pitchFamily="2" typeface="方正正纤黑简体"/>
              </a:rPr>
              <a:t>公司简介</a:t>
            </a:r>
          </a:p>
        </p:txBody>
      </p:sp>
      <p:sp>
        <p:nvSpPr>
          <p:cNvPr id="16" name="文本框 15"/>
          <p:cNvSpPr txBox="1"/>
          <p:nvPr/>
        </p:nvSpPr>
        <p:spPr>
          <a:xfrm>
            <a:off x="6206980" y="4175359"/>
            <a:ext cx="1198880" cy="396240"/>
          </a:xfrm>
          <a:prstGeom prst="rect">
            <a:avLst/>
          </a:prstGeom>
          <a:noFill/>
        </p:spPr>
        <p:txBody>
          <a:bodyPr rtlCol="0" wrap="none">
            <a:spAutoFit/>
          </a:bodyPr>
          <a:lstStyle/>
          <a:p>
            <a:r>
              <a:rPr altLang="en-US" lang="zh-CN" smtClean="0" sz="2000">
                <a:solidFill>
                  <a:schemeClr val="tx1">
                    <a:lumMod val="65000"/>
                    <a:lumOff val="35000"/>
                  </a:schemeClr>
                </a:solidFill>
                <a:latin charset="-122" panose="02000000000000000000" pitchFamily="2" typeface="方正正纤黑简体"/>
                <a:ea charset="-122" panose="02000000000000000000" pitchFamily="2" typeface="方正正纤黑简体"/>
              </a:rPr>
              <a:t>企业文化</a:t>
            </a:r>
          </a:p>
        </p:txBody>
      </p:sp>
      <p:sp>
        <p:nvSpPr>
          <p:cNvPr id="17" name="文本框 16"/>
          <p:cNvSpPr txBox="1"/>
          <p:nvPr/>
        </p:nvSpPr>
        <p:spPr>
          <a:xfrm>
            <a:off x="4779968" y="4182433"/>
            <a:ext cx="1198880" cy="396240"/>
          </a:xfrm>
          <a:prstGeom prst="rect">
            <a:avLst/>
          </a:prstGeom>
          <a:noFill/>
        </p:spPr>
        <p:txBody>
          <a:bodyPr rtlCol="0" wrap="none">
            <a:spAutoFit/>
          </a:bodyPr>
          <a:lstStyle/>
          <a:p>
            <a:r>
              <a:rPr altLang="en-US" lang="zh-CN" smtClean="0" sz="2000">
                <a:solidFill>
                  <a:schemeClr val="tx1">
                    <a:lumMod val="65000"/>
                    <a:lumOff val="35000"/>
                  </a:schemeClr>
                </a:solidFill>
                <a:latin charset="-122" panose="02000000000000000000" pitchFamily="2" typeface="方正正纤黑简体"/>
                <a:ea charset="-122" panose="02000000000000000000" pitchFamily="2" typeface="方正正纤黑简体"/>
              </a:rPr>
              <a:t>主营业务</a:t>
            </a:r>
          </a:p>
        </p:txBody>
      </p:sp>
      <p:sp>
        <p:nvSpPr>
          <p:cNvPr id="18" name="文本框 17"/>
          <p:cNvSpPr txBox="1"/>
          <p:nvPr/>
        </p:nvSpPr>
        <p:spPr>
          <a:xfrm>
            <a:off x="7633993" y="4175359"/>
            <a:ext cx="1198880" cy="396240"/>
          </a:xfrm>
          <a:prstGeom prst="rect">
            <a:avLst/>
          </a:prstGeom>
          <a:noFill/>
        </p:spPr>
        <p:txBody>
          <a:bodyPr rtlCol="0" wrap="none">
            <a:spAutoFit/>
          </a:bodyPr>
          <a:lstStyle/>
          <a:p>
            <a:r>
              <a:rPr altLang="en-US" lang="zh-CN" smtClean="0" sz="2000">
                <a:solidFill>
                  <a:schemeClr val="tx1">
                    <a:lumMod val="65000"/>
                    <a:lumOff val="35000"/>
                  </a:schemeClr>
                </a:solidFill>
                <a:latin charset="-122" panose="02000000000000000000" pitchFamily="2" typeface="方正正纤黑简体"/>
                <a:ea charset="-122" panose="02000000000000000000" pitchFamily="2" typeface="方正正纤黑简体"/>
              </a:rPr>
              <a:t>优秀团队</a:t>
            </a:r>
          </a:p>
        </p:txBody>
      </p:sp>
    </p:spTree>
    <p:extLst>
      <p:ext uri="{BB962C8B-B14F-4D97-AF65-F5344CB8AC3E}">
        <p14:creationId val="3768373065"/>
      </p:ext>
    </p:extLst>
  </p:cSld>
  <p:clrMapOvr>
    <a:masterClrMapping/>
  </p:clrMapOvr>
  <p:transition/>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KSO_Shape"/>
          <p:cNvSpPr/>
          <p:nvPr/>
        </p:nvSpPr>
        <p:spPr bwMode="auto">
          <a:xfrm>
            <a:off x="4978998" y="1834648"/>
            <a:ext cx="2234004" cy="2200495"/>
          </a:xfrm>
          <a:custGeom>
            <a:gdLst>
              <a:gd fmla="*/ 578881 w 2443615" name="T0"/>
              <a:gd fmla="*/ 210056 h 2406492" name="T1"/>
              <a:gd fmla="*/ 209403 w 2443615" name="T2"/>
              <a:gd fmla="*/ 579678 h 2406492" name="T3"/>
              <a:gd fmla="*/ 578881 w 2443615" name="T4"/>
              <a:gd fmla="*/ 949300 h 2406492" name="T5"/>
              <a:gd fmla="*/ 948359 w 2443615" name="T6"/>
              <a:gd fmla="*/ 579678 h 2406492" name="T7"/>
              <a:gd fmla="*/ 578881 w 2443615" name="T8"/>
              <a:gd fmla="*/ 210056 h 2406492" name="T9"/>
              <a:gd fmla="*/ 531473 w 2443615" name="T10"/>
              <a:gd fmla="*/ 0 h 2406492" name="T11"/>
              <a:gd fmla="*/ 626289 w 2443615" name="T12"/>
              <a:gd fmla="*/ 0 h 2406492" name="T13"/>
              <a:gd fmla="*/ 646896 w 2443615" name="T14"/>
              <a:gd fmla="*/ 116931 h 2406492" name="T15"/>
              <a:gd fmla="*/ 824112 w 2443615" name="T16"/>
              <a:gd fmla="*/ 181457 h 2406492" name="T17"/>
              <a:gd fmla="*/ 915030 w 2443615" name="T18"/>
              <a:gd fmla="*/ 105134 h 2406492" name="T19"/>
              <a:gd fmla="*/ 987663 w 2443615" name="T20"/>
              <a:gd fmla="*/ 166105 h 2406492" name="T21"/>
              <a:gd fmla="*/ 928315 w 2443615" name="T22"/>
              <a:gd fmla="*/ 268929 h 2406492" name="T23"/>
              <a:gd fmla="*/ 1022610 w 2443615" name="T24"/>
              <a:gd fmla="*/ 432315 h 2406492" name="T25"/>
              <a:gd fmla="*/ 1141298 w 2443615" name="T26"/>
              <a:gd fmla="*/ 432312 h 2406492" name="T27"/>
              <a:gd fmla="*/ 1157762 w 2443615" name="T28"/>
              <a:gd fmla="*/ 525724 h 2406492" name="T29"/>
              <a:gd fmla="*/ 1046231 w 2443615" name="T30"/>
              <a:gd fmla="*/ 566331 h 2406492" name="T31"/>
              <a:gd fmla="*/ 1013483 w 2443615" name="T32"/>
              <a:gd fmla="*/ 752127 h 2406492" name="T33"/>
              <a:gd fmla="*/ 1104405 w 2443615" name="T34"/>
              <a:gd fmla="*/ 828445 h 2406492" name="T35"/>
              <a:gd fmla="*/ 1056998 w 2443615" name="T36"/>
              <a:gd fmla="*/ 910590 h 2406492" name="T37"/>
              <a:gd fmla="*/ 945469 w 2443615" name="T38"/>
              <a:gd fmla="*/ 869977 h 2406492" name="T39"/>
              <a:gd fmla="*/ 801001 w 2443615" name="T40"/>
              <a:gd fmla="*/ 991247 h 2406492" name="T41"/>
              <a:gd fmla="*/ 821615 w 2443615" name="T42"/>
              <a:gd fmla="*/ 1108177 h 2406492" name="T43"/>
              <a:gd fmla="*/ 732517 w 2443615" name="T44"/>
              <a:gd fmla="*/ 1140619 h 2406492" name="T45"/>
              <a:gd fmla="*/ 673175 w 2443615" name="T46"/>
              <a:gd fmla="*/ 1037791 h 2406492" name="T47"/>
              <a:gd fmla="*/ 484586 w 2443615" name="T48"/>
              <a:gd fmla="*/ 1037791 h 2406492" name="T49"/>
              <a:gd fmla="*/ 425246 w 2443615" name="T50"/>
              <a:gd fmla="*/ 1140619 h 2406492" name="T51"/>
              <a:gd fmla="*/ 336148 w 2443615" name="T52"/>
              <a:gd fmla="*/ 1108177 h 2406492" name="T53"/>
              <a:gd fmla="*/ 356761 w 2443615" name="T54"/>
              <a:gd fmla="*/ 991247 h 2406492" name="T55"/>
              <a:gd fmla="*/ 212294 w 2443615" name="T56"/>
              <a:gd fmla="*/ 869977 h 2406492" name="T57"/>
              <a:gd fmla="*/ 100765 w 2443615" name="T58"/>
              <a:gd fmla="*/ 910590 h 2406492" name="T59"/>
              <a:gd fmla="*/ 53357 w 2443615" name="T60"/>
              <a:gd fmla="*/ 828445 h 2406492" name="T61"/>
              <a:gd fmla="*/ 144279 w 2443615" name="T62"/>
              <a:gd fmla="*/ 752127 h 2406492" name="T63"/>
              <a:gd fmla="*/ 111531 w 2443615" name="T64"/>
              <a:gd fmla="*/ 566331 h 2406492" name="T65"/>
              <a:gd fmla="*/ 0 w 2443615" name="T66"/>
              <a:gd fmla="*/ 525724 h 2406492" name="T67"/>
              <a:gd fmla="*/ 16464 w 2443615" name="T68"/>
              <a:gd fmla="*/ 432312 h 2406492" name="T69"/>
              <a:gd fmla="*/ 135152 w 2443615" name="T70"/>
              <a:gd fmla="*/ 432315 h 2406492" name="T71"/>
              <a:gd fmla="*/ 229447 w 2443615" name="T72"/>
              <a:gd fmla="*/ 268929 h 2406492" name="T73"/>
              <a:gd fmla="*/ 170100 w 2443615" name="T74"/>
              <a:gd fmla="*/ 166105 h 2406492" name="T75"/>
              <a:gd fmla="*/ 242733 w 2443615" name="T76"/>
              <a:gd fmla="*/ 105134 h 2406492" name="T77"/>
              <a:gd fmla="*/ 333651 w 2443615" name="T78"/>
              <a:gd fmla="*/ 181457 h 2406492" name="T79"/>
              <a:gd fmla="*/ 510866 w 2443615" name="T80"/>
              <a:gd fmla="*/ 116931 h 2406492"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b="b" l="0" r="r" t="0"/>
            <a:pathLst>
              <a:path h="2406492" w="2443615">
                <a:moveTo>
                  <a:pt x="1221807" y="443178"/>
                </a:moveTo>
                <a:cubicBezTo>
                  <a:pt x="791117" y="443178"/>
                  <a:pt x="441973" y="792322"/>
                  <a:pt x="441973" y="1223012"/>
                </a:cubicBezTo>
                <a:cubicBezTo>
                  <a:pt x="441973" y="1653702"/>
                  <a:pt x="791117" y="2002846"/>
                  <a:pt x="1221807" y="2002846"/>
                </a:cubicBezTo>
                <a:cubicBezTo>
                  <a:pt x="1652497" y="2002846"/>
                  <a:pt x="2001641" y="1653702"/>
                  <a:pt x="2001641" y="1223012"/>
                </a:cubicBezTo>
                <a:cubicBezTo>
                  <a:pt x="2001641" y="792322"/>
                  <a:pt x="1652497" y="443178"/>
                  <a:pt x="1221807" y="443178"/>
                </a:cubicBezTo>
                <a:close/>
                <a:moveTo>
                  <a:pt x="1121747" y="0"/>
                </a:moveTo>
                <a:lnTo>
                  <a:pt x="1321868" y="0"/>
                </a:lnTo>
                <a:lnTo>
                  <a:pt x="1365362" y="246702"/>
                </a:lnTo>
                <a:cubicBezTo>
                  <a:pt x="1497994" y="266203"/>
                  <a:pt x="1625261" y="312525"/>
                  <a:pt x="1739400" y="382840"/>
                </a:cubicBezTo>
                <a:lnTo>
                  <a:pt x="1931295" y="221813"/>
                </a:lnTo>
                <a:lnTo>
                  <a:pt x="2084596" y="350449"/>
                </a:lnTo>
                <a:lnTo>
                  <a:pt x="1959337" y="567390"/>
                </a:lnTo>
                <a:cubicBezTo>
                  <a:pt x="2048403" y="667584"/>
                  <a:pt x="2116120" y="784874"/>
                  <a:pt x="2158357" y="912104"/>
                </a:cubicBezTo>
                <a:lnTo>
                  <a:pt x="2408865" y="912098"/>
                </a:lnTo>
                <a:lnTo>
                  <a:pt x="2443615" y="1109179"/>
                </a:lnTo>
                <a:lnTo>
                  <a:pt x="2208214" y="1194851"/>
                </a:lnTo>
                <a:cubicBezTo>
                  <a:pt x="2212040" y="1328854"/>
                  <a:pt x="2188522" y="1462233"/>
                  <a:pt x="2139095" y="1586846"/>
                </a:cubicBezTo>
                <a:lnTo>
                  <a:pt x="2330998" y="1747864"/>
                </a:lnTo>
                <a:lnTo>
                  <a:pt x="2230938" y="1921175"/>
                </a:lnTo>
                <a:lnTo>
                  <a:pt x="1995541" y="1835490"/>
                </a:lnTo>
                <a:cubicBezTo>
                  <a:pt x="1912336" y="1940602"/>
                  <a:pt x="1808586" y="2027658"/>
                  <a:pt x="1690623" y="2091346"/>
                </a:cubicBezTo>
                <a:lnTo>
                  <a:pt x="1734130" y="2338046"/>
                </a:lnTo>
                <a:lnTo>
                  <a:pt x="1546077" y="2406492"/>
                </a:lnTo>
                <a:lnTo>
                  <a:pt x="1420828" y="2189544"/>
                </a:lnTo>
                <a:cubicBezTo>
                  <a:pt x="1289525" y="2216580"/>
                  <a:pt x="1154089" y="2216580"/>
                  <a:pt x="1022786" y="2189544"/>
                </a:cubicBezTo>
                <a:lnTo>
                  <a:pt x="897539" y="2406492"/>
                </a:lnTo>
                <a:lnTo>
                  <a:pt x="709486" y="2338046"/>
                </a:lnTo>
                <a:lnTo>
                  <a:pt x="752993" y="2091346"/>
                </a:lnTo>
                <a:cubicBezTo>
                  <a:pt x="635030" y="2027658"/>
                  <a:pt x="531280" y="1940601"/>
                  <a:pt x="448076" y="1835490"/>
                </a:cubicBezTo>
                <a:lnTo>
                  <a:pt x="212678" y="1921175"/>
                </a:lnTo>
                <a:lnTo>
                  <a:pt x="112617" y="1747864"/>
                </a:lnTo>
                <a:lnTo>
                  <a:pt x="304520" y="1586846"/>
                </a:lnTo>
                <a:cubicBezTo>
                  <a:pt x="255094" y="1462233"/>
                  <a:pt x="231575" y="1328854"/>
                  <a:pt x="235401" y="1194851"/>
                </a:cubicBezTo>
                <a:lnTo>
                  <a:pt x="0" y="1109179"/>
                </a:lnTo>
                <a:lnTo>
                  <a:pt x="34750" y="912098"/>
                </a:lnTo>
                <a:lnTo>
                  <a:pt x="285257" y="912104"/>
                </a:lnTo>
                <a:cubicBezTo>
                  <a:pt x="327494" y="784874"/>
                  <a:pt x="395211" y="667583"/>
                  <a:pt x="484278" y="567390"/>
                </a:cubicBezTo>
                <a:lnTo>
                  <a:pt x="359019" y="350449"/>
                </a:lnTo>
                <a:lnTo>
                  <a:pt x="512321" y="221813"/>
                </a:lnTo>
                <a:lnTo>
                  <a:pt x="704216" y="382840"/>
                </a:lnTo>
                <a:cubicBezTo>
                  <a:pt x="818353" y="312525"/>
                  <a:pt x="945621" y="266204"/>
                  <a:pt x="1078253" y="246702"/>
                </a:cubicBezTo>
                <a:lnTo>
                  <a:pt x="1121747" y="0"/>
                </a:lnTo>
                <a:close/>
              </a:path>
            </a:pathLst>
          </a:custGeom>
          <a:gradFill flip="none" rotWithShape="1">
            <a:gsLst>
              <a:gs pos="100000">
                <a:srgbClr val="AE8A57"/>
              </a:gs>
              <a:gs pos="46000">
                <a:srgbClr val="DCBC7C"/>
              </a:gs>
              <a:gs pos="0">
                <a:schemeClr val="accent1">
                  <a:lumMod val="20000"/>
                  <a:lumOff val="80000"/>
                </a:schemeClr>
              </a:gs>
            </a:gsLst>
            <a:path path="circle">
              <a:fillToRect b="50000" l="50000" r="50000" t="50000"/>
            </a:path>
          </a:gradFill>
          <a:ln>
            <a:noFill/>
          </a:ln>
        </p:spPr>
        <p:txBody>
          <a:bodyPr anchor="ctr" bIns="614746" lIns="501445" rIns="501445" tIns="575655"/>
          <a:lstStyle/>
          <a:p>
            <a:pPr algn="ctr"/>
            <a:r>
              <a:rPr altLang="zh-CN" lang="en-US" smtClean="0" sz="4800">
                <a:solidFill>
                  <a:srgbClr val="AE8A57"/>
                </a:solidFill>
              </a:rPr>
              <a:t>01</a:t>
            </a:r>
          </a:p>
        </p:txBody>
      </p:sp>
      <p:sp>
        <p:nvSpPr>
          <p:cNvPr id="3" name="文本框 2"/>
          <p:cNvSpPr txBox="1"/>
          <p:nvPr/>
        </p:nvSpPr>
        <p:spPr>
          <a:xfrm>
            <a:off x="5090160" y="4377022"/>
            <a:ext cx="2011680" cy="640080"/>
          </a:xfrm>
          <a:prstGeom prst="rect">
            <a:avLst/>
          </a:prstGeom>
          <a:noFill/>
        </p:spPr>
        <p:txBody>
          <a:bodyPr rtlCol="0" wrap="none">
            <a:spAutoFit/>
          </a:bodyPr>
          <a:lstStyle/>
          <a:p>
            <a:pPr algn="ctr"/>
            <a:r>
              <a:rPr altLang="en-US" b="1" lang="zh-CN" smtClean="0" sz="3600">
                <a:solidFill>
                  <a:schemeClr val="tx1">
                    <a:lumMod val="65000"/>
                    <a:lumOff val="35000"/>
                  </a:schemeClr>
                </a:solidFill>
                <a:latin charset="-122" panose="02000000000000000000" pitchFamily="2" typeface="方正正准黑简体"/>
                <a:ea charset="-122" panose="02000000000000000000" pitchFamily="2" typeface="方正正准黑简体"/>
              </a:rPr>
              <a:t>公司简介</a:t>
            </a:r>
          </a:p>
        </p:txBody>
      </p:sp>
    </p:spTree>
    <p:extLst>
      <p:ext uri="{BB962C8B-B14F-4D97-AF65-F5344CB8AC3E}">
        <p14:creationId val="1754944482"/>
      </p:ext>
    </p:extLst>
  </p:cSld>
  <p:clrMapOvr>
    <a:masterClrMapping/>
  </p:clrMapOvr>
  <p:transition/>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66" name="矩形 65"/>
          <p:cNvSpPr/>
          <p:nvPr/>
        </p:nvSpPr>
        <p:spPr>
          <a:xfrm>
            <a:off x="5090162" y="549261"/>
            <a:ext cx="2011680" cy="640080"/>
          </a:xfrm>
          <a:prstGeom prst="rect">
            <a:avLst/>
          </a:prstGeom>
        </p:spPr>
        <p:txBody>
          <a:bodyPr wrap="none">
            <a:spAutoFit/>
          </a:bodyPr>
          <a:lstStyle/>
          <a:p>
            <a:pPr algn="ctr"/>
            <a:r>
              <a:rPr altLang="en-US" lang="zh-CN" sz="3600">
                <a:solidFill>
                  <a:schemeClr val="bg1"/>
                </a:solidFill>
                <a:latin charset="-122" panose="02000000000000000000" pitchFamily="2" typeface="方正正准黑简体"/>
                <a:ea charset="-122" panose="02000000000000000000" pitchFamily="2" typeface="方正正准黑简体"/>
              </a:rPr>
              <a:t>公司简介</a:t>
            </a:r>
          </a:p>
        </p:txBody>
      </p:sp>
      <p:pic>
        <p:nvPicPr>
          <p:cNvPr descr="http://img.taopic.com/uploads/allimg/120530/188024-120530061F366.jpg" id="8" name="Picture 2"/>
          <p:cNvPicPr>
            <a:picLocks noChangeArrowheads="1" noChangeAspect="1"/>
          </p:cNvPicPr>
          <p:nvPr/>
        </p:nvPicPr>
        <p:blipFill>
          <a:blip r:embed="rId2">
            <a:extLst>
              <a:ext uri="{28A0092B-C50C-407E-A947-70E740481C1C}">
                <a14:useLocalDpi val="0"/>
              </a:ext>
            </a:extLst>
          </a:blip>
          <a:srcRect l="2892" r="5412"/>
          <a:stretch>
            <a:fillRect/>
          </a:stretch>
        </p:blipFill>
        <p:spPr bwMode="auto">
          <a:xfrm>
            <a:off x="1323036" y="1551343"/>
            <a:ext cx="3223163" cy="4438178"/>
          </a:xfrm>
          <a:prstGeom prst="rect">
            <a:avLst/>
          </a:prstGeom>
          <a:noFill/>
          <a:ln>
            <a:solidFill>
              <a:schemeClr val="bg1"/>
            </a:solidFill>
          </a:ln>
          <a:extLst>
            <a:ext uri="{909E8E84-426E-40DD-AFC4-6F175D3DCCD1}">
              <a14:hiddenFill>
                <a:solidFill>
                  <a:srgbClr val="FFFFFF"/>
                </a:solidFill>
              </a14:hiddenFill>
            </a:ext>
          </a:extLst>
        </p:spPr>
      </p:pic>
      <p:sp>
        <p:nvSpPr>
          <p:cNvPr id="9" name="矩形 8"/>
          <p:cNvSpPr/>
          <p:nvPr/>
        </p:nvSpPr>
        <p:spPr>
          <a:xfrm>
            <a:off x="4769621" y="1562395"/>
            <a:ext cx="6034641" cy="4426454"/>
          </a:xfrm>
          <a:prstGeom prst="rect">
            <a:avLst/>
          </a:prstGeom>
          <a:solidFill>
            <a:srgbClr val="AE8A57"/>
          </a:solidFill>
          <a:ln w="69850">
            <a:noFill/>
            <a:miter lim="800000"/>
          </a:ln>
          <a:effectLst>
            <a:outerShdw algn="tl" dir="2280000" dist="114300" rotWithShape="0">
              <a:schemeClr val="tx1">
                <a:lumMod val="75000"/>
                <a:lumOff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直角三角形 9"/>
          <p:cNvSpPr/>
          <p:nvPr/>
        </p:nvSpPr>
        <p:spPr>
          <a:xfrm rot="2700000">
            <a:off x="4688477" y="1757432"/>
            <a:ext cx="180000" cy="180000"/>
          </a:xfrm>
          <a:prstGeom prst="rtTriangle">
            <a:avLst/>
          </a:prstGeom>
          <a:solidFill>
            <a:srgbClr val="AE8A5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 name="Rectangle 11"/>
          <p:cNvSpPr>
            <a:spLocks noChangeArrowheads="1"/>
          </p:cNvSpPr>
          <p:nvPr/>
        </p:nvSpPr>
        <p:spPr bwMode="auto">
          <a:xfrm>
            <a:off x="5129179" y="1852025"/>
            <a:ext cx="5246848" cy="3698184"/>
          </a:xfrm>
          <a:prstGeom prst="rect">
            <a:avLst/>
          </a:prstGeom>
          <a:noFill/>
          <a:ln>
            <a:noFill/>
          </a:ln>
          <a:effectLst/>
        </p:spPr>
        <p:txBody>
          <a:bodyPr anchor="ctr" anchorCtr="0" bIns="44436" compatLnSpc="1" lIns="0" numCol="1" rIns="0" tIns="133308" vert="horz" wrap="square">
            <a:prstTxWarp prst="textNoShape">
              <a:avLst/>
            </a:prstTxWarp>
            <a:spAutoFit/>
          </a:bodyPr>
          <a:lstStyle>
            <a:lvl1pPr eaLnBrk="0" fontAlgn="base" hangingPunct="0" indent="317500">
              <a:spcBef>
                <a:spcPct val="0"/>
              </a:spcBef>
              <a:spcAft>
                <a:spcPct val="0"/>
              </a:spcAft>
              <a:defRPr>
                <a:solidFill>
                  <a:schemeClr val="tx1"/>
                </a:solidFill>
                <a:latin charset="0" panose="020b0604020202020204" pitchFamily="34" typeface="Arial"/>
              </a:defRPr>
            </a:lvl1pPr>
            <a:lvl2pPr eaLnBrk="0" fontAlgn="base" hangingPunct="0">
              <a:spcBef>
                <a:spcPct val="0"/>
              </a:spcBef>
              <a:spcAft>
                <a:spcPct val="0"/>
              </a:spcAft>
              <a:defRPr>
                <a:solidFill>
                  <a:schemeClr val="tx1"/>
                </a:solidFill>
                <a:latin charset="0" panose="020b0604020202020204" pitchFamily="34" typeface="Arial"/>
              </a:defRPr>
            </a:lvl2pPr>
            <a:lvl3pPr eaLnBrk="0" fontAlgn="base" hangingPunct="0">
              <a:spcBef>
                <a:spcPct val="0"/>
              </a:spcBef>
              <a:spcAft>
                <a:spcPct val="0"/>
              </a:spcAft>
              <a:defRPr>
                <a:solidFill>
                  <a:schemeClr val="tx1"/>
                </a:solidFill>
                <a:latin charset="0" panose="020b0604020202020204" pitchFamily="34" typeface="Arial"/>
              </a:defRPr>
            </a:lvl3pPr>
            <a:lvl4pPr eaLnBrk="0" fontAlgn="base" hangingPunct="0">
              <a:spcBef>
                <a:spcPct val="0"/>
              </a:spcBef>
              <a:spcAft>
                <a:spcPct val="0"/>
              </a:spcAft>
              <a:defRPr>
                <a:solidFill>
                  <a:schemeClr val="tx1"/>
                </a:solidFill>
                <a:latin charset="0" panose="020b0604020202020204" pitchFamily="34" typeface="Arial"/>
              </a:defRPr>
            </a:lvl4pPr>
            <a:lvl5pPr eaLnBrk="0" fontAlgn="base" hangingPunct="0">
              <a:spcBef>
                <a:spcPct val="0"/>
              </a:spcBef>
              <a:spcAft>
                <a:spcPct val="0"/>
              </a:spcAft>
              <a:defRPr>
                <a:solidFill>
                  <a:schemeClr val="tx1"/>
                </a:solidFill>
                <a:latin charset="0" panose="020b0604020202020204" pitchFamily="34" typeface="Arial"/>
              </a:defRPr>
            </a:lvl5pPr>
            <a:lvl6pPr eaLnBrk="0" fontAlgn="base" hangingPunct="0">
              <a:spcBef>
                <a:spcPct val="0"/>
              </a:spcBef>
              <a:spcAft>
                <a:spcPct val="0"/>
              </a:spcAft>
              <a:defRPr>
                <a:solidFill>
                  <a:schemeClr val="tx1"/>
                </a:solidFill>
                <a:latin charset="0" panose="020b0604020202020204" pitchFamily="34" typeface="Arial"/>
              </a:defRPr>
            </a:lvl6pPr>
            <a:lvl7pPr eaLnBrk="0" fontAlgn="base" hangingPunct="0">
              <a:spcBef>
                <a:spcPct val="0"/>
              </a:spcBef>
              <a:spcAft>
                <a:spcPct val="0"/>
              </a:spcAft>
              <a:defRPr>
                <a:solidFill>
                  <a:schemeClr val="tx1"/>
                </a:solidFill>
                <a:latin charset="0" panose="020b0604020202020204" pitchFamily="34" typeface="Arial"/>
              </a:defRPr>
            </a:lvl7pPr>
            <a:lvl8pPr eaLnBrk="0" fontAlgn="base" hangingPunct="0">
              <a:spcBef>
                <a:spcPct val="0"/>
              </a:spcBef>
              <a:spcAft>
                <a:spcPct val="0"/>
              </a:spcAft>
              <a:defRPr>
                <a:solidFill>
                  <a:schemeClr val="tx1"/>
                </a:solidFill>
                <a:latin charset="0" panose="020b0604020202020204" pitchFamily="34" typeface="Arial"/>
              </a:defRPr>
            </a:lvl8pPr>
            <a:lvl9pPr eaLnBrk="0" fontAlgn="base" hangingPunct="0">
              <a:spcBef>
                <a:spcPct val="0"/>
              </a:spcBef>
              <a:spcAft>
                <a:spcPct val="0"/>
              </a:spcAft>
              <a:defRPr>
                <a:solidFill>
                  <a:schemeClr val="tx1"/>
                </a:solidFill>
                <a:latin charset="0" panose="020b0604020202020204" pitchFamily="34" typeface="Arial"/>
              </a:defRPr>
            </a:lvl9pPr>
          </a:lstStyle>
          <a:p>
            <a:pPr algn="l" defTabSz="914400" eaLnBrk="0" fontAlgn="base" hangingPunct="0" indent="317500" latinLnBrk="0" lvl="0" marL="0" marR="0" rtl="0">
              <a:lnSpc>
                <a:spcPct val="150000"/>
              </a:lnSpc>
              <a:spcBef>
                <a:spcPct val="0"/>
              </a:spcBef>
              <a:spcAft>
                <a:spcPct val="0"/>
              </a:spcAft>
              <a:buClrTx/>
              <a:buSzTx/>
              <a:buFontTx/>
              <a:buNone/>
            </a:pPr>
            <a:r>
              <a:rPr altLang="zh-CN" b="0" baseline="0" cap="none" i="0" kumimoji="0" lang="zh-CN" normalizeH="0" smtClean="0" strike="noStrike" sz="1400" u="none">
                <a:ln>
                  <a:noFill/>
                </a:ln>
                <a:solidFill>
                  <a:schemeClr val="bg1"/>
                </a:solidFill>
                <a:effectLst/>
                <a:latin charset="-122" panose="02000000000000000000" pitchFamily="2" typeface="方正正中黑简体"/>
                <a:ea charset="-122" panose="02000000000000000000" pitchFamily="2" typeface="方正正中黑简体"/>
                <a:cs charset="0" panose="020b0604020202020204" pitchFamily="34" typeface="Arial"/>
              </a:rPr>
              <a:t>在面对用户的搜索产品不断丰富的同时，百度还创新性地推出了基于搜索的营销推广服务，并成为最受企业青睐的互联网营销推广平台。如今，中国已有数十万家企业使用了百度的搜索推广服务，不断提升企业自身的品牌及运营效率。通过持续的商业模式创新，百度正进一步带动整个互联网行业和中小企业的经济增长，推动社会经济的发展和转型。</a:t>
            </a:r>
          </a:p>
          <a:p>
            <a:pPr algn="l" defTabSz="914400" eaLnBrk="0" fontAlgn="base" hangingPunct="0" indent="317500" latinLnBrk="0" lvl="0" marL="0" marR="0" rtl="0">
              <a:lnSpc>
                <a:spcPct val="150000"/>
              </a:lnSpc>
              <a:spcBef>
                <a:spcPct val="0"/>
              </a:spcBef>
              <a:spcAft>
                <a:spcPct val="0"/>
              </a:spcAft>
              <a:buClrTx/>
              <a:buSzTx/>
              <a:buFontTx/>
              <a:buNone/>
            </a:pPr>
            <a:r>
              <a:rPr altLang="zh-CN" b="0" baseline="0" cap="none" i="0" kumimoji="0" lang="zh-CN" normalizeH="0" smtClean="0" strike="noStrike" sz="1400" u="none">
                <a:ln>
                  <a:noFill/>
                </a:ln>
                <a:solidFill>
                  <a:schemeClr val="bg1"/>
                </a:solidFill>
                <a:effectLst/>
                <a:latin charset="-122" panose="02000000000000000000" pitchFamily="2" typeface="方正正中黑简体"/>
                <a:ea charset="-122" panose="02000000000000000000" pitchFamily="2" typeface="方正正中黑简体"/>
                <a:cs charset="0" panose="020b0604020202020204" pitchFamily="34" typeface="Arial"/>
              </a:rPr>
              <a:t>为推动中国数百万中小网站的发展，百度借助超大流量的平台优势，联合所有优质的各类网站，建立了世界上最大的网络联盟，使各类企业的搜索推广、品牌营销的价值、覆盖面均大面积提升。与此同时，各网站也在联盟大家庭的互助下，获得最大的生存与发展机会。</a:t>
            </a:r>
          </a:p>
        </p:txBody>
      </p:sp>
    </p:spTree>
    <p:extLst>
      <p:ext uri="{BB962C8B-B14F-4D97-AF65-F5344CB8AC3E}">
        <p14:creationId val="120357055"/>
      </p:ext>
    </p:extLst>
  </p:cSld>
  <p:clrMapOvr>
    <a:masterClrMapping/>
  </p:clrMapOvr>
  <p:transition/>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KSO_Shape"/>
          <p:cNvSpPr/>
          <p:nvPr/>
        </p:nvSpPr>
        <p:spPr bwMode="auto">
          <a:xfrm>
            <a:off x="4978998" y="1834648"/>
            <a:ext cx="2234004" cy="2200495"/>
          </a:xfrm>
          <a:custGeom>
            <a:gdLst>
              <a:gd fmla="*/ 578881 w 2443615" name="T0"/>
              <a:gd fmla="*/ 210056 h 2406492" name="T1"/>
              <a:gd fmla="*/ 209403 w 2443615" name="T2"/>
              <a:gd fmla="*/ 579678 h 2406492" name="T3"/>
              <a:gd fmla="*/ 578881 w 2443615" name="T4"/>
              <a:gd fmla="*/ 949300 h 2406492" name="T5"/>
              <a:gd fmla="*/ 948359 w 2443615" name="T6"/>
              <a:gd fmla="*/ 579678 h 2406492" name="T7"/>
              <a:gd fmla="*/ 578881 w 2443615" name="T8"/>
              <a:gd fmla="*/ 210056 h 2406492" name="T9"/>
              <a:gd fmla="*/ 531473 w 2443615" name="T10"/>
              <a:gd fmla="*/ 0 h 2406492" name="T11"/>
              <a:gd fmla="*/ 626289 w 2443615" name="T12"/>
              <a:gd fmla="*/ 0 h 2406492" name="T13"/>
              <a:gd fmla="*/ 646896 w 2443615" name="T14"/>
              <a:gd fmla="*/ 116931 h 2406492" name="T15"/>
              <a:gd fmla="*/ 824112 w 2443615" name="T16"/>
              <a:gd fmla="*/ 181457 h 2406492" name="T17"/>
              <a:gd fmla="*/ 915030 w 2443615" name="T18"/>
              <a:gd fmla="*/ 105134 h 2406492" name="T19"/>
              <a:gd fmla="*/ 987663 w 2443615" name="T20"/>
              <a:gd fmla="*/ 166105 h 2406492" name="T21"/>
              <a:gd fmla="*/ 928315 w 2443615" name="T22"/>
              <a:gd fmla="*/ 268929 h 2406492" name="T23"/>
              <a:gd fmla="*/ 1022610 w 2443615" name="T24"/>
              <a:gd fmla="*/ 432315 h 2406492" name="T25"/>
              <a:gd fmla="*/ 1141298 w 2443615" name="T26"/>
              <a:gd fmla="*/ 432312 h 2406492" name="T27"/>
              <a:gd fmla="*/ 1157762 w 2443615" name="T28"/>
              <a:gd fmla="*/ 525724 h 2406492" name="T29"/>
              <a:gd fmla="*/ 1046231 w 2443615" name="T30"/>
              <a:gd fmla="*/ 566331 h 2406492" name="T31"/>
              <a:gd fmla="*/ 1013483 w 2443615" name="T32"/>
              <a:gd fmla="*/ 752127 h 2406492" name="T33"/>
              <a:gd fmla="*/ 1104405 w 2443615" name="T34"/>
              <a:gd fmla="*/ 828445 h 2406492" name="T35"/>
              <a:gd fmla="*/ 1056998 w 2443615" name="T36"/>
              <a:gd fmla="*/ 910590 h 2406492" name="T37"/>
              <a:gd fmla="*/ 945469 w 2443615" name="T38"/>
              <a:gd fmla="*/ 869977 h 2406492" name="T39"/>
              <a:gd fmla="*/ 801001 w 2443615" name="T40"/>
              <a:gd fmla="*/ 991247 h 2406492" name="T41"/>
              <a:gd fmla="*/ 821615 w 2443615" name="T42"/>
              <a:gd fmla="*/ 1108177 h 2406492" name="T43"/>
              <a:gd fmla="*/ 732517 w 2443615" name="T44"/>
              <a:gd fmla="*/ 1140619 h 2406492" name="T45"/>
              <a:gd fmla="*/ 673175 w 2443615" name="T46"/>
              <a:gd fmla="*/ 1037791 h 2406492" name="T47"/>
              <a:gd fmla="*/ 484586 w 2443615" name="T48"/>
              <a:gd fmla="*/ 1037791 h 2406492" name="T49"/>
              <a:gd fmla="*/ 425246 w 2443615" name="T50"/>
              <a:gd fmla="*/ 1140619 h 2406492" name="T51"/>
              <a:gd fmla="*/ 336148 w 2443615" name="T52"/>
              <a:gd fmla="*/ 1108177 h 2406492" name="T53"/>
              <a:gd fmla="*/ 356761 w 2443615" name="T54"/>
              <a:gd fmla="*/ 991247 h 2406492" name="T55"/>
              <a:gd fmla="*/ 212294 w 2443615" name="T56"/>
              <a:gd fmla="*/ 869977 h 2406492" name="T57"/>
              <a:gd fmla="*/ 100765 w 2443615" name="T58"/>
              <a:gd fmla="*/ 910590 h 2406492" name="T59"/>
              <a:gd fmla="*/ 53357 w 2443615" name="T60"/>
              <a:gd fmla="*/ 828445 h 2406492" name="T61"/>
              <a:gd fmla="*/ 144279 w 2443615" name="T62"/>
              <a:gd fmla="*/ 752127 h 2406492" name="T63"/>
              <a:gd fmla="*/ 111531 w 2443615" name="T64"/>
              <a:gd fmla="*/ 566331 h 2406492" name="T65"/>
              <a:gd fmla="*/ 0 w 2443615" name="T66"/>
              <a:gd fmla="*/ 525724 h 2406492" name="T67"/>
              <a:gd fmla="*/ 16464 w 2443615" name="T68"/>
              <a:gd fmla="*/ 432312 h 2406492" name="T69"/>
              <a:gd fmla="*/ 135152 w 2443615" name="T70"/>
              <a:gd fmla="*/ 432315 h 2406492" name="T71"/>
              <a:gd fmla="*/ 229447 w 2443615" name="T72"/>
              <a:gd fmla="*/ 268929 h 2406492" name="T73"/>
              <a:gd fmla="*/ 170100 w 2443615" name="T74"/>
              <a:gd fmla="*/ 166105 h 2406492" name="T75"/>
              <a:gd fmla="*/ 242733 w 2443615" name="T76"/>
              <a:gd fmla="*/ 105134 h 2406492" name="T77"/>
              <a:gd fmla="*/ 333651 w 2443615" name="T78"/>
              <a:gd fmla="*/ 181457 h 2406492" name="T79"/>
              <a:gd fmla="*/ 510866 w 2443615" name="T80"/>
              <a:gd fmla="*/ 116931 h 2406492"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b="b" l="0" r="r" t="0"/>
            <a:pathLst>
              <a:path h="2406492" w="2443615">
                <a:moveTo>
                  <a:pt x="1221807" y="443178"/>
                </a:moveTo>
                <a:cubicBezTo>
                  <a:pt x="791117" y="443178"/>
                  <a:pt x="441973" y="792322"/>
                  <a:pt x="441973" y="1223012"/>
                </a:cubicBezTo>
                <a:cubicBezTo>
                  <a:pt x="441973" y="1653702"/>
                  <a:pt x="791117" y="2002846"/>
                  <a:pt x="1221807" y="2002846"/>
                </a:cubicBezTo>
                <a:cubicBezTo>
                  <a:pt x="1652497" y="2002846"/>
                  <a:pt x="2001641" y="1653702"/>
                  <a:pt x="2001641" y="1223012"/>
                </a:cubicBezTo>
                <a:cubicBezTo>
                  <a:pt x="2001641" y="792322"/>
                  <a:pt x="1652497" y="443178"/>
                  <a:pt x="1221807" y="443178"/>
                </a:cubicBezTo>
                <a:close/>
                <a:moveTo>
                  <a:pt x="1121747" y="0"/>
                </a:moveTo>
                <a:lnTo>
                  <a:pt x="1321868" y="0"/>
                </a:lnTo>
                <a:lnTo>
                  <a:pt x="1365362" y="246702"/>
                </a:lnTo>
                <a:cubicBezTo>
                  <a:pt x="1497994" y="266203"/>
                  <a:pt x="1625261" y="312525"/>
                  <a:pt x="1739400" y="382840"/>
                </a:cubicBezTo>
                <a:lnTo>
                  <a:pt x="1931295" y="221813"/>
                </a:lnTo>
                <a:lnTo>
                  <a:pt x="2084596" y="350449"/>
                </a:lnTo>
                <a:lnTo>
                  <a:pt x="1959337" y="567390"/>
                </a:lnTo>
                <a:cubicBezTo>
                  <a:pt x="2048403" y="667584"/>
                  <a:pt x="2116120" y="784874"/>
                  <a:pt x="2158357" y="912104"/>
                </a:cubicBezTo>
                <a:lnTo>
                  <a:pt x="2408865" y="912098"/>
                </a:lnTo>
                <a:lnTo>
                  <a:pt x="2443615" y="1109179"/>
                </a:lnTo>
                <a:lnTo>
                  <a:pt x="2208214" y="1194851"/>
                </a:lnTo>
                <a:cubicBezTo>
                  <a:pt x="2212040" y="1328854"/>
                  <a:pt x="2188522" y="1462233"/>
                  <a:pt x="2139095" y="1586846"/>
                </a:cubicBezTo>
                <a:lnTo>
                  <a:pt x="2330998" y="1747864"/>
                </a:lnTo>
                <a:lnTo>
                  <a:pt x="2230938" y="1921175"/>
                </a:lnTo>
                <a:lnTo>
                  <a:pt x="1995541" y="1835490"/>
                </a:lnTo>
                <a:cubicBezTo>
                  <a:pt x="1912336" y="1940602"/>
                  <a:pt x="1808586" y="2027658"/>
                  <a:pt x="1690623" y="2091346"/>
                </a:cubicBezTo>
                <a:lnTo>
                  <a:pt x="1734130" y="2338046"/>
                </a:lnTo>
                <a:lnTo>
                  <a:pt x="1546077" y="2406492"/>
                </a:lnTo>
                <a:lnTo>
                  <a:pt x="1420828" y="2189544"/>
                </a:lnTo>
                <a:cubicBezTo>
                  <a:pt x="1289525" y="2216580"/>
                  <a:pt x="1154089" y="2216580"/>
                  <a:pt x="1022786" y="2189544"/>
                </a:cubicBezTo>
                <a:lnTo>
                  <a:pt x="897539" y="2406492"/>
                </a:lnTo>
                <a:lnTo>
                  <a:pt x="709486" y="2338046"/>
                </a:lnTo>
                <a:lnTo>
                  <a:pt x="752993" y="2091346"/>
                </a:lnTo>
                <a:cubicBezTo>
                  <a:pt x="635030" y="2027658"/>
                  <a:pt x="531280" y="1940601"/>
                  <a:pt x="448076" y="1835490"/>
                </a:cubicBezTo>
                <a:lnTo>
                  <a:pt x="212678" y="1921175"/>
                </a:lnTo>
                <a:lnTo>
                  <a:pt x="112617" y="1747864"/>
                </a:lnTo>
                <a:lnTo>
                  <a:pt x="304520" y="1586846"/>
                </a:lnTo>
                <a:cubicBezTo>
                  <a:pt x="255094" y="1462233"/>
                  <a:pt x="231575" y="1328854"/>
                  <a:pt x="235401" y="1194851"/>
                </a:cubicBezTo>
                <a:lnTo>
                  <a:pt x="0" y="1109179"/>
                </a:lnTo>
                <a:lnTo>
                  <a:pt x="34750" y="912098"/>
                </a:lnTo>
                <a:lnTo>
                  <a:pt x="285257" y="912104"/>
                </a:lnTo>
                <a:cubicBezTo>
                  <a:pt x="327494" y="784874"/>
                  <a:pt x="395211" y="667583"/>
                  <a:pt x="484278" y="567390"/>
                </a:cubicBezTo>
                <a:lnTo>
                  <a:pt x="359019" y="350449"/>
                </a:lnTo>
                <a:lnTo>
                  <a:pt x="512321" y="221813"/>
                </a:lnTo>
                <a:lnTo>
                  <a:pt x="704216" y="382840"/>
                </a:lnTo>
                <a:cubicBezTo>
                  <a:pt x="818353" y="312525"/>
                  <a:pt x="945621" y="266204"/>
                  <a:pt x="1078253" y="246702"/>
                </a:cubicBezTo>
                <a:lnTo>
                  <a:pt x="1121747" y="0"/>
                </a:lnTo>
                <a:close/>
              </a:path>
            </a:pathLst>
          </a:custGeom>
          <a:gradFill flip="none" rotWithShape="1">
            <a:gsLst>
              <a:gs pos="100000">
                <a:srgbClr val="AE8A57"/>
              </a:gs>
              <a:gs pos="46000">
                <a:srgbClr val="DCBC7C"/>
              </a:gs>
              <a:gs pos="0">
                <a:schemeClr val="accent1">
                  <a:lumMod val="20000"/>
                  <a:lumOff val="80000"/>
                </a:schemeClr>
              </a:gs>
            </a:gsLst>
            <a:path path="circle">
              <a:fillToRect b="50000" l="50000" r="50000" t="50000"/>
            </a:path>
          </a:gradFill>
          <a:ln>
            <a:noFill/>
          </a:ln>
        </p:spPr>
        <p:txBody>
          <a:bodyPr anchor="ctr" bIns="614746" lIns="501445" rIns="501445" tIns="575655"/>
          <a:lstStyle/>
          <a:p>
            <a:pPr algn="ctr"/>
            <a:r>
              <a:rPr altLang="zh-CN" lang="en-US" sz="4800">
                <a:solidFill>
                  <a:srgbClr val="AE8A57"/>
                </a:solidFill>
              </a:rPr>
              <a:t>02</a:t>
            </a:r>
          </a:p>
        </p:txBody>
      </p:sp>
      <p:sp>
        <p:nvSpPr>
          <p:cNvPr id="3" name="文本框 2"/>
          <p:cNvSpPr txBox="1"/>
          <p:nvPr/>
        </p:nvSpPr>
        <p:spPr>
          <a:xfrm>
            <a:off x="5090162" y="4377022"/>
            <a:ext cx="2011680" cy="640080"/>
          </a:xfrm>
          <a:prstGeom prst="rect">
            <a:avLst/>
          </a:prstGeom>
          <a:noFill/>
        </p:spPr>
        <p:txBody>
          <a:bodyPr rtlCol="0" wrap="none">
            <a:spAutoFit/>
          </a:bodyPr>
          <a:lstStyle/>
          <a:p>
            <a:pPr algn="ctr"/>
            <a:r>
              <a:rPr altLang="en-US" b="1" lang="zh-CN" smtClean="0" sz="3600">
                <a:solidFill>
                  <a:schemeClr val="tx1">
                    <a:lumMod val="65000"/>
                    <a:lumOff val="35000"/>
                  </a:schemeClr>
                </a:solidFill>
                <a:latin charset="-122" panose="02000000000000000000" pitchFamily="2" typeface="方正正准黑简体"/>
                <a:ea charset="-122" panose="02000000000000000000" pitchFamily="2" typeface="方正正准黑简体"/>
              </a:rPr>
              <a:t>主营业务</a:t>
            </a:r>
          </a:p>
        </p:txBody>
      </p:sp>
    </p:spTree>
    <p:extLst>
      <p:ext uri="{BB962C8B-B14F-4D97-AF65-F5344CB8AC3E}">
        <p14:creationId val="2584707948"/>
      </p:ext>
    </p:extLst>
  </p:cSld>
  <p:clrMapOvr>
    <a:masterClrMapping/>
  </p:clrMapOvr>
  <p:transition/>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cxnSp>
        <p:nvCxnSpPr>
          <p:cNvPr id="31" name="直接连接符 30"/>
          <p:cNvCxnSpPr>
            <a:stCxn id="2" idx="2"/>
          </p:cNvCxnSpPr>
          <p:nvPr/>
        </p:nvCxnSpPr>
        <p:spPr>
          <a:xfrm flipH="1">
            <a:off x="6062596" y="1189341"/>
            <a:ext cx="33408" cy="5404896"/>
          </a:xfrm>
          <a:prstGeom prst="line">
            <a:avLst/>
          </a:prstGeom>
          <a:ln>
            <a:solidFill>
              <a:srgbClr val="0070C0"/>
            </a:solidFill>
            <a:prstDash val="dash"/>
          </a:ln>
        </p:spPr>
        <p:style>
          <a:lnRef idx="1">
            <a:schemeClr val="accent1"/>
          </a:lnRef>
          <a:fillRef idx="0">
            <a:schemeClr val="accent1"/>
          </a:fillRef>
          <a:effectRef idx="0">
            <a:schemeClr val="accent1"/>
          </a:effectRef>
          <a:fontRef idx="minor">
            <a:schemeClr val="tx1"/>
          </a:fontRef>
        </p:style>
      </p:cxnSp>
      <p:sp>
        <p:nvSpPr>
          <p:cNvPr id="2" name="矩形 1"/>
          <p:cNvSpPr/>
          <p:nvPr/>
        </p:nvSpPr>
        <p:spPr>
          <a:xfrm>
            <a:off x="5090164" y="549261"/>
            <a:ext cx="2011680" cy="640080"/>
          </a:xfrm>
          <a:prstGeom prst="rect">
            <a:avLst/>
          </a:prstGeom>
        </p:spPr>
        <p:txBody>
          <a:bodyPr wrap="none">
            <a:spAutoFit/>
          </a:bodyPr>
          <a:lstStyle/>
          <a:p>
            <a:pPr algn="ctr"/>
            <a:r>
              <a:rPr altLang="en-US" lang="zh-CN" smtClean="0" sz="3600">
                <a:solidFill>
                  <a:schemeClr val="bg1"/>
                </a:solidFill>
                <a:latin charset="-122" panose="02000000000000000000" pitchFamily="2" typeface="方正正准黑简体"/>
                <a:ea charset="-122" panose="02000000000000000000" pitchFamily="2" typeface="方正正准黑简体"/>
              </a:rPr>
              <a:t>主营业务</a:t>
            </a:r>
          </a:p>
        </p:txBody>
      </p:sp>
      <p:sp>
        <p:nvSpPr>
          <p:cNvPr id="5" name="六边形 4"/>
          <p:cNvSpPr/>
          <p:nvPr/>
        </p:nvSpPr>
        <p:spPr>
          <a:xfrm>
            <a:off x="688975" y="2934369"/>
            <a:ext cx="1974850" cy="1701800"/>
          </a:xfrm>
          <a:prstGeom prst="hexagon">
            <a:avLst/>
          </a:prstGeom>
          <a:solidFill>
            <a:srgbClr val="AE8A57"/>
          </a:solidFill>
          <a:ln algn="ctr" cap="flat" cmpd="sng" w="25400">
            <a:solidFill>
              <a:sysClr lastClr="FFFFFF" val="window"/>
            </a:solidFill>
            <a:prstDash val="solid"/>
          </a:ln>
          <a:effectLst/>
        </p:spPr>
        <p:txBody>
          <a:bodyPr anchor="ctr" bIns="0" lIns="0" rIns="0" tIns="720000"/>
          <a:lstStyle/>
          <a:p>
            <a:pPr algn="ctr">
              <a:lnSpc>
                <a:spcPct val="120000"/>
              </a:lnSpc>
              <a:defRPr/>
            </a:pPr>
            <a:r>
              <a:rPr altLang="zh-CN" kern="0" lang="en-US" smtClean="0" sz="1600">
                <a:solidFill>
                  <a:schemeClr val="bg1"/>
                </a:solidFill>
                <a:latin charset="-122" panose="02010509060101010101" pitchFamily="49" typeface="幼圆"/>
                <a:ea charset="-122" panose="02010509060101010101" pitchFamily="49" typeface="幼圆"/>
              </a:rPr>
              <a:t>3台</a:t>
            </a:r>
          </a:p>
          <a:p>
            <a:pPr algn="ctr">
              <a:lnSpc>
                <a:spcPct val="120000"/>
              </a:lnSpc>
              <a:defRPr/>
            </a:pPr>
            <a:r>
              <a:rPr altLang="zh-CN" kern="0" lang="en-US" smtClean="0" sz="1600">
                <a:solidFill>
                  <a:schemeClr val="bg1"/>
                </a:solidFill>
                <a:latin charset="-122" panose="02010509060101010101" pitchFamily="49" typeface="幼圆"/>
                <a:ea charset="-122" panose="02010509060101010101" pitchFamily="49" typeface="幼圆"/>
              </a:rPr>
              <a:t>加工中心</a:t>
            </a:r>
          </a:p>
        </p:txBody>
      </p:sp>
      <p:sp>
        <p:nvSpPr>
          <p:cNvPr id="6" name="六边形 3"/>
          <p:cNvSpPr/>
          <p:nvPr/>
        </p:nvSpPr>
        <p:spPr>
          <a:xfrm>
            <a:off x="866775" y="3035969"/>
            <a:ext cx="1612900" cy="685800"/>
          </a:xfrm>
          <a:custGeom>
            <a:rect b="b" l="l" r="r" t="t"/>
            <a:pathLst>
              <a:path h="1047262" w="2464867">
                <a:moveTo>
                  <a:pt x="523631" y="0"/>
                </a:moveTo>
                <a:lnTo>
                  <a:pt x="1941236" y="0"/>
                </a:lnTo>
                <a:lnTo>
                  <a:pt x="2464867" y="1047262"/>
                </a:lnTo>
                <a:lnTo>
                  <a:pt x="0" y="1047262"/>
                </a:lnTo>
                <a:close/>
              </a:path>
            </a:pathLst>
          </a:custGeom>
          <a:solidFill>
            <a:sysClr lastClr="FFFFFF" val="window"/>
          </a:solidFill>
          <a:ln algn="ctr" cap="flat" cmpd="sng" w="25400">
            <a:noFill/>
            <a:prstDash val="solid"/>
          </a:ln>
          <a:effectLst/>
        </p:spPr>
        <p:txBody>
          <a:bodyPr anchor="ctr" bIns="0" lIns="0" rIns="0" tIns="0"/>
          <a:lstStyle/>
          <a:p>
            <a:pPr algn="ctr">
              <a:defRPr/>
            </a:pPr>
            <a:r>
              <a:rPr altLang="en-US" kern="0" lang="zh-CN" smtClean="0" sz="2000">
                <a:ln cmpd="sng" w="18415">
                  <a:noFill/>
                  <a:prstDash val="solid"/>
                </a:ln>
                <a:solidFill>
                  <a:srgbClr val="AE8A57"/>
                </a:solidFill>
                <a:latin charset="0" pitchFamily="34" typeface="Arial Rounded MT Bold"/>
                <a:ea charset="-122" panose="020b0503020204020204" pitchFamily="34" typeface="微软雅黑"/>
                <a:cs charset="0" panose="02020603050405020304" pitchFamily="18" typeface="Times New Roman"/>
              </a:rPr>
              <a:t>公司设备</a:t>
            </a:r>
          </a:p>
        </p:txBody>
      </p:sp>
      <p:sp>
        <p:nvSpPr>
          <p:cNvPr id="8" name="六边形 7"/>
          <p:cNvSpPr/>
          <p:nvPr/>
        </p:nvSpPr>
        <p:spPr>
          <a:xfrm>
            <a:off x="2365375" y="3836069"/>
            <a:ext cx="1974850" cy="1701800"/>
          </a:xfrm>
          <a:prstGeom prst="hexagon">
            <a:avLst/>
          </a:prstGeom>
          <a:solidFill>
            <a:srgbClr val="AE8A57"/>
          </a:solidFill>
          <a:ln algn="ctr" cap="flat" cmpd="sng" w="25400">
            <a:solidFill>
              <a:sysClr lastClr="FFFFFF" val="window"/>
            </a:solidFill>
            <a:prstDash val="solid"/>
          </a:ln>
          <a:effectLst/>
        </p:spPr>
        <p:txBody>
          <a:bodyPr anchor="ctr" bIns="0" lIns="0" rIns="0" tIns="720000"/>
          <a:lstStyle/>
          <a:p>
            <a:pPr algn="ctr">
              <a:lnSpc>
                <a:spcPct val="120000"/>
              </a:lnSpc>
              <a:defRPr/>
            </a:pPr>
            <a:r>
              <a:rPr altLang="en-US" kern="0" lang="zh-CN" smtClean="0" sz="1600">
                <a:solidFill>
                  <a:schemeClr val="bg1"/>
                </a:solidFill>
                <a:latin charset="-122" panose="02010509060101010101" pitchFamily="49" typeface="幼圆"/>
                <a:ea charset="-122" panose="02010509060101010101" pitchFamily="49" typeface="幼圆"/>
              </a:rPr>
              <a:t>铣床，钻床</a:t>
            </a:r>
          </a:p>
        </p:txBody>
      </p:sp>
      <p:sp>
        <p:nvSpPr>
          <p:cNvPr id="9" name="六边形 3"/>
          <p:cNvSpPr/>
          <p:nvPr/>
        </p:nvSpPr>
        <p:spPr>
          <a:xfrm>
            <a:off x="2543175" y="3937669"/>
            <a:ext cx="1612900" cy="685800"/>
          </a:xfrm>
          <a:custGeom>
            <a:rect b="b" l="l" r="r" t="t"/>
            <a:pathLst>
              <a:path h="1047262" w="2464867">
                <a:moveTo>
                  <a:pt x="523631" y="0"/>
                </a:moveTo>
                <a:lnTo>
                  <a:pt x="1941236" y="0"/>
                </a:lnTo>
                <a:lnTo>
                  <a:pt x="2464867" y="1047262"/>
                </a:lnTo>
                <a:lnTo>
                  <a:pt x="0" y="1047262"/>
                </a:lnTo>
                <a:close/>
              </a:path>
            </a:pathLst>
          </a:custGeom>
          <a:solidFill>
            <a:sysClr lastClr="FFFFFF" val="window"/>
          </a:solidFill>
          <a:ln algn="ctr" cap="flat" cmpd="sng" w="25400">
            <a:noFill/>
            <a:prstDash val="solid"/>
          </a:ln>
          <a:effectLst/>
        </p:spPr>
        <p:txBody>
          <a:bodyPr anchor="ctr" bIns="0" lIns="0" rIns="0" tIns="0"/>
          <a:lstStyle/>
          <a:p>
            <a:pPr algn="ctr">
              <a:defRPr/>
            </a:pPr>
            <a:r>
              <a:rPr altLang="en-US" kern="0" lang="zh-CN" smtClean="0" sz="2000">
                <a:ln cmpd="sng" w="18415">
                  <a:noFill/>
                  <a:prstDash val="solid"/>
                </a:ln>
                <a:solidFill>
                  <a:srgbClr val="AE8A57"/>
                </a:solidFill>
                <a:latin charset="0" pitchFamily="34" typeface="Arial Rounded MT Bold"/>
                <a:ea charset="-122" panose="020b0503020204020204" pitchFamily="34" typeface="微软雅黑"/>
                <a:cs charset="0" panose="02020603050405020304" pitchFamily="18" typeface="Times New Roman"/>
              </a:rPr>
              <a:t>公司设备</a:t>
            </a:r>
          </a:p>
        </p:txBody>
      </p:sp>
      <p:sp>
        <p:nvSpPr>
          <p:cNvPr id="11" name="六边形 10"/>
          <p:cNvSpPr/>
          <p:nvPr/>
        </p:nvSpPr>
        <p:spPr>
          <a:xfrm>
            <a:off x="2365375" y="2058069"/>
            <a:ext cx="1974850" cy="1701800"/>
          </a:xfrm>
          <a:prstGeom prst="hexagon">
            <a:avLst/>
          </a:prstGeom>
          <a:solidFill>
            <a:srgbClr val="AE8A57"/>
          </a:solidFill>
          <a:ln algn="ctr" cap="flat" cmpd="sng" w="25400">
            <a:solidFill>
              <a:sysClr lastClr="FFFFFF" val="window"/>
            </a:solidFill>
            <a:prstDash val="solid"/>
          </a:ln>
          <a:effectLst/>
        </p:spPr>
        <p:txBody>
          <a:bodyPr anchor="ctr" bIns="0" lIns="0" rIns="0" tIns="720000"/>
          <a:lstStyle/>
          <a:p>
            <a:pPr algn="ctr">
              <a:lnSpc>
                <a:spcPct val="120000"/>
              </a:lnSpc>
              <a:defRPr/>
            </a:pPr>
            <a:r>
              <a:rPr altLang="en-US" kern="0" lang="zh-CN" smtClean="0" sz="1600">
                <a:solidFill>
                  <a:schemeClr val="bg1"/>
                </a:solidFill>
                <a:latin charset="-122" panose="02010509060101010101" pitchFamily="49" typeface="幼圆"/>
                <a:ea charset="-122" panose="02010509060101010101" pitchFamily="49" typeface="幼圆"/>
              </a:rPr>
              <a:t>大型数控车床</a:t>
            </a:r>
          </a:p>
        </p:txBody>
      </p:sp>
      <p:sp>
        <p:nvSpPr>
          <p:cNvPr id="12" name="六边形 3"/>
          <p:cNvSpPr/>
          <p:nvPr/>
        </p:nvSpPr>
        <p:spPr>
          <a:xfrm>
            <a:off x="2543175" y="2159669"/>
            <a:ext cx="1612900" cy="685800"/>
          </a:xfrm>
          <a:custGeom>
            <a:rect b="b" l="l" r="r" t="t"/>
            <a:pathLst>
              <a:path h="1047262" w="2464867">
                <a:moveTo>
                  <a:pt x="523631" y="0"/>
                </a:moveTo>
                <a:lnTo>
                  <a:pt x="1941236" y="0"/>
                </a:lnTo>
                <a:lnTo>
                  <a:pt x="2464867" y="1047262"/>
                </a:lnTo>
                <a:lnTo>
                  <a:pt x="0" y="1047262"/>
                </a:lnTo>
                <a:close/>
              </a:path>
            </a:pathLst>
          </a:custGeom>
          <a:solidFill>
            <a:sysClr lastClr="FFFFFF" val="window"/>
          </a:solidFill>
          <a:ln algn="ctr" cap="flat" cmpd="sng" w="25400">
            <a:noFill/>
            <a:prstDash val="solid"/>
          </a:ln>
          <a:effectLst/>
        </p:spPr>
        <p:txBody>
          <a:bodyPr anchor="ctr" bIns="0" lIns="0" rIns="0" tIns="0"/>
          <a:lstStyle/>
          <a:p>
            <a:pPr algn="ctr">
              <a:defRPr/>
            </a:pPr>
            <a:r>
              <a:rPr altLang="en-US" kern="0" lang="zh-CN" smtClean="0" sz="2000">
                <a:ln cmpd="sng" w="18415">
                  <a:noFill/>
                  <a:prstDash val="solid"/>
                </a:ln>
                <a:solidFill>
                  <a:srgbClr val="AE8A57"/>
                </a:solidFill>
                <a:latin charset="0" pitchFamily="34" typeface="Arial Rounded MT Bold"/>
                <a:ea charset="-122" panose="020b0503020204020204" pitchFamily="34" typeface="微软雅黑"/>
                <a:cs charset="0" panose="02020603050405020304" pitchFamily="18" typeface="Times New Roman"/>
              </a:rPr>
              <a:t>公司设备</a:t>
            </a:r>
          </a:p>
        </p:txBody>
      </p:sp>
      <p:sp>
        <p:nvSpPr>
          <p:cNvPr id="14" name="六边形 13"/>
          <p:cNvSpPr/>
          <p:nvPr/>
        </p:nvSpPr>
        <p:spPr>
          <a:xfrm>
            <a:off x="4041775" y="2934369"/>
            <a:ext cx="1974850" cy="1701800"/>
          </a:xfrm>
          <a:prstGeom prst="hexagon">
            <a:avLst/>
          </a:prstGeom>
          <a:solidFill>
            <a:srgbClr val="AE8A57"/>
          </a:solidFill>
          <a:ln algn="ctr" cap="flat" cmpd="sng" w="25400">
            <a:solidFill>
              <a:sysClr lastClr="FFFFFF" val="window"/>
            </a:solidFill>
            <a:prstDash val="solid"/>
          </a:ln>
          <a:effectLst/>
        </p:spPr>
        <p:txBody>
          <a:bodyPr anchor="ctr" bIns="0" lIns="0" rIns="0" tIns="720000"/>
          <a:lstStyle/>
          <a:p>
            <a:pPr algn="ctr">
              <a:lnSpc>
                <a:spcPct val="120000"/>
              </a:lnSpc>
              <a:defRPr/>
            </a:pPr>
            <a:r>
              <a:rPr altLang="en-US" kern="0" lang="zh-CN" smtClean="0" sz="1600">
                <a:solidFill>
                  <a:schemeClr val="bg1"/>
                </a:solidFill>
                <a:latin charset="-122" panose="02010509060101010101" pitchFamily="49" typeface="幼圆"/>
                <a:ea charset="-122" panose="02010509060101010101" pitchFamily="49" typeface="幼圆"/>
              </a:rPr>
              <a:t>线切割等</a:t>
            </a:r>
          </a:p>
          <a:p>
            <a:pPr algn="ctr">
              <a:lnSpc>
                <a:spcPct val="120000"/>
              </a:lnSpc>
              <a:defRPr/>
            </a:pPr>
            <a:r>
              <a:rPr altLang="en-US" kern="0" lang="zh-CN" smtClean="0" sz="1600">
                <a:solidFill>
                  <a:schemeClr val="bg1"/>
                </a:solidFill>
                <a:latin charset="-122" panose="02010509060101010101" pitchFamily="49" typeface="幼圆"/>
                <a:ea charset="-122" panose="02010509060101010101" pitchFamily="49" typeface="幼圆"/>
              </a:rPr>
              <a:t>10余台</a:t>
            </a:r>
          </a:p>
        </p:txBody>
      </p:sp>
      <p:sp>
        <p:nvSpPr>
          <p:cNvPr id="15" name="六边形 3"/>
          <p:cNvSpPr/>
          <p:nvPr/>
        </p:nvSpPr>
        <p:spPr>
          <a:xfrm>
            <a:off x="4219575" y="3035969"/>
            <a:ext cx="1612900" cy="685800"/>
          </a:xfrm>
          <a:custGeom>
            <a:rect b="b" l="l" r="r" t="t"/>
            <a:pathLst>
              <a:path h="1047262" w="2464867">
                <a:moveTo>
                  <a:pt x="523631" y="0"/>
                </a:moveTo>
                <a:lnTo>
                  <a:pt x="1941236" y="0"/>
                </a:lnTo>
                <a:lnTo>
                  <a:pt x="2464867" y="1047262"/>
                </a:lnTo>
                <a:lnTo>
                  <a:pt x="0" y="1047262"/>
                </a:lnTo>
                <a:close/>
              </a:path>
            </a:pathLst>
          </a:custGeom>
          <a:solidFill>
            <a:sysClr lastClr="FFFFFF" val="window"/>
          </a:solidFill>
          <a:ln algn="ctr" cap="flat" cmpd="sng" w="25400">
            <a:noFill/>
            <a:prstDash val="solid"/>
          </a:ln>
          <a:effectLst/>
        </p:spPr>
        <p:txBody>
          <a:bodyPr anchor="ctr" bIns="0" lIns="0" rIns="0" tIns="0"/>
          <a:lstStyle/>
          <a:p>
            <a:pPr algn="ctr">
              <a:defRPr/>
            </a:pPr>
            <a:r>
              <a:rPr altLang="en-US" kern="0" lang="zh-CN" smtClean="0" sz="2000">
                <a:ln cmpd="sng" w="18415">
                  <a:noFill/>
                  <a:prstDash val="solid"/>
                </a:ln>
                <a:solidFill>
                  <a:srgbClr val="AE8A57"/>
                </a:solidFill>
                <a:latin charset="0" pitchFamily="34" typeface="Arial Rounded MT Bold"/>
                <a:ea charset="-122" panose="020b0503020204020204" pitchFamily="34" typeface="微软雅黑"/>
                <a:cs charset="0" panose="02020603050405020304" pitchFamily="18" typeface="Times New Roman"/>
              </a:rPr>
              <a:t>公司设备</a:t>
            </a:r>
          </a:p>
        </p:txBody>
      </p:sp>
      <p:sp>
        <p:nvSpPr>
          <p:cNvPr id="17" name="六边形 16"/>
          <p:cNvSpPr/>
          <p:nvPr/>
        </p:nvSpPr>
        <p:spPr>
          <a:xfrm>
            <a:off x="6175375" y="2934369"/>
            <a:ext cx="1974850" cy="1701800"/>
          </a:xfrm>
          <a:prstGeom prst="hexagon">
            <a:avLst/>
          </a:prstGeom>
          <a:solidFill>
            <a:schemeClr val="bg1"/>
          </a:solidFill>
          <a:ln algn="ctr" cap="flat" cmpd="sng" w="25400">
            <a:solidFill>
              <a:srgbClr val="AE8A57"/>
            </a:solidFill>
            <a:prstDash val="solid"/>
          </a:ln>
          <a:effectLst/>
        </p:spPr>
        <p:txBody>
          <a:bodyPr anchor="ctr" bIns="0" lIns="0" rIns="0" tIns="720000"/>
          <a:lstStyle/>
          <a:p>
            <a:pPr algn="ctr">
              <a:lnSpc>
                <a:spcPct val="120000"/>
              </a:lnSpc>
              <a:defRPr/>
            </a:pPr>
            <a:r>
              <a:rPr altLang="en-US" kern="0" lang="zh-CN" smtClean="0" sz="1600">
                <a:solidFill>
                  <a:srgbClr val="AE8A57"/>
                </a:solidFill>
                <a:latin charset="-122" panose="02010509060101010101" pitchFamily="49" typeface="幼圆"/>
                <a:ea charset="-122" panose="02010509060101010101" pitchFamily="49" typeface="幼圆"/>
              </a:rPr>
              <a:t>机械加工</a:t>
            </a:r>
          </a:p>
        </p:txBody>
      </p:sp>
      <p:sp>
        <p:nvSpPr>
          <p:cNvPr id="18" name="六边形 3"/>
          <p:cNvSpPr/>
          <p:nvPr/>
        </p:nvSpPr>
        <p:spPr>
          <a:xfrm>
            <a:off x="6353175" y="3035969"/>
            <a:ext cx="1612900" cy="685800"/>
          </a:xfrm>
          <a:custGeom>
            <a:rect b="b" l="l" r="r" t="t"/>
            <a:pathLst>
              <a:path h="1047262" w="2464867">
                <a:moveTo>
                  <a:pt x="523631" y="0"/>
                </a:moveTo>
                <a:lnTo>
                  <a:pt x="1941236" y="0"/>
                </a:lnTo>
                <a:lnTo>
                  <a:pt x="2464867" y="1047262"/>
                </a:lnTo>
                <a:lnTo>
                  <a:pt x="0" y="1047262"/>
                </a:lnTo>
                <a:close/>
              </a:path>
            </a:pathLst>
          </a:custGeom>
          <a:solidFill>
            <a:srgbClr val="AE8A57"/>
          </a:solidFill>
          <a:ln algn="ctr" cap="flat" cmpd="sng" w="25400">
            <a:noFill/>
            <a:prstDash val="solid"/>
          </a:ln>
          <a:effectLst/>
        </p:spPr>
        <p:txBody>
          <a:bodyPr anchor="ctr" bIns="0" lIns="0" rIns="0" tIns="0"/>
          <a:lstStyle/>
          <a:p>
            <a:pPr algn="ctr">
              <a:defRPr/>
            </a:pPr>
            <a:r>
              <a:rPr altLang="en-US" kern="0" lang="zh-CN" smtClean="0" sz="2000">
                <a:ln cmpd="sng" w="18415">
                  <a:noFill/>
                  <a:prstDash val="solid"/>
                </a:ln>
                <a:solidFill>
                  <a:schemeClr val="bg1"/>
                </a:solidFill>
                <a:latin charset="0" pitchFamily="34" typeface="Arial Rounded MT Bold"/>
                <a:ea charset="-122" panose="020b0503020204020204" pitchFamily="34" typeface="微软雅黑"/>
                <a:cs charset="0" panose="02020603050405020304" pitchFamily="18" typeface="Times New Roman"/>
              </a:rPr>
              <a:t>主营业务</a:t>
            </a:r>
          </a:p>
        </p:txBody>
      </p:sp>
      <p:sp>
        <p:nvSpPr>
          <p:cNvPr id="20" name="六边形 19"/>
          <p:cNvSpPr/>
          <p:nvPr/>
        </p:nvSpPr>
        <p:spPr>
          <a:xfrm>
            <a:off x="7851775" y="3836069"/>
            <a:ext cx="1974850" cy="1701800"/>
          </a:xfrm>
          <a:prstGeom prst="hexagon">
            <a:avLst/>
          </a:prstGeom>
          <a:solidFill>
            <a:schemeClr val="bg1"/>
          </a:solidFill>
          <a:ln algn="ctr" cap="flat" cmpd="sng" w="25400">
            <a:solidFill>
              <a:srgbClr val="AE8A57"/>
            </a:solidFill>
            <a:prstDash val="solid"/>
          </a:ln>
          <a:effectLst/>
        </p:spPr>
        <p:txBody>
          <a:bodyPr anchor="ctr" bIns="0" lIns="0" rIns="0" tIns="720000"/>
          <a:lstStyle/>
          <a:p>
            <a:pPr algn="ctr">
              <a:lnSpc>
                <a:spcPct val="120000"/>
              </a:lnSpc>
              <a:defRPr/>
            </a:pPr>
            <a:r>
              <a:rPr altLang="en-US" kern="0" lang="zh-CN" smtClean="0" sz="1600">
                <a:solidFill>
                  <a:srgbClr val="AE8A57"/>
                </a:solidFill>
                <a:latin charset="-122" panose="02010509060101010101" pitchFamily="49" typeface="幼圆"/>
                <a:ea charset="-122" panose="02010509060101010101" pitchFamily="49" typeface="幼圆"/>
              </a:rPr>
              <a:t>生产轮毂模具</a:t>
            </a:r>
          </a:p>
          <a:p>
            <a:pPr algn="ctr">
              <a:lnSpc>
                <a:spcPct val="120000"/>
              </a:lnSpc>
              <a:defRPr/>
            </a:pPr>
            <a:r>
              <a:rPr altLang="en-US" kern="0" lang="zh-CN" smtClean="0" sz="1600">
                <a:solidFill>
                  <a:srgbClr val="AE8A57"/>
                </a:solidFill>
                <a:latin charset="-122" panose="02010509060101010101" pitchFamily="49" typeface="幼圆"/>
                <a:ea charset="-122" panose="02010509060101010101" pitchFamily="49" typeface="幼圆"/>
              </a:rPr>
              <a:t>塑胶模具</a:t>
            </a:r>
          </a:p>
        </p:txBody>
      </p:sp>
      <p:sp>
        <p:nvSpPr>
          <p:cNvPr id="21" name="六边形 3"/>
          <p:cNvSpPr/>
          <p:nvPr/>
        </p:nvSpPr>
        <p:spPr>
          <a:xfrm>
            <a:off x="8029575" y="3937669"/>
            <a:ext cx="1612900" cy="685800"/>
          </a:xfrm>
          <a:custGeom>
            <a:rect b="b" l="l" r="r" t="t"/>
            <a:pathLst>
              <a:path h="1047262" w="2464867">
                <a:moveTo>
                  <a:pt x="523631" y="0"/>
                </a:moveTo>
                <a:lnTo>
                  <a:pt x="1941236" y="0"/>
                </a:lnTo>
                <a:lnTo>
                  <a:pt x="2464867" y="1047262"/>
                </a:lnTo>
                <a:lnTo>
                  <a:pt x="0" y="1047262"/>
                </a:lnTo>
                <a:close/>
              </a:path>
            </a:pathLst>
          </a:custGeom>
          <a:solidFill>
            <a:srgbClr val="AE8A57"/>
          </a:solidFill>
          <a:ln algn="ctr" cap="flat" cmpd="sng" w="25400">
            <a:noFill/>
            <a:prstDash val="solid"/>
          </a:ln>
          <a:effectLst/>
        </p:spPr>
        <p:txBody>
          <a:bodyPr anchor="ctr" bIns="0" lIns="0" rIns="0" tIns="0"/>
          <a:lstStyle/>
          <a:p>
            <a:pPr algn="ctr">
              <a:defRPr/>
            </a:pPr>
            <a:r>
              <a:rPr altLang="en-US" kern="0" lang="zh-CN" smtClean="0" sz="2000">
                <a:ln cmpd="sng" w="18415">
                  <a:noFill/>
                  <a:prstDash val="solid"/>
                </a:ln>
                <a:solidFill>
                  <a:schemeClr val="bg1"/>
                </a:solidFill>
                <a:latin charset="0" pitchFamily="34" typeface="Arial Rounded MT Bold"/>
                <a:ea charset="-122" panose="020b0503020204020204" pitchFamily="34" typeface="微软雅黑"/>
                <a:cs charset="0" panose="02020603050405020304" pitchFamily="18" typeface="Times New Roman"/>
              </a:rPr>
              <a:t>主营业务</a:t>
            </a:r>
          </a:p>
        </p:txBody>
      </p:sp>
      <p:sp>
        <p:nvSpPr>
          <p:cNvPr id="23" name="六边形 22"/>
          <p:cNvSpPr/>
          <p:nvPr/>
        </p:nvSpPr>
        <p:spPr>
          <a:xfrm>
            <a:off x="7851775" y="2058069"/>
            <a:ext cx="1974850" cy="1701800"/>
          </a:xfrm>
          <a:prstGeom prst="hexagon">
            <a:avLst/>
          </a:prstGeom>
          <a:solidFill>
            <a:schemeClr val="bg1"/>
          </a:solidFill>
          <a:ln algn="ctr" cap="flat" cmpd="sng" w="25400">
            <a:solidFill>
              <a:srgbClr val="AE8A57"/>
            </a:solidFill>
            <a:prstDash val="solid"/>
          </a:ln>
          <a:effectLst/>
        </p:spPr>
        <p:txBody>
          <a:bodyPr anchor="ctr" bIns="0" lIns="0" rIns="0" tIns="720000"/>
          <a:lstStyle/>
          <a:p>
            <a:pPr algn="ctr">
              <a:lnSpc>
                <a:spcPct val="120000"/>
              </a:lnSpc>
              <a:defRPr/>
            </a:pPr>
            <a:r>
              <a:rPr altLang="en-US" kern="0" lang="zh-CN" smtClean="0" sz="1600">
                <a:solidFill>
                  <a:srgbClr val="AE8A57"/>
                </a:solidFill>
                <a:latin charset="-122" panose="02010509060101010101" pitchFamily="49" typeface="幼圆"/>
                <a:ea charset="-122" panose="02010509060101010101" pitchFamily="49" typeface="幼圆"/>
              </a:rPr>
              <a:t>夹治具加工</a:t>
            </a:r>
          </a:p>
        </p:txBody>
      </p:sp>
      <p:sp>
        <p:nvSpPr>
          <p:cNvPr id="24" name="六边形 3"/>
          <p:cNvSpPr/>
          <p:nvPr/>
        </p:nvSpPr>
        <p:spPr>
          <a:xfrm>
            <a:off x="8029575" y="2159669"/>
            <a:ext cx="1612900" cy="685800"/>
          </a:xfrm>
          <a:custGeom>
            <a:rect b="b" l="l" r="r" t="t"/>
            <a:pathLst>
              <a:path h="1047262" w="2464867">
                <a:moveTo>
                  <a:pt x="523631" y="0"/>
                </a:moveTo>
                <a:lnTo>
                  <a:pt x="1941236" y="0"/>
                </a:lnTo>
                <a:lnTo>
                  <a:pt x="2464867" y="1047262"/>
                </a:lnTo>
                <a:lnTo>
                  <a:pt x="0" y="1047262"/>
                </a:lnTo>
                <a:close/>
              </a:path>
            </a:pathLst>
          </a:custGeom>
          <a:solidFill>
            <a:srgbClr val="AE8A57"/>
          </a:solidFill>
          <a:ln algn="ctr" cap="flat" cmpd="sng" w="25400">
            <a:noFill/>
            <a:prstDash val="solid"/>
          </a:ln>
          <a:effectLst/>
        </p:spPr>
        <p:txBody>
          <a:bodyPr anchor="ctr" bIns="0" lIns="0" rIns="0" tIns="0"/>
          <a:lstStyle/>
          <a:p>
            <a:pPr algn="ctr">
              <a:defRPr/>
            </a:pPr>
            <a:r>
              <a:rPr altLang="en-US" kern="0" lang="zh-CN" smtClean="0" sz="2000">
                <a:ln cmpd="sng" w="18415">
                  <a:noFill/>
                  <a:prstDash val="solid"/>
                </a:ln>
                <a:solidFill>
                  <a:schemeClr val="bg1"/>
                </a:solidFill>
                <a:latin charset="0" pitchFamily="34" typeface="Arial Rounded MT Bold"/>
                <a:ea charset="-122" panose="020b0503020204020204" pitchFamily="34" typeface="微软雅黑"/>
                <a:cs charset="0" panose="02020603050405020304" pitchFamily="18" typeface="Times New Roman"/>
              </a:rPr>
              <a:t>主营业务</a:t>
            </a:r>
          </a:p>
        </p:txBody>
      </p:sp>
      <p:sp>
        <p:nvSpPr>
          <p:cNvPr id="26" name="六边形 25"/>
          <p:cNvSpPr/>
          <p:nvPr/>
        </p:nvSpPr>
        <p:spPr>
          <a:xfrm>
            <a:off x="9528175" y="2934369"/>
            <a:ext cx="1974850" cy="1701800"/>
          </a:xfrm>
          <a:prstGeom prst="hexagon">
            <a:avLst/>
          </a:prstGeom>
          <a:solidFill>
            <a:schemeClr val="bg1"/>
          </a:solidFill>
          <a:ln algn="ctr" cap="flat" cmpd="sng" w="25400">
            <a:solidFill>
              <a:srgbClr val="AE8A57"/>
            </a:solidFill>
            <a:prstDash val="solid"/>
          </a:ln>
          <a:effectLst/>
        </p:spPr>
        <p:txBody>
          <a:bodyPr anchor="ctr" bIns="0" lIns="0" rIns="0" tIns="720000"/>
          <a:lstStyle/>
          <a:p>
            <a:pPr algn="ctr">
              <a:lnSpc>
                <a:spcPct val="120000"/>
              </a:lnSpc>
              <a:defRPr/>
            </a:pPr>
            <a:r>
              <a:rPr altLang="en-US" kern="0" lang="zh-CN" smtClean="0" sz="1600">
                <a:solidFill>
                  <a:srgbClr val="AE8A57"/>
                </a:solidFill>
                <a:latin charset="-122" panose="02010509060101010101" pitchFamily="49" typeface="幼圆"/>
                <a:ea charset="-122" panose="02010509060101010101" pitchFamily="49" typeface="幼圆"/>
              </a:rPr>
              <a:t>专业设计</a:t>
            </a:r>
          </a:p>
        </p:txBody>
      </p:sp>
      <p:sp>
        <p:nvSpPr>
          <p:cNvPr id="27" name="六边形 3"/>
          <p:cNvSpPr/>
          <p:nvPr/>
        </p:nvSpPr>
        <p:spPr>
          <a:xfrm>
            <a:off x="9705975" y="3035969"/>
            <a:ext cx="1612900" cy="685800"/>
          </a:xfrm>
          <a:custGeom>
            <a:rect b="b" l="l" r="r" t="t"/>
            <a:pathLst>
              <a:path h="1047262" w="2464867">
                <a:moveTo>
                  <a:pt x="523631" y="0"/>
                </a:moveTo>
                <a:lnTo>
                  <a:pt x="1941236" y="0"/>
                </a:lnTo>
                <a:lnTo>
                  <a:pt x="2464867" y="1047262"/>
                </a:lnTo>
                <a:lnTo>
                  <a:pt x="0" y="1047262"/>
                </a:lnTo>
                <a:close/>
              </a:path>
            </a:pathLst>
          </a:custGeom>
          <a:solidFill>
            <a:srgbClr val="AE8A57"/>
          </a:solidFill>
          <a:ln algn="ctr" cap="flat" cmpd="sng" w="25400">
            <a:noFill/>
            <a:prstDash val="solid"/>
          </a:ln>
          <a:effectLst/>
        </p:spPr>
        <p:txBody>
          <a:bodyPr anchor="ctr" bIns="0" lIns="0" rIns="0" tIns="0"/>
          <a:lstStyle/>
          <a:p>
            <a:pPr algn="ctr">
              <a:defRPr/>
            </a:pPr>
            <a:r>
              <a:rPr altLang="en-US" kern="0" lang="zh-CN" smtClean="0" sz="2000">
                <a:ln cmpd="sng" w="18415">
                  <a:noFill/>
                  <a:prstDash val="solid"/>
                </a:ln>
                <a:solidFill>
                  <a:schemeClr val="bg1"/>
                </a:solidFill>
                <a:latin charset="0" pitchFamily="34" typeface="Arial Rounded MT Bold"/>
                <a:ea charset="-122" panose="020b0503020204020204" pitchFamily="34" typeface="微软雅黑"/>
                <a:cs charset="0" panose="02020603050405020304" pitchFamily="18" typeface="Times New Roman"/>
              </a:rPr>
              <a:t>主营业务</a:t>
            </a:r>
          </a:p>
        </p:txBody>
      </p:sp>
    </p:spTree>
    <p:extLst>
      <p:ext uri="{BB962C8B-B14F-4D97-AF65-F5344CB8AC3E}">
        <p14:creationId val="2773670776"/>
      </p:ext>
    </p:extLst>
  </p:cSld>
  <p:clrMapOvr>
    <a:masterClrMapping/>
  </p:clrMapOvr>
  <p:transition/>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KSO_Shape"/>
          <p:cNvSpPr/>
          <p:nvPr/>
        </p:nvSpPr>
        <p:spPr bwMode="auto">
          <a:xfrm>
            <a:off x="4978998" y="1834648"/>
            <a:ext cx="2234004" cy="2200495"/>
          </a:xfrm>
          <a:custGeom>
            <a:gdLst>
              <a:gd fmla="*/ 578881 w 2443615" name="T0"/>
              <a:gd fmla="*/ 210056 h 2406492" name="T1"/>
              <a:gd fmla="*/ 209403 w 2443615" name="T2"/>
              <a:gd fmla="*/ 579678 h 2406492" name="T3"/>
              <a:gd fmla="*/ 578881 w 2443615" name="T4"/>
              <a:gd fmla="*/ 949300 h 2406492" name="T5"/>
              <a:gd fmla="*/ 948359 w 2443615" name="T6"/>
              <a:gd fmla="*/ 579678 h 2406492" name="T7"/>
              <a:gd fmla="*/ 578881 w 2443615" name="T8"/>
              <a:gd fmla="*/ 210056 h 2406492" name="T9"/>
              <a:gd fmla="*/ 531473 w 2443615" name="T10"/>
              <a:gd fmla="*/ 0 h 2406492" name="T11"/>
              <a:gd fmla="*/ 626289 w 2443615" name="T12"/>
              <a:gd fmla="*/ 0 h 2406492" name="T13"/>
              <a:gd fmla="*/ 646896 w 2443615" name="T14"/>
              <a:gd fmla="*/ 116931 h 2406492" name="T15"/>
              <a:gd fmla="*/ 824112 w 2443615" name="T16"/>
              <a:gd fmla="*/ 181457 h 2406492" name="T17"/>
              <a:gd fmla="*/ 915030 w 2443615" name="T18"/>
              <a:gd fmla="*/ 105134 h 2406492" name="T19"/>
              <a:gd fmla="*/ 987663 w 2443615" name="T20"/>
              <a:gd fmla="*/ 166105 h 2406492" name="T21"/>
              <a:gd fmla="*/ 928315 w 2443615" name="T22"/>
              <a:gd fmla="*/ 268929 h 2406492" name="T23"/>
              <a:gd fmla="*/ 1022610 w 2443615" name="T24"/>
              <a:gd fmla="*/ 432315 h 2406492" name="T25"/>
              <a:gd fmla="*/ 1141298 w 2443615" name="T26"/>
              <a:gd fmla="*/ 432312 h 2406492" name="T27"/>
              <a:gd fmla="*/ 1157762 w 2443615" name="T28"/>
              <a:gd fmla="*/ 525724 h 2406492" name="T29"/>
              <a:gd fmla="*/ 1046231 w 2443615" name="T30"/>
              <a:gd fmla="*/ 566331 h 2406492" name="T31"/>
              <a:gd fmla="*/ 1013483 w 2443615" name="T32"/>
              <a:gd fmla="*/ 752127 h 2406492" name="T33"/>
              <a:gd fmla="*/ 1104405 w 2443615" name="T34"/>
              <a:gd fmla="*/ 828445 h 2406492" name="T35"/>
              <a:gd fmla="*/ 1056998 w 2443615" name="T36"/>
              <a:gd fmla="*/ 910590 h 2406492" name="T37"/>
              <a:gd fmla="*/ 945469 w 2443615" name="T38"/>
              <a:gd fmla="*/ 869977 h 2406492" name="T39"/>
              <a:gd fmla="*/ 801001 w 2443615" name="T40"/>
              <a:gd fmla="*/ 991247 h 2406492" name="T41"/>
              <a:gd fmla="*/ 821615 w 2443615" name="T42"/>
              <a:gd fmla="*/ 1108177 h 2406492" name="T43"/>
              <a:gd fmla="*/ 732517 w 2443615" name="T44"/>
              <a:gd fmla="*/ 1140619 h 2406492" name="T45"/>
              <a:gd fmla="*/ 673175 w 2443615" name="T46"/>
              <a:gd fmla="*/ 1037791 h 2406492" name="T47"/>
              <a:gd fmla="*/ 484586 w 2443615" name="T48"/>
              <a:gd fmla="*/ 1037791 h 2406492" name="T49"/>
              <a:gd fmla="*/ 425246 w 2443615" name="T50"/>
              <a:gd fmla="*/ 1140619 h 2406492" name="T51"/>
              <a:gd fmla="*/ 336148 w 2443615" name="T52"/>
              <a:gd fmla="*/ 1108177 h 2406492" name="T53"/>
              <a:gd fmla="*/ 356761 w 2443615" name="T54"/>
              <a:gd fmla="*/ 991247 h 2406492" name="T55"/>
              <a:gd fmla="*/ 212294 w 2443615" name="T56"/>
              <a:gd fmla="*/ 869977 h 2406492" name="T57"/>
              <a:gd fmla="*/ 100765 w 2443615" name="T58"/>
              <a:gd fmla="*/ 910590 h 2406492" name="T59"/>
              <a:gd fmla="*/ 53357 w 2443615" name="T60"/>
              <a:gd fmla="*/ 828445 h 2406492" name="T61"/>
              <a:gd fmla="*/ 144279 w 2443615" name="T62"/>
              <a:gd fmla="*/ 752127 h 2406492" name="T63"/>
              <a:gd fmla="*/ 111531 w 2443615" name="T64"/>
              <a:gd fmla="*/ 566331 h 2406492" name="T65"/>
              <a:gd fmla="*/ 0 w 2443615" name="T66"/>
              <a:gd fmla="*/ 525724 h 2406492" name="T67"/>
              <a:gd fmla="*/ 16464 w 2443615" name="T68"/>
              <a:gd fmla="*/ 432312 h 2406492" name="T69"/>
              <a:gd fmla="*/ 135152 w 2443615" name="T70"/>
              <a:gd fmla="*/ 432315 h 2406492" name="T71"/>
              <a:gd fmla="*/ 229447 w 2443615" name="T72"/>
              <a:gd fmla="*/ 268929 h 2406492" name="T73"/>
              <a:gd fmla="*/ 170100 w 2443615" name="T74"/>
              <a:gd fmla="*/ 166105 h 2406492" name="T75"/>
              <a:gd fmla="*/ 242733 w 2443615" name="T76"/>
              <a:gd fmla="*/ 105134 h 2406492" name="T77"/>
              <a:gd fmla="*/ 333651 w 2443615" name="T78"/>
              <a:gd fmla="*/ 181457 h 2406492" name="T79"/>
              <a:gd fmla="*/ 510866 w 2443615" name="T80"/>
              <a:gd fmla="*/ 116931 h 2406492"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b="b" l="0" r="r" t="0"/>
            <a:pathLst>
              <a:path h="2406492" w="2443615">
                <a:moveTo>
                  <a:pt x="1221807" y="443178"/>
                </a:moveTo>
                <a:cubicBezTo>
                  <a:pt x="791117" y="443178"/>
                  <a:pt x="441973" y="792322"/>
                  <a:pt x="441973" y="1223012"/>
                </a:cubicBezTo>
                <a:cubicBezTo>
                  <a:pt x="441973" y="1653702"/>
                  <a:pt x="791117" y="2002846"/>
                  <a:pt x="1221807" y="2002846"/>
                </a:cubicBezTo>
                <a:cubicBezTo>
                  <a:pt x="1652497" y="2002846"/>
                  <a:pt x="2001641" y="1653702"/>
                  <a:pt x="2001641" y="1223012"/>
                </a:cubicBezTo>
                <a:cubicBezTo>
                  <a:pt x="2001641" y="792322"/>
                  <a:pt x="1652497" y="443178"/>
                  <a:pt x="1221807" y="443178"/>
                </a:cubicBezTo>
                <a:close/>
                <a:moveTo>
                  <a:pt x="1121747" y="0"/>
                </a:moveTo>
                <a:lnTo>
                  <a:pt x="1321868" y="0"/>
                </a:lnTo>
                <a:lnTo>
                  <a:pt x="1365362" y="246702"/>
                </a:lnTo>
                <a:cubicBezTo>
                  <a:pt x="1497994" y="266203"/>
                  <a:pt x="1625261" y="312525"/>
                  <a:pt x="1739400" y="382840"/>
                </a:cubicBezTo>
                <a:lnTo>
                  <a:pt x="1931295" y="221813"/>
                </a:lnTo>
                <a:lnTo>
                  <a:pt x="2084596" y="350449"/>
                </a:lnTo>
                <a:lnTo>
                  <a:pt x="1959337" y="567390"/>
                </a:lnTo>
                <a:cubicBezTo>
                  <a:pt x="2048403" y="667584"/>
                  <a:pt x="2116120" y="784874"/>
                  <a:pt x="2158357" y="912104"/>
                </a:cubicBezTo>
                <a:lnTo>
                  <a:pt x="2408865" y="912098"/>
                </a:lnTo>
                <a:lnTo>
                  <a:pt x="2443615" y="1109179"/>
                </a:lnTo>
                <a:lnTo>
                  <a:pt x="2208214" y="1194851"/>
                </a:lnTo>
                <a:cubicBezTo>
                  <a:pt x="2212040" y="1328854"/>
                  <a:pt x="2188522" y="1462233"/>
                  <a:pt x="2139095" y="1586846"/>
                </a:cubicBezTo>
                <a:lnTo>
                  <a:pt x="2330998" y="1747864"/>
                </a:lnTo>
                <a:lnTo>
                  <a:pt x="2230938" y="1921175"/>
                </a:lnTo>
                <a:lnTo>
                  <a:pt x="1995541" y="1835490"/>
                </a:lnTo>
                <a:cubicBezTo>
                  <a:pt x="1912336" y="1940602"/>
                  <a:pt x="1808586" y="2027658"/>
                  <a:pt x="1690623" y="2091346"/>
                </a:cubicBezTo>
                <a:lnTo>
                  <a:pt x="1734130" y="2338046"/>
                </a:lnTo>
                <a:lnTo>
                  <a:pt x="1546077" y="2406492"/>
                </a:lnTo>
                <a:lnTo>
                  <a:pt x="1420828" y="2189544"/>
                </a:lnTo>
                <a:cubicBezTo>
                  <a:pt x="1289525" y="2216580"/>
                  <a:pt x="1154089" y="2216580"/>
                  <a:pt x="1022786" y="2189544"/>
                </a:cubicBezTo>
                <a:lnTo>
                  <a:pt x="897539" y="2406492"/>
                </a:lnTo>
                <a:lnTo>
                  <a:pt x="709486" y="2338046"/>
                </a:lnTo>
                <a:lnTo>
                  <a:pt x="752993" y="2091346"/>
                </a:lnTo>
                <a:cubicBezTo>
                  <a:pt x="635030" y="2027658"/>
                  <a:pt x="531280" y="1940601"/>
                  <a:pt x="448076" y="1835490"/>
                </a:cubicBezTo>
                <a:lnTo>
                  <a:pt x="212678" y="1921175"/>
                </a:lnTo>
                <a:lnTo>
                  <a:pt x="112617" y="1747864"/>
                </a:lnTo>
                <a:lnTo>
                  <a:pt x="304520" y="1586846"/>
                </a:lnTo>
                <a:cubicBezTo>
                  <a:pt x="255094" y="1462233"/>
                  <a:pt x="231575" y="1328854"/>
                  <a:pt x="235401" y="1194851"/>
                </a:cubicBezTo>
                <a:lnTo>
                  <a:pt x="0" y="1109179"/>
                </a:lnTo>
                <a:lnTo>
                  <a:pt x="34750" y="912098"/>
                </a:lnTo>
                <a:lnTo>
                  <a:pt x="285257" y="912104"/>
                </a:lnTo>
                <a:cubicBezTo>
                  <a:pt x="327494" y="784874"/>
                  <a:pt x="395211" y="667583"/>
                  <a:pt x="484278" y="567390"/>
                </a:cubicBezTo>
                <a:lnTo>
                  <a:pt x="359019" y="350449"/>
                </a:lnTo>
                <a:lnTo>
                  <a:pt x="512321" y="221813"/>
                </a:lnTo>
                <a:lnTo>
                  <a:pt x="704216" y="382840"/>
                </a:lnTo>
                <a:cubicBezTo>
                  <a:pt x="818353" y="312525"/>
                  <a:pt x="945621" y="266204"/>
                  <a:pt x="1078253" y="246702"/>
                </a:cubicBezTo>
                <a:lnTo>
                  <a:pt x="1121747" y="0"/>
                </a:lnTo>
                <a:close/>
              </a:path>
            </a:pathLst>
          </a:custGeom>
          <a:gradFill>
            <a:gsLst>
              <a:gs pos="100000">
                <a:srgbClr val="AE8A57"/>
              </a:gs>
              <a:gs pos="46000">
                <a:srgbClr val="DCBC7C"/>
              </a:gs>
              <a:gs pos="0">
                <a:schemeClr val="accent1">
                  <a:lumMod val="20000"/>
                  <a:lumOff val="80000"/>
                </a:schemeClr>
              </a:gs>
            </a:gsLst>
            <a:path path="circle">
              <a:fillToRect b="50000" l="50000" r="50000" t="50000"/>
            </a:path>
          </a:gradFill>
          <a:ln>
            <a:noFill/>
          </a:ln>
        </p:spPr>
        <p:txBody>
          <a:bodyPr anchor="ctr" bIns="614746" lIns="501445" rIns="501445" tIns="575655"/>
          <a:lstStyle/>
          <a:p>
            <a:pPr algn="ctr"/>
            <a:r>
              <a:rPr altLang="zh-CN" lang="en-US" smtClean="0" sz="4800">
                <a:solidFill>
                  <a:srgbClr val="AE8A57"/>
                </a:solidFill>
              </a:rPr>
              <a:t>03</a:t>
            </a:r>
          </a:p>
        </p:txBody>
      </p:sp>
      <p:sp>
        <p:nvSpPr>
          <p:cNvPr id="3" name="文本框 2"/>
          <p:cNvSpPr txBox="1"/>
          <p:nvPr/>
        </p:nvSpPr>
        <p:spPr>
          <a:xfrm>
            <a:off x="5090164" y="4377022"/>
            <a:ext cx="2011680" cy="640080"/>
          </a:xfrm>
          <a:prstGeom prst="rect">
            <a:avLst/>
          </a:prstGeom>
          <a:noFill/>
        </p:spPr>
        <p:txBody>
          <a:bodyPr rtlCol="0" wrap="none">
            <a:spAutoFit/>
          </a:bodyPr>
          <a:lstStyle/>
          <a:p>
            <a:pPr algn="ctr"/>
            <a:r>
              <a:rPr altLang="en-US" b="1" lang="zh-CN" smtClean="0" sz="3600">
                <a:solidFill>
                  <a:schemeClr val="tx1">
                    <a:lumMod val="65000"/>
                    <a:lumOff val="35000"/>
                  </a:schemeClr>
                </a:solidFill>
                <a:latin charset="-122" panose="02000000000000000000" pitchFamily="2" typeface="方正正准黑简体"/>
                <a:ea charset="-122" panose="02000000000000000000" pitchFamily="2" typeface="方正正准黑简体"/>
              </a:rPr>
              <a:t>企业文化</a:t>
            </a:r>
          </a:p>
        </p:txBody>
      </p:sp>
    </p:spTree>
    <p:extLst>
      <p:ext uri="{BB962C8B-B14F-4D97-AF65-F5344CB8AC3E}">
        <p14:creationId val="3977232425"/>
      </p:ext>
    </p:extLst>
  </p:cSld>
  <p:clrMapOvr>
    <a:masterClrMapping/>
  </p:clrMapOvr>
  <p:transition/>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矩形 1"/>
          <p:cNvSpPr/>
          <p:nvPr/>
        </p:nvSpPr>
        <p:spPr>
          <a:xfrm>
            <a:off x="5090168" y="549261"/>
            <a:ext cx="2011680" cy="640080"/>
          </a:xfrm>
          <a:prstGeom prst="rect">
            <a:avLst/>
          </a:prstGeom>
        </p:spPr>
        <p:txBody>
          <a:bodyPr wrap="none">
            <a:spAutoFit/>
          </a:bodyPr>
          <a:lstStyle/>
          <a:p>
            <a:pPr algn="ctr"/>
            <a:r>
              <a:rPr altLang="en-US" lang="zh-CN" smtClean="0" sz="3600">
                <a:solidFill>
                  <a:schemeClr val="bg1"/>
                </a:solidFill>
                <a:latin charset="-122" panose="02000000000000000000" pitchFamily="2" typeface="方正正准黑简体"/>
                <a:ea charset="-122" panose="02000000000000000000" pitchFamily="2" typeface="方正正准黑简体"/>
              </a:rPr>
              <a:t>企业文化</a:t>
            </a:r>
          </a:p>
        </p:txBody>
      </p:sp>
      <p:sp>
        <p:nvSpPr>
          <p:cNvPr id="5" name="矩形 4"/>
          <p:cNvSpPr/>
          <p:nvPr/>
        </p:nvSpPr>
        <p:spPr>
          <a:xfrm>
            <a:off x="7632429" y="2321863"/>
            <a:ext cx="1097280" cy="365760"/>
          </a:xfrm>
          <a:prstGeom prst="rect">
            <a:avLst/>
          </a:prstGeom>
          <a:noFill/>
          <a:ln>
            <a:noFill/>
          </a:ln>
        </p:spPr>
        <p:txBody>
          <a:bodyPr wrap="none">
            <a:spAutoFit/>
          </a:bodyPr>
          <a:lstStyle/>
          <a:p>
            <a:r>
              <a:rPr altLang="zh-CN" kern="100" lang="zh-CN">
                <a:solidFill>
                  <a:srgbClr val="AE8A57"/>
                </a:solidFill>
                <a:latin charset="-122" panose="020b0503020204020204" pitchFamily="34" typeface="微软雅黑"/>
                <a:ea charset="-122" panose="020b0503020204020204" pitchFamily="34" typeface="微软雅黑"/>
                <a:cs charset="0" panose="02020603050405020304" pitchFamily="18" typeface="Times New Roman"/>
              </a:rPr>
              <a:t>诚信立足</a:t>
            </a:r>
          </a:p>
        </p:txBody>
      </p:sp>
      <p:grpSp>
        <p:nvGrpSpPr>
          <p:cNvPr id="6" name="组合 5"/>
          <p:cNvGrpSpPr/>
          <p:nvPr/>
        </p:nvGrpSpPr>
        <p:grpSpPr>
          <a:xfrm>
            <a:off x="6285453" y="2464946"/>
            <a:ext cx="1258599" cy="284470"/>
            <a:chOff x="4100513" y="887105"/>
            <a:chExt cx="1258599" cy="284470"/>
          </a:xfrm>
          <a:solidFill>
            <a:srgbClr val="AE8A57"/>
          </a:solidFill>
        </p:grpSpPr>
        <p:cxnSp>
          <p:nvCxnSpPr>
            <p:cNvPr id="7" name="直接连接符 6"/>
            <p:cNvCxnSpPr/>
            <p:nvPr/>
          </p:nvCxnSpPr>
          <p:spPr>
            <a:xfrm flipV="1">
              <a:off x="4100513" y="928688"/>
              <a:ext cx="242887" cy="242887"/>
            </a:xfrm>
            <a:prstGeom prst="line">
              <a:avLst/>
            </a:prstGeom>
            <a:grpFill/>
            <a:ln>
              <a:solidFill>
                <a:srgbClr val="AE8A57"/>
              </a:solidFill>
            </a:ln>
          </p:spPr>
          <p:style>
            <a:lnRef idx="1">
              <a:schemeClr val="accent1"/>
            </a:lnRef>
            <a:fillRef idx="0">
              <a:schemeClr val="accent1"/>
            </a:fillRef>
            <a:effectRef idx="0">
              <a:schemeClr val="accent1"/>
            </a:effectRef>
            <a:fontRef idx="minor">
              <a:schemeClr val="tx1"/>
            </a:fontRef>
          </p:style>
        </p:cxnSp>
        <p:cxnSp>
          <p:nvCxnSpPr>
            <p:cNvPr id="8" name="直接连接符 7"/>
            <p:cNvCxnSpPr/>
            <p:nvPr/>
          </p:nvCxnSpPr>
          <p:spPr>
            <a:xfrm>
              <a:off x="4343400" y="928688"/>
              <a:ext cx="902368" cy="0"/>
            </a:xfrm>
            <a:prstGeom prst="line">
              <a:avLst/>
            </a:prstGeom>
            <a:grpFill/>
            <a:ln>
              <a:solidFill>
                <a:srgbClr val="AE8A57"/>
              </a:solidFill>
            </a:ln>
          </p:spPr>
          <p:style>
            <a:lnRef idx="1">
              <a:schemeClr val="accent1"/>
            </a:lnRef>
            <a:fillRef idx="0">
              <a:schemeClr val="accent1"/>
            </a:fillRef>
            <a:effectRef idx="0">
              <a:schemeClr val="accent1"/>
            </a:effectRef>
            <a:fontRef idx="minor">
              <a:schemeClr val="tx1"/>
            </a:fontRef>
          </p:style>
        </p:cxnSp>
        <p:sp>
          <p:nvSpPr>
            <p:cNvPr id="9" name="椭圆 8"/>
            <p:cNvSpPr/>
            <p:nvPr/>
          </p:nvSpPr>
          <p:spPr>
            <a:xfrm>
              <a:off x="5267078" y="887105"/>
              <a:ext cx="92034" cy="92034"/>
            </a:xfrm>
            <a:prstGeom prst="ellipse">
              <a:avLst/>
            </a:prstGeom>
            <a:grpFill/>
            <a:ln>
              <a:solidFill>
                <a:srgbClr val="AE8A57"/>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11" name="矩形 10"/>
          <p:cNvSpPr/>
          <p:nvPr/>
        </p:nvSpPr>
        <p:spPr>
          <a:xfrm>
            <a:off x="9178603" y="3528289"/>
            <a:ext cx="1097280" cy="365760"/>
          </a:xfrm>
          <a:prstGeom prst="rect">
            <a:avLst/>
          </a:prstGeom>
          <a:noFill/>
          <a:ln>
            <a:noFill/>
          </a:ln>
        </p:spPr>
        <p:txBody>
          <a:bodyPr wrap="none">
            <a:spAutoFit/>
          </a:bodyPr>
          <a:lstStyle/>
          <a:p>
            <a:r>
              <a:rPr altLang="zh-CN" kern="100" lang="zh-CN">
                <a:solidFill>
                  <a:srgbClr val="AE8A57"/>
                </a:solidFill>
                <a:latin charset="-122" panose="020b0503020204020204" pitchFamily="34" typeface="微软雅黑"/>
                <a:ea charset="-122" panose="020b0503020204020204" pitchFamily="34" typeface="微软雅黑"/>
                <a:cs charset="0" panose="02020603050405020304" pitchFamily="18" typeface="Times New Roman"/>
              </a:rPr>
              <a:t>创新致远</a:t>
            </a:r>
          </a:p>
        </p:txBody>
      </p:sp>
      <p:grpSp>
        <p:nvGrpSpPr>
          <p:cNvPr id="12" name="组合 11"/>
          <p:cNvGrpSpPr/>
          <p:nvPr/>
        </p:nvGrpSpPr>
        <p:grpSpPr>
          <a:xfrm>
            <a:off x="7298307" y="3666938"/>
            <a:ext cx="1747777" cy="92034"/>
            <a:chOff x="3365596" y="115059"/>
            <a:chExt cx="1747777" cy="92034"/>
          </a:xfrm>
          <a:solidFill>
            <a:srgbClr val="AE8A57"/>
          </a:solidFill>
        </p:grpSpPr>
        <p:cxnSp>
          <p:nvCxnSpPr>
            <p:cNvPr id="14" name="直接连接符 13"/>
            <p:cNvCxnSpPr/>
            <p:nvPr/>
          </p:nvCxnSpPr>
          <p:spPr>
            <a:xfrm>
              <a:off x="3365596" y="161076"/>
              <a:ext cx="1656609" cy="0"/>
            </a:xfrm>
            <a:prstGeom prst="line">
              <a:avLst/>
            </a:prstGeom>
            <a:grpFill/>
            <a:ln>
              <a:solidFill>
                <a:srgbClr val="AE8A57"/>
              </a:solidFill>
            </a:ln>
          </p:spPr>
          <p:style>
            <a:lnRef idx="1">
              <a:schemeClr val="accent1"/>
            </a:lnRef>
            <a:fillRef idx="0">
              <a:schemeClr val="accent1"/>
            </a:fillRef>
            <a:effectRef idx="0">
              <a:schemeClr val="accent1"/>
            </a:effectRef>
            <a:fontRef idx="minor">
              <a:schemeClr val="tx1"/>
            </a:fontRef>
          </p:style>
        </p:cxnSp>
        <p:sp>
          <p:nvSpPr>
            <p:cNvPr id="15" name="椭圆 14"/>
            <p:cNvSpPr/>
            <p:nvPr/>
          </p:nvSpPr>
          <p:spPr>
            <a:xfrm>
              <a:off x="5021339" y="115059"/>
              <a:ext cx="92034" cy="92034"/>
            </a:xfrm>
            <a:prstGeom prst="ellipse">
              <a:avLst/>
            </a:prstGeom>
            <a:grpFill/>
            <a:ln>
              <a:solidFill>
                <a:srgbClr val="AE8A57"/>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17" name="矩形 16"/>
          <p:cNvSpPr/>
          <p:nvPr/>
        </p:nvSpPr>
        <p:spPr>
          <a:xfrm>
            <a:off x="8065527" y="4927213"/>
            <a:ext cx="1097280" cy="365760"/>
          </a:xfrm>
          <a:prstGeom prst="rect">
            <a:avLst/>
          </a:prstGeom>
          <a:noFill/>
          <a:ln>
            <a:noFill/>
          </a:ln>
        </p:spPr>
        <p:txBody>
          <a:bodyPr wrap="none">
            <a:spAutoFit/>
          </a:bodyPr>
          <a:lstStyle/>
          <a:p>
            <a:r>
              <a:rPr altLang="zh-CN" kern="100" lang="zh-CN">
                <a:solidFill>
                  <a:srgbClr val="AE8A57"/>
                </a:solidFill>
                <a:latin charset="-122" panose="020b0503020204020204" pitchFamily="34" typeface="微软雅黑"/>
                <a:ea charset="-122" panose="020b0503020204020204" pitchFamily="34" typeface="微软雅黑"/>
                <a:cs charset="0" panose="02020603050405020304" pitchFamily="18" typeface="Times New Roman"/>
              </a:rPr>
              <a:t>追求卓越</a:t>
            </a:r>
          </a:p>
        </p:txBody>
      </p:sp>
      <p:grpSp>
        <p:nvGrpSpPr>
          <p:cNvPr id="18" name="组合 17"/>
          <p:cNvGrpSpPr/>
          <p:nvPr/>
        </p:nvGrpSpPr>
        <p:grpSpPr>
          <a:xfrm>
            <a:off x="6634750" y="4882141"/>
            <a:ext cx="1340642" cy="280189"/>
            <a:chOff x="3752940" y="5074703"/>
            <a:chExt cx="1340642" cy="280189"/>
          </a:xfrm>
          <a:solidFill>
            <a:srgbClr val="AE8A57"/>
          </a:solidFill>
        </p:grpSpPr>
        <p:cxnSp>
          <p:nvCxnSpPr>
            <p:cNvPr id="19" name="直接连接符 18"/>
            <p:cNvCxnSpPr/>
            <p:nvPr/>
          </p:nvCxnSpPr>
          <p:spPr>
            <a:xfrm>
              <a:off x="3752940" y="5074703"/>
              <a:ext cx="347573" cy="229738"/>
            </a:xfrm>
            <a:prstGeom prst="line">
              <a:avLst/>
            </a:prstGeom>
            <a:grpFill/>
            <a:ln>
              <a:solidFill>
                <a:srgbClr val="AE8A57"/>
              </a:solidFill>
            </a:ln>
          </p:spPr>
          <p:style>
            <a:lnRef idx="1">
              <a:schemeClr val="accent1"/>
            </a:lnRef>
            <a:fillRef idx="0">
              <a:schemeClr val="accent1"/>
            </a:fillRef>
            <a:effectRef idx="0">
              <a:schemeClr val="accent1"/>
            </a:effectRef>
            <a:fontRef idx="minor">
              <a:schemeClr val="tx1"/>
            </a:fontRef>
          </p:style>
        </p:cxnSp>
        <p:cxnSp>
          <p:nvCxnSpPr>
            <p:cNvPr id="20" name="直接连接符 19"/>
            <p:cNvCxnSpPr/>
            <p:nvPr/>
          </p:nvCxnSpPr>
          <p:spPr>
            <a:xfrm>
              <a:off x="4103874" y="5304441"/>
              <a:ext cx="902368" cy="0"/>
            </a:xfrm>
            <a:prstGeom prst="line">
              <a:avLst/>
            </a:prstGeom>
            <a:grpFill/>
            <a:ln>
              <a:solidFill>
                <a:srgbClr val="AE8A57"/>
              </a:solidFill>
            </a:ln>
          </p:spPr>
          <p:style>
            <a:lnRef idx="1">
              <a:schemeClr val="accent1"/>
            </a:lnRef>
            <a:fillRef idx="0">
              <a:schemeClr val="accent1"/>
            </a:fillRef>
            <a:effectRef idx="0">
              <a:schemeClr val="accent1"/>
            </a:effectRef>
            <a:fontRef idx="minor">
              <a:schemeClr val="tx1"/>
            </a:fontRef>
          </p:style>
        </p:cxnSp>
        <p:sp>
          <p:nvSpPr>
            <p:cNvPr id="21" name="椭圆 20"/>
            <p:cNvSpPr/>
            <p:nvPr/>
          </p:nvSpPr>
          <p:spPr>
            <a:xfrm>
              <a:off x="5001548" y="5262858"/>
              <a:ext cx="92034" cy="92034"/>
            </a:xfrm>
            <a:prstGeom prst="ellipse">
              <a:avLst/>
            </a:prstGeom>
            <a:grpFill/>
            <a:ln>
              <a:solidFill>
                <a:srgbClr val="AE8A57"/>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22" name="KSO_Shape"/>
          <p:cNvSpPr/>
          <p:nvPr/>
        </p:nvSpPr>
        <p:spPr bwMode="auto">
          <a:xfrm>
            <a:off x="5080345" y="2743314"/>
            <a:ext cx="2234004" cy="2200495"/>
          </a:xfrm>
          <a:custGeom>
            <a:gdLst>
              <a:gd fmla="*/ 578881 w 2443615" name="T0"/>
              <a:gd fmla="*/ 210056 h 2406492" name="T1"/>
              <a:gd fmla="*/ 209403 w 2443615" name="T2"/>
              <a:gd fmla="*/ 579678 h 2406492" name="T3"/>
              <a:gd fmla="*/ 578881 w 2443615" name="T4"/>
              <a:gd fmla="*/ 949300 h 2406492" name="T5"/>
              <a:gd fmla="*/ 948359 w 2443615" name="T6"/>
              <a:gd fmla="*/ 579678 h 2406492" name="T7"/>
              <a:gd fmla="*/ 578881 w 2443615" name="T8"/>
              <a:gd fmla="*/ 210056 h 2406492" name="T9"/>
              <a:gd fmla="*/ 531473 w 2443615" name="T10"/>
              <a:gd fmla="*/ 0 h 2406492" name="T11"/>
              <a:gd fmla="*/ 626289 w 2443615" name="T12"/>
              <a:gd fmla="*/ 0 h 2406492" name="T13"/>
              <a:gd fmla="*/ 646896 w 2443615" name="T14"/>
              <a:gd fmla="*/ 116931 h 2406492" name="T15"/>
              <a:gd fmla="*/ 824112 w 2443615" name="T16"/>
              <a:gd fmla="*/ 181457 h 2406492" name="T17"/>
              <a:gd fmla="*/ 915030 w 2443615" name="T18"/>
              <a:gd fmla="*/ 105134 h 2406492" name="T19"/>
              <a:gd fmla="*/ 987663 w 2443615" name="T20"/>
              <a:gd fmla="*/ 166105 h 2406492" name="T21"/>
              <a:gd fmla="*/ 928315 w 2443615" name="T22"/>
              <a:gd fmla="*/ 268929 h 2406492" name="T23"/>
              <a:gd fmla="*/ 1022610 w 2443615" name="T24"/>
              <a:gd fmla="*/ 432315 h 2406492" name="T25"/>
              <a:gd fmla="*/ 1141298 w 2443615" name="T26"/>
              <a:gd fmla="*/ 432312 h 2406492" name="T27"/>
              <a:gd fmla="*/ 1157762 w 2443615" name="T28"/>
              <a:gd fmla="*/ 525724 h 2406492" name="T29"/>
              <a:gd fmla="*/ 1046231 w 2443615" name="T30"/>
              <a:gd fmla="*/ 566331 h 2406492" name="T31"/>
              <a:gd fmla="*/ 1013483 w 2443615" name="T32"/>
              <a:gd fmla="*/ 752127 h 2406492" name="T33"/>
              <a:gd fmla="*/ 1104405 w 2443615" name="T34"/>
              <a:gd fmla="*/ 828445 h 2406492" name="T35"/>
              <a:gd fmla="*/ 1056998 w 2443615" name="T36"/>
              <a:gd fmla="*/ 910590 h 2406492" name="T37"/>
              <a:gd fmla="*/ 945469 w 2443615" name="T38"/>
              <a:gd fmla="*/ 869977 h 2406492" name="T39"/>
              <a:gd fmla="*/ 801001 w 2443615" name="T40"/>
              <a:gd fmla="*/ 991247 h 2406492" name="T41"/>
              <a:gd fmla="*/ 821615 w 2443615" name="T42"/>
              <a:gd fmla="*/ 1108177 h 2406492" name="T43"/>
              <a:gd fmla="*/ 732517 w 2443615" name="T44"/>
              <a:gd fmla="*/ 1140619 h 2406492" name="T45"/>
              <a:gd fmla="*/ 673175 w 2443615" name="T46"/>
              <a:gd fmla="*/ 1037791 h 2406492" name="T47"/>
              <a:gd fmla="*/ 484586 w 2443615" name="T48"/>
              <a:gd fmla="*/ 1037791 h 2406492" name="T49"/>
              <a:gd fmla="*/ 425246 w 2443615" name="T50"/>
              <a:gd fmla="*/ 1140619 h 2406492" name="T51"/>
              <a:gd fmla="*/ 336148 w 2443615" name="T52"/>
              <a:gd fmla="*/ 1108177 h 2406492" name="T53"/>
              <a:gd fmla="*/ 356761 w 2443615" name="T54"/>
              <a:gd fmla="*/ 991247 h 2406492" name="T55"/>
              <a:gd fmla="*/ 212294 w 2443615" name="T56"/>
              <a:gd fmla="*/ 869977 h 2406492" name="T57"/>
              <a:gd fmla="*/ 100765 w 2443615" name="T58"/>
              <a:gd fmla="*/ 910590 h 2406492" name="T59"/>
              <a:gd fmla="*/ 53357 w 2443615" name="T60"/>
              <a:gd fmla="*/ 828445 h 2406492" name="T61"/>
              <a:gd fmla="*/ 144279 w 2443615" name="T62"/>
              <a:gd fmla="*/ 752127 h 2406492" name="T63"/>
              <a:gd fmla="*/ 111531 w 2443615" name="T64"/>
              <a:gd fmla="*/ 566331 h 2406492" name="T65"/>
              <a:gd fmla="*/ 0 w 2443615" name="T66"/>
              <a:gd fmla="*/ 525724 h 2406492" name="T67"/>
              <a:gd fmla="*/ 16464 w 2443615" name="T68"/>
              <a:gd fmla="*/ 432312 h 2406492" name="T69"/>
              <a:gd fmla="*/ 135152 w 2443615" name="T70"/>
              <a:gd fmla="*/ 432315 h 2406492" name="T71"/>
              <a:gd fmla="*/ 229447 w 2443615" name="T72"/>
              <a:gd fmla="*/ 268929 h 2406492" name="T73"/>
              <a:gd fmla="*/ 170100 w 2443615" name="T74"/>
              <a:gd fmla="*/ 166105 h 2406492" name="T75"/>
              <a:gd fmla="*/ 242733 w 2443615" name="T76"/>
              <a:gd fmla="*/ 105134 h 2406492" name="T77"/>
              <a:gd fmla="*/ 333651 w 2443615" name="T78"/>
              <a:gd fmla="*/ 181457 h 2406492" name="T79"/>
              <a:gd fmla="*/ 510866 w 2443615" name="T80"/>
              <a:gd fmla="*/ 116931 h 2406492"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b="b" l="0" r="r" t="0"/>
            <a:pathLst>
              <a:path h="2406492" w="2443615">
                <a:moveTo>
                  <a:pt x="1221807" y="443178"/>
                </a:moveTo>
                <a:cubicBezTo>
                  <a:pt x="791117" y="443178"/>
                  <a:pt x="441973" y="792322"/>
                  <a:pt x="441973" y="1223012"/>
                </a:cubicBezTo>
                <a:cubicBezTo>
                  <a:pt x="441973" y="1653702"/>
                  <a:pt x="791117" y="2002846"/>
                  <a:pt x="1221807" y="2002846"/>
                </a:cubicBezTo>
                <a:cubicBezTo>
                  <a:pt x="1652497" y="2002846"/>
                  <a:pt x="2001641" y="1653702"/>
                  <a:pt x="2001641" y="1223012"/>
                </a:cubicBezTo>
                <a:cubicBezTo>
                  <a:pt x="2001641" y="792322"/>
                  <a:pt x="1652497" y="443178"/>
                  <a:pt x="1221807" y="443178"/>
                </a:cubicBezTo>
                <a:close/>
                <a:moveTo>
                  <a:pt x="1121747" y="0"/>
                </a:moveTo>
                <a:lnTo>
                  <a:pt x="1321868" y="0"/>
                </a:lnTo>
                <a:lnTo>
                  <a:pt x="1365362" y="246702"/>
                </a:lnTo>
                <a:cubicBezTo>
                  <a:pt x="1497994" y="266203"/>
                  <a:pt x="1625261" y="312525"/>
                  <a:pt x="1739400" y="382840"/>
                </a:cubicBezTo>
                <a:lnTo>
                  <a:pt x="1931295" y="221813"/>
                </a:lnTo>
                <a:lnTo>
                  <a:pt x="2084596" y="350449"/>
                </a:lnTo>
                <a:lnTo>
                  <a:pt x="1959337" y="567390"/>
                </a:lnTo>
                <a:cubicBezTo>
                  <a:pt x="2048403" y="667584"/>
                  <a:pt x="2116120" y="784874"/>
                  <a:pt x="2158357" y="912104"/>
                </a:cubicBezTo>
                <a:lnTo>
                  <a:pt x="2408865" y="912098"/>
                </a:lnTo>
                <a:lnTo>
                  <a:pt x="2443615" y="1109179"/>
                </a:lnTo>
                <a:lnTo>
                  <a:pt x="2208214" y="1194851"/>
                </a:lnTo>
                <a:cubicBezTo>
                  <a:pt x="2212040" y="1328854"/>
                  <a:pt x="2188522" y="1462233"/>
                  <a:pt x="2139095" y="1586846"/>
                </a:cubicBezTo>
                <a:lnTo>
                  <a:pt x="2330998" y="1747864"/>
                </a:lnTo>
                <a:lnTo>
                  <a:pt x="2230938" y="1921175"/>
                </a:lnTo>
                <a:lnTo>
                  <a:pt x="1995541" y="1835490"/>
                </a:lnTo>
                <a:cubicBezTo>
                  <a:pt x="1912336" y="1940602"/>
                  <a:pt x="1808586" y="2027658"/>
                  <a:pt x="1690623" y="2091346"/>
                </a:cubicBezTo>
                <a:lnTo>
                  <a:pt x="1734130" y="2338046"/>
                </a:lnTo>
                <a:lnTo>
                  <a:pt x="1546077" y="2406492"/>
                </a:lnTo>
                <a:lnTo>
                  <a:pt x="1420828" y="2189544"/>
                </a:lnTo>
                <a:cubicBezTo>
                  <a:pt x="1289525" y="2216580"/>
                  <a:pt x="1154089" y="2216580"/>
                  <a:pt x="1022786" y="2189544"/>
                </a:cubicBezTo>
                <a:lnTo>
                  <a:pt x="897539" y="2406492"/>
                </a:lnTo>
                <a:lnTo>
                  <a:pt x="709486" y="2338046"/>
                </a:lnTo>
                <a:lnTo>
                  <a:pt x="752993" y="2091346"/>
                </a:lnTo>
                <a:cubicBezTo>
                  <a:pt x="635030" y="2027658"/>
                  <a:pt x="531280" y="1940601"/>
                  <a:pt x="448076" y="1835490"/>
                </a:cubicBezTo>
                <a:lnTo>
                  <a:pt x="212678" y="1921175"/>
                </a:lnTo>
                <a:lnTo>
                  <a:pt x="112617" y="1747864"/>
                </a:lnTo>
                <a:lnTo>
                  <a:pt x="304520" y="1586846"/>
                </a:lnTo>
                <a:cubicBezTo>
                  <a:pt x="255094" y="1462233"/>
                  <a:pt x="231575" y="1328854"/>
                  <a:pt x="235401" y="1194851"/>
                </a:cubicBezTo>
                <a:lnTo>
                  <a:pt x="0" y="1109179"/>
                </a:lnTo>
                <a:lnTo>
                  <a:pt x="34750" y="912098"/>
                </a:lnTo>
                <a:lnTo>
                  <a:pt x="285257" y="912104"/>
                </a:lnTo>
                <a:cubicBezTo>
                  <a:pt x="327494" y="784874"/>
                  <a:pt x="395211" y="667583"/>
                  <a:pt x="484278" y="567390"/>
                </a:cubicBezTo>
                <a:lnTo>
                  <a:pt x="359019" y="350449"/>
                </a:lnTo>
                <a:lnTo>
                  <a:pt x="512321" y="221813"/>
                </a:lnTo>
                <a:lnTo>
                  <a:pt x="704216" y="382840"/>
                </a:lnTo>
                <a:cubicBezTo>
                  <a:pt x="818353" y="312525"/>
                  <a:pt x="945621" y="266204"/>
                  <a:pt x="1078253" y="246702"/>
                </a:cubicBezTo>
                <a:lnTo>
                  <a:pt x="1121747" y="0"/>
                </a:lnTo>
                <a:close/>
              </a:path>
            </a:pathLst>
          </a:custGeom>
          <a:solidFill>
            <a:srgbClr val="AE8A57"/>
          </a:solidFill>
          <a:ln>
            <a:noFill/>
          </a:ln>
        </p:spPr>
        <p:txBody>
          <a:bodyPr anchor="ctr" bIns="614746" lIns="501445" rIns="501445" tIns="575655"/>
          <a:lstStyle/>
          <a:p>
            <a:pPr algn="ctr"/>
            <a:endParaRPr altLang="en-US" lang="zh-CN" sz="4800">
              <a:solidFill>
                <a:srgbClr val="AE8A57"/>
              </a:solidFill>
            </a:endParaRPr>
          </a:p>
        </p:txBody>
      </p:sp>
      <p:sp>
        <p:nvSpPr>
          <p:cNvPr id="26" name="矩形 25"/>
          <p:cNvSpPr/>
          <p:nvPr/>
        </p:nvSpPr>
        <p:spPr>
          <a:xfrm flipH="1">
            <a:off x="3648892" y="2305821"/>
            <a:ext cx="1097280" cy="365760"/>
          </a:xfrm>
          <a:prstGeom prst="rect">
            <a:avLst/>
          </a:prstGeom>
          <a:noFill/>
          <a:ln>
            <a:noFill/>
          </a:ln>
        </p:spPr>
        <p:txBody>
          <a:bodyPr wrap="none">
            <a:spAutoFit/>
          </a:bodyPr>
          <a:lstStyle/>
          <a:p>
            <a:r>
              <a:rPr altLang="en-US" kern="100" lang="zh-CN" smtClean="0">
                <a:solidFill>
                  <a:srgbClr val="AE8A57"/>
                </a:solidFill>
                <a:latin charset="-122" panose="020b0503020204020204" pitchFamily="34" typeface="微软雅黑"/>
                <a:ea charset="-122" panose="020b0503020204020204" pitchFamily="34" typeface="微软雅黑"/>
                <a:cs charset="0" panose="02020603050405020304" pitchFamily="18" typeface="Times New Roman"/>
              </a:rPr>
              <a:t>顾客至上</a:t>
            </a:r>
          </a:p>
        </p:txBody>
      </p:sp>
      <p:grpSp>
        <p:nvGrpSpPr>
          <p:cNvPr id="27" name="组合 26"/>
          <p:cNvGrpSpPr/>
          <p:nvPr/>
        </p:nvGrpSpPr>
        <p:grpSpPr>
          <a:xfrm flipH="1">
            <a:off x="4834548" y="2448904"/>
            <a:ext cx="1258599" cy="284470"/>
            <a:chOff x="4100513" y="887105"/>
            <a:chExt cx="1258599" cy="284470"/>
          </a:xfrm>
          <a:solidFill>
            <a:srgbClr val="AE8A57"/>
          </a:solidFill>
        </p:grpSpPr>
        <p:cxnSp>
          <p:nvCxnSpPr>
            <p:cNvPr id="37" name="直接连接符 36"/>
            <p:cNvCxnSpPr/>
            <p:nvPr/>
          </p:nvCxnSpPr>
          <p:spPr>
            <a:xfrm flipV="1">
              <a:off x="4100513" y="928688"/>
              <a:ext cx="242887" cy="242887"/>
            </a:xfrm>
            <a:prstGeom prst="line">
              <a:avLst/>
            </a:prstGeom>
            <a:grpFill/>
            <a:ln>
              <a:solidFill>
                <a:srgbClr val="AE8A57"/>
              </a:solidFill>
            </a:ln>
          </p:spPr>
          <p:style>
            <a:lnRef idx="1">
              <a:schemeClr val="accent1"/>
            </a:lnRef>
            <a:fillRef idx="0">
              <a:schemeClr val="accent1"/>
            </a:fillRef>
            <a:effectRef idx="0">
              <a:schemeClr val="accent1"/>
            </a:effectRef>
            <a:fontRef idx="minor">
              <a:schemeClr val="tx1"/>
            </a:fontRef>
          </p:style>
        </p:cxnSp>
        <p:cxnSp>
          <p:nvCxnSpPr>
            <p:cNvPr id="38" name="直接连接符 37"/>
            <p:cNvCxnSpPr/>
            <p:nvPr/>
          </p:nvCxnSpPr>
          <p:spPr>
            <a:xfrm>
              <a:off x="4343400" y="928688"/>
              <a:ext cx="902368" cy="0"/>
            </a:xfrm>
            <a:prstGeom prst="line">
              <a:avLst/>
            </a:prstGeom>
            <a:grpFill/>
            <a:ln>
              <a:solidFill>
                <a:srgbClr val="AE8A57"/>
              </a:solidFill>
            </a:ln>
          </p:spPr>
          <p:style>
            <a:lnRef idx="1">
              <a:schemeClr val="accent1"/>
            </a:lnRef>
            <a:fillRef idx="0">
              <a:schemeClr val="accent1"/>
            </a:fillRef>
            <a:effectRef idx="0">
              <a:schemeClr val="accent1"/>
            </a:effectRef>
            <a:fontRef idx="minor">
              <a:schemeClr val="tx1"/>
            </a:fontRef>
          </p:style>
        </p:cxnSp>
        <p:sp>
          <p:nvSpPr>
            <p:cNvPr id="39" name="椭圆 38"/>
            <p:cNvSpPr/>
            <p:nvPr/>
          </p:nvSpPr>
          <p:spPr>
            <a:xfrm>
              <a:off x="5267078" y="887105"/>
              <a:ext cx="92034" cy="92034"/>
            </a:xfrm>
            <a:prstGeom prst="ellipse">
              <a:avLst/>
            </a:prstGeom>
            <a:grpFill/>
            <a:ln>
              <a:solidFill>
                <a:srgbClr val="AE8A57"/>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28" name="矩形 27"/>
          <p:cNvSpPr/>
          <p:nvPr/>
        </p:nvSpPr>
        <p:spPr>
          <a:xfrm flipH="1">
            <a:off x="2102716" y="3512246"/>
            <a:ext cx="1097280" cy="365760"/>
          </a:xfrm>
          <a:prstGeom prst="rect">
            <a:avLst/>
          </a:prstGeom>
          <a:noFill/>
          <a:ln>
            <a:noFill/>
          </a:ln>
        </p:spPr>
        <p:txBody>
          <a:bodyPr wrap="none">
            <a:spAutoFit/>
          </a:bodyPr>
          <a:lstStyle/>
          <a:p>
            <a:r>
              <a:rPr altLang="en-US" kern="100" lang="zh-CN" smtClean="0">
                <a:solidFill>
                  <a:srgbClr val="AE8A57"/>
                </a:solidFill>
                <a:latin charset="-122" panose="020b0503020204020204" pitchFamily="34" typeface="微软雅黑"/>
                <a:ea charset="-122" panose="020b0503020204020204" pitchFamily="34" typeface="微软雅黑"/>
                <a:cs charset="0" panose="02020603050405020304" pitchFamily="18" typeface="Times New Roman"/>
              </a:rPr>
              <a:t>品质第一</a:t>
            </a:r>
          </a:p>
        </p:txBody>
      </p:sp>
      <p:grpSp>
        <p:nvGrpSpPr>
          <p:cNvPr id="29" name="组合 28"/>
          <p:cNvGrpSpPr/>
          <p:nvPr/>
        </p:nvGrpSpPr>
        <p:grpSpPr>
          <a:xfrm flipH="1">
            <a:off x="3332516" y="3650896"/>
            <a:ext cx="1747777" cy="92034"/>
            <a:chOff x="3365596" y="115059"/>
            <a:chExt cx="1747777" cy="92034"/>
          </a:xfrm>
          <a:solidFill>
            <a:srgbClr val="AE8A57"/>
          </a:solidFill>
        </p:grpSpPr>
        <p:cxnSp>
          <p:nvCxnSpPr>
            <p:cNvPr id="35" name="直接连接符 34"/>
            <p:cNvCxnSpPr/>
            <p:nvPr/>
          </p:nvCxnSpPr>
          <p:spPr>
            <a:xfrm>
              <a:off x="3365596" y="161076"/>
              <a:ext cx="1656609" cy="0"/>
            </a:xfrm>
            <a:prstGeom prst="line">
              <a:avLst/>
            </a:prstGeom>
            <a:grpFill/>
            <a:ln>
              <a:solidFill>
                <a:srgbClr val="AE8A57"/>
              </a:solidFill>
            </a:ln>
          </p:spPr>
          <p:style>
            <a:lnRef idx="1">
              <a:schemeClr val="accent1"/>
            </a:lnRef>
            <a:fillRef idx="0">
              <a:schemeClr val="accent1"/>
            </a:fillRef>
            <a:effectRef idx="0">
              <a:schemeClr val="accent1"/>
            </a:effectRef>
            <a:fontRef idx="minor">
              <a:schemeClr val="tx1"/>
            </a:fontRef>
          </p:style>
        </p:cxnSp>
        <p:sp>
          <p:nvSpPr>
            <p:cNvPr id="36" name="椭圆 35"/>
            <p:cNvSpPr/>
            <p:nvPr/>
          </p:nvSpPr>
          <p:spPr>
            <a:xfrm>
              <a:off x="5021339" y="115059"/>
              <a:ext cx="92034" cy="92034"/>
            </a:xfrm>
            <a:prstGeom prst="ellipse">
              <a:avLst/>
            </a:prstGeom>
            <a:grpFill/>
            <a:ln>
              <a:solidFill>
                <a:srgbClr val="AE8A57"/>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30" name="矩形 29"/>
          <p:cNvSpPr/>
          <p:nvPr/>
        </p:nvSpPr>
        <p:spPr>
          <a:xfrm flipH="1">
            <a:off x="3215792" y="4911172"/>
            <a:ext cx="1097280" cy="365760"/>
          </a:xfrm>
          <a:prstGeom prst="rect">
            <a:avLst/>
          </a:prstGeom>
          <a:noFill/>
          <a:ln>
            <a:noFill/>
          </a:ln>
        </p:spPr>
        <p:txBody>
          <a:bodyPr wrap="none">
            <a:spAutoFit/>
          </a:bodyPr>
          <a:lstStyle/>
          <a:p>
            <a:r>
              <a:rPr altLang="en-US" lang="zh-CN" smtClean="0">
                <a:solidFill>
                  <a:srgbClr val="AE8A57"/>
                </a:solidFill>
                <a:latin charset="-122" panose="020b0503020204020204" pitchFamily="34" typeface="微软雅黑"/>
                <a:ea charset="-122" panose="020b0503020204020204" pitchFamily="34" typeface="微软雅黑"/>
              </a:rPr>
              <a:t>持续改善</a:t>
            </a:r>
          </a:p>
        </p:txBody>
      </p:sp>
      <p:grpSp>
        <p:nvGrpSpPr>
          <p:cNvPr id="31" name="组合 30"/>
          <p:cNvGrpSpPr/>
          <p:nvPr/>
        </p:nvGrpSpPr>
        <p:grpSpPr>
          <a:xfrm flipH="1">
            <a:off x="4403208" y="4866099"/>
            <a:ext cx="1340642" cy="280189"/>
            <a:chOff x="3752940" y="5074703"/>
            <a:chExt cx="1340642" cy="280189"/>
          </a:xfrm>
          <a:solidFill>
            <a:srgbClr val="AE8A57"/>
          </a:solidFill>
        </p:grpSpPr>
        <p:cxnSp>
          <p:nvCxnSpPr>
            <p:cNvPr id="32" name="直接连接符 31"/>
            <p:cNvCxnSpPr/>
            <p:nvPr/>
          </p:nvCxnSpPr>
          <p:spPr>
            <a:xfrm>
              <a:off x="3752940" y="5074703"/>
              <a:ext cx="347573" cy="229738"/>
            </a:xfrm>
            <a:prstGeom prst="line">
              <a:avLst/>
            </a:prstGeom>
            <a:grpFill/>
            <a:ln>
              <a:solidFill>
                <a:srgbClr val="AE8A57"/>
              </a:solidFill>
            </a:ln>
          </p:spPr>
          <p:style>
            <a:lnRef idx="1">
              <a:schemeClr val="accent1"/>
            </a:lnRef>
            <a:fillRef idx="0">
              <a:schemeClr val="accent1"/>
            </a:fillRef>
            <a:effectRef idx="0">
              <a:schemeClr val="accent1"/>
            </a:effectRef>
            <a:fontRef idx="minor">
              <a:schemeClr val="tx1"/>
            </a:fontRef>
          </p:style>
        </p:cxnSp>
        <p:cxnSp>
          <p:nvCxnSpPr>
            <p:cNvPr id="33" name="直接连接符 32"/>
            <p:cNvCxnSpPr/>
            <p:nvPr/>
          </p:nvCxnSpPr>
          <p:spPr>
            <a:xfrm>
              <a:off x="4103874" y="5304441"/>
              <a:ext cx="902368" cy="0"/>
            </a:xfrm>
            <a:prstGeom prst="line">
              <a:avLst/>
            </a:prstGeom>
            <a:grpFill/>
            <a:ln>
              <a:solidFill>
                <a:srgbClr val="AE8A57"/>
              </a:solidFill>
            </a:ln>
          </p:spPr>
          <p:style>
            <a:lnRef idx="1">
              <a:schemeClr val="accent1"/>
            </a:lnRef>
            <a:fillRef idx="0">
              <a:schemeClr val="accent1"/>
            </a:fillRef>
            <a:effectRef idx="0">
              <a:schemeClr val="accent1"/>
            </a:effectRef>
            <a:fontRef idx="minor">
              <a:schemeClr val="tx1"/>
            </a:fontRef>
          </p:style>
        </p:cxnSp>
        <p:sp>
          <p:nvSpPr>
            <p:cNvPr id="34" name="椭圆 33"/>
            <p:cNvSpPr/>
            <p:nvPr/>
          </p:nvSpPr>
          <p:spPr>
            <a:xfrm>
              <a:off x="5001548" y="5262858"/>
              <a:ext cx="92034" cy="92034"/>
            </a:xfrm>
            <a:prstGeom prst="ellipse">
              <a:avLst/>
            </a:prstGeom>
            <a:grpFill/>
            <a:ln>
              <a:solidFill>
                <a:srgbClr val="AE8A57"/>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41" name="椭圆 3"/>
          <p:cNvSpPr/>
          <p:nvPr/>
        </p:nvSpPr>
        <p:spPr>
          <a:xfrm rot="5400000">
            <a:off x="5001866" y="3440458"/>
            <a:ext cx="1610814" cy="806128"/>
          </a:xfrm>
          <a:custGeom>
            <a:rect b="b" l="l" r="r" t="t"/>
            <a:pathLst>
              <a:path h="1800200" w="3600400">
                <a:moveTo>
                  <a:pt x="0" y="0"/>
                </a:moveTo>
                <a:lnTo>
                  <a:pt x="3600400" y="0"/>
                </a:lnTo>
                <a:cubicBezTo>
                  <a:pt x="3600400" y="994223"/>
                  <a:pt x="2794423" y="1800200"/>
                  <a:pt x="1800200" y="1800200"/>
                </a:cubicBezTo>
                <a:cubicBezTo>
                  <a:pt x="805977" y="1800200"/>
                  <a:pt x="0" y="994223"/>
                  <a:pt x="0" y="0"/>
                </a:cubicBezTo>
                <a:close/>
              </a:path>
            </a:pathLst>
          </a:custGeom>
          <a:solidFill>
            <a:schemeClr val="bg1"/>
          </a:solidFill>
          <a:ln algn="ctr" cap="flat" cmpd="sng" w="25400">
            <a:noFill/>
            <a:prstDash val="solid"/>
          </a:ln>
          <a:effectLst/>
        </p:spPr>
        <p:txBody>
          <a:bodyPr anchor="ctr" bIns="252000" lIns="144000"/>
          <a:lstStyle/>
          <a:p>
            <a:pPr algn="ctr">
              <a:defRPr/>
            </a:pPr>
            <a:endParaRPr kern="0" lang="en-US" sz="2000">
              <a:solidFill>
                <a:srgbClr val="AE8A57"/>
              </a:solidFill>
              <a:latin charset="-122" panose="020b0503020204020204" pitchFamily="34" typeface="微软雅黑"/>
              <a:ea charset="-122" panose="020b0503020204020204" pitchFamily="34" typeface="微软雅黑"/>
            </a:endParaRPr>
          </a:p>
        </p:txBody>
      </p:sp>
      <p:sp>
        <p:nvSpPr>
          <p:cNvPr id="42" name="椭圆 3"/>
          <p:cNvSpPr/>
          <p:nvPr/>
        </p:nvSpPr>
        <p:spPr>
          <a:xfrm flipH="1" rot="16200000">
            <a:off x="5807994" y="3436886"/>
            <a:ext cx="1610814" cy="806128"/>
          </a:xfrm>
          <a:custGeom>
            <a:rect b="b" l="l" r="r" t="t"/>
            <a:pathLst>
              <a:path h="1800200" w="3600400">
                <a:moveTo>
                  <a:pt x="0" y="0"/>
                </a:moveTo>
                <a:lnTo>
                  <a:pt x="3600400" y="0"/>
                </a:lnTo>
                <a:cubicBezTo>
                  <a:pt x="3600400" y="994223"/>
                  <a:pt x="2794423" y="1800200"/>
                  <a:pt x="1800200" y="1800200"/>
                </a:cubicBezTo>
                <a:cubicBezTo>
                  <a:pt x="805977" y="1800200"/>
                  <a:pt x="0" y="994223"/>
                  <a:pt x="0" y="0"/>
                </a:cubicBezTo>
                <a:close/>
              </a:path>
            </a:pathLst>
          </a:custGeom>
          <a:solidFill>
            <a:srgbClr val="DCBC7C"/>
          </a:solidFill>
          <a:ln algn="ctr" cap="flat" cmpd="sng" w="25400">
            <a:noFill/>
            <a:prstDash val="solid"/>
          </a:ln>
          <a:effectLst/>
        </p:spPr>
        <p:txBody>
          <a:bodyPr anchor="ctr" bIns="252000" lIns="144000"/>
          <a:lstStyle/>
          <a:p>
            <a:pPr algn="ctr">
              <a:defRPr/>
            </a:pPr>
            <a:endParaRPr kern="0" lang="en-US" sz="2000">
              <a:solidFill>
                <a:srgbClr val="AE8A57"/>
              </a:solidFill>
              <a:latin charset="-122" panose="020b0503020204020204" pitchFamily="34" typeface="微软雅黑"/>
              <a:ea charset="-122" panose="020b0503020204020204" pitchFamily="34" typeface="微软雅黑"/>
            </a:endParaRPr>
          </a:p>
        </p:txBody>
      </p:sp>
      <p:sp>
        <p:nvSpPr>
          <p:cNvPr id="43" name="文本框 42"/>
          <p:cNvSpPr txBox="1"/>
          <p:nvPr/>
        </p:nvSpPr>
        <p:spPr>
          <a:xfrm>
            <a:off x="5697256" y="3235901"/>
            <a:ext cx="436880" cy="1310640"/>
          </a:xfrm>
          <a:prstGeom prst="rect">
            <a:avLst/>
          </a:prstGeom>
          <a:noFill/>
        </p:spPr>
        <p:txBody>
          <a:bodyPr rtlCol="0" wrap="none">
            <a:spAutoFit/>
          </a:bodyPr>
          <a:lstStyle/>
          <a:p>
            <a:r>
              <a:rPr altLang="en-US" lang="zh-CN" smtClean="0" sz="2000">
                <a:solidFill>
                  <a:srgbClr val="AE8A57"/>
                </a:solidFill>
                <a:latin charset="-122" panose="02000000000000000000" pitchFamily="2" typeface="方正正准黑简体"/>
                <a:ea charset="-122" panose="02000000000000000000" pitchFamily="2" typeface="方正正准黑简体"/>
              </a:rPr>
              <a:t>企</a:t>
            </a:r>
          </a:p>
          <a:p>
            <a:r>
              <a:rPr altLang="en-US" lang="zh-CN" smtClean="0" sz="2000">
                <a:solidFill>
                  <a:srgbClr val="AE8A57"/>
                </a:solidFill>
                <a:latin charset="-122" panose="02000000000000000000" pitchFamily="2" typeface="方正正准黑简体"/>
                <a:ea charset="-122" panose="02000000000000000000" pitchFamily="2" typeface="方正正准黑简体"/>
              </a:rPr>
              <a:t>业</a:t>
            </a:r>
          </a:p>
          <a:p>
            <a:r>
              <a:rPr altLang="en-US" lang="zh-CN" smtClean="0" sz="2000">
                <a:solidFill>
                  <a:srgbClr val="AE8A57"/>
                </a:solidFill>
                <a:latin charset="-122" panose="02000000000000000000" pitchFamily="2" typeface="方正正准黑简体"/>
                <a:ea charset="-122" panose="02000000000000000000" pitchFamily="2" typeface="方正正准黑简体"/>
              </a:rPr>
              <a:t>精</a:t>
            </a:r>
          </a:p>
          <a:p>
            <a:r>
              <a:rPr altLang="en-US" lang="zh-CN" smtClean="0" sz="2000">
                <a:solidFill>
                  <a:srgbClr val="AE8A57"/>
                </a:solidFill>
                <a:latin charset="-122" panose="02000000000000000000" pitchFamily="2" typeface="方正正准黑简体"/>
                <a:ea charset="-122" panose="02000000000000000000" pitchFamily="2" typeface="方正正准黑简体"/>
              </a:rPr>
              <a:t>神</a:t>
            </a:r>
          </a:p>
        </p:txBody>
      </p:sp>
      <p:sp>
        <p:nvSpPr>
          <p:cNvPr id="44" name="文本框 43"/>
          <p:cNvSpPr txBox="1"/>
          <p:nvPr/>
        </p:nvSpPr>
        <p:spPr>
          <a:xfrm>
            <a:off x="6288305" y="3235901"/>
            <a:ext cx="436880" cy="1310640"/>
          </a:xfrm>
          <a:prstGeom prst="rect">
            <a:avLst/>
          </a:prstGeom>
          <a:noFill/>
        </p:spPr>
        <p:txBody>
          <a:bodyPr rtlCol="0" wrap="none">
            <a:spAutoFit/>
          </a:bodyPr>
          <a:lstStyle/>
          <a:p>
            <a:r>
              <a:rPr altLang="en-US" lang="zh-CN" smtClean="0" sz="2000">
                <a:solidFill>
                  <a:schemeClr val="tx1">
                    <a:lumMod val="85000"/>
                    <a:lumOff val="15000"/>
                  </a:schemeClr>
                </a:solidFill>
                <a:latin charset="-122" panose="02000000000000000000" pitchFamily="2" typeface="方正正准黑简体"/>
                <a:ea charset="-122" panose="02000000000000000000" pitchFamily="2" typeface="方正正准黑简体"/>
              </a:rPr>
              <a:t>服</a:t>
            </a:r>
          </a:p>
          <a:p>
            <a:r>
              <a:rPr altLang="en-US" lang="zh-CN" smtClean="0" sz="2000">
                <a:solidFill>
                  <a:schemeClr val="tx1">
                    <a:lumMod val="85000"/>
                    <a:lumOff val="15000"/>
                  </a:schemeClr>
                </a:solidFill>
                <a:latin charset="-122" panose="02000000000000000000" pitchFamily="2" typeface="方正正准黑简体"/>
                <a:ea charset="-122" panose="02000000000000000000" pitchFamily="2" typeface="方正正准黑简体"/>
              </a:rPr>
              <a:t>务</a:t>
            </a:r>
          </a:p>
          <a:p>
            <a:r>
              <a:rPr altLang="en-US" lang="zh-CN" smtClean="0" sz="2000">
                <a:solidFill>
                  <a:schemeClr val="tx1">
                    <a:lumMod val="85000"/>
                    <a:lumOff val="15000"/>
                  </a:schemeClr>
                </a:solidFill>
                <a:latin charset="-122" panose="02000000000000000000" pitchFamily="2" typeface="方正正准黑简体"/>
                <a:ea charset="-122" panose="02000000000000000000" pitchFamily="2" typeface="方正正准黑简体"/>
              </a:rPr>
              <a:t>宗</a:t>
            </a:r>
          </a:p>
          <a:p>
            <a:r>
              <a:rPr altLang="en-US" lang="zh-CN" smtClean="0" sz="2000">
                <a:solidFill>
                  <a:schemeClr val="tx1">
                    <a:lumMod val="85000"/>
                    <a:lumOff val="15000"/>
                  </a:schemeClr>
                </a:solidFill>
                <a:latin charset="-122" panose="02000000000000000000" pitchFamily="2" typeface="方正正准黑简体"/>
                <a:ea charset="-122" panose="02000000000000000000" pitchFamily="2" typeface="方正正准黑简体"/>
              </a:rPr>
              <a:t>旨</a:t>
            </a:r>
          </a:p>
        </p:txBody>
      </p:sp>
    </p:spTree>
    <p:extLst>
      <p:ext uri="{BB962C8B-B14F-4D97-AF65-F5344CB8AC3E}">
        <p14:creationId val="1853955860"/>
      </p:ext>
    </p:extLst>
  </p:cSld>
  <p:clrMapOvr>
    <a:masterClrMapping/>
  </p:clrMapOvr>
  <p:transition/>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KSO_Shape"/>
          <p:cNvSpPr/>
          <p:nvPr/>
        </p:nvSpPr>
        <p:spPr bwMode="auto">
          <a:xfrm>
            <a:off x="4978998" y="1834648"/>
            <a:ext cx="2234004" cy="2200495"/>
          </a:xfrm>
          <a:custGeom>
            <a:gdLst>
              <a:gd fmla="*/ 578881 w 2443615" name="T0"/>
              <a:gd fmla="*/ 210056 h 2406492" name="T1"/>
              <a:gd fmla="*/ 209403 w 2443615" name="T2"/>
              <a:gd fmla="*/ 579678 h 2406492" name="T3"/>
              <a:gd fmla="*/ 578881 w 2443615" name="T4"/>
              <a:gd fmla="*/ 949300 h 2406492" name="T5"/>
              <a:gd fmla="*/ 948359 w 2443615" name="T6"/>
              <a:gd fmla="*/ 579678 h 2406492" name="T7"/>
              <a:gd fmla="*/ 578881 w 2443615" name="T8"/>
              <a:gd fmla="*/ 210056 h 2406492" name="T9"/>
              <a:gd fmla="*/ 531473 w 2443615" name="T10"/>
              <a:gd fmla="*/ 0 h 2406492" name="T11"/>
              <a:gd fmla="*/ 626289 w 2443615" name="T12"/>
              <a:gd fmla="*/ 0 h 2406492" name="T13"/>
              <a:gd fmla="*/ 646896 w 2443615" name="T14"/>
              <a:gd fmla="*/ 116931 h 2406492" name="T15"/>
              <a:gd fmla="*/ 824112 w 2443615" name="T16"/>
              <a:gd fmla="*/ 181457 h 2406492" name="T17"/>
              <a:gd fmla="*/ 915030 w 2443615" name="T18"/>
              <a:gd fmla="*/ 105134 h 2406492" name="T19"/>
              <a:gd fmla="*/ 987663 w 2443615" name="T20"/>
              <a:gd fmla="*/ 166105 h 2406492" name="T21"/>
              <a:gd fmla="*/ 928315 w 2443615" name="T22"/>
              <a:gd fmla="*/ 268929 h 2406492" name="T23"/>
              <a:gd fmla="*/ 1022610 w 2443615" name="T24"/>
              <a:gd fmla="*/ 432315 h 2406492" name="T25"/>
              <a:gd fmla="*/ 1141298 w 2443615" name="T26"/>
              <a:gd fmla="*/ 432312 h 2406492" name="T27"/>
              <a:gd fmla="*/ 1157762 w 2443615" name="T28"/>
              <a:gd fmla="*/ 525724 h 2406492" name="T29"/>
              <a:gd fmla="*/ 1046231 w 2443615" name="T30"/>
              <a:gd fmla="*/ 566331 h 2406492" name="T31"/>
              <a:gd fmla="*/ 1013483 w 2443615" name="T32"/>
              <a:gd fmla="*/ 752127 h 2406492" name="T33"/>
              <a:gd fmla="*/ 1104405 w 2443615" name="T34"/>
              <a:gd fmla="*/ 828445 h 2406492" name="T35"/>
              <a:gd fmla="*/ 1056998 w 2443615" name="T36"/>
              <a:gd fmla="*/ 910590 h 2406492" name="T37"/>
              <a:gd fmla="*/ 945469 w 2443615" name="T38"/>
              <a:gd fmla="*/ 869977 h 2406492" name="T39"/>
              <a:gd fmla="*/ 801001 w 2443615" name="T40"/>
              <a:gd fmla="*/ 991247 h 2406492" name="T41"/>
              <a:gd fmla="*/ 821615 w 2443615" name="T42"/>
              <a:gd fmla="*/ 1108177 h 2406492" name="T43"/>
              <a:gd fmla="*/ 732517 w 2443615" name="T44"/>
              <a:gd fmla="*/ 1140619 h 2406492" name="T45"/>
              <a:gd fmla="*/ 673175 w 2443615" name="T46"/>
              <a:gd fmla="*/ 1037791 h 2406492" name="T47"/>
              <a:gd fmla="*/ 484586 w 2443615" name="T48"/>
              <a:gd fmla="*/ 1037791 h 2406492" name="T49"/>
              <a:gd fmla="*/ 425246 w 2443615" name="T50"/>
              <a:gd fmla="*/ 1140619 h 2406492" name="T51"/>
              <a:gd fmla="*/ 336148 w 2443615" name="T52"/>
              <a:gd fmla="*/ 1108177 h 2406492" name="T53"/>
              <a:gd fmla="*/ 356761 w 2443615" name="T54"/>
              <a:gd fmla="*/ 991247 h 2406492" name="T55"/>
              <a:gd fmla="*/ 212294 w 2443615" name="T56"/>
              <a:gd fmla="*/ 869977 h 2406492" name="T57"/>
              <a:gd fmla="*/ 100765 w 2443615" name="T58"/>
              <a:gd fmla="*/ 910590 h 2406492" name="T59"/>
              <a:gd fmla="*/ 53357 w 2443615" name="T60"/>
              <a:gd fmla="*/ 828445 h 2406492" name="T61"/>
              <a:gd fmla="*/ 144279 w 2443615" name="T62"/>
              <a:gd fmla="*/ 752127 h 2406492" name="T63"/>
              <a:gd fmla="*/ 111531 w 2443615" name="T64"/>
              <a:gd fmla="*/ 566331 h 2406492" name="T65"/>
              <a:gd fmla="*/ 0 w 2443615" name="T66"/>
              <a:gd fmla="*/ 525724 h 2406492" name="T67"/>
              <a:gd fmla="*/ 16464 w 2443615" name="T68"/>
              <a:gd fmla="*/ 432312 h 2406492" name="T69"/>
              <a:gd fmla="*/ 135152 w 2443615" name="T70"/>
              <a:gd fmla="*/ 432315 h 2406492" name="T71"/>
              <a:gd fmla="*/ 229447 w 2443615" name="T72"/>
              <a:gd fmla="*/ 268929 h 2406492" name="T73"/>
              <a:gd fmla="*/ 170100 w 2443615" name="T74"/>
              <a:gd fmla="*/ 166105 h 2406492" name="T75"/>
              <a:gd fmla="*/ 242733 w 2443615" name="T76"/>
              <a:gd fmla="*/ 105134 h 2406492" name="T77"/>
              <a:gd fmla="*/ 333651 w 2443615" name="T78"/>
              <a:gd fmla="*/ 181457 h 2406492" name="T79"/>
              <a:gd fmla="*/ 510866 w 2443615" name="T80"/>
              <a:gd fmla="*/ 116931 h 2406492"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b="b" l="0" r="r" t="0"/>
            <a:pathLst>
              <a:path h="2406492" w="2443615">
                <a:moveTo>
                  <a:pt x="1221807" y="443178"/>
                </a:moveTo>
                <a:cubicBezTo>
                  <a:pt x="791117" y="443178"/>
                  <a:pt x="441973" y="792322"/>
                  <a:pt x="441973" y="1223012"/>
                </a:cubicBezTo>
                <a:cubicBezTo>
                  <a:pt x="441973" y="1653702"/>
                  <a:pt x="791117" y="2002846"/>
                  <a:pt x="1221807" y="2002846"/>
                </a:cubicBezTo>
                <a:cubicBezTo>
                  <a:pt x="1652497" y="2002846"/>
                  <a:pt x="2001641" y="1653702"/>
                  <a:pt x="2001641" y="1223012"/>
                </a:cubicBezTo>
                <a:cubicBezTo>
                  <a:pt x="2001641" y="792322"/>
                  <a:pt x="1652497" y="443178"/>
                  <a:pt x="1221807" y="443178"/>
                </a:cubicBezTo>
                <a:close/>
                <a:moveTo>
                  <a:pt x="1121747" y="0"/>
                </a:moveTo>
                <a:lnTo>
                  <a:pt x="1321868" y="0"/>
                </a:lnTo>
                <a:lnTo>
                  <a:pt x="1365362" y="246702"/>
                </a:lnTo>
                <a:cubicBezTo>
                  <a:pt x="1497994" y="266203"/>
                  <a:pt x="1625261" y="312525"/>
                  <a:pt x="1739400" y="382840"/>
                </a:cubicBezTo>
                <a:lnTo>
                  <a:pt x="1931295" y="221813"/>
                </a:lnTo>
                <a:lnTo>
                  <a:pt x="2084596" y="350449"/>
                </a:lnTo>
                <a:lnTo>
                  <a:pt x="1959337" y="567390"/>
                </a:lnTo>
                <a:cubicBezTo>
                  <a:pt x="2048403" y="667584"/>
                  <a:pt x="2116120" y="784874"/>
                  <a:pt x="2158357" y="912104"/>
                </a:cubicBezTo>
                <a:lnTo>
                  <a:pt x="2408865" y="912098"/>
                </a:lnTo>
                <a:lnTo>
                  <a:pt x="2443615" y="1109179"/>
                </a:lnTo>
                <a:lnTo>
                  <a:pt x="2208214" y="1194851"/>
                </a:lnTo>
                <a:cubicBezTo>
                  <a:pt x="2212040" y="1328854"/>
                  <a:pt x="2188522" y="1462233"/>
                  <a:pt x="2139095" y="1586846"/>
                </a:cubicBezTo>
                <a:lnTo>
                  <a:pt x="2330998" y="1747864"/>
                </a:lnTo>
                <a:lnTo>
                  <a:pt x="2230938" y="1921175"/>
                </a:lnTo>
                <a:lnTo>
                  <a:pt x="1995541" y="1835490"/>
                </a:lnTo>
                <a:cubicBezTo>
                  <a:pt x="1912336" y="1940602"/>
                  <a:pt x="1808586" y="2027658"/>
                  <a:pt x="1690623" y="2091346"/>
                </a:cubicBezTo>
                <a:lnTo>
                  <a:pt x="1734130" y="2338046"/>
                </a:lnTo>
                <a:lnTo>
                  <a:pt x="1546077" y="2406492"/>
                </a:lnTo>
                <a:lnTo>
                  <a:pt x="1420828" y="2189544"/>
                </a:lnTo>
                <a:cubicBezTo>
                  <a:pt x="1289525" y="2216580"/>
                  <a:pt x="1154089" y="2216580"/>
                  <a:pt x="1022786" y="2189544"/>
                </a:cubicBezTo>
                <a:lnTo>
                  <a:pt x="897539" y="2406492"/>
                </a:lnTo>
                <a:lnTo>
                  <a:pt x="709486" y="2338046"/>
                </a:lnTo>
                <a:lnTo>
                  <a:pt x="752993" y="2091346"/>
                </a:lnTo>
                <a:cubicBezTo>
                  <a:pt x="635030" y="2027658"/>
                  <a:pt x="531280" y="1940601"/>
                  <a:pt x="448076" y="1835490"/>
                </a:cubicBezTo>
                <a:lnTo>
                  <a:pt x="212678" y="1921175"/>
                </a:lnTo>
                <a:lnTo>
                  <a:pt x="112617" y="1747864"/>
                </a:lnTo>
                <a:lnTo>
                  <a:pt x="304520" y="1586846"/>
                </a:lnTo>
                <a:cubicBezTo>
                  <a:pt x="255094" y="1462233"/>
                  <a:pt x="231575" y="1328854"/>
                  <a:pt x="235401" y="1194851"/>
                </a:cubicBezTo>
                <a:lnTo>
                  <a:pt x="0" y="1109179"/>
                </a:lnTo>
                <a:lnTo>
                  <a:pt x="34750" y="912098"/>
                </a:lnTo>
                <a:lnTo>
                  <a:pt x="285257" y="912104"/>
                </a:lnTo>
                <a:cubicBezTo>
                  <a:pt x="327494" y="784874"/>
                  <a:pt x="395211" y="667583"/>
                  <a:pt x="484278" y="567390"/>
                </a:cubicBezTo>
                <a:lnTo>
                  <a:pt x="359019" y="350449"/>
                </a:lnTo>
                <a:lnTo>
                  <a:pt x="512321" y="221813"/>
                </a:lnTo>
                <a:lnTo>
                  <a:pt x="704216" y="382840"/>
                </a:lnTo>
                <a:cubicBezTo>
                  <a:pt x="818353" y="312525"/>
                  <a:pt x="945621" y="266204"/>
                  <a:pt x="1078253" y="246702"/>
                </a:cubicBezTo>
                <a:lnTo>
                  <a:pt x="1121747" y="0"/>
                </a:lnTo>
                <a:close/>
              </a:path>
            </a:pathLst>
          </a:custGeom>
          <a:gradFill flip="none" rotWithShape="1">
            <a:gsLst>
              <a:gs pos="100000">
                <a:srgbClr val="AE8A57"/>
              </a:gs>
              <a:gs pos="46000">
                <a:srgbClr val="DCBC7C"/>
              </a:gs>
              <a:gs pos="0">
                <a:schemeClr val="accent1">
                  <a:lumMod val="20000"/>
                  <a:lumOff val="80000"/>
                </a:schemeClr>
              </a:gs>
            </a:gsLst>
            <a:path path="circle">
              <a:fillToRect b="50000" l="50000" r="50000" t="50000"/>
            </a:path>
          </a:gradFill>
          <a:ln>
            <a:noFill/>
          </a:ln>
        </p:spPr>
        <p:txBody>
          <a:bodyPr anchor="ctr" bIns="614746" lIns="501445" rIns="501445" tIns="575655"/>
          <a:lstStyle/>
          <a:p>
            <a:pPr algn="ctr"/>
            <a:r>
              <a:rPr altLang="zh-CN" lang="en-US" smtClean="0" sz="4800">
                <a:solidFill>
                  <a:srgbClr val="AE8A57"/>
                </a:solidFill>
              </a:rPr>
              <a:t>04</a:t>
            </a:r>
          </a:p>
        </p:txBody>
      </p:sp>
      <p:sp>
        <p:nvSpPr>
          <p:cNvPr id="3" name="文本框 2"/>
          <p:cNvSpPr txBox="1"/>
          <p:nvPr/>
        </p:nvSpPr>
        <p:spPr>
          <a:xfrm>
            <a:off x="5090167" y="4377022"/>
            <a:ext cx="2011680" cy="640080"/>
          </a:xfrm>
          <a:prstGeom prst="rect">
            <a:avLst/>
          </a:prstGeom>
          <a:noFill/>
        </p:spPr>
        <p:txBody>
          <a:bodyPr rtlCol="0" wrap="none">
            <a:spAutoFit/>
          </a:bodyPr>
          <a:lstStyle/>
          <a:p>
            <a:pPr algn="ctr"/>
            <a:r>
              <a:rPr altLang="en-US" b="1" lang="zh-CN" smtClean="0" sz="3600">
                <a:solidFill>
                  <a:schemeClr val="tx1">
                    <a:lumMod val="65000"/>
                    <a:lumOff val="35000"/>
                  </a:schemeClr>
                </a:solidFill>
                <a:latin charset="-122" panose="02000000000000000000" pitchFamily="2" typeface="方正正准黑简体"/>
                <a:ea charset="-122" panose="02000000000000000000" pitchFamily="2" typeface="方正正准黑简体"/>
              </a:rPr>
              <a:t>优秀团队</a:t>
            </a:r>
          </a:p>
        </p:txBody>
      </p:sp>
    </p:spTree>
    <p:extLst>
      <p:ext uri="{BB962C8B-B14F-4D97-AF65-F5344CB8AC3E}">
        <p14:creationId val="894470519"/>
      </p:ext>
    </p:extLst>
  </p:cSld>
  <p:clrMapOvr>
    <a:masterClrMapping/>
  </p:clrMapOvr>
  <p:transition/>
  <p:timing/>
</p:sld>
</file>

<file path=ppt/tags/tag1.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Lst>
</file>

<file path=ppt/theme/theme1.xml><?xml version="1.0" encoding="utf-8"?>
<a:theme xmlns:r="http://schemas.openxmlformats.org/officeDocument/2006/relationships" xmlns:a="http://schemas.openxmlformats.org/drawingml/2006/main" na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2.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3.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docProps/app.xml><?xml version="1.0" encoding="utf-8"?>
<Properties xmlns:vt="http://schemas.openxmlformats.org/officeDocument/2006/docPropsVTypes" xmlns="http://schemas.openxmlformats.org/officeDocument/2006/extended-properties">
  <Company>Microsoft</Company>
  <PresentationFormat>宽屏</PresentationFormat>
  <Paragraphs>71</Paragraphs>
  <Slides>11</Slides>
  <Notes>0</Notes>
  <TotalTime>160</TotalTime>
  <HiddenSlides>0</HiddenSlides>
  <MMClips>0</MMClips>
  <ScaleCrop>0</ScaleCrop>
  <HeadingPairs>
    <vt:vector baseType="variant" size="6">
      <vt:variant>
        <vt:lpstr>Fonts used</vt:lpstr>
      </vt:variant>
      <vt:variant>
        <vt:i4>10</vt:i4>
      </vt:variant>
      <vt:variant>
        <vt:lpstr>Theme</vt:lpstr>
      </vt:variant>
      <vt:variant>
        <vt:i4>1</vt:i4>
      </vt:variant>
      <vt:variant>
        <vt:lpstr>Slide Titles</vt:lpstr>
      </vt:variant>
      <vt:variant>
        <vt:i4>11</vt:i4>
      </vt:variant>
    </vt:vector>
  </HeadingPairs>
  <TitlesOfParts>
    <vt:vector baseType="lpstr" size="22">
      <vt:lpstr>Arial</vt:lpstr>
      <vt:lpstr>Calibri Light</vt:lpstr>
      <vt:lpstr>Calibri</vt:lpstr>
      <vt:lpstr>方正正准黑简体</vt:lpstr>
      <vt:lpstr>微软雅黑</vt:lpstr>
      <vt:lpstr>Times New Roman</vt:lpstr>
      <vt:lpstr>方正正中黑简体</vt:lpstr>
      <vt:lpstr>方正正纤黑简体</vt:lpstr>
      <vt:lpstr>幼圆</vt:lpstr>
      <vt:lpstr>Arial Rounded MT Bold</vt: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2014-07-04T00:38:39Z</dcterms:created>
  <cp:lastModifiedBy>Administrator</cp:lastModifiedBy>
  <dcterms:modified xsi:type="dcterms:W3CDTF">2021-08-20T11:02:23Z</dcterms:modified>
  <cp:revision>23</cp:revision>
</cp:coreProperties>
</file>