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2" r:id="rId4"/>
    <p:sldId id="265" r:id="rId5"/>
    <p:sldId id="267" r:id="rId6"/>
    <p:sldId id="269" r:id="rId7"/>
    <p:sldId id="278" r:id="rId8"/>
    <p:sldId id="284" r:id="rId9"/>
    <p:sldId id="283" r:id="rId10"/>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5654" userDrawn="1">
          <p15:clr>
            <a:srgbClr val="A4A3A4"/>
          </p15:clr>
        </p15:guide>
        <p15:guide id="3" pos="756" userDrawn="1">
          <p15:clr>
            <a:srgbClr val="A4A3A4"/>
          </p15:clr>
        </p15:guide>
        <p15:guide id="4" orient="horz" pos="86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4" autoAdjust="0"/>
    <p:restoredTop sz="94660"/>
  </p:normalViewPr>
  <p:slideViewPr>
    <p:cSldViewPr snapToGrid="0">
      <p:cViewPr varScale="1">
        <p:scale>
          <a:sx n="89" d="100"/>
          <a:sy n="89" d="100"/>
        </p:scale>
        <p:origin x="90" y="150"/>
      </p:cViewPr>
      <p:guideLst>
        <p:guide orient="horz" pos="3566"/>
        <p:guide pos="5654"/>
        <p:guide pos="756"/>
        <p:guide orient="horz" pos="867"/>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tags/tag1.xml" Type="http://schemas.openxmlformats.org/officeDocument/2006/relationships/tags"/><Relationship Id="rId12" Target="presProps.xml" Type="http://schemas.openxmlformats.org/officeDocument/2006/relationships/presProps"/><Relationship Id="rId13" Target="viewProps.xml" Type="http://schemas.openxmlformats.org/officeDocument/2006/relationships/viewProps"/><Relationship Id="rId14" Target="theme/theme1.xml" Type="http://schemas.openxmlformats.org/officeDocument/2006/relationships/theme"/><Relationship Id="rId15"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A3E77-8F22-493D-ACBE-B56E5C879701}" type="datetimeFigureOut">
              <a:rPr lang="zh-CN" altLang="en-US" smtClean="0"/>
              <a:t>2015/5/25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1428-AFFE-40BA-A2D2-A8E25095A37B}" type="slidenum">
              <a:rPr lang="zh-CN" altLang="en-US" smtClean="0"/>
              <a:t>‹#›</a:t>
            </a:fld>
            <a:endParaRPr lang="zh-CN" altLang="en-US"/>
          </a:p>
        </p:txBody>
      </p:sp>
    </p:spTree>
    <p:extLst>
      <p:ext uri="{BB962C8B-B14F-4D97-AF65-F5344CB8AC3E}">
        <p14:creationId val="330277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252496633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21200591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16147317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07863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529550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728449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218562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73950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271026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508544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58994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2388535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55968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89595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952368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381005179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111043382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15154122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279290185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42716545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388412601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E10778-D782-46AB-918C-02950C9E19C4}" type="datetimeFigureOut">
              <a:rPr lang="zh-CN" altLang="en-US" smtClean="0"/>
              <a:t>2015/5/25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t>‹#›</a:t>
            </a:fld>
            <a:endParaRPr lang="zh-CN" altLang="en-US"/>
          </a:p>
        </p:txBody>
      </p:sp>
    </p:spTree>
    <p:extLst>
      <p:ext uri="{BB962C8B-B14F-4D97-AF65-F5344CB8AC3E}">
        <p14:creationId val="302086937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0778-D782-46AB-918C-02950C9E19C4}" type="datetimeFigureOut">
              <a:rPr lang="zh-CN" altLang="en-US" smtClean="0"/>
              <a:t>2015/5/25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3C713-0A25-4B27-8294-86EE1C308F4F}" type="slidenum">
              <a:rPr lang="zh-CN" altLang="en-US" smtClean="0"/>
              <a:t>‹#›</a:t>
            </a:fld>
            <a:endParaRPr lang="zh-CN" altLang="en-US"/>
          </a:p>
        </p:txBody>
      </p:sp>
      <p:pic>
        <p:nvPicPr>
          <p:cNvPr id="8" name="图片 7"/>
          <p:cNvPicPr>
            <a:picLocks noChangeAspect="1"/>
          </p:cNvPicPr>
          <p:nvPr userDrawn="1"/>
        </p:nvPicPr>
        <p:blipFill>
          <a:blip r:embed="rId12">
            <a:extLst>
              <a:ext uri="{28A0092B-C50C-407E-A947-70E740481C1C}">
                <a14:useLocalDpi val="0"/>
              </a:ext>
            </a:extLst>
          </a:blip>
          <a:stretch>
            <a:fillRect/>
          </a:stretch>
        </p:blipFill>
        <p:spPr>
          <a:xfrm>
            <a:off x="0" y="0"/>
            <a:ext cx="12192000" cy="6896100"/>
          </a:xfrm>
          <a:prstGeom prst="rect">
            <a:avLst/>
          </a:prstGeom>
        </p:spPr>
      </p:pic>
    </p:spTree>
    <p:extLst>
      <p:ext uri="{BB962C8B-B14F-4D97-AF65-F5344CB8AC3E}">
        <p14:creationId val="3957939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2015/5/25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161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任意多边形 69"/>
          <p:cNvSpPr/>
          <p:nvPr/>
        </p:nvSpPr>
        <p:spPr>
          <a:xfrm>
            <a:off x="561878" y="5459183"/>
            <a:ext cx="1379382" cy="1436917"/>
          </a:xfrm>
          <a:custGeom>
            <a:gdLst>
              <a:gd fmla="*/ 988221 w 1379382" name="connsiteX0"/>
              <a:gd fmla="*/ 0 h 1436917" name="connsiteY0"/>
              <a:gd fmla="*/ 1010406 w 1379382" name="connsiteX1"/>
              <a:gd fmla="*/ 15258 h 1436917" name="connsiteY1"/>
              <a:gd fmla="*/ 1238011 w 1379382" name="connsiteX2"/>
              <a:gd fmla="*/ 370872 h 1436917" name="connsiteY2"/>
              <a:gd fmla="*/ 1235427 w 1379382" name="connsiteX3"/>
              <a:gd fmla="*/ 372649 h 1436917" name="connsiteY3"/>
              <a:gd fmla="*/ 1289073 w 1379382" name="connsiteX4"/>
              <a:gd fmla="*/ 450653 h 1436917" name="connsiteY4"/>
              <a:gd fmla="*/ 1379382 w 1379382" name="connsiteX5"/>
              <a:gd fmla="*/ 591754 h 1436917" name="connsiteY5"/>
              <a:gd fmla="*/ 798132 w 1379382" name="connsiteX6"/>
              <a:gd fmla="*/ 1436917 h 1436917" name="connsiteY6"/>
              <a:gd fmla="*/ 0 w 1379382" name="connsiteX7"/>
              <a:gd fmla="*/ 1436917 h 1436917" name="connsiteY7"/>
              <a:gd fmla="*/ 988221 w 1379382" name="connsiteX8"/>
              <a:gd fmla="*/ 0 h 143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36917" w="1379382">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9" name="任意多边形 68"/>
          <p:cNvSpPr/>
          <p:nvPr/>
        </p:nvSpPr>
        <p:spPr>
          <a:xfrm>
            <a:off x="1950042" y="5459184"/>
            <a:ext cx="1377333" cy="1436916"/>
          </a:xfrm>
          <a:custGeom>
            <a:gdLst>
              <a:gd fmla="*/ 389113 w 1377333" name="connsiteX0"/>
              <a:gd fmla="*/ 0 h 1436916" name="connsiteY0"/>
              <a:gd fmla="*/ 1377333 w 1377333" name="connsiteX1"/>
              <a:gd fmla="*/ 1436916 h 1436916" name="connsiteY1"/>
              <a:gd fmla="*/ 579200 w 1377333" name="connsiteX2"/>
              <a:gd fmla="*/ 1436916 h 1436916" name="connsiteY2"/>
              <a:gd fmla="*/ 0 w 1377333" name="connsiteX3"/>
              <a:gd fmla="*/ 594733 h 1436916" name="connsiteY3"/>
              <a:gd fmla="*/ 373996 w 1377333" name="connsiteX4"/>
              <a:gd fmla="*/ 10397 h 1436916" name="connsiteY4"/>
              <a:gd fmla="*/ 389113 w 1377333" name="connsiteX5"/>
              <a:gd fmla="*/ 0 h 14369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6916" w="1377333">
                <a:moveTo>
                  <a:pt x="389113" y="0"/>
                </a:moveTo>
                <a:lnTo>
                  <a:pt x="1377333" y="1436916"/>
                </a:lnTo>
                <a:lnTo>
                  <a:pt x="579200" y="1436916"/>
                </a:lnTo>
                <a:lnTo>
                  <a:pt x="0" y="594733"/>
                </a:lnTo>
                <a:lnTo>
                  <a:pt x="373996" y="10397"/>
                </a:lnTo>
                <a:lnTo>
                  <a:pt x="389113"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9" name="任意多边形 818"/>
          <p:cNvSpPr/>
          <p:nvPr/>
        </p:nvSpPr>
        <p:spPr>
          <a:xfrm flipV="1">
            <a:off x="5466342" y="5123204"/>
            <a:ext cx="1608398" cy="1772896"/>
          </a:xfrm>
          <a:custGeom>
            <a:gdLst>
              <a:gd fmla="*/ 1219285 w 1608398" name="connsiteX0"/>
              <a:gd fmla="*/ 1772896 h 1772896" name="connsiteY0"/>
              <a:gd fmla="*/ 1234402 w 1608398" name="connsiteX1"/>
              <a:gd fmla="*/ 1762499 h 1772896" name="connsiteY1"/>
              <a:gd fmla="*/ 1608398 w 1608398" name="connsiteX2"/>
              <a:gd fmla="*/ 1178163 h 1772896" name="connsiteY2"/>
              <a:gd fmla="*/ 798132 w 1608398" name="connsiteX3"/>
              <a:gd fmla="*/ 0 h 1772896" name="connsiteY3"/>
              <a:gd fmla="*/ 0 w 1608398" name="connsiteX4"/>
              <a:gd fmla="*/ 0 h 1772896" name="connsiteY4"/>
              <a:gd fmla="*/ 1219285 w 1608398" name="connsiteX5"/>
              <a:gd fmla="*/ 1772896 h 1772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72896" w="1608398">
                <a:moveTo>
                  <a:pt x="1219285" y="1772896"/>
                </a:moveTo>
                <a:lnTo>
                  <a:pt x="1234402" y="1762499"/>
                </a:lnTo>
                <a:lnTo>
                  <a:pt x="1608398" y="1178163"/>
                </a:lnTo>
                <a:lnTo>
                  <a:pt x="798132" y="0"/>
                </a:lnTo>
                <a:lnTo>
                  <a:pt x="0" y="0"/>
                </a:lnTo>
                <a:lnTo>
                  <a:pt x="1219285" y="1772896"/>
                </a:lnTo>
                <a:close/>
              </a:path>
            </a:pathLst>
          </a:custGeom>
          <a:solidFill>
            <a:srgbClr val="EF756B">
              <a:alpha val="88000"/>
            </a:srgbClr>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4" name="任意多边形 823"/>
          <p:cNvSpPr/>
          <p:nvPr/>
        </p:nvSpPr>
        <p:spPr>
          <a:xfrm flipH="1" flipV="1">
            <a:off x="4399933" y="4206056"/>
            <a:ext cx="2239155" cy="2690045"/>
          </a:xfrm>
          <a:custGeom>
            <a:gdLst>
              <a:gd fmla="*/ 1850042 w 2239155" name="connsiteX0"/>
              <a:gd fmla="*/ 2690045 h 2690045" name="connsiteY0"/>
              <a:gd fmla="*/ 0 w 2239155" name="connsiteX1"/>
              <a:gd fmla="*/ 0 h 2690045" name="connsiteY1"/>
              <a:gd fmla="*/ 798132 w 2239155" name="connsiteX2"/>
              <a:gd fmla="*/ 0 h 2690045" name="connsiteY2"/>
              <a:gd fmla="*/ 2239155 w 2239155" name="connsiteX3"/>
              <a:gd fmla="*/ 2095312 h 2690045" name="connsiteY3"/>
              <a:gd fmla="*/ 1865159 w 2239155" name="connsiteX4"/>
              <a:gd fmla="*/ 2679648 h 2690045" name="connsiteY4"/>
              <a:gd fmla="*/ 1850042 w 2239155" name="connsiteX5"/>
              <a:gd fmla="*/ 2690045 h 269004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90045" w="2239155">
                <a:moveTo>
                  <a:pt x="1850042" y="2690045"/>
                </a:moveTo>
                <a:lnTo>
                  <a:pt x="0" y="0"/>
                </a:lnTo>
                <a:lnTo>
                  <a:pt x="798132" y="0"/>
                </a:lnTo>
                <a:lnTo>
                  <a:pt x="2239155" y="2095312"/>
                </a:lnTo>
                <a:lnTo>
                  <a:pt x="1865159" y="2679648"/>
                </a:lnTo>
                <a:lnTo>
                  <a:pt x="1850042" y="2690045"/>
                </a:lnTo>
                <a:close/>
              </a:path>
            </a:pathLst>
          </a:custGeom>
          <a:solidFill>
            <a:srgbClr val="A9BD9C"/>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任意多边形 519"/>
          <p:cNvSpPr/>
          <p:nvPr/>
        </p:nvSpPr>
        <p:spPr>
          <a:xfrm>
            <a:off x="10576104" y="286921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6" name="任意多边形 685"/>
          <p:cNvSpPr/>
          <p:nvPr/>
        </p:nvSpPr>
        <p:spPr>
          <a:xfrm>
            <a:off x="9482391" y="0"/>
            <a:ext cx="1474363" cy="1578002"/>
          </a:xfrm>
          <a:custGeom>
            <a:gdLst>
              <a:gd fmla="*/ 0 w 1474363" name="connsiteX0"/>
              <a:gd fmla="*/ 0 h 1578002" name="connsiteY0"/>
              <a:gd fmla="*/ 798133 w 1474363" name="connsiteX1"/>
              <a:gd fmla="*/ 0 h 1578002" name="connsiteY1"/>
              <a:gd fmla="*/ 1474363 w 1474363" name="connsiteX2"/>
              <a:gd fmla="*/ 983269 h 1578002" name="connsiteY2"/>
              <a:gd fmla="*/ 1100367 w 1474363" name="connsiteX3"/>
              <a:gd fmla="*/ 1567605 h 1578002" name="connsiteY3"/>
              <a:gd fmla="*/ 1085250 w 1474363" name="connsiteX4"/>
              <a:gd fmla="*/ 1578002 h 1578002" name="connsiteY4"/>
              <a:gd fmla="*/ 0 w 1474363" name="connsiteX5"/>
              <a:gd fmla="*/ 0 h 15780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78002" w="1474363">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p:nvPr/>
        </p:nvSpPr>
        <p:spPr>
          <a:xfrm>
            <a:off x="10965534" y="0"/>
            <a:ext cx="1238362" cy="1578002"/>
          </a:xfrm>
          <a:custGeom>
            <a:gdLst>
              <a:gd fmla="*/ 678279 w 1238362" name="connsiteX0"/>
              <a:gd fmla="*/ 0 h 1578002" name="connsiteY0"/>
              <a:gd fmla="*/ 1238362 w 1238362" name="connsiteX1"/>
              <a:gd fmla="*/ 0 h 1578002" name="connsiteY1"/>
              <a:gd fmla="*/ 1238362 w 1238362" name="connsiteX2"/>
              <a:gd fmla="*/ 346134 h 1578002" name="connsiteY2"/>
              <a:gd fmla="*/ 391161 w 1238362" name="connsiteX3"/>
              <a:gd fmla="*/ 1578002 h 1578002" name="connsiteY3"/>
              <a:gd fmla="*/ 368976 w 1238362" name="connsiteX4"/>
              <a:gd fmla="*/ 1562744 h 1578002" name="connsiteY4"/>
              <a:gd fmla="*/ 141371 w 1238362" name="connsiteX5"/>
              <a:gd fmla="*/ 1207130 h 1578002" name="connsiteY5"/>
              <a:gd fmla="*/ 143955 w 1238362" name="connsiteX6"/>
              <a:gd fmla="*/ 1205353 h 1578002" name="connsiteY6"/>
              <a:gd fmla="*/ 90309 w 1238362" name="connsiteX7"/>
              <a:gd fmla="*/ 1127349 h 1578002" name="connsiteY7"/>
              <a:gd fmla="*/ 0 w 1238362" name="connsiteX8"/>
              <a:gd fmla="*/ 986248 h 1578002" name="connsiteY8"/>
              <a:gd fmla="*/ 678279 w 1238362" name="connsiteX9"/>
              <a:gd fmla="*/ 0 h 15780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8002" w="123836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4" name="任意多边形 703"/>
          <p:cNvSpPr/>
          <p:nvPr/>
        </p:nvSpPr>
        <p:spPr>
          <a:xfrm>
            <a:off x="11202884" y="1946822"/>
            <a:ext cx="798132" cy="1160519"/>
          </a:xfrm>
          <a:custGeom>
            <a:gdLst>
              <a:gd fmla="*/ 399066 w 798132" name="connsiteX0"/>
              <a:gd fmla="*/ 0 h 1160519" name="connsiteY0"/>
              <a:gd fmla="*/ 798132 w 798132" name="connsiteX1"/>
              <a:gd fmla="*/ 580260 h 1160519" name="connsiteY1"/>
              <a:gd fmla="*/ 399066 w 798132" name="connsiteX2"/>
              <a:gd fmla="*/ 1160519 h 1160519" name="connsiteY2"/>
              <a:gd fmla="*/ 0 w 798132" name="connsiteX3"/>
              <a:gd fmla="*/ 580260 h 1160519" name="connsiteY3"/>
              <a:gd fmla="*/ 399066 w 798132" name="connsiteX4"/>
              <a:gd fmla="*/ 0 h 11605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60519" w="798132">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1601950" y="1071565"/>
            <a:ext cx="601946" cy="1455517"/>
          </a:xfrm>
          <a:custGeom>
            <a:gdLst>
              <a:gd fmla="*/ 601946 w 601946" name="connsiteX0"/>
              <a:gd fmla="*/ 0 h 1455517" name="connsiteY0"/>
              <a:gd fmla="*/ 601946 w 601946" name="connsiteX1"/>
              <a:gd fmla="*/ 1160520 h 1455517" name="connsiteY1"/>
              <a:gd fmla="*/ 399066 w 601946" name="connsiteX2"/>
              <a:gd fmla="*/ 1455517 h 1455517" name="connsiteY2"/>
              <a:gd fmla="*/ 0 w 601946" name="connsiteX3"/>
              <a:gd fmla="*/ 875257 h 1455517" name="connsiteY3"/>
              <a:gd fmla="*/ 601946 w 601946" name="connsiteX4"/>
              <a:gd fmla="*/ 0 h 1455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7" w="601946">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0" name="任意多边形 699"/>
          <p:cNvSpPr/>
          <p:nvPr/>
        </p:nvSpPr>
        <p:spPr>
          <a:xfrm>
            <a:off x="10965534" y="1590209"/>
            <a:ext cx="636416" cy="936872"/>
          </a:xfrm>
          <a:custGeom>
            <a:gdLst>
              <a:gd fmla="*/ 391161 w 636416" name="connsiteX0"/>
              <a:gd fmla="*/ 0 h 936872" name="connsiteY0"/>
              <a:gd fmla="*/ 636416 w 636416" name="connsiteX1"/>
              <a:gd fmla="*/ 356612 h 936872" name="connsiteY1"/>
              <a:gd fmla="*/ 237350 w 636416" name="connsiteX2"/>
              <a:gd fmla="*/ 936872 h 936872" name="connsiteY2"/>
              <a:gd fmla="*/ 0 w 636416" name="connsiteX3"/>
              <a:gd fmla="*/ 591754 h 936872" name="connsiteY3"/>
              <a:gd fmla="*/ 90309 w 636416" name="connsiteX4"/>
              <a:gd fmla="*/ 450653 h 936872" name="connsiteY4"/>
              <a:gd fmla="*/ 143955 w 636416" name="connsiteX5"/>
              <a:gd fmla="*/ 372649 h 936872" name="connsiteY5"/>
              <a:gd fmla="*/ 141371 w 636416" name="connsiteX6"/>
              <a:gd fmla="*/ 370872 h 936872" name="connsiteY6"/>
              <a:gd fmla="*/ 368976 w 636416" name="connsiteX7"/>
              <a:gd fmla="*/ 15258 h 936872" name="connsiteY7"/>
              <a:gd fmla="*/ 391161 w 636416" name="connsiteX8"/>
              <a:gd fmla="*/ 0 h 936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2" w="636416">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9" name="任意多边形 698"/>
          <p:cNvSpPr/>
          <p:nvPr/>
        </p:nvSpPr>
        <p:spPr>
          <a:xfrm>
            <a:off x="10965534" y="2527082"/>
            <a:ext cx="636416" cy="936871"/>
          </a:xfrm>
          <a:custGeom>
            <a:gdLst>
              <a:gd fmla="*/ 237350 w 636416" name="connsiteX0"/>
              <a:gd fmla="*/ 0 h 936871" name="connsiteY0"/>
              <a:gd fmla="*/ 636416 w 636416" name="connsiteX1"/>
              <a:gd fmla="*/ 580259 h 936871" name="connsiteY1"/>
              <a:gd fmla="*/ 391161 w 636416" name="connsiteX2"/>
              <a:gd fmla="*/ 936871 h 936871" name="connsiteY2"/>
              <a:gd fmla="*/ 368976 w 636416" name="connsiteX3"/>
              <a:gd fmla="*/ 921613 h 936871" name="connsiteY3"/>
              <a:gd fmla="*/ 141371 w 636416" name="connsiteX4"/>
              <a:gd fmla="*/ 565999 h 936871" name="connsiteY4"/>
              <a:gd fmla="*/ 143955 w 636416" name="connsiteX5"/>
              <a:gd fmla="*/ 564222 h 936871" name="connsiteY5"/>
              <a:gd fmla="*/ 90309 w 636416" name="connsiteX6"/>
              <a:gd fmla="*/ 486218 h 936871" name="connsiteY6"/>
              <a:gd fmla="*/ 0 w 636416" name="connsiteX7"/>
              <a:gd fmla="*/ 345117 h 936871" name="connsiteY7"/>
              <a:gd fmla="*/ 237350 w 636416" name="connsiteX8"/>
              <a:gd fmla="*/ 0 h 93687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0" w="636416">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11601950" y="2527081"/>
            <a:ext cx="601946" cy="1455516"/>
          </a:xfrm>
          <a:custGeom>
            <a:gdLst>
              <a:gd fmla="*/ 399066 w 601946" name="connsiteX0"/>
              <a:gd fmla="*/ 0 h 1455516" name="connsiteY0"/>
              <a:gd fmla="*/ 601946 w 601946" name="connsiteX1"/>
              <a:gd fmla="*/ 294997 h 1455516" name="connsiteY1"/>
              <a:gd fmla="*/ 601946 w 601946" name="connsiteX2"/>
              <a:gd fmla="*/ 1455516 h 1455516" name="connsiteY2"/>
              <a:gd fmla="*/ 0 w 601946" name="connsiteX3"/>
              <a:gd fmla="*/ 580259 h 1455516" name="connsiteY3"/>
              <a:gd fmla="*/ 399066 w 601946" name="connsiteX4"/>
              <a:gd fmla="*/ 0 h 14555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6" w="60194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3" name="任意多边形 522"/>
          <p:cNvSpPr/>
          <p:nvPr/>
        </p:nvSpPr>
        <p:spPr>
          <a:xfrm>
            <a:off x="10576104" y="98326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任意多边形 528"/>
          <p:cNvSpPr/>
          <p:nvPr/>
        </p:nvSpPr>
        <p:spPr>
          <a:xfrm flipV="1">
            <a:off x="10576104" y="159020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V="1">
            <a:off x="500062" y="2101122"/>
            <a:ext cx="8896350" cy="51086"/>
          </a:xfrm>
          <a:prstGeom prst="ellipse">
            <a:avLst/>
          </a:prstGeom>
          <a:gradFill flip="none" rotWithShape="1">
            <a:gsLst>
              <a:gs pos="62000">
                <a:schemeClr val="bg1"/>
              </a:gs>
              <a:gs pos="47000">
                <a:schemeClr val="tx1">
                  <a:alpha val="39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flipV="1">
            <a:off x="500062" y="3463196"/>
            <a:ext cx="8896350" cy="51086"/>
          </a:xfrm>
          <a:prstGeom prst="ellipse">
            <a:avLst/>
          </a:prstGeom>
          <a:gradFill flip="none" rotWithShape="1">
            <a:gsLst>
              <a:gs pos="70000">
                <a:schemeClr val="bg1"/>
              </a:gs>
              <a:gs pos="47000">
                <a:schemeClr val="tx1">
                  <a:alpha val="39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2">
            <a:extLst>
              <a:ext uri="{28A0092B-C50C-407E-A947-70E740481C1C}">
                <a14:useLocalDpi val="0"/>
              </a:ext>
            </a:extLst>
          </a:blip>
          <a:srcRect b="49213" l="156" r="26794" t="30898"/>
          <a:stretch>
            <a:fillRect/>
          </a:stretch>
        </p:blipFill>
        <p:spPr>
          <a:xfrm>
            <a:off x="495119" y="2123164"/>
            <a:ext cx="8906237" cy="1371601"/>
          </a:xfrm>
          <a:prstGeom prst="rect">
            <a:avLst/>
          </a:prstGeom>
        </p:spPr>
      </p:pic>
      <p:sp>
        <p:nvSpPr>
          <p:cNvPr id="534" name="任意多边形 533"/>
          <p:cNvSpPr/>
          <p:nvPr/>
        </p:nvSpPr>
        <p:spPr>
          <a:xfrm flipH="1" flipV="1">
            <a:off x="4012411" y="4206055"/>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solidFill>
          <a:ln>
            <a:solidFill>
              <a:srgbClr val="89A67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147990" y="4206055"/>
            <a:ext cx="2243162" cy="2702024"/>
          </a:xfrm>
          <a:custGeom>
            <a:gdLst>
              <a:gd fmla="*/ 296787 w 2243162" name="connsiteX0"/>
              <a:gd fmla="*/ 2270482 h 2702024" name="connsiteY0"/>
              <a:gd fmla="*/ 593574 w 2243162" name="connsiteX1"/>
              <a:gd fmla="*/ 2702024 h 2702024" name="connsiteY1"/>
              <a:gd fmla="*/ 0 w 2243162" name="connsiteX2"/>
              <a:gd fmla="*/ 2702024 h 2702024" name="connsiteY2"/>
              <a:gd fmla="*/ 1852001 w 2243162" name="connsiteX3"/>
              <a:gd fmla="*/ 0 h 2702024" name="connsiteY3"/>
              <a:gd fmla="*/ 1874186 w 2243162" name="connsiteX4"/>
              <a:gd fmla="*/ 15258 h 2702024" name="connsiteY4"/>
              <a:gd fmla="*/ 2101791 w 2243162" name="connsiteX5"/>
              <a:gd fmla="*/ 370872 h 2702024" name="connsiteY5"/>
              <a:gd fmla="*/ 2099207 w 2243162" name="connsiteX6"/>
              <a:gd fmla="*/ 372649 h 2702024" name="connsiteY6"/>
              <a:gd fmla="*/ 2152853 w 2243162" name="connsiteX7"/>
              <a:gd fmla="*/ 450653 h 2702024" name="connsiteY7"/>
              <a:gd fmla="*/ 2243162 w 2243162" name="connsiteX8"/>
              <a:gd fmla="*/ 591754 h 2702024" name="connsiteY8"/>
              <a:gd fmla="*/ 800090 w 2243162" name="connsiteX9"/>
              <a:gd fmla="*/ 2690045 h 2702024" name="connsiteY9"/>
              <a:gd fmla="*/ 591618 w 2243162" name="connsiteX10"/>
              <a:gd fmla="*/ 2690045 h 2702024" name="connsiteY10"/>
              <a:gd fmla="*/ 296788 w 2243162" name="connsiteX11"/>
              <a:gd fmla="*/ 2261349 h 270202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702024" w="2243162">
                <a:moveTo>
                  <a:pt x="296787" y="2270482"/>
                </a:moveTo>
                <a:lnTo>
                  <a:pt x="593574" y="2702024"/>
                </a:lnTo>
                <a:lnTo>
                  <a:pt x="0" y="2702024"/>
                </a:lnTo>
                <a:close/>
                <a:moveTo>
                  <a:pt x="1852001" y="0"/>
                </a:moveTo>
                <a:lnTo>
                  <a:pt x="1874186" y="15258"/>
                </a:lnTo>
                <a:lnTo>
                  <a:pt x="2101791" y="370872"/>
                </a:lnTo>
                <a:lnTo>
                  <a:pt x="2099207" y="372649"/>
                </a:lnTo>
                <a:lnTo>
                  <a:pt x="2152853" y="450653"/>
                </a:lnTo>
                <a:lnTo>
                  <a:pt x="2243162" y="591754"/>
                </a:lnTo>
                <a:lnTo>
                  <a:pt x="800090" y="2690045"/>
                </a:lnTo>
                <a:lnTo>
                  <a:pt x="591618" y="2690045"/>
                </a:lnTo>
                <a:lnTo>
                  <a:pt x="296788" y="2261349"/>
                </a:lnTo>
                <a:close/>
              </a:path>
            </a:pathLst>
          </a:custGeom>
          <a:solidFill>
            <a:srgbClr val="A2B894">
              <a:alpha val="91000"/>
            </a:srgbClr>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2" name="任意多边形 61"/>
          <p:cNvSpPr/>
          <p:nvPr/>
        </p:nvSpPr>
        <p:spPr>
          <a:xfrm>
            <a:off x="-35280" y="4818139"/>
            <a:ext cx="1017046" cy="2052322"/>
          </a:xfrm>
          <a:custGeom>
            <a:gdLst>
              <a:gd fmla="*/ 0 w 1017046" name="connsiteX0"/>
              <a:gd fmla="*/ 0 h 2052322" name="connsiteY0"/>
              <a:gd fmla="*/ 1017046 w 1017046" name="connsiteX1"/>
              <a:gd fmla="*/ 1478830 h 2052322" name="connsiteY1"/>
              <a:gd fmla="*/ 613325 w 1017046" name="connsiteX2"/>
              <a:gd fmla="*/ 2052322 h 2052322" name="connsiteY2"/>
              <a:gd fmla="*/ 0 w 1017046" name="connsiteX3"/>
              <a:gd fmla="*/ 1160520 h 2052322" name="connsiteY3"/>
              <a:gd fmla="*/ 0 w 1017046" name="connsiteX4"/>
              <a:gd fmla="*/ 0 h 20523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2321" w="1017045">
                <a:moveTo>
                  <a:pt x="0" y="0"/>
                </a:moveTo>
                <a:lnTo>
                  <a:pt x="1017046" y="1478830"/>
                </a:lnTo>
                <a:lnTo>
                  <a:pt x="613325" y="2052322"/>
                </a:lnTo>
                <a:lnTo>
                  <a:pt x="0" y="1160520"/>
                </a:lnTo>
                <a:lnTo>
                  <a:pt x="0" y="0"/>
                </a:lnTo>
                <a:close/>
              </a:path>
            </a:pathLst>
          </a:custGeom>
          <a:solidFill>
            <a:srgbClr val="508799"/>
          </a:solidFill>
          <a:ln>
            <a:solidFill>
              <a:srgbClr val="508799"/>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2" name="任意多边形 811"/>
          <p:cNvSpPr/>
          <p:nvPr/>
        </p:nvSpPr>
        <p:spPr>
          <a:xfrm flipV="1">
            <a:off x="4397479" y="5881804"/>
            <a:ext cx="1088729" cy="1014296"/>
          </a:xfrm>
          <a:custGeom>
            <a:gdLst>
              <a:gd fmla="*/ 391161 w 1088729" name="connsiteX0"/>
              <a:gd fmla="*/ 1014296 h 1014296" name="connsiteY0"/>
              <a:gd fmla="*/ 1088729 w 1088729" name="connsiteX1"/>
              <a:gd fmla="*/ 0 h 1014296" name="connsiteY1"/>
              <a:gd fmla="*/ 290598 w 1088729" name="connsiteX2"/>
              <a:gd fmla="*/ 0 h 1014296" name="connsiteY2"/>
              <a:gd fmla="*/ 0 w 1088729" name="connsiteX3"/>
              <a:gd fmla="*/ 422542 h 1014296" name="connsiteY3"/>
              <a:gd fmla="*/ 90309 w 1088729" name="connsiteX4"/>
              <a:gd fmla="*/ 563643 h 1014296" name="connsiteY4"/>
              <a:gd fmla="*/ 143955 w 1088729" name="connsiteX5"/>
              <a:gd fmla="*/ 641647 h 1014296" name="connsiteY5"/>
              <a:gd fmla="*/ 141371 w 1088729" name="connsiteX6"/>
              <a:gd fmla="*/ 643424 h 1014296" name="connsiteY6"/>
              <a:gd fmla="*/ 368976 w 1088729" name="connsiteX7"/>
              <a:gd fmla="*/ 999038 h 1014296" name="connsiteY7"/>
              <a:gd fmla="*/ 391161 w 1088729" name="connsiteX8"/>
              <a:gd fmla="*/ 1014296 h 10142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14296" w="1088729">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D957C"/>
          </a:solidFill>
          <a:ln>
            <a:solidFill>
              <a:srgbClr val="DD95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8" name="任意多边形 637"/>
          <p:cNvSpPr/>
          <p:nvPr/>
        </p:nvSpPr>
        <p:spPr>
          <a:xfrm flipV="1">
            <a:off x="4008048" y="58818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solidFill>
          <a:ln>
            <a:solidFill>
              <a:srgbClr val="D570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8" name="任意多边形 647"/>
          <p:cNvSpPr/>
          <p:nvPr/>
        </p:nvSpPr>
        <p:spPr>
          <a:xfrm flipV="1">
            <a:off x="6694090" y="51232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solidFill>
          <a:ln>
            <a:solidFill>
              <a:srgbClr val="ED6F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1" name="任意多边形 660"/>
          <p:cNvSpPr/>
          <p:nvPr/>
        </p:nvSpPr>
        <p:spPr>
          <a:xfrm flipV="1">
            <a:off x="10822507" y="549545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solidFill>
          <a:ln>
            <a:solidFill>
              <a:srgbClr val="37789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6" name="任意多边形 665"/>
          <p:cNvSpPr/>
          <p:nvPr/>
        </p:nvSpPr>
        <p:spPr>
          <a:xfrm>
            <a:off x="9861917" y="5495459"/>
            <a:ext cx="1341240" cy="1384436"/>
          </a:xfrm>
          <a:custGeom>
            <a:gdLst>
              <a:gd fmla="*/ 952127 w 1341240" name="connsiteX0"/>
              <a:gd fmla="*/ 0 h 1384436" name="connsiteY0"/>
              <a:gd fmla="*/ 967244 w 1341240" name="connsiteX1"/>
              <a:gd fmla="*/ 10397 h 1384436" name="connsiteY1"/>
              <a:gd fmla="*/ 1341240 w 1341240" name="connsiteX2"/>
              <a:gd fmla="*/ 594733 h 1384436" name="connsiteY2"/>
              <a:gd fmla="*/ 798132 w 1341240" name="connsiteX3"/>
              <a:gd fmla="*/ 1384436 h 1384436" name="connsiteY3"/>
              <a:gd fmla="*/ 0 w 1341240" name="connsiteX4"/>
              <a:gd fmla="*/ 1384436 h 1384436" name="connsiteY4"/>
              <a:gd fmla="*/ 952127 w 1341240" name="connsiteX5"/>
              <a:gd fmla="*/ 0 h 138443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84436" w="1341240">
                <a:moveTo>
                  <a:pt x="952127" y="0"/>
                </a:moveTo>
                <a:lnTo>
                  <a:pt x="967244" y="10397"/>
                </a:lnTo>
                <a:lnTo>
                  <a:pt x="1341240" y="594733"/>
                </a:lnTo>
                <a:lnTo>
                  <a:pt x="798132" y="1384436"/>
                </a:lnTo>
                <a:lnTo>
                  <a:pt x="0" y="1384436"/>
                </a:lnTo>
                <a:lnTo>
                  <a:pt x="952127" y="0"/>
                </a:lnTo>
                <a:close/>
              </a:path>
            </a:pathLst>
          </a:custGeom>
          <a:solidFill>
            <a:srgbClr val="30728C">
              <a:alpha val="59000"/>
            </a:srgbClr>
          </a:solidFill>
          <a:ln>
            <a:solidFill>
              <a:srgbClr val="7CA5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0" name="任意多边形 709"/>
          <p:cNvSpPr/>
          <p:nvPr/>
        </p:nvSpPr>
        <p:spPr>
          <a:xfrm>
            <a:off x="11211938" y="5495459"/>
            <a:ext cx="980063" cy="1384436"/>
          </a:xfrm>
          <a:custGeom>
            <a:gdLst>
              <a:gd fmla="*/ 391161 w 980063" name="connsiteX0"/>
              <a:gd fmla="*/ 0 h 1384436" name="connsiteY0"/>
              <a:gd fmla="*/ 980063 w 980063" name="connsiteX1"/>
              <a:gd fmla="*/ 856291 h 1384436" name="connsiteY1"/>
              <a:gd fmla="*/ 980063 w 980063" name="connsiteX2"/>
              <a:gd fmla="*/ 1384436 h 1384436" name="connsiteY2"/>
              <a:gd fmla="*/ 545157 w 980063" name="connsiteX3"/>
              <a:gd fmla="*/ 1384436 h 1384436" name="connsiteY3"/>
              <a:gd fmla="*/ 0 w 980063" name="connsiteX4"/>
              <a:gd fmla="*/ 591754 h 1384436" name="connsiteY4"/>
              <a:gd fmla="*/ 90309 w 980063" name="connsiteX5"/>
              <a:gd fmla="*/ 450653 h 1384436" name="connsiteY5"/>
              <a:gd fmla="*/ 143955 w 980063" name="connsiteX6"/>
              <a:gd fmla="*/ 372649 h 1384436" name="connsiteY6"/>
              <a:gd fmla="*/ 141371 w 980063" name="connsiteX7"/>
              <a:gd fmla="*/ 370872 h 1384436" name="connsiteY7"/>
              <a:gd fmla="*/ 368976 w 980063" name="connsiteX8"/>
              <a:gd fmla="*/ 15258 h 1384436" name="connsiteY8"/>
              <a:gd fmla="*/ 391161 w 980063" name="connsiteX9"/>
              <a:gd fmla="*/ 0 h 13844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84436" w="980063">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7CA5A8"/>
          </a:solidFill>
          <a:ln>
            <a:solidFill>
              <a:srgbClr val="7BA3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1" name="任意多边形 670"/>
          <p:cNvSpPr/>
          <p:nvPr/>
        </p:nvSpPr>
        <p:spPr>
          <a:xfrm flipV="1">
            <a:off x="9195717" y="550327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solidFill>
          <a:ln>
            <a:solidFill>
              <a:srgbClr val="E49B3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8221119" y="5503275"/>
            <a:ext cx="1355248" cy="1404805"/>
          </a:xfrm>
          <a:custGeom>
            <a:gdLst>
              <a:gd fmla="*/ 966135 w 1355248" name="connsiteX0"/>
              <a:gd fmla="*/ 0 h 1404805" name="connsiteY0"/>
              <a:gd fmla="*/ 981252 w 1355248" name="connsiteX1"/>
              <a:gd fmla="*/ 10397 h 1404805" name="connsiteY1"/>
              <a:gd fmla="*/ 1355248 w 1355248" name="connsiteX2"/>
              <a:gd fmla="*/ 594733 h 1404805" name="connsiteY2"/>
              <a:gd fmla="*/ 798132 w 1355248" name="connsiteX3"/>
              <a:gd fmla="*/ 1404805 h 1404805" name="connsiteY3"/>
              <a:gd fmla="*/ 0 w 1355248" name="connsiteX4"/>
              <a:gd fmla="*/ 1404805 h 1404805" name="connsiteY4"/>
              <a:gd fmla="*/ 966135 w 1355248" name="connsiteX5"/>
              <a:gd fmla="*/ 0 h 14048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04805" w="1355248">
                <a:moveTo>
                  <a:pt x="966135" y="0"/>
                </a:moveTo>
                <a:lnTo>
                  <a:pt x="981252" y="10397"/>
                </a:lnTo>
                <a:lnTo>
                  <a:pt x="1355248" y="594733"/>
                </a:lnTo>
                <a:lnTo>
                  <a:pt x="798132" y="1404805"/>
                </a:lnTo>
                <a:lnTo>
                  <a:pt x="0" y="1404805"/>
                </a:lnTo>
                <a:lnTo>
                  <a:pt x="966135"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 name="任意多边形 80"/>
          <p:cNvSpPr/>
          <p:nvPr/>
        </p:nvSpPr>
        <p:spPr>
          <a:xfrm>
            <a:off x="9585148" y="5503275"/>
            <a:ext cx="1352191" cy="1397381"/>
          </a:xfrm>
          <a:custGeom>
            <a:gdLst>
              <a:gd fmla="*/ 391161 w 1352191" name="connsiteX0"/>
              <a:gd fmla="*/ 0 h 1397381" name="connsiteY0"/>
              <a:gd fmla="*/ 1352191 w 1352191" name="connsiteX1"/>
              <a:gd fmla="*/ 1397381 h 1397381" name="connsiteY1"/>
              <a:gd fmla="*/ 554059 w 1352191" name="connsiteX2"/>
              <a:gd fmla="*/ 1397381 h 1397381" name="connsiteY2"/>
              <a:gd fmla="*/ 0 w 1352191" name="connsiteX3"/>
              <a:gd fmla="*/ 591754 h 1397381" name="connsiteY3"/>
              <a:gd fmla="*/ 90309 w 1352191" name="connsiteX4"/>
              <a:gd fmla="*/ 450653 h 1397381" name="connsiteY4"/>
              <a:gd fmla="*/ 143955 w 1352191" name="connsiteX5"/>
              <a:gd fmla="*/ 372649 h 1397381" name="connsiteY5"/>
              <a:gd fmla="*/ 141371 w 1352191" name="connsiteX6"/>
              <a:gd fmla="*/ 370872 h 1397381" name="connsiteY6"/>
              <a:gd fmla="*/ 368976 w 1352191" name="connsiteX7"/>
              <a:gd fmla="*/ 15258 h 1397381" name="connsiteY7"/>
              <a:gd fmla="*/ 391161 w 1352191" name="connsiteX8"/>
              <a:gd fmla="*/ 0 h 13973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381" w="135219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89" name="任意多边形 788"/>
          <p:cNvSpPr/>
          <p:nvPr/>
        </p:nvSpPr>
        <p:spPr>
          <a:xfrm flipV="1">
            <a:off x="3302696" y="5881804"/>
            <a:ext cx="1086681" cy="1014296"/>
          </a:xfrm>
          <a:custGeom>
            <a:gdLst>
              <a:gd fmla="*/ 697568 w 1086681" name="connsiteX0"/>
              <a:gd fmla="*/ 1014296 h 1014296" name="connsiteY0"/>
              <a:gd fmla="*/ 712685 w 1086681" name="connsiteX1"/>
              <a:gd fmla="*/ 1003899 h 1014296" name="connsiteY1"/>
              <a:gd fmla="*/ 1086681 w 1086681" name="connsiteX2"/>
              <a:gd fmla="*/ 419563 h 1014296" name="connsiteY2"/>
              <a:gd fmla="*/ 798132 w 1086681" name="connsiteX3"/>
              <a:gd fmla="*/ 0 h 1014296" name="connsiteY3"/>
              <a:gd fmla="*/ 0 w 1086681" name="connsiteX4"/>
              <a:gd fmla="*/ 0 h 1014296" name="connsiteY4"/>
              <a:gd fmla="*/ 697568 w 1086681" name="connsiteX5"/>
              <a:gd fmla="*/ 1014296 h 10142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4296" w="1086681">
                <a:moveTo>
                  <a:pt x="697568" y="1014296"/>
                </a:moveTo>
                <a:lnTo>
                  <a:pt x="712685" y="1003899"/>
                </a:lnTo>
                <a:lnTo>
                  <a:pt x="1086681" y="419563"/>
                </a:lnTo>
                <a:lnTo>
                  <a:pt x="798132" y="0"/>
                </a:lnTo>
                <a:lnTo>
                  <a:pt x="0" y="0"/>
                </a:lnTo>
                <a:lnTo>
                  <a:pt x="697568" y="1014296"/>
                </a:lnTo>
                <a:close/>
              </a:path>
            </a:pathLst>
          </a:custGeom>
          <a:solidFill>
            <a:srgbClr val="DD957C">
              <a:alpha val="76000"/>
            </a:srgbClr>
          </a:solidFill>
          <a:ln>
            <a:solidFill>
              <a:srgbClr val="E2AB9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3" name="矩形 712"/>
          <p:cNvSpPr/>
          <p:nvPr/>
        </p:nvSpPr>
        <p:spPr>
          <a:xfrm>
            <a:off x="0" y="453529"/>
            <a:ext cx="686812" cy="463303"/>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4" name="TextBox 40"/>
          <p:cNvSpPr txBox="1"/>
          <p:nvPr/>
        </p:nvSpPr>
        <p:spPr>
          <a:xfrm>
            <a:off x="832747" y="456580"/>
            <a:ext cx="2494628" cy="457200"/>
          </a:xfrm>
          <a:prstGeom prst="rect">
            <a:avLst/>
          </a:prstGeom>
          <a:noFill/>
        </p:spPr>
        <p:txBody>
          <a:bodyPr anchor="ctr" rtlCol="0" wrap="square">
            <a:spAutoFit/>
          </a:bodyPr>
          <a:lstStyle/>
          <a:p>
            <a:r>
              <a:rPr altLang="zh-CN" lang="en-US" smtClean="0" sz="2400">
                <a:solidFill>
                  <a:srgbClr val="346182"/>
                </a:solidFill>
                <a:latin charset="-122" panose="020b0503020204020204" pitchFamily="34" typeface="微软雅黑"/>
                <a:ea charset="-122" panose="020b0503020204020204" pitchFamily="34" typeface="微软雅黑"/>
              </a:rPr>
              <a:t>XX大学XX学院</a:t>
            </a:r>
          </a:p>
        </p:txBody>
      </p:sp>
      <p:cxnSp>
        <p:nvCxnSpPr>
          <p:cNvPr id="715" name="直接连接符 714"/>
          <p:cNvCxnSpPr/>
          <p:nvPr/>
        </p:nvCxnSpPr>
        <p:spPr>
          <a:xfrm flipH="1">
            <a:off x="789728" y="452710"/>
            <a:ext cx="0" cy="464941"/>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828" name="矩形 827"/>
          <p:cNvSpPr/>
          <p:nvPr/>
        </p:nvSpPr>
        <p:spPr>
          <a:xfrm>
            <a:off x="842301" y="2455021"/>
            <a:ext cx="8211872" cy="762000"/>
          </a:xfrm>
          <a:prstGeom prst="rect">
            <a:avLst/>
          </a:prstGeom>
        </p:spPr>
        <p:txBody>
          <a:bodyPr wrap="square">
            <a:spAutoFit/>
          </a:bodyPr>
          <a:lstStyle/>
          <a:p>
            <a:pPr algn="dist">
              <a:spcAft>
                <a:spcPct val="0"/>
              </a:spcAft>
            </a:pPr>
            <a:r>
              <a:rPr altLang="en-US" b="1" kern="100" lang="zh-CN" smtClean="0" sz="4400">
                <a:solidFill>
                  <a:srgbClr val="315B7B"/>
                </a:solidFill>
                <a:latin charset="-122" panose="020b0503020204020204" pitchFamily="34" typeface="微软雅黑"/>
                <a:ea charset="-122" panose="020b0503020204020204" pitchFamily="34" typeface="微软雅黑"/>
                <a:cs charset="0" panose="02020603050405020304" pitchFamily="18" typeface="Times New Roman"/>
              </a:rPr>
              <a:t>多色复古论文答辩PPT模板</a:t>
            </a:r>
          </a:p>
        </p:txBody>
      </p:sp>
      <p:sp>
        <p:nvSpPr>
          <p:cNvPr id="687" name="任意多边形 686"/>
          <p:cNvSpPr/>
          <p:nvPr/>
        </p:nvSpPr>
        <p:spPr>
          <a:xfrm>
            <a:off x="8185355" y="0"/>
            <a:ext cx="2771399" cy="3463952"/>
          </a:xfrm>
          <a:custGeom>
            <a:gdLst>
              <a:gd fmla="*/ 0 w 2771399" name="connsiteX0"/>
              <a:gd fmla="*/ 0 h 3463952" name="connsiteY0"/>
              <a:gd fmla="*/ 798131 w 2771399" name="connsiteX1"/>
              <a:gd fmla="*/ 0 h 3463952" name="connsiteY1"/>
              <a:gd fmla="*/ 2771399 w 2771399" name="connsiteX2"/>
              <a:gd fmla="*/ 2869219 h 3463952" name="connsiteY2"/>
              <a:gd fmla="*/ 2397403 w 2771399" name="connsiteX3"/>
              <a:gd fmla="*/ 3453555 h 3463952" name="connsiteY3"/>
              <a:gd fmla="*/ 2382286 w 2771399" name="connsiteX4"/>
              <a:gd fmla="*/ 3463952 h 3463952" name="connsiteY4"/>
              <a:gd fmla="*/ 0 w 2771399" name="connsiteX5"/>
              <a:gd fmla="*/ 0 h 346395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63952" w="2771399">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5" name="任意多边形 824"/>
          <p:cNvSpPr/>
          <p:nvPr/>
        </p:nvSpPr>
        <p:spPr>
          <a:xfrm flipH="1" flipV="1">
            <a:off x="6913017" y="1590208"/>
            <a:ext cx="4043737" cy="5305892"/>
          </a:xfrm>
          <a:custGeom>
            <a:gdLst>
              <a:gd fmla="*/ 389113 w 4043737" name="connsiteX0"/>
              <a:gd fmla="*/ 5305892 h 5305892" name="connsiteY0"/>
              <a:gd fmla="*/ 373996 w 4043737" name="connsiteX1"/>
              <a:gd fmla="*/ 5295495 h 5305892" name="connsiteY1"/>
              <a:gd fmla="*/ 0 w 4043737" name="connsiteX2"/>
              <a:gd fmla="*/ 4711159 h 5305892" name="connsiteY2"/>
              <a:gd fmla="*/ 2281471 w 4043737" name="connsiteX3"/>
              <a:gd fmla="*/ 1393799 h 5305892" name="connsiteY3"/>
              <a:gd fmla="*/ 2285250 w 4043737" name="connsiteX4"/>
              <a:gd fmla="*/ 1396398 h 5305892" name="connsiteY4"/>
              <a:gd fmla="*/ 3245605 w 4043737" name="connsiteX5"/>
              <a:gd fmla="*/ 0 h 5305892" name="connsiteY5"/>
              <a:gd fmla="*/ 4043737 w 4043737" name="connsiteX6"/>
              <a:gd fmla="*/ 0 h 5305892" name="connsiteY6"/>
              <a:gd fmla="*/ 1810872 w 4043737" name="connsiteX7"/>
              <a:gd fmla="*/ 3246685 h 5305892" name="connsiteY7"/>
              <a:gd fmla="*/ 1807092 w 4043737" name="connsiteX8"/>
              <a:gd fmla="*/ 3244086 h 5305892" name="connsiteY8"/>
              <a:gd fmla="*/ 389113 w 4043737" name="connsiteX9"/>
              <a:gd fmla="*/ 5305892 h 5305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05892" w="4043736">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8" name="任意多边形 817"/>
          <p:cNvSpPr/>
          <p:nvPr/>
        </p:nvSpPr>
        <p:spPr>
          <a:xfrm flipV="1">
            <a:off x="7083520" y="5123204"/>
            <a:ext cx="1610447" cy="1772896"/>
          </a:xfrm>
          <a:custGeom>
            <a:gdLst>
              <a:gd fmla="*/ 391161 w 1610447" name="connsiteX0"/>
              <a:gd fmla="*/ 1772896 h 1772896" name="connsiteY0"/>
              <a:gd fmla="*/ 1610447 w 1610447" name="connsiteX1"/>
              <a:gd fmla="*/ 0 h 1772896" name="connsiteY1"/>
              <a:gd fmla="*/ 812315 w 1610447" name="connsiteX2"/>
              <a:gd fmla="*/ 0 h 1772896" name="connsiteY2"/>
              <a:gd fmla="*/ 0 w 1610447" name="connsiteX3"/>
              <a:gd fmla="*/ 1181142 h 1772896" name="connsiteY3"/>
              <a:gd fmla="*/ 90309 w 1610447" name="connsiteX4"/>
              <a:gd fmla="*/ 1322243 h 1772896" name="connsiteY4"/>
              <a:gd fmla="*/ 143955 w 1610447" name="connsiteX5"/>
              <a:gd fmla="*/ 1400247 h 1772896" name="connsiteY5"/>
              <a:gd fmla="*/ 141371 w 1610447" name="connsiteX6"/>
              <a:gd fmla="*/ 1402024 h 1772896" name="connsiteY6"/>
              <a:gd fmla="*/ 368976 w 1610447" name="connsiteX7"/>
              <a:gd fmla="*/ 1757638 h 1772896" name="connsiteY7"/>
              <a:gd fmla="*/ 391161 w 1610447" name="connsiteX8"/>
              <a:gd fmla="*/ 1772896 h 17728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2896" w="1610447">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88000"/>
            </a:srgbClr>
          </a:solidFill>
          <a:ln>
            <a:solidFill>
              <a:srgbClr val="ED807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195025" y="3611513"/>
            <a:ext cx="3685305" cy="365760"/>
          </a:xfrm>
          <a:prstGeom prst="rect">
            <a:avLst/>
          </a:prstGeom>
          <a:noFill/>
        </p:spPr>
        <p:txBody>
          <a:bodyPr rtlCol="0" wrap="square">
            <a:spAutoFit/>
          </a:bodyPr>
          <a:lstStyle/>
          <a:p>
            <a:pPr algn="ctr"/>
            <a:r>
              <a:rPr altLang="zh-CN" lang="en-US" smtClean="0">
                <a:solidFill>
                  <a:srgbClr val="346182"/>
                </a:solidFill>
                <a:latin charset="-122" panose="020b0503020204020204" pitchFamily="34" typeface="微软雅黑"/>
                <a:ea charset="-122" panose="020b0503020204020204" pitchFamily="34" typeface="微软雅黑"/>
              </a:rPr>
              <a:t>X124-2 蓝梦 学号</a:t>
            </a:r>
          </a:p>
        </p:txBody>
      </p:sp>
      <p:sp>
        <p:nvSpPr>
          <p:cNvPr id="55" name="任意多边形 54"/>
          <p:cNvSpPr/>
          <p:nvPr/>
        </p:nvSpPr>
        <p:spPr>
          <a:xfrm flipH="1" flipV="1">
            <a:off x="1562519" y="5459183"/>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82000"/>
            </a:srgbClr>
          </a:solidFill>
          <a:ln>
            <a:solidFill>
              <a:srgbClr val="EE6F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05917783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828"/>
                                        </p:tgtEl>
                                        <p:attrNameLst>
                                          <p:attrName>style.visibility</p:attrName>
                                        </p:attrNameLst>
                                      </p:cBhvr>
                                      <p:to>
                                        <p:strVal val="visible"/>
                                      </p:to>
                                    </p:set>
                                    <p:anim calcmode="lin" valueType="num">
                                      <p:cBhvr additive="base">
                                        <p:cTn dur="500" fill="hold" id="7"/>
                                        <p:tgtEl>
                                          <p:spTgt spid="828"/>
                                        </p:tgtEl>
                                        <p:attrNameLst>
                                          <p:attrName>ppt_x</p:attrName>
                                        </p:attrNameLst>
                                      </p:cBhvr>
                                      <p:tavLst>
                                        <p:tav tm="0">
                                          <p:val>
                                            <p:strVal val="#ppt_x"/>
                                          </p:val>
                                        </p:tav>
                                        <p:tav tm="100000">
                                          <p:val>
                                            <p:strVal val="#ppt_x"/>
                                          </p:val>
                                        </p:tav>
                                      </p:tavLst>
                                    </p:anim>
                                    <p:anim calcmode="lin" valueType="num">
                                      <p:cBhvr additive="base">
                                        <p:cTn dur="500" fill="hold" id="8"/>
                                        <p:tgtEl>
                                          <p:spTgt spid="82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1+#ppt_w/2"/>
                                          </p:val>
                                        </p:tav>
                                        <p:tav tm="100000">
                                          <p:val>
                                            <p:strVal val="#ppt_x"/>
                                          </p:val>
                                        </p:tav>
                                      </p:tavLst>
                                    </p:anim>
                                    <p:anim calcmode="lin" valueType="num">
                                      <p:cBhvr additive="base">
                                        <p:cTn dur="500" fill="hold" id="13"/>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8"/>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任意多边形 69"/>
          <p:cNvSpPr/>
          <p:nvPr/>
        </p:nvSpPr>
        <p:spPr>
          <a:xfrm>
            <a:off x="561878" y="5459183"/>
            <a:ext cx="1379382" cy="1436917"/>
          </a:xfrm>
          <a:custGeom>
            <a:gdLst>
              <a:gd fmla="*/ 988221 w 1379382" name="connsiteX0"/>
              <a:gd fmla="*/ 0 h 1436917" name="connsiteY0"/>
              <a:gd fmla="*/ 1010406 w 1379382" name="connsiteX1"/>
              <a:gd fmla="*/ 15258 h 1436917" name="connsiteY1"/>
              <a:gd fmla="*/ 1238011 w 1379382" name="connsiteX2"/>
              <a:gd fmla="*/ 370872 h 1436917" name="connsiteY2"/>
              <a:gd fmla="*/ 1235427 w 1379382" name="connsiteX3"/>
              <a:gd fmla="*/ 372649 h 1436917" name="connsiteY3"/>
              <a:gd fmla="*/ 1289073 w 1379382" name="connsiteX4"/>
              <a:gd fmla="*/ 450653 h 1436917" name="connsiteY4"/>
              <a:gd fmla="*/ 1379382 w 1379382" name="connsiteX5"/>
              <a:gd fmla="*/ 591754 h 1436917" name="connsiteY5"/>
              <a:gd fmla="*/ 798132 w 1379382" name="connsiteX6"/>
              <a:gd fmla="*/ 1436917 h 1436917" name="connsiteY6"/>
              <a:gd fmla="*/ 0 w 1379382" name="connsiteX7"/>
              <a:gd fmla="*/ 1436917 h 1436917" name="connsiteY7"/>
              <a:gd fmla="*/ 988221 w 1379382" name="connsiteX8"/>
              <a:gd fmla="*/ 0 h 143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36917" w="1379382">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9" name="任意多边形 68"/>
          <p:cNvSpPr/>
          <p:nvPr/>
        </p:nvSpPr>
        <p:spPr>
          <a:xfrm>
            <a:off x="1950042" y="5459184"/>
            <a:ext cx="1377333" cy="1436916"/>
          </a:xfrm>
          <a:custGeom>
            <a:gdLst>
              <a:gd fmla="*/ 389113 w 1377333" name="connsiteX0"/>
              <a:gd fmla="*/ 0 h 1436916" name="connsiteY0"/>
              <a:gd fmla="*/ 1377333 w 1377333" name="connsiteX1"/>
              <a:gd fmla="*/ 1436916 h 1436916" name="connsiteY1"/>
              <a:gd fmla="*/ 579200 w 1377333" name="connsiteX2"/>
              <a:gd fmla="*/ 1436916 h 1436916" name="connsiteY2"/>
              <a:gd fmla="*/ 0 w 1377333" name="connsiteX3"/>
              <a:gd fmla="*/ 594733 h 1436916" name="connsiteY3"/>
              <a:gd fmla="*/ 373996 w 1377333" name="connsiteX4"/>
              <a:gd fmla="*/ 10397 h 1436916" name="connsiteY4"/>
              <a:gd fmla="*/ 389113 w 1377333" name="connsiteX5"/>
              <a:gd fmla="*/ 0 h 14369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6916" w="1377333">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9" name="任意多边形 818"/>
          <p:cNvSpPr/>
          <p:nvPr/>
        </p:nvSpPr>
        <p:spPr>
          <a:xfrm flipV="1">
            <a:off x="5466342" y="5123204"/>
            <a:ext cx="1608398" cy="1772896"/>
          </a:xfrm>
          <a:custGeom>
            <a:gdLst>
              <a:gd fmla="*/ 1219285 w 1608398" name="connsiteX0"/>
              <a:gd fmla="*/ 1772896 h 1772896" name="connsiteY0"/>
              <a:gd fmla="*/ 1234402 w 1608398" name="connsiteX1"/>
              <a:gd fmla="*/ 1762499 h 1772896" name="connsiteY1"/>
              <a:gd fmla="*/ 1608398 w 1608398" name="connsiteX2"/>
              <a:gd fmla="*/ 1178163 h 1772896" name="connsiteY2"/>
              <a:gd fmla="*/ 798132 w 1608398" name="connsiteX3"/>
              <a:gd fmla="*/ 0 h 1772896" name="connsiteY3"/>
              <a:gd fmla="*/ 0 w 1608398" name="connsiteX4"/>
              <a:gd fmla="*/ 0 h 1772896" name="connsiteY4"/>
              <a:gd fmla="*/ 1219285 w 1608398" name="connsiteX5"/>
              <a:gd fmla="*/ 1772896 h 1772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72896" w="1608398">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任意多边形 519"/>
          <p:cNvSpPr/>
          <p:nvPr/>
        </p:nvSpPr>
        <p:spPr>
          <a:xfrm>
            <a:off x="10576104" y="286921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6" name="任意多边形 685"/>
          <p:cNvSpPr/>
          <p:nvPr/>
        </p:nvSpPr>
        <p:spPr>
          <a:xfrm>
            <a:off x="9482391" y="0"/>
            <a:ext cx="1474363" cy="1578002"/>
          </a:xfrm>
          <a:custGeom>
            <a:gdLst>
              <a:gd fmla="*/ 0 w 1474363" name="connsiteX0"/>
              <a:gd fmla="*/ 0 h 1578002" name="connsiteY0"/>
              <a:gd fmla="*/ 798133 w 1474363" name="connsiteX1"/>
              <a:gd fmla="*/ 0 h 1578002" name="connsiteY1"/>
              <a:gd fmla="*/ 1474363 w 1474363" name="connsiteX2"/>
              <a:gd fmla="*/ 983269 h 1578002" name="connsiteY2"/>
              <a:gd fmla="*/ 1100367 w 1474363" name="connsiteX3"/>
              <a:gd fmla="*/ 1567605 h 1578002" name="connsiteY3"/>
              <a:gd fmla="*/ 1085250 w 1474363" name="connsiteX4"/>
              <a:gd fmla="*/ 1578002 h 1578002" name="connsiteY4"/>
              <a:gd fmla="*/ 0 w 1474363" name="connsiteX5"/>
              <a:gd fmla="*/ 0 h 15780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78002" w="1474363">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p:nvPr/>
        </p:nvSpPr>
        <p:spPr>
          <a:xfrm>
            <a:off x="10965534" y="0"/>
            <a:ext cx="1238362" cy="1578002"/>
          </a:xfrm>
          <a:custGeom>
            <a:gdLst>
              <a:gd fmla="*/ 678279 w 1238362" name="connsiteX0"/>
              <a:gd fmla="*/ 0 h 1578002" name="connsiteY0"/>
              <a:gd fmla="*/ 1238362 w 1238362" name="connsiteX1"/>
              <a:gd fmla="*/ 0 h 1578002" name="connsiteY1"/>
              <a:gd fmla="*/ 1238362 w 1238362" name="connsiteX2"/>
              <a:gd fmla="*/ 346134 h 1578002" name="connsiteY2"/>
              <a:gd fmla="*/ 391161 w 1238362" name="connsiteX3"/>
              <a:gd fmla="*/ 1578002 h 1578002" name="connsiteY3"/>
              <a:gd fmla="*/ 368976 w 1238362" name="connsiteX4"/>
              <a:gd fmla="*/ 1562744 h 1578002" name="connsiteY4"/>
              <a:gd fmla="*/ 141371 w 1238362" name="connsiteX5"/>
              <a:gd fmla="*/ 1207130 h 1578002" name="connsiteY5"/>
              <a:gd fmla="*/ 143955 w 1238362" name="connsiteX6"/>
              <a:gd fmla="*/ 1205353 h 1578002" name="connsiteY6"/>
              <a:gd fmla="*/ 90309 w 1238362" name="connsiteX7"/>
              <a:gd fmla="*/ 1127349 h 1578002" name="connsiteY7"/>
              <a:gd fmla="*/ 0 w 1238362" name="connsiteX8"/>
              <a:gd fmla="*/ 986248 h 1578002" name="connsiteY8"/>
              <a:gd fmla="*/ 678279 w 1238362" name="connsiteX9"/>
              <a:gd fmla="*/ 0 h 15780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8002" w="123836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4" name="任意多边形 703"/>
          <p:cNvSpPr/>
          <p:nvPr/>
        </p:nvSpPr>
        <p:spPr>
          <a:xfrm>
            <a:off x="11202884" y="1946822"/>
            <a:ext cx="798132" cy="1160519"/>
          </a:xfrm>
          <a:custGeom>
            <a:gdLst>
              <a:gd fmla="*/ 399066 w 798132" name="connsiteX0"/>
              <a:gd fmla="*/ 0 h 1160519" name="connsiteY0"/>
              <a:gd fmla="*/ 798132 w 798132" name="connsiteX1"/>
              <a:gd fmla="*/ 580260 h 1160519" name="connsiteY1"/>
              <a:gd fmla="*/ 399066 w 798132" name="connsiteX2"/>
              <a:gd fmla="*/ 1160519 h 1160519" name="connsiteY2"/>
              <a:gd fmla="*/ 0 w 798132" name="connsiteX3"/>
              <a:gd fmla="*/ 580260 h 1160519" name="connsiteY3"/>
              <a:gd fmla="*/ 399066 w 798132" name="connsiteX4"/>
              <a:gd fmla="*/ 0 h 11605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60519" w="798132">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1601950" y="1071565"/>
            <a:ext cx="601946" cy="1455517"/>
          </a:xfrm>
          <a:custGeom>
            <a:gdLst>
              <a:gd fmla="*/ 601946 w 601946" name="connsiteX0"/>
              <a:gd fmla="*/ 0 h 1455517" name="connsiteY0"/>
              <a:gd fmla="*/ 601946 w 601946" name="connsiteX1"/>
              <a:gd fmla="*/ 1160520 h 1455517" name="connsiteY1"/>
              <a:gd fmla="*/ 399066 w 601946" name="connsiteX2"/>
              <a:gd fmla="*/ 1455517 h 1455517" name="connsiteY2"/>
              <a:gd fmla="*/ 0 w 601946" name="connsiteX3"/>
              <a:gd fmla="*/ 875257 h 1455517" name="connsiteY3"/>
              <a:gd fmla="*/ 601946 w 601946" name="connsiteX4"/>
              <a:gd fmla="*/ 0 h 1455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7" w="601946">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0" name="任意多边形 699"/>
          <p:cNvSpPr/>
          <p:nvPr/>
        </p:nvSpPr>
        <p:spPr>
          <a:xfrm>
            <a:off x="10965534" y="1590209"/>
            <a:ext cx="636416" cy="936872"/>
          </a:xfrm>
          <a:custGeom>
            <a:gdLst>
              <a:gd fmla="*/ 391161 w 636416" name="connsiteX0"/>
              <a:gd fmla="*/ 0 h 936872" name="connsiteY0"/>
              <a:gd fmla="*/ 636416 w 636416" name="connsiteX1"/>
              <a:gd fmla="*/ 356612 h 936872" name="connsiteY1"/>
              <a:gd fmla="*/ 237350 w 636416" name="connsiteX2"/>
              <a:gd fmla="*/ 936872 h 936872" name="connsiteY2"/>
              <a:gd fmla="*/ 0 w 636416" name="connsiteX3"/>
              <a:gd fmla="*/ 591754 h 936872" name="connsiteY3"/>
              <a:gd fmla="*/ 90309 w 636416" name="connsiteX4"/>
              <a:gd fmla="*/ 450653 h 936872" name="connsiteY4"/>
              <a:gd fmla="*/ 143955 w 636416" name="connsiteX5"/>
              <a:gd fmla="*/ 372649 h 936872" name="connsiteY5"/>
              <a:gd fmla="*/ 141371 w 636416" name="connsiteX6"/>
              <a:gd fmla="*/ 370872 h 936872" name="connsiteY6"/>
              <a:gd fmla="*/ 368976 w 636416" name="connsiteX7"/>
              <a:gd fmla="*/ 15258 h 936872" name="connsiteY7"/>
              <a:gd fmla="*/ 391161 w 636416" name="connsiteX8"/>
              <a:gd fmla="*/ 0 h 936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2" w="636416">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9" name="任意多边形 698"/>
          <p:cNvSpPr/>
          <p:nvPr/>
        </p:nvSpPr>
        <p:spPr>
          <a:xfrm>
            <a:off x="10965534" y="2527082"/>
            <a:ext cx="636416" cy="936871"/>
          </a:xfrm>
          <a:custGeom>
            <a:gdLst>
              <a:gd fmla="*/ 237350 w 636416" name="connsiteX0"/>
              <a:gd fmla="*/ 0 h 936871" name="connsiteY0"/>
              <a:gd fmla="*/ 636416 w 636416" name="connsiteX1"/>
              <a:gd fmla="*/ 580259 h 936871" name="connsiteY1"/>
              <a:gd fmla="*/ 391161 w 636416" name="connsiteX2"/>
              <a:gd fmla="*/ 936871 h 936871" name="connsiteY2"/>
              <a:gd fmla="*/ 368976 w 636416" name="connsiteX3"/>
              <a:gd fmla="*/ 921613 h 936871" name="connsiteY3"/>
              <a:gd fmla="*/ 141371 w 636416" name="connsiteX4"/>
              <a:gd fmla="*/ 565999 h 936871" name="connsiteY4"/>
              <a:gd fmla="*/ 143955 w 636416" name="connsiteX5"/>
              <a:gd fmla="*/ 564222 h 936871" name="connsiteY5"/>
              <a:gd fmla="*/ 90309 w 636416" name="connsiteX6"/>
              <a:gd fmla="*/ 486218 h 936871" name="connsiteY6"/>
              <a:gd fmla="*/ 0 w 636416" name="connsiteX7"/>
              <a:gd fmla="*/ 345117 h 936871" name="connsiteY7"/>
              <a:gd fmla="*/ 237350 w 636416" name="connsiteX8"/>
              <a:gd fmla="*/ 0 h 93687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0" w="636416">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11601950" y="2527081"/>
            <a:ext cx="601946" cy="1455516"/>
          </a:xfrm>
          <a:custGeom>
            <a:gdLst>
              <a:gd fmla="*/ 399066 w 601946" name="connsiteX0"/>
              <a:gd fmla="*/ 0 h 1455516" name="connsiteY0"/>
              <a:gd fmla="*/ 601946 w 601946" name="connsiteX1"/>
              <a:gd fmla="*/ 294997 h 1455516" name="connsiteY1"/>
              <a:gd fmla="*/ 601946 w 601946" name="connsiteX2"/>
              <a:gd fmla="*/ 1455516 h 1455516" name="connsiteY2"/>
              <a:gd fmla="*/ 0 w 601946" name="connsiteX3"/>
              <a:gd fmla="*/ 580259 h 1455516" name="connsiteY3"/>
              <a:gd fmla="*/ 399066 w 601946" name="connsiteX4"/>
              <a:gd fmla="*/ 0 h 14555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6" w="60194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3" name="任意多边形 522"/>
          <p:cNvSpPr/>
          <p:nvPr/>
        </p:nvSpPr>
        <p:spPr>
          <a:xfrm>
            <a:off x="10576104" y="98326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任意多边形 528"/>
          <p:cNvSpPr/>
          <p:nvPr/>
        </p:nvSpPr>
        <p:spPr>
          <a:xfrm flipV="1">
            <a:off x="10576104" y="159020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50"/>
          <p:cNvSpPr/>
          <p:nvPr/>
        </p:nvSpPr>
        <p:spPr>
          <a:xfrm>
            <a:off x="2444778" y="4491806"/>
            <a:ext cx="1946374" cy="2416275"/>
          </a:xfrm>
          <a:custGeom>
            <a:gdLst>
              <a:gd fmla="*/ 1555213 w 1946374" name="connsiteX0"/>
              <a:gd fmla="*/ 0 h 2416275" name="connsiteY0"/>
              <a:gd fmla="*/ 1577398 w 1946374" name="connsiteX1"/>
              <a:gd fmla="*/ 15258 h 2416275" name="connsiteY1"/>
              <a:gd fmla="*/ 1805003 w 1946374" name="connsiteX2"/>
              <a:gd fmla="*/ 370872 h 2416275" name="connsiteY2"/>
              <a:gd fmla="*/ 1802419 w 1946374" name="connsiteX3"/>
              <a:gd fmla="*/ 372649 h 2416275" name="connsiteY3"/>
              <a:gd fmla="*/ 1856065 w 1946374" name="connsiteX4"/>
              <a:gd fmla="*/ 450653 h 2416275" name="connsiteY4"/>
              <a:gd fmla="*/ 1946374 w 1946374" name="connsiteX5"/>
              <a:gd fmla="*/ 591754 h 2416275" name="connsiteY5"/>
              <a:gd fmla="*/ 691584 w 1946374" name="connsiteX6"/>
              <a:gd fmla="*/ 2416275 h 2416275" name="connsiteY6"/>
              <a:gd fmla="*/ 106548 w 1946374" name="connsiteX7"/>
              <a:gd fmla="*/ 2416275 h 2416275" name="connsiteY7"/>
              <a:gd fmla="*/ 0 w 1946374" name="connsiteX8"/>
              <a:gd fmla="*/ 2261349 h 2416275" name="connsiteY8"/>
              <a:gd fmla="*/ 1555213 w 1946374" name="connsiteX9"/>
              <a:gd fmla="*/ 0 h 24162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16275" w="1946374">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0" name="任意多边形 49"/>
          <p:cNvSpPr/>
          <p:nvPr/>
        </p:nvSpPr>
        <p:spPr>
          <a:xfrm>
            <a:off x="4399934" y="4491806"/>
            <a:ext cx="2050873" cy="2416274"/>
          </a:xfrm>
          <a:custGeom>
            <a:gdLst>
              <a:gd fmla="*/ 389113 w 2050873" name="connsiteX0"/>
              <a:gd fmla="*/ 0 h 2416274" name="connsiteY0"/>
              <a:gd fmla="*/ 2050873 w 2050873" name="connsiteX1"/>
              <a:gd fmla="*/ 2416274 h 2416274" name="connsiteY1"/>
              <a:gd fmla="*/ 1252741 w 2050873" name="connsiteX2"/>
              <a:gd fmla="*/ 2416274 h 2416274" name="connsiteY2"/>
              <a:gd fmla="*/ 0 w 2050873" name="connsiteX3"/>
              <a:gd fmla="*/ 594733 h 2416274" name="connsiteY3"/>
              <a:gd fmla="*/ 373996 w 2050873" name="connsiteX4"/>
              <a:gd fmla="*/ 10397 h 2416274" name="connsiteY4"/>
              <a:gd fmla="*/ 389113 w 2050873" name="connsiteX5"/>
              <a:gd fmla="*/ 0 h 241627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16274" w="2050873">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9" name="任意多边形 48"/>
          <p:cNvSpPr/>
          <p:nvPr/>
        </p:nvSpPr>
        <p:spPr>
          <a:xfrm>
            <a:off x="2344510" y="6762288"/>
            <a:ext cx="200534" cy="145793"/>
          </a:xfrm>
          <a:custGeom>
            <a:gdLst>
              <a:gd fmla="*/ 100267 w 200534" name="connsiteX0"/>
              <a:gd fmla="*/ 0 h 145793" name="connsiteY0"/>
              <a:gd fmla="*/ 200534 w 200534" name="connsiteX1"/>
              <a:gd fmla="*/ 145793 h 145793" name="connsiteY1"/>
              <a:gd fmla="*/ 0 w 200534" name="connsiteX2"/>
              <a:gd fmla="*/ 145793 h 145793" name="connsiteY2"/>
              <a:gd fmla="*/ 100267 w 200534" name="connsiteX3"/>
              <a:gd fmla="*/ 0 h 145793" name="connsiteY3"/>
            </a:gdLst>
            <a:cxnLst>
              <a:cxn ang="0">
                <a:pos x="connsiteX0" y="connsiteY0"/>
              </a:cxn>
              <a:cxn ang="0">
                <a:pos x="connsiteX1" y="connsiteY1"/>
              </a:cxn>
              <a:cxn ang="0">
                <a:pos x="connsiteX2" y="connsiteY2"/>
              </a:cxn>
              <a:cxn ang="0">
                <a:pos x="connsiteX3" y="connsiteY3"/>
              </a:cxn>
            </a:cxnLst>
            <a:rect b="b" l="l" r="r" t="t"/>
            <a:pathLst>
              <a:path h="145793" w="200534">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2" name="任意多边形 61"/>
          <p:cNvSpPr/>
          <p:nvPr/>
        </p:nvSpPr>
        <p:spPr>
          <a:xfrm>
            <a:off x="-35280" y="4818139"/>
            <a:ext cx="1017046" cy="2052322"/>
          </a:xfrm>
          <a:custGeom>
            <a:gdLst>
              <a:gd fmla="*/ 0 w 1017046" name="connsiteX0"/>
              <a:gd fmla="*/ 0 h 2052322" name="connsiteY0"/>
              <a:gd fmla="*/ 1017046 w 1017046" name="connsiteX1"/>
              <a:gd fmla="*/ 1478830 h 2052322" name="connsiteY1"/>
              <a:gd fmla="*/ 613325 w 1017046" name="connsiteX2"/>
              <a:gd fmla="*/ 2052322 h 2052322" name="connsiteY2"/>
              <a:gd fmla="*/ 0 w 1017046" name="connsiteX3"/>
              <a:gd fmla="*/ 1160520 h 2052322" name="connsiteY3"/>
              <a:gd fmla="*/ 0 w 1017046" name="connsiteX4"/>
              <a:gd fmla="*/ 0 h 20523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2321" w="1017045">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2" name="任意多边形 811"/>
          <p:cNvSpPr/>
          <p:nvPr/>
        </p:nvSpPr>
        <p:spPr>
          <a:xfrm flipV="1">
            <a:off x="4397479" y="5881804"/>
            <a:ext cx="1088729" cy="1014296"/>
          </a:xfrm>
          <a:custGeom>
            <a:gdLst>
              <a:gd fmla="*/ 391161 w 1088729" name="connsiteX0"/>
              <a:gd fmla="*/ 1014296 h 1014296" name="connsiteY0"/>
              <a:gd fmla="*/ 1088729 w 1088729" name="connsiteX1"/>
              <a:gd fmla="*/ 0 h 1014296" name="connsiteY1"/>
              <a:gd fmla="*/ 290598 w 1088729" name="connsiteX2"/>
              <a:gd fmla="*/ 0 h 1014296" name="connsiteY2"/>
              <a:gd fmla="*/ 0 w 1088729" name="connsiteX3"/>
              <a:gd fmla="*/ 422542 h 1014296" name="connsiteY3"/>
              <a:gd fmla="*/ 90309 w 1088729" name="connsiteX4"/>
              <a:gd fmla="*/ 563643 h 1014296" name="connsiteY4"/>
              <a:gd fmla="*/ 143955 w 1088729" name="connsiteX5"/>
              <a:gd fmla="*/ 641647 h 1014296" name="connsiteY5"/>
              <a:gd fmla="*/ 141371 w 1088729" name="connsiteX6"/>
              <a:gd fmla="*/ 643424 h 1014296" name="connsiteY6"/>
              <a:gd fmla="*/ 368976 w 1088729" name="connsiteX7"/>
              <a:gd fmla="*/ 999038 h 1014296" name="connsiteY7"/>
              <a:gd fmla="*/ 391161 w 1088729" name="connsiteX8"/>
              <a:gd fmla="*/ 1014296 h 10142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14296" w="1088729">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8" name="任意多边形 637"/>
          <p:cNvSpPr/>
          <p:nvPr/>
        </p:nvSpPr>
        <p:spPr>
          <a:xfrm flipV="1">
            <a:off x="4008048" y="58818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8" name="任意多边形 647"/>
          <p:cNvSpPr/>
          <p:nvPr/>
        </p:nvSpPr>
        <p:spPr>
          <a:xfrm flipV="1">
            <a:off x="6694090" y="51232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1" name="任意多边形 660"/>
          <p:cNvSpPr/>
          <p:nvPr/>
        </p:nvSpPr>
        <p:spPr>
          <a:xfrm flipV="1">
            <a:off x="10822507" y="549545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6" name="任意多边形 665"/>
          <p:cNvSpPr/>
          <p:nvPr/>
        </p:nvSpPr>
        <p:spPr>
          <a:xfrm>
            <a:off x="9861917" y="5495459"/>
            <a:ext cx="1341240" cy="1384436"/>
          </a:xfrm>
          <a:custGeom>
            <a:gdLst>
              <a:gd fmla="*/ 952127 w 1341240" name="connsiteX0"/>
              <a:gd fmla="*/ 0 h 1384436" name="connsiteY0"/>
              <a:gd fmla="*/ 967244 w 1341240" name="connsiteX1"/>
              <a:gd fmla="*/ 10397 h 1384436" name="connsiteY1"/>
              <a:gd fmla="*/ 1341240 w 1341240" name="connsiteX2"/>
              <a:gd fmla="*/ 594733 h 1384436" name="connsiteY2"/>
              <a:gd fmla="*/ 798132 w 1341240" name="connsiteX3"/>
              <a:gd fmla="*/ 1384436 h 1384436" name="connsiteY3"/>
              <a:gd fmla="*/ 0 w 1341240" name="connsiteX4"/>
              <a:gd fmla="*/ 1384436 h 1384436" name="connsiteY4"/>
              <a:gd fmla="*/ 952127 w 1341240" name="connsiteX5"/>
              <a:gd fmla="*/ 0 h 138443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84436" w="1341240">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0" name="任意多边形 709"/>
          <p:cNvSpPr/>
          <p:nvPr/>
        </p:nvSpPr>
        <p:spPr>
          <a:xfrm>
            <a:off x="11211938" y="5495459"/>
            <a:ext cx="980063" cy="1384436"/>
          </a:xfrm>
          <a:custGeom>
            <a:gdLst>
              <a:gd fmla="*/ 391161 w 980063" name="connsiteX0"/>
              <a:gd fmla="*/ 0 h 1384436" name="connsiteY0"/>
              <a:gd fmla="*/ 980063 w 980063" name="connsiteX1"/>
              <a:gd fmla="*/ 856291 h 1384436" name="connsiteY1"/>
              <a:gd fmla="*/ 980063 w 980063" name="connsiteX2"/>
              <a:gd fmla="*/ 1384436 h 1384436" name="connsiteY2"/>
              <a:gd fmla="*/ 545157 w 980063" name="connsiteX3"/>
              <a:gd fmla="*/ 1384436 h 1384436" name="connsiteY3"/>
              <a:gd fmla="*/ 0 w 980063" name="connsiteX4"/>
              <a:gd fmla="*/ 591754 h 1384436" name="connsiteY4"/>
              <a:gd fmla="*/ 90309 w 980063" name="connsiteX5"/>
              <a:gd fmla="*/ 450653 h 1384436" name="connsiteY5"/>
              <a:gd fmla="*/ 143955 w 980063" name="connsiteX6"/>
              <a:gd fmla="*/ 372649 h 1384436" name="connsiteY6"/>
              <a:gd fmla="*/ 141371 w 980063" name="connsiteX7"/>
              <a:gd fmla="*/ 370872 h 1384436" name="connsiteY7"/>
              <a:gd fmla="*/ 368976 w 980063" name="connsiteX8"/>
              <a:gd fmla="*/ 15258 h 1384436" name="connsiteY8"/>
              <a:gd fmla="*/ 391161 w 980063" name="connsiteX9"/>
              <a:gd fmla="*/ 0 h 13844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84436" w="980063">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1" name="任意多边形 670"/>
          <p:cNvSpPr/>
          <p:nvPr/>
        </p:nvSpPr>
        <p:spPr>
          <a:xfrm flipV="1">
            <a:off x="9195717" y="550327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8221119" y="5503275"/>
            <a:ext cx="1355248" cy="1404805"/>
          </a:xfrm>
          <a:custGeom>
            <a:gdLst>
              <a:gd fmla="*/ 966135 w 1355248" name="connsiteX0"/>
              <a:gd fmla="*/ 0 h 1404805" name="connsiteY0"/>
              <a:gd fmla="*/ 981252 w 1355248" name="connsiteX1"/>
              <a:gd fmla="*/ 10397 h 1404805" name="connsiteY1"/>
              <a:gd fmla="*/ 1355248 w 1355248" name="connsiteX2"/>
              <a:gd fmla="*/ 594733 h 1404805" name="connsiteY2"/>
              <a:gd fmla="*/ 798132 w 1355248" name="connsiteX3"/>
              <a:gd fmla="*/ 1404805 h 1404805" name="connsiteY3"/>
              <a:gd fmla="*/ 0 w 1355248" name="connsiteX4"/>
              <a:gd fmla="*/ 1404805 h 1404805" name="connsiteY4"/>
              <a:gd fmla="*/ 966135 w 1355248" name="connsiteX5"/>
              <a:gd fmla="*/ 0 h 14048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04805" w="1355248">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 name="任意多边形 80"/>
          <p:cNvSpPr/>
          <p:nvPr/>
        </p:nvSpPr>
        <p:spPr>
          <a:xfrm>
            <a:off x="9585148" y="5503275"/>
            <a:ext cx="1352191" cy="1397381"/>
          </a:xfrm>
          <a:custGeom>
            <a:gdLst>
              <a:gd fmla="*/ 391161 w 1352191" name="connsiteX0"/>
              <a:gd fmla="*/ 0 h 1397381" name="connsiteY0"/>
              <a:gd fmla="*/ 1352191 w 1352191" name="connsiteX1"/>
              <a:gd fmla="*/ 1397381 h 1397381" name="connsiteY1"/>
              <a:gd fmla="*/ 554059 w 1352191" name="connsiteX2"/>
              <a:gd fmla="*/ 1397381 h 1397381" name="connsiteY2"/>
              <a:gd fmla="*/ 0 w 1352191" name="connsiteX3"/>
              <a:gd fmla="*/ 591754 h 1397381" name="connsiteY3"/>
              <a:gd fmla="*/ 90309 w 1352191" name="connsiteX4"/>
              <a:gd fmla="*/ 450653 h 1397381" name="connsiteY4"/>
              <a:gd fmla="*/ 143955 w 1352191" name="connsiteX5"/>
              <a:gd fmla="*/ 372649 h 1397381" name="connsiteY5"/>
              <a:gd fmla="*/ 141371 w 1352191" name="connsiteX6"/>
              <a:gd fmla="*/ 370872 h 1397381" name="connsiteY6"/>
              <a:gd fmla="*/ 368976 w 1352191" name="connsiteX7"/>
              <a:gd fmla="*/ 15258 h 1397381" name="connsiteY7"/>
              <a:gd fmla="*/ 391161 w 1352191" name="connsiteX8"/>
              <a:gd fmla="*/ 0 h 13973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381" w="135219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89" name="任意多边形 788"/>
          <p:cNvSpPr/>
          <p:nvPr/>
        </p:nvSpPr>
        <p:spPr>
          <a:xfrm flipV="1">
            <a:off x="3302696" y="5881804"/>
            <a:ext cx="1086681" cy="1014296"/>
          </a:xfrm>
          <a:custGeom>
            <a:gdLst>
              <a:gd fmla="*/ 697568 w 1086681" name="connsiteX0"/>
              <a:gd fmla="*/ 1014296 h 1014296" name="connsiteY0"/>
              <a:gd fmla="*/ 712685 w 1086681" name="connsiteX1"/>
              <a:gd fmla="*/ 1003899 h 1014296" name="connsiteY1"/>
              <a:gd fmla="*/ 1086681 w 1086681" name="connsiteX2"/>
              <a:gd fmla="*/ 419563 h 1014296" name="connsiteY2"/>
              <a:gd fmla="*/ 798132 w 1086681" name="connsiteX3"/>
              <a:gd fmla="*/ 0 h 1014296" name="connsiteY3"/>
              <a:gd fmla="*/ 0 w 1086681" name="connsiteX4"/>
              <a:gd fmla="*/ 0 h 1014296" name="connsiteY4"/>
              <a:gd fmla="*/ 697568 w 1086681" name="connsiteX5"/>
              <a:gd fmla="*/ 1014296 h 10142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4296" w="1086681">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7" name="任意多边形 686"/>
          <p:cNvSpPr/>
          <p:nvPr/>
        </p:nvSpPr>
        <p:spPr>
          <a:xfrm>
            <a:off x="8185355" y="0"/>
            <a:ext cx="2771399" cy="3463952"/>
          </a:xfrm>
          <a:custGeom>
            <a:gdLst>
              <a:gd fmla="*/ 0 w 2771399" name="connsiteX0"/>
              <a:gd fmla="*/ 0 h 3463952" name="connsiteY0"/>
              <a:gd fmla="*/ 798131 w 2771399" name="connsiteX1"/>
              <a:gd fmla="*/ 0 h 3463952" name="connsiteY1"/>
              <a:gd fmla="*/ 2771399 w 2771399" name="connsiteX2"/>
              <a:gd fmla="*/ 2869219 h 3463952" name="connsiteY2"/>
              <a:gd fmla="*/ 2397403 w 2771399" name="connsiteX3"/>
              <a:gd fmla="*/ 3453555 h 3463952" name="connsiteY3"/>
              <a:gd fmla="*/ 2382286 w 2771399" name="connsiteX4"/>
              <a:gd fmla="*/ 3463952 h 3463952" name="connsiteY4"/>
              <a:gd fmla="*/ 0 w 2771399" name="connsiteX5"/>
              <a:gd fmla="*/ 0 h 346395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63952" w="2771399">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5" name="任意多边形 824"/>
          <p:cNvSpPr/>
          <p:nvPr/>
        </p:nvSpPr>
        <p:spPr>
          <a:xfrm flipH="1" flipV="1">
            <a:off x="6913017" y="1590208"/>
            <a:ext cx="4043737" cy="5305892"/>
          </a:xfrm>
          <a:custGeom>
            <a:gdLst>
              <a:gd fmla="*/ 389113 w 4043737" name="connsiteX0"/>
              <a:gd fmla="*/ 5305892 h 5305892" name="connsiteY0"/>
              <a:gd fmla="*/ 373996 w 4043737" name="connsiteX1"/>
              <a:gd fmla="*/ 5295495 h 5305892" name="connsiteY1"/>
              <a:gd fmla="*/ 0 w 4043737" name="connsiteX2"/>
              <a:gd fmla="*/ 4711159 h 5305892" name="connsiteY2"/>
              <a:gd fmla="*/ 2281471 w 4043737" name="connsiteX3"/>
              <a:gd fmla="*/ 1393799 h 5305892" name="connsiteY3"/>
              <a:gd fmla="*/ 2285250 w 4043737" name="connsiteX4"/>
              <a:gd fmla="*/ 1396398 h 5305892" name="connsiteY4"/>
              <a:gd fmla="*/ 3245605 w 4043737" name="connsiteX5"/>
              <a:gd fmla="*/ 0 h 5305892" name="connsiteY5"/>
              <a:gd fmla="*/ 4043737 w 4043737" name="connsiteX6"/>
              <a:gd fmla="*/ 0 h 5305892" name="connsiteY6"/>
              <a:gd fmla="*/ 1810872 w 4043737" name="connsiteX7"/>
              <a:gd fmla="*/ 3246685 h 5305892" name="connsiteY7"/>
              <a:gd fmla="*/ 1807092 w 4043737" name="connsiteX8"/>
              <a:gd fmla="*/ 3244086 h 5305892" name="connsiteY8"/>
              <a:gd fmla="*/ 389113 w 4043737" name="connsiteX9"/>
              <a:gd fmla="*/ 5305892 h 5305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05892" w="4043736">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8" name="任意多边形 817"/>
          <p:cNvSpPr/>
          <p:nvPr/>
        </p:nvSpPr>
        <p:spPr>
          <a:xfrm flipV="1">
            <a:off x="7083520" y="5123204"/>
            <a:ext cx="1610447" cy="1772896"/>
          </a:xfrm>
          <a:custGeom>
            <a:gdLst>
              <a:gd fmla="*/ 391161 w 1610447" name="connsiteX0"/>
              <a:gd fmla="*/ 1772896 h 1772896" name="connsiteY0"/>
              <a:gd fmla="*/ 1610447 w 1610447" name="connsiteX1"/>
              <a:gd fmla="*/ 0 h 1772896" name="connsiteY1"/>
              <a:gd fmla="*/ 812315 w 1610447" name="connsiteX2"/>
              <a:gd fmla="*/ 0 h 1772896" name="connsiteY2"/>
              <a:gd fmla="*/ 0 w 1610447" name="connsiteX3"/>
              <a:gd fmla="*/ 1181142 h 1772896" name="connsiteY3"/>
              <a:gd fmla="*/ 90309 w 1610447" name="connsiteX4"/>
              <a:gd fmla="*/ 1322243 h 1772896" name="connsiteY4"/>
              <a:gd fmla="*/ 143955 w 1610447" name="connsiteX5"/>
              <a:gd fmla="*/ 1400247 h 1772896" name="connsiteY5"/>
              <a:gd fmla="*/ 141371 w 1610447" name="connsiteX6"/>
              <a:gd fmla="*/ 1402024 h 1772896" name="connsiteY6"/>
              <a:gd fmla="*/ 368976 w 1610447" name="connsiteX7"/>
              <a:gd fmla="*/ 1757638 h 1772896" name="connsiteY7"/>
              <a:gd fmla="*/ 391161 w 1610447" name="connsiteX8"/>
              <a:gd fmla="*/ 1772896 h 17728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2896" w="1610447">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flipH="1" flipV="1">
            <a:off x="1562519" y="5459183"/>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0" y="411510"/>
            <a:ext cx="539750" cy="576064"/>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4" name="直接连接符 43"/>
          <p:cNvCxnSpPr/>
          <p:nvPr/>
        </p:nvCxnSpPr>
        <p:spPr>
          <a:xfrm flipH="1">
            <a:off x="600710" y="411510"/>
            <a:ext cx="0" cy="576064"/>
          </a:xfrm>
          <a:prstGeom prst="line">
            <a:avLst/>
          </a:prstGeom>
          <a:ln w="28575">
            <a:solidFill>
              <a:srgbClr val="346182"/>
            </a:solidFill>
          </a:ln>
        </p:spPr>
        <p:style>
          <a:lnRef idx="1">
            <a:schemeClr val="accent1"/>
          </a:lnRef>
          <a:fillRef idx="0">
            <a:schemeClr val="accent1"/>
          </a:fillRef>
          <a:effectRef idx="0">
            <a:schemeClr val="accent1"/>
          </a:effectRef>
          <a:fontRef idx="minor">
            <a:schemeClr val="tx1"/>
          </a:fontRef>
        </p:style>
      </p:cxnSp>
      <p:sp>
        <p:nvSpPr>
          <p:cNvPr id="46" name="TextBox 7"/>
          <p:cNvSpPr txBox="1"/>
          <p:nvPr/>
        </p:nvSpPr>
        <p:spPr>
          <a:xfrm>
            <a:off x="661670" y="349022"/>
            <a:ext cx="1409581" cy="701040"/>
          </a:xfrm>
          <a:prstGeom prst="rect">
            <a:avLst/>
          </a:prstGeom>
          <a:noFill/>
        </p:spPr>
        <p:txBody>
          <a:bodyPr anchor="ctr" rtlCol="0" wrap="square">
            <a:spAutoFit/>
          </a:bodyPr>
          <a:lstStyle/>
          <a:p>
            <a:r>
              <a:rPr altLang="en-US" b="1" lang="zh-CN" smtClean="0" sz="4000">
                <a:solidFill>
                  <a:srgbClr val="346182"/>
                </a:solidFill>
                <a:latin charset="-122" panose="020b0503020204020204" pitchFamily="34" typeface="微软雅黑"/>
                <a:ea charset="-122" panose="020b0503020204020204" pitchFamily="34" typeface="微软雅黑"/>
              </a:rPr>
              <a:t>目 录</a:t>
            </a:r>
          </a:p>
        </p:txBody>
      </p:sp>
      <p:sp>
        <p:nvSpPr>
          <p:cNvPr id="47" name="TextBox 8"/>
          <p:cNvSpPr txBox="1"/>
          <p:nvPr/>
        </p:nvSpPr>
        <p:spPr>
          <a:xfrm>
            <a:off x="2071250" y="574322"/>
            <a:ext cx="2284725" cy="457200"/>
          </a:xfrm>
          <a:prstGeom prst="rect">
            <a:avLst/>
          </a:prstGeom>
          <a:noFill/>
        </p:spPr>
        <p:txBody>
          <a:bodyPr rtlCol="0" wrap="square">
            <a:spAutoFit/>
          </a:bodyPr>
          <a:lstStyle/>
          <a:p>
            <a:r>
              <a:rPr altLang="zh-CN" lang="en-US" smtClean="0" sz="2400">
                <a:solidFill>
                  <a:schemeClr val="tx1">
                    <a:lumMod val="50000"/>
                    <a:lumOff val="50000"/>
                  </a:schemeClr>
                </a:solidFill>
                <a:latin charset="0" panose="020b0604020202020204" pitchFamily="34" typeface="Arial"/>
                <a:cs charset="0" panose="020b0604020202020204" pitchFamily="34" typeface="Arial"/>
              </a:rPr>
              <a:t>CONTENTS</a:t>
            </a:r>
          </a:p>
        </p:txBody>
      </p:sp>
      <p:grpSp>
        <p:nvGrpSpPr>
          <p:cNvPr id="16" name="组合 15"/>
          <p:cNvGrpSpPr/>
          <p:nvPr/>
        </p:nvGrpSpPr>
        <p:grpSpPr>
          <a:xfrm>
            <a:off x="2189533" y="1756083"/>
            <a:ext cx="6332495" cy="523220"/>
            <a:chOff x="2929753" y="1756083"/>
            <a:chExt cx="6332495" cy="523220"/>
          </a:xfrm>
        </p:grpSpPr>
        <p:cxnSp>
          <p:nvCxnSpPr>
            <p:cNvPr id="6" name="直接连接符 5"/>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929753" y="1756083"/>
              <a:ext cx="590550" cy="523220"/>
              <a:chOff x="2929753" y="1794183"/>
              <a:chExt cx="590550" cy="523220"/>
            </a:xfrm>
          </p:grpSpPr>
          <p:sp>
            <p:nvSpPr>
              <p:cNvPr id="3" name="平行四边形 2"/>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2934922" y="1794183"/>
                <a:ext cx="580212" cy="518160"/>
              </a:xfrm>
              <a:prstGeom prst="rect">
                <a:avLst/>
              </a:prstGeom>
              <a:noFill/>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1</a:t>
                </a:r>
              </a:p>
            </p:txBody>
          </p:sp>
        </p:grpSp>
      </p:grpSp>
      <p:grpSp>
        <p:nvGrpSpPr>
          <p:cNvPr id="75" name="组合 74"/>
          <p:cNvGrpSpPr/>
          <p:nvPr/>
        </p:nvGrpSpPr>
        <p:grpSpPr>
          <a:xfrm>
            <a:off x="2189533" y="2806878"/>
            <a:ext cx="6332495" cy="523220"/>
            <a:chOff x="2929753" y="1756083"/>
            <a:chExt cx="6332495" cy="523220"/>
          </a:xfrm>
        </p:grpSpPr>
        <p:cxnSp>
          <p:nvCxnSpPr>
            <p:cNvPr id="77" name="直接连接符 76"/>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2929753" y="1756083"/>
              <a:ext cx="590550" cy="523220"/>
              <a:chOff x="2929753" y="1794183"/>
              <a:chExt cx="590550" cy="523220"/>
            </a:xfrm>
          </p:grpSpPr>
          <p:sp>
            <p:nvSpPr>
              <p:cNvPr id="79" name="平行四边形 78"/>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文本框 79"/>
              <p:cNvSpPr txBox="1"/>
              <p:nvPr/>
            </p:nvSpPr>
            <p:spPr>
              <a:xfrm>
                <a:off x="2934922" y="1794183"/>
                <a:ext cx="580212" cy="518160"/>
              </a:xfrm>
              <a:prstGeom prst="rect">
                <a:avLst/>
              </a:prstGeom>
              <a:noFill/>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2</a:t>
                </a:r>
              </a:p>
            </p:txBody>
          </p:sp>
        </p:grpSp>
      </p:grpSp>
      <p:grpSp>
        <p:nvGrpSpPr>
          <p:cNvPr id="82" name="组合 81"/>
          <p:cNvGrpSpPr/>
          <p:nvPr/>
        </p:nvGrpSpPr>
        <p:grpSpPr>
          <a:xfrm>
            <a:off x="2189533" y="3857673"/>
            <a:ext cx="6332495" cy="523220"/>
            <a:chOff x="2929753" y="1756083"/>
            <a:chExt cx="6332495" cy="523220"/>
          </a:xfrm>
        </p:grpSpPr>
        <p:cxnSp>
          <p:nvCxnSpPr>
            <p:cNvPr id="83" name="直接连接符 82"/>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2929753" y="1756083"/>
              <a:ext cx="590550" cy="523220"/>
              <a:chOff x="2929753" y="1794183"/>
              <a:chExt cx="590550" cy="523220"/>
            </a:xfrm>
          </p:grpSpPr>
          <p:sp>
            <p:nvSpPr>
              <p:cNvPr id="86" name="平行四边形 85"/>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文本框 86"/>
              <p:cNvSpPr txBox="1"/>
              <p:nvPr/>
            </p:nvSpPr>
            <p:spPr>
              <a:xfrm>
                <a:off x="2934922" y="1794183"/>
                <a:ext cx="580212" cy="518160"/>
              </a:xfrm>
              <a:prstGeom prst="rect">
                <a:avLst/>
              </a:prstGeom>
              <a:noFill/>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3</a:t>
                </a:r>
              </a:p>
            </p:txBody>
          </p:sp>
        </p:grpSp>
      </p:grpSp>
      <p:grpSp>
        <p:nvGrpSpPr>
          <p:cNvPr id="89" name="组合 88"/>
          <p:cNvGrpSpPr/>
          <p:nvPr/>
        </p:nvGrpSpPr>
        <p:grpSpPr>
          <a:xfrm>
            <a:off x="2189533" y="4908467"/>
            <a:ext cx="6332495" cy="523220"/>
            <a:chOff x="2929753" y="1756083"/>
            <a:chExt cx="6332495" cy="523220"/>
          </a:xfrm>
        </p:grpSpPr>
        <p:cxnSp>
          <p:nvCxnSpPr>
            <p:cNvPr id="90" name="直接连接符 89"/>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2929753" y="1756083"/>
              <a:ext cx="590550" cy="523220"/>
              <a:chOff x="2929753" y="1794183"/>
              <a:chExt cx="590550" cy="523220"/>
            </a:xfrm>
          </p:grpSpPr>
          <p:sp>
            <p:nvSpPr>
              <p:cNvPr id="92" name="平行四边形 91"/>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文本框 92"/>
              <p:cNvSpPr txBox="1"/>
              <p:nvPr/>
            </p:nvSpPr>
            <p:spPr>
              <a:xfrm>
                <a:off x="2934922" y="1794183"/>
                <a:ext cx="580212" cy="518160"/>
              </a:xfrm>
              <a:prstGeom prst="rect">
                <a:avLst/>
              </a:prstGeom>
              <a:noFill/>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4</a:t>
                </a:r>
              </a:p>
            </p:txBody>
          </p:sp>
        </p:grpSp>
      </p:grpSp>
      <p:sp>
        <p:nvSpPr>
          <p:cNvPr id="18" name="矩形 17"/>
          <p:cNvSpPr/>
          <p:nvPr/>
        </p:nvSpPr>
        <p:spPr>
          <a:xfrm>
            <a:off x="3237124" y="1797236"/>
            <a:ext cx="792480" cy="457200"/>
          </a:xfrm>
          <a:prstGeom prst="rect">
            <a:avLst/>
          </a:prstGeom>
        </p:spPr>
        <p:txBody>
          <a:bodyPr wrap="none">
            <a:spAutoFit/>
          </a:bodyPr>
          <a:lstStyle/>
          <a:p>
            <a:r>
              <a:rPr altLang="zh-CN" b="1" lang="zh-CN" smtClean="0" sz="2400">
                <a:solidFill>
                  <a:srgbClr val="346182"/>
                </a:solidFill>
                <a:latin charset="-122" panose="020b0503020204020204" pitchFamily="34" typeface="微软雅黑"/>
                <a:ea charset="-122" panose="020b0503020204020204" pitchFamily="34" typeface="微软雅黑"/>
                <a:cs charset="0" panose="02020603050405020304" pitchFamily="18" typeface="Times New Roman"/>
              </a:rPr>
              <a:t>摘要</a:t>
            </a:r>
          </a:p>
        </p:txBody>
      </p:sp>
      <p:sp>
        <p:nvSpPr>
          <p:cNvPr id="95" name="矩形 94"/>
          <p:cNvSpPr/>
          <p:nvPr/>
        </p:nvSpPr>
        <p:spPr>
          <a:xfrm>
            <a:off x="3237124" y="2846819"/>
            <a:ext cx="2316480" cy="457200"/>
          </a:xfrm>
          <a:prstGeom prst="rect">
            <a:avLst/>
          </a:prstGeom>
        </p:spPr>
        <p:txBody>
          <a:bodyPr wrap="none">
            <a:spAutoFit/>
          </a:bodyPr>
          <a:lstStyle/>
          <a:p>
            <a:r>
              <a:rPr altLang="en-US" b="1" lang="zh-CN" smtClean="0" sz="2400">
                <a:solidFill>
                  <a:srgbClr val="346182"/>
                </a:solidFill>
                <a:latin charset="-122" panose="020b0503020204020204" pitchFamily="34" typeface="微软雅黑"/>
                <a:ea charset="-122" panose="020b0503020204020204" pitchFamily="34" typeface="微软雅黑"/>
              </a:rPr>
              <a:t>此处输入文本框</a:t>
            </a:r>
          </a:p>
        </p:txBody>
      </p:sp>
      <p:sp>
        <p:nvSpPr>
          <p:cNvPr id="20" name="矩形 19"/>
          <p:cNvSpPr/>
          <p:nvPr/>
        </p:nvSpPr>
        <p:spPr>
          <a:xfrm>
            <a:off x="3237124" y="3767849"/>
            <a:ext cx="2316480" cy="640080"/>
          </a:xfrm>
          <a:prstGeom prst="rect">
            <a:avLst/>
          </a:prstGeom>
        </p:spPr>
        <p:txBody>
          <a:bodyPr wrap="none">
            <a:spAutoFit/>
          </a:bodyPr>
          <a:lstStyle/>
          <a:p>
            <a:pPr lvl="0">
              <a:lnSpc>
                <a:spcPct val="150000"/>
              </a:lnSpc>
            </a:pPr>
            <a:r>
              <a:rPr altLang="en-US" b="1" kern="100" lang="zh-CN" smtClean="0" sz="2400">
                <a:solidFill>
                  <a:srgbClr val="346182"/>
                </a:solidFill>
                <a:latin charset="-122" panose="020b0503020204020204" pitchFamily="34" typeface="微软雅黑"/>
                <a:ea charset="-122" panose="020b0503020204020204" pitchFamily="34" typeface="微软雅黑"/>
                <a:cs charset="0" panose="02020603050405020304" pitchFamily="18" typeface="Times New Roman"/>
              </a:rPr>
              <a:t>此处输入文本框</a:t>
            </a:r>
          </a:p>
        </p:txBody>
      </p:sp>
      <p:sp>
        <p:nvSpPr>
          <p:cNvPr id="96" name="矩形 95"/>
          <p:cNvSpPr/>
          <p:nvPr/>
        </p:nvSpPr>
        <p:spPr>
          <a:xfrm>
            <a:off x="3237124" y="4942426"/>
            <a:ext cx="792480" cy="457200"/>
          </a:xfrm>
          <a:prstGeom prst="rect">
            <a:avLst/>
          </a:prstGeom>
        </p:spPr>
        <p:txBody>
          <a:bodyPr wrap="none">
            <a:spAutoFit/>
          </a:bodyPr>
          <a:lstStyle/>
          <a:p>
            <a:r>
              <a:rPr altLang="en-US" b="1" lang="zh-CN" smtClean="0" sz="2400">
                <a:solidFill>
                  <a:srgbClr val="346182"/>
                </a:solidFill>
                <a:latin charset="-122" panose="020b0503020204020204" pitchFamily="34" typeface="微软雅黑"/>
                <a:ea charset="-122" panose="020b0503020204020204" pitchFamily="34" typeface="微软雅黑"/>
              </a:rPr>
              <a:t>结论</a:t>
            </a:r>
          </a:p>
        </p:txBody>
      </p:sp>
      <p:sp>
        <p:nvSpPr>
          <p:cNvPr id="63" name="任意多边形 62"/>
          <p:cNvSpPr/>
          <p:nvPr/>
        </p:nvSpPr>
        <p:spPr>
          <a:xfrm flipH="1" flipV="1">
            <a:off x="4012411" y="4491805"/>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4937770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1+#ppt_w/2"/>
                                          </p:val>
                                        </p:tav>
                                        <p:tav tm="100000">
                                          <p:val>
                                            <p:strVal val="#ppt_x"/>
                                          </p:val>
                                        </p:tav>
                                      </p:tavLst>
                                    </p:anim>
                                    <p:anim calcmode="lin" valueType="num">
                                      <p:cBhvr additive="base">
                                        <p:cTn dur="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75"/>
                                        </p:tgtEl>
                                        <p:attrNameLst>
                                          <p:attrName>style.visibility</p:attrName>
                                        </p:attrNameLst>
                                      </p:cBhvr>
                                      <p:to>
                                        <p:strVal val="visible"/>
                                      </p:to>
                                    </p:set>
                                    <p:animEffect filter="wipe(left)" transition="in">
                                      <p:cBhvr>
                                        <p:cTn dur="500" id="16"/>
                                        <p:tgtEl>
                                          <p:spTgt spid="75"/>
                                        </p:tgtEl>
                                      </p:cBhvr>
                                    </p:animEffect>
                                  </p:childTnLst>
                                </p:cTn>
                              </p:par>
                            </p:childTnLst>
                          </p:cTn>
                        </p:par>
                        <p:par>
                          <p:cTn fill="hold" id="17" nodeType="afterGroup">
                            <p:stCondLst>
                              <p:cond delay="1500"/>
                            </p:stCondLst>
                            <p:childTnLst>
                              <p:par>
                                <p:cTn fill="hold" grpId="0" id="18" nodeType="afterEffect" presetClass="entr" presetID="2" presetSubtype="2">
                                  <p:stCondLst>
                                    <p:cond delay="0"/>
                                  </p:stCondLst>
                                  <p:childTnLst>
                                    <p:set>
                                      <p:cBhvr>
                                        <p:cTn dur="1" fill="hold" id="19">
                                          <p:stCondLst>
                                            <p:cond delay="0"/>
                                          </p:stCondLst>
                                        </p:cTn>
                                        <p:tgtEl>
                                          <p:spTgt spid="95"/>
                                        </p:tgtEl>
                                        <p:attrNameLst>
                                          <p:attrName>style.visibility</p:attrName>
                                        </p:attrNameLst>
                                      </p:cBhvr>
                                      <p:to>
                                        <p:strVal val="visible"/>
                                      </p:to>
                                    </p:set>
                                    <p:anim calcmode="lin" valueType="num">
                                      <p:cBhvr additive="base">
                                        <p:cTn dur="500" fill="hold" id="20"/>
                                        <p:tgtEl>
                                          <p:spTgt spid="95"/>
                                        </p:tgtEl>
                                        <p:attrNameLst>
                                          <p:attrName>ppt_x</p:attrName>
                                        </p:attrNameLst>
                                      </p:cBhvr>
                                      <p:tavLst>
                                        <p:tav tm="0">
                                          <p:val>
                                            <p:strVal val="1+#ppt_w/2"/>
                                          </p:val>
                                        </p:tav>
                                        <p:tav tm="100000">
                                          <p:val>
                                            <p:strVal val="#ppt_x"/>
                                          </p:val>
                                        </p:tav>
                                      </p:tavLst>
                                    </p:anim>
                                    <p:anim calcmode="lin" valueType="num">
                                      <p:cBhvr additive="base">
                                        <p:cTn dur="500" fill="hold" id="21"/>
                                        <p:tgtEl>
                                          <p:spTgt spid="9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82"/>
                                        </p:tgtEl>
                                        <p:attrNameLst>
                                          <p:attrName>style.visibility</p:attrName>
                                        </p:attrNameLst>
                                      </p:cBhvr>
                                      <p:to>
                                        <p:strVal val="visible"/>
                                      </p:to>
                                    </p:set>
                                    <p:animEffect filter="wipe(left)" transition="in">
                                      <p:cBhvr>
                                        <p:cTn dur="500" id="25"/>
                                        <p:tgtEl>
                                          <p:spTgt spid="82"/>
                                        </p:tgtEl>
                                      </p:cBhvr>
                                    </p:animEffect>
                                  </p:childTnLst>
                                </p:cTn>
                              </p:par>
                            </p:childTnLst>
                          </p:cTn>
                        </p:par>
                        <p:par>
                          <p:cTn fill="hold" id="26" nodeType="afterGroup">
                            <p:stCondLst>
                              <p:cond delay="2500"/>
                            </p:stCondLst>
                            <p:childTnLst>
                              <p:par>
                                <p:cTn fill="hold" grpId="0" id="27" nodeType="afterEffect" presetClass="entr" presetID="2" presetSubtype="2">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1+#ppt_w/2"/>
                                          </p:val>
                                        </p:tav>
                                        <p:tav tm="100000">
                                          <p:val>
                                            <p:strVal val="#ppt_x"/>
                                          </p:val>
                                        </p:tav>
                                      </p:tavLst>
                                    </p:anim>
                                    <p:anim calcmode="lin" valueType="num">
                                      <p:cBhvr additive="base">
                                        <p:cTn dur="500" fill="hold" id="30"/>
                                        <p:tgtEl>
                                          <p:spTgt spid="20"/>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id="32" nodeType="afterEffect" presetClass="entr" presetID="22" presetSubtype="8">
                                  <p:stCondLst>
                                    <p:cond delay="0"/>
                                  </p:stCondLst>
                                  <p:childTnLst>
                                    <p:set>
                                      <p:cBhvr>
                                        <p:cTn dur="1" fill="hold" id="33">
                                          <p:stCondLst>
                                            <p:cond delay="0"/>
                                          </p:stCondLst>
                                        </p:cTn>
                                        <p:tgtEl>
                                          <p:spTgt spid="89"/>
                                        </p:tgtEl>
                                        <p:attrNameLst>
                                          <p:attrName>style.visibility</p:attrName>
                                        </p:attrNameLst>
                                      </p:cBhvr>
                                      <p:to>
                                        <p:strVal val="visible"/>
                                      </p:to>
                                    </p:set>
                                    <p:animEffect filter="wipe(left)" transition="in">
                                      <p:cBhvr>
                                        <p:cTn dur="500" id="34"/>
                                        <p:tgtEl>
                                          <p:spTgt spid="89"/>
                                        </p:tgtEl>
                                      </p:cBhvr>
                                    </p:animEffect>
                                  </p:childTnLst>
                                </p:cTn>
                              </p:par>
                            </p:childTnLst>
                          </p:cTn>
                        </p:par>
                        <p:par>
                          <p:cTn fill="hold" id="35" nodeType="afterGroup">
                            <p:stCondLst>
                              <p:cond delay="3500"/>
                            </p:stCondLst>
                            <p:childTnLst>
                              <p:par>
                                <p:cTn fill="hold" grpId="0" id="36" nodeType="afterEffect" presetClass="entr" presetID="2" presetSubtype="2">
                                  <p:stCondLst>
                                    <p:cond delay="0"/>
                                  </p:stCondLst>
                                  <p:childTnLst>
                                    <p:set>
                                      <p:cBhvr>
                                        <p:cTn dur="1" fill="hold" id="37">
                                          <p:stCondLst>
                                            <p:cond delay="0"/>
                                          </p:stCondLst>
                                        </p:cTn>
                                        <p:tgtEl>
                                          <p:spTgt spid="96"/>
                                        </p:tgtEl>
                                        <p:attrNameLst>
                                          <p:attrName>style.visibility</p:attrName>
                                        </p:attrNameLst>
                                      </p:cBhvr>
                                      <p:to>
                                        <p:strVal val="visible"/>
                                      </p:to>
                                    </p:set>
                                    <p:anim calcmode="lin" valueType="num">
                                      <p:cBhvr additive="base">
                                        <p:cTn dur="500" fill="hold" id="38"/>
                                        <p:tgtEl>
                                          <p:spTgt spid="96"/>
                                        </p:tgtEl>
                                        <p:attrNameLst>
                                          <p:attrName>ppt_x</p:attrName>
                                        </p:attrNameLst>
                                      </p:cBhvr>
                                      <p:tavLst>
                                        <p:tav tm="0">
                                          <p:val>
                                            <p:strVal val="1+#ppt_w/2"/>
                                          </p:val>
                                        </p:tav>
                                        <p:tav tm="100000">
                                          <p:val>
                                            <p:strVal val="#ppt_x"/>
                                          </p:val>
                                        </p:tav>
                                      </p:tavLst>
                                    </p:anim>
                                    <p:anim calcmode="lin" valueType="num">
                                      <p:cBhvr additive="base">
                                        <p:cTn dur="500" fill="hold" id="39"/>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95"/>
      <p:bldP grpId="0" spid="20"/>
      <p:bldP grpId="0" spid="9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任意多边形 69"/>
          <p:cNvSpPr/>
          <p:nvPr/>
        </p:nvSpPr>
        <p:spPr>
          <a:xfrm>
            <a:off x="561878" y="5459183"/>
            <a:ext cx="1379382" cy="1436917"/>
          </a:xfrm>
          <a:custGeom>
            <a:gdLst>
              <a:gd fmla="*/ 988221 w 1379382" name="connsiteX0"/>
              <a:gd fmla="*/ 0 h 1436917" name="connsiteY0"/>
              <a:gd fmla="*/ 1010406 w 1379382" name="connsiteX1"/>
              <a:gd fmla="*/ 15258 h 1436917" name="connsiteY1"/>
              <a:gd fmla="*/ 1238011 w 1379382" name="connsiteX2"/>
              <a:gd fmla="*/ 370872 h 1436917" name="connsiteY2"/>
              <a:gd fmla="*/ 1235427 w 1379382" name="connsiteX3"/>
              <a:gd fmla="*/ 372649 h 1436917" name="connsiteY3"/>
              <a:gd fmla="*/ 1289073 w 1379382" name="connsiteX4"/>
              <a:gd fmla="*/ 450653 h 1436917" name="connsiteY4"/>
              <a:gd fmla="*/ 1379382 w 1379382" name="connsiteX5"/>
              <a:gd fmla="*/ 591754 h 1436917" name="connsiteY5"/>
              <a:gd fmla="*/ 798132 w 1379382" name="connsiteX6"/>
              <a:gd fmla="*/ 1436917 h 1436917" name="connsiteY6"/>
              <a:gd fmla="*/ 0 w 1379382" name="connsiteX7"/>
              <a:gd fmla="*/ 1436917 h 1436917" name="connsiteY7"/>
              <a:gd fmla="*/ 988221 w 1379382" name="connsiteX8"/>
              <a:gd fmla="*/ 0 h 143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36917" w="1379382">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9" name="任意多边形 68"/>
          <p:cNvSpPr/>
          <p:nvPr/>
        </p:nvSpPr>
        <p:spPr>
          <a:xfrm>
            <a:off x="1950042" y="5459184"/>
            <a:ext cx="1377333" cy="1436916"/>
          </a:xfrm>
          <a:custGeom>
            <a:gdLst>
              <a:gd fmla="*/ 389113 w 1377333" name="connsiteX0"/>
              <a:gd fmla="*/ 0 h 1436916" name="connsiteY0"/>
              <a:gd fmla="*/ 1377333 w 1377333" name="connsiteX1"/>
              <a:gd fmla="*/ 1436916 h 1436916" name="connsiteY1"/>
              <a:gd fmla="*/ 579200 w 1377333" name="connsiteX2"/>
              <a:gd fmla="*/ 1436916 h 1436916" name="connsiteY2"/>
              <a:gd fmla="*/ 0 w 1377333" name="connsiteX3"/>
              <a:gd fmla="*/ 594733 h 1436916" name="connsiteY3"/>
              <a:gd fmla="*/ 373996 w 1377333" name="connsiteX4"/>
              <a:gd fmla="*/ 10397 h 1436916" name="connsiteY4"/>
              <a:gd fmla="*/ 389113 w 1377333" name="connsiteX5"/>
              <a:gd fmla="*/ 0 h 14369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6916" w="1377333">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9" name="任意多边形 818"/>
          <p:cNvSpPr/>
          <p:nvPr/>
        </p:nvSpPr>
        <p:spPr>
          <a:xfrm flipV="1">
            <a:off x="5466342" y="5123204"/>
            <a:ext cx="1608398" cy="1772896"/>
          </a:xfrm>
          <a:custGeom>
            <a:gdLst>
              <a:gd fmla="*/ 1219285 w 1608398" name="connsiteX0"/>
              <a:gd fmla="*/ 1772896 h 1772896" name="connsiteY0"/>
              <a:gd fmla="*/ 1234402 w 1608398" name="connsiteX1"/>
              <a:gd fmla="*/ 1762499 h 1772896" name="connsiteY1"/>
              <a:gd fmla="*/ 1608398 w 1608398" name="connsiteX2"/>
              <a:gd fmla="*/ 1178163 h 1772896" name="connsiteY2"/>
              <a:gd fmla="*/ 798132 w 1608398" name="connsiteX3"/>
              <a:gd fmla="*/ 0 h 1772896" name="connsiteY3"/>
              <a:gd fmla="*/ 0 w 1608398" name="connsiteX4"/>
              <a:gd fmla="*/ 0 h 1772896" name="connsiteY4"/>
              <a:gd fmla="*/ 1219285 w 1608398" name="connsiteX5"/>
              <a:gd fmla="*/ 1772896 h 1772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72896" w="1608398">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任意多边形 519"/>
          <p:cNvSpPr/>
          <p:nvPr/>
        </p:nvSpPr>
        <p:spPr>
          <a:xfrm>
            <a:off x="10576104" y="286921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6" name="任意多边形 685"/>
          <p:cNvSpPr/>
          <p:nvPr/>
        </p:nvSpPr>
        <p:spPr>
          <a:xfrm>
            <a:off x="9482391" y="0"/>
            <a:ext cx="1474363" cy="1578002"/>
          </a:xfrm>
          <a:custGeom>
            <a:gdLst>
              <a:gd fmla="*/ 0 w 1474363" name="connsiteX0"/>
              <a:gd fmla="*/ 0 h 1578002" name="connsiteY0"/>
              <a:gd fmla="*/ 798133 w 1474363" name="connsiteX1"/>
              <a:gd fmla="*/ 0 h 1578002" name="connsiteY1"/>
              <a:gd fmla="*/ 1474363 w 1474363" name="connsiteX2"/>
              <a:gd fmla="*/ 983269 h 1578002" name="connsiteY2"/>
              <a:gd fmla="*/ 1100367 w 1474363" name="connsiteX3"/>
              <a:gd fmla="*/ 1567605 h 1578002" name="connsiteY3"/>
              <a:gd fmla="*/ 1085250 w 1474363" name="connsiteX4"/>
              <a:gd fmla="*/ 1578002 h 1578002" name="connsiteY4"/>
              <a:gd fmla="*/ 0 w 1474363" name="connsiteX5"/>
              <a:gd fmla="*/ 0 h 15780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78002" w="1474363">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p:nvPr/>
        </p:nvSpPr>
        <p:spPr>
          <a:xfrm>
            <a:off x="10965534" y="0"/>
            <a:ext cx="1238362" cy="1578002"/>
          </a:xfrm>
          <a:custGeom>
            <a:gdLst>
              <a:gd fmla="*/ 678279 w 1238362" name="connsiteX0"/>
              <a:gd fmla="*/ 0 h 1578002" name="connsiteY0"/>
              <a:gd fmla="*/ 1238362 w 1238362" name="connsiteX1"/>
              <a:gd fmla="*/ 0 h 1578002" name="connsiteY1"/>
              <a:gd fmla="*/ 1238362 w 1238362" name="connsiteX2"/>
              <a:gd fmla="*/ 346134 h 1578002" name="connsiteY2"/>
              <a:gd fmla="*/ 391161 w 1238362" name="connsiteX3"/>
              <a:gd fmla="*/ 1578002 h 1578002" name="connsiteY3"/>
              <a:gd fmla="*/ 368976 w 1238362" name="connsiteX4"/>
              <a:gd fmla="*/ 1562744 h 1578002" name="connsiteY4"/>
              <a:gd fmla="*/ 141371 w 1238362" name="connsiteX5"/>
              <a:gd fmla="*/ 1207130 h 1578002" name="connsiteY5"/>
              <a:gd fmla="*/ 143955 w 1238362" name="connsiteX6"/>
              <a:gd fmla="*/ 1205353 h 1578002" name="connsiteY6"/>
              <a:gd fmla="*/ 90309 w 1238362" name="connsiteX7"/>
              <a:gd fmla="*/ 1127349 h 1578002" name="connsiteY7"/>
              <a:gd fmla="*/ 0 w 1238362" name="connsiteX8"/>
              <a:gd fmla="*/ 986248 h 1578002" name="connsiteY8"/>
              <a:gd fmla="*/ 678279 w 1238362" name="connsiteX9"/>
              <a:gd fmla="*/ 0 h 15780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8002" w="123836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4" name="任意多边形 703"/>
          <p:cNvSpPr/>
          <p:nvPr/>
        </p:nvSpPr>
        <p:spPr>
          <a:xfrm>
            <a:off x="11202884" y="1946822"/>
            <a:ext cx="798132" cy="1160519"/>
          </a:xfrm>
          <a:custGeom>
            <a:gdLst>
              <a:gd fmla="*/ 399066 w 798132" name="connsiteX0"/>
              <a:gd fmla="*/ 0 h 1160519" name="connsiteY0"/>
              <a:gd fmla="*/ 798132 w 798132" name="connsiteX1"/>
              <a:gd fmla="*/ 580260 h 1160519" name="connsiteY1"/>
              <a:gd fmla="*/ 399066 w 798132" name="connsiteX2"/>
              <a:gd fmla="*/ 1160519 h 1160519" name="connsiteY2"/>
              <a:gd fmla="*/ 0 w 798132" name="connsiteX3"/>
              <a:gd fmla="*/ 580260 h 1160519" name="connsiteY3"/>
              <a:gd fmla="*/ 399066 w 798132" name="connsiteX4"/>
              <a:gd fmla="*/ 0 h 11605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60519" w="798132">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1601950" y="1071565"/>
            <a:ext cx="601946" cy="1455517"/>
          </a:xfrm>
          <a:custGeom>
            <a:gdLst>
              <a:gd fmla="*/ 601946 w 601946" name="connsiteX0"/>
              <a:gd fmla="*/ 0 h 1455517" name="connsiteY0"/>
              <a:gd fmla="*/ 601946 w 601946" name="connsiteX1"/>
              <a:gd fmla="*/ 1160520 h 1455517" name="connsiteY1"/>
              <a:gd fmla="*/ 399066 w 601946" name="connsiteX2"/>
              <a:gd fmla="*/ 1455517 h 1455517" name="connsiteY2"/>
              <a:gd fmla="*/ 0 w 601946" name="connsiteX3"/>
              <a:gd fmla="*/ 875257 h 1455517" name="connsiteY3"/>
              <a:gd fmla="*/ 601946 w 601946" name="connsiteX4"/>
              <a:gd fmla="*/ 0 h 1455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7" w="601946">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0" name="任意多边形 699"/>
          <p:cNvSpPr/>
          <p:nvPr/>
        </p:nvSpPr>
        <p:spPr>
          <a:xfrm>
            <a:off x="10965534" y="1590209"/>
            <a:ext cx="636416" cy="936872"/>
          </a:xfrm>
          <a:custGeom>
            <a:gdLst>
              <a:gd fmla="*/ 391161 w 636416" name="connsiteX0"/>
              <a:gd fmla="*/ 0 h 936872" name="connsiteY0"/>
              <a:gd fmla="*/ 636416 w 636416" name="connsiteX1"/>
              <a:gd fmla="*/ 356612 h 936872" name="connsiteY1"/>
              <a:gd fmla="*/ 237350 w 636416" name="connsiteX2"/>
              <a:gd fmla="*/ 936872 h 936872" name="connsiteY2"/>
              <a:gd fmla="*/ 0 w 636416" name="connsiteX3"/>
              <a:gd fmla="*/ 591754 h 936872" name="connsiteY3"/>
              <a:gd fmla="*/ 90309 w 636416" name="connsiteX4"/>
              <a:gd fmla="*/ 450653 h 936872" name="connsiteY4"/>
              <a:gd fmla="*/ 143955 w 636416" name="connsiteX5"/>
              <a:gd fmla="*/ 372649 h 936872" name="connsiteY5"/>
              <a:gd fmla="*/ 141371 w 636416" name="connsiteX6"/>
              <a:gd fmla="*/ 370872 h 936872" name="connsiteY6"/>
              <a:gd fmla="*/ 368976 w 636416" name="connsiteX7"/>
              <a:gd fmla="*/ 15258 h 936872" name="connsiteY7"/>
              <a:gd fmla="*/ 391161 w 636416" name="connsiteX8"/>
              <a:gd fmla="*/ 0 h 936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2" w="636416">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9" name="任意多边形 698"/>
          <p:cNvSpPr/>
          <p:nvPr/>
        </p:nvSpPr>
        <p:spPr>
          <a:xfrm>
            <a:off x="10965534" y="2527082"/>
            <a:ext cx="636416" cy="936871"/>
          </a:xfrm>
          <a:custGeom>
            <a:gdLst>
              <a:gd fmla="*/ 237350 w 636416" name="connsiteX0"/>
              <a:gd fmla="*/ 0 h 936871" name="connsiteY0"/>
              <a:gd fmla="*/ 636416 w 636416" name="connsiteX1"/>
              <a:gd fmla="*/ 580259 h 936871" name="connsiteY1"/>
              <a:gd fmla="*/ 391161 w 636416" name="connsiteX2"/>
              <a:gd fmla="*/ 936871 h 936871" name="connsiteY2"/>
              <a:gd fmla="*/ 368976 w 636416" name="connsiteX3"/>
              <a:gd fmla="*/ 921613 h 936871" name="connsiteY3"/>
              <a:gd fmla="*/ 141371 w 636416" name="connsiteX4"/>
              <a:gd fmla="*/ 565999 h 936871" name="connsiteY4"/>
              <a:gd fmla="*/ 143955 w 636416" name="connsiteX5"/>
              <a:gd fmla="*/ 564222 h 936871" name="connsiteY5"/>
              <a:gd fmla="*/ 90309 w 636416" name="connsiteX6"/>
              <a:gd fmla="*/ 486218 h 936871" name="connsiteY6"/>
              <a:gd fmla="*/ 0 w 636416" name="connsiteX7"/>
              <a:gd fmla="*/ 345117 h 936871" name="connsiteY7"/>
              <a:gd fmla="*/ 237350 w 636416" name="connsiteX8"/>
              <a:gd fmla="*/ 0 h 93687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0" w="636416">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11601950" y="2527081"/>
            <a:ext cx="601946" cy="1455516"/>
          </a:xfrm>
          <a:custGeom>
            <a:gdLst>
              <a:gd fmla="*/ 399066 w 601946" name="connsiteX0"/>
              <a:gd fmla="*/ 0 h 1455516" name="connsiteY0"/>
              <a:gd fmla="*/ 601946 w 601946" name="connsiteX1"/>
              <a:gd fmla="*/ 294997 h 1455516" name="connsiteY1"/>
              <a:gd fmla="*/ 601946 w 601946" name="connsiteX2"/>
              <a:gd fmla="*/ 1455516 h 1455516" name="connsiteY2"/>
              <a:gd fmla="*/ 0 w 601946" name="connsiteX3"/>
              <a:gd fmla="*/ 580259 h 1455516" name="connsiteY3"/>
              <a:gd fmla="*/ 399066 w 601946" name="connsiteX4"/>
              <a:gd fmla="*/ 0 h 14555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6" w="60194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3" name="任意多边形 522"/>
          <p:cNvSpPr/>
          <p:nvPr/>
        </p:nvSpPr>
        <p:spPr>
          <a:xfrm>
            <a:off x="10576104" y="98326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任意多边形 528"/>
          <p:cNvSpPr/>
          <p:nvPr/>
        </p:nvSpPr>
        <p:spPr>
          <a:xfrm flipV="1">
            <a:off x="10576104" y="159020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50"/>
          <p:cNvSpPr/>
          <p:nvPr/>
        </p:nvSpPr>
        <p:spPr>
          <a:xfrm>
            <a:off x="2444778" y="4491806"/>
            <a:ext cx="1946374" cy="2416275"/>
          </a:xfrm>
          <a:custGeom>
            <a:gdLst>
              <a:gd fmla="*/ 1555213 w 1946374" name="connsiteX0"/>
              <a:gd fmla="*/ 0 h 2416275" name="connsiteY0"/>
              <a:gd fmla="*/ 1577398 w 1946374" name="connsiteX1"/>
              <a:gd fmla="*/ 15258 h 2416275" name="connsiteY1"/>
              <a:gd fmla="*/ 1805003 w 1946374" name="connsiteX2"/>
              <a:gd fmla="*/ 370872 h 2416275" name="connsiteY2"/>
              <a:gd fmla="*/ 1802419 w 1946374" name="connsiteX3"/>
              <a:gd fmla="*/ 372649 h 2416275" name="connsiteY3"/>
              <a:gd fmla="*/ 1856065 w 1946374" name="connsiteX4"/>
              <a:gd fmla="*/ 450653 h 2416275" name="connsiteY4"/>
              <a:gd fmla="*/ 1946374 w 1946374" name="connsiteX5"/>
              <a:gd fmla="*/ 591754 h 2416275" name="connsiteY5"/>
              <a:gd fmla="*/ 691584 w 1946374" name="connsiteX6"/>
              <a:gd fmla="*/ 2416275 h 2416275" name="connsiteY6"/>
              <a:gd fmla="*/ 106548 w 1946374" name="connsiteX7"/>
              <a:gd fmla="*/ 2416275 h 2416275" name="connsiteY7"/>
              <a:gd fmla="*/ 0 w 1946374" name="connsiteX8"/>
              <a:gd fmla="*/ 2261349 h 2416275" name="connsiteY8"/>
              <a:gd fmla="*/ 1555213 w 1946374" name="connsiteX9"/>
              <a:gd fmla="*/ 0 h 24162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16275" w="1946374">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0" name="任意多边形 49"/>
          <p:cNvSpPr/>
          <p:nvPr/>
        </p:nvSpPr>
        <p:spPr>
          <a:xfrm>
            <a:off x="4399934" y="4491806"/>
            <a:ext cx="2050873" cy="2416274"/>
          </a:xfrm>
          <a:custGeom>
            <a:gdLst>
              <a:gd fmla="*/ 389113 w 2050873" name="connsiteX0"/>
              <a:gd fmla="*/ 0 h 2416274" name="connsiteY0"/>
              <a:gd fmla="*/ 2050873 w 2050873" name="connsiteX1"/>
              <a:gd fmla="*/ 2416274 h 2416274" name="connsiteY1"/>
              <a:gd fmla="*/ 1252741 w 2050873" name="connsiteX2"/>
              <a:gd fmla="*/ 2416274 h 2416274" name="connsiteY2"/>
              <a:gd fmla="*/ 0 w 2050873" name="connsiteX3"/>
              <a:gd fmla="*/ 594733 h 2416274" name="connsiteY3"/>
              <a:gd fmla="*/ 373996 w 2050873" name="connsiteX4"/>
              <a:gd fmla="*/ 10397 h 2416274" name="connsiteY4"/>
              <a:gd fmla="*/ 389113 w 2050873" name="connsiteX5"/>
              <a:gd fmla="*/ 0 h 241627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16274" w="2050873">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9" name="任意多边形 48"/>
          <p:cNvSpPr/>
          <p:nvPr/>
        </p:nvSpPr>
        <p:spPr>
          <a:xfrm>
            <a:off x="2344510" y="6762288"/>
            <a:ext cx="200534" cy="145793"/>
          </a:xfrm>
          <a:custGeom>
            <a:gdLst>
              <a:gd fmla="*/ 100267 w 200534" name="connsiteX0"/>
              <a:gd fmla="*/ 0 h 145793" name="connsiteY0"/>
              <a:gd fmla="*/ 200534 w 200534" name="connsiteX1"/>
              <a:gd fmla="*/ 145793 h 145793" name="connsiteY1"/>
              <a:gd fmla="*/ 0 w 200534" name="connsiteX2"/>
              <a:gd fmla="*/ 145793 h 145793" name="connsiteY2"/>
              <a:gd fmla="*/ 100267 w 200534" name="connsiteX3"/>
              <a:gd fmla="*/ 0 h 145793" name="connsiteY3"/>
            </a:gdLst>
            <a:cxnLst>
              <a:cxn ang="0">
                <a:pos x="connsiteX0" y="connsiteY0"/>
              </a:cxn>
              <a:cxn ang="0">
                <a:pos x="connsiteX1" y="connsiteY1"/>
              </a:cxn>
              <a:cxn ang="0">
                <a:pos x="connsiteX2" y="connsiteY2"/>
              </a:cxn>
              <a:cxn ang="0">
                <a:pos x="connsiteX3" y="connsiteY3"/>
              </a:cxn>
            </a:cxnLst>
            <a:rect b="b" l="l" r="r" t="t"/>
            <a:pathLst>
              <a:path h="145793" w="200534">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2" name="任意多边形 61"/>
          <p:cNvSpPr/>
          <p:nvPr/>
        </p:nvSpPr>
        <p:spPr>
          <a:xfrm>
            <a:off x="-35280" y="4818139"/>
            <a:ext cx="1017046" cy="2052322"/>
          </a:xfrm>
          <a:custGeom>
            <a:gdLst>
              <a:gd fmla="*/ 0 w 1017046" name="connsiteX0"/>
              <a:gd fmla="*/ 0 h 2052322" name="connsiteY0"/>
              <a:gd fmla="*/ 1017046 w 1017046" name="connsiteX1"/>
              <a:gd fmla="*/ 1478830 h 2052322" name="connsiteY1"/>
              <a:gd fmla="*/ 613325 w 1017046" name="connsiteX2"/>
              <a:gd fmla="*/ 2052322 h 2052322" name="connsiteY2"/>
              <a:gd fmla="*/ 0 w 1017046" name="connsiteX3"/>
              <a:gd fmla="*/ 1160520 h 2052322" name="connsiteY3"/>
              <a:gd fmla="*/ 0 w 1017046" name="connsiteX4"/>
              <a:gd fmla="*/ 0 h 20523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2321" w="1017045">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2" name="任意多边形 811"/>
          <p:cNvSpPr/>
          <p:nvPr/>
        </p:nvSpPr>
        <p:spPr>
          <a:xfrm flipV="1">
            <a:off x="4397479" y="5881804"/>
            <a:ext cx="1088729" cy="1014296"/>
          </a:xfrm>
          <a:custGeom>
            <a:gdLst>
              <a:gd fmla="*/ 391161 w 1088729" name="connsiteX0"/>
              <a:gd fmla="*/ 1014296 h 1014296" name="connsiteY0"/>
              <a:gd fmla="*/ 1088729 w 1088729" name="connsiteX1"/>
              <a:gd fmla="*/ 0 h 1014296" name="connsiteY1"/>
              <a:gd fmla="*/ 290598 w 1088729" name="connsiteX2"/>
              <a:gd fmla="*/ 0 h 1014296" name="connsiteY2"/>
              <a:gd fmla="*/ 0 w 1088729" name="connsiteX3"/>
              <a:gd fmla="*/ 422542 h 1014296" name="connsiteY3"/>
              <a:gd fmla="*/ 90309 w 1088729" name="connsiteX4"/>
              <a:gd fmla="*/ 563643 h 1014296" name="connsiteY4"/>
              <a:gd fmla="*/ 143955 w 1088729" name="connsiteX5"/>
              <a:gd fmla="*/ 641647 h 1014296" name="connsiteY5"/>
              <a:gd fmla="*/ 141371 w 1088729" name="connsiteX6"/>
              <a:gd fmla="*/ 643424 h 1014296" name="connsiteY6"/>
              <a:gd fmla="*/ 368976 w 1088729" name="connsiteX7"/>
              <a:gd fmla="*/ 999038 h 1014296" name="connsiteY7"/>
              <a:gd fmla="*/ 391161 w 1088729" name="connsiteX8"/>
              <a:gd fmla="*/ 1014296 h 10142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14296" w="1088729">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8" name="任意多边形 637"/>
          <p:cNvSpPr/>
          <p:nvPr/>
        </p:nvSpPr>
        <p:spPr>
          <a:xfrm flipV="1">
            <a:off x="4008048" y="58818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1" name="任意多边形 660"/>
          <p:cNvSpPr/>
          <p:nvPr/>
        </p:nvSpPr>
        <p:spPr>
          <a:xfrm flipV="1">
            <a:off x="10822507" y="549545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6" name="任意多边形 665"/>
          <p:cNvSpPr/>
          <p:nvPr/>
        </p:nvSpPr>
        <p:spPr>
          <a:xfrm>
            <a:off x="9861917" y="5495459"/>
            <a:ext cx="1341240" cy="1384436"/>
          </a:xfrm>
          <a:custGeom>
            <a:gdLst>
              <a:gd fmla="*/ 952127 w 1341240" name="connsiteX0"/>
              <a:gd fmla="*/ 0 h 1384436" name="connsiteY0"/>
              <a:gd fmla="*/ 967244 w 1341240" name="connsiteX1"/>
              <a:gd fmla="*/ 10397 h 1384436" name="connsiteY1"/>
              <a:gd fmla="*/ 1341240 w 1341240" name="connsiteX2"/>
              <a:gd fmla="*/ 594733 h 1384436" name="connsiteY2"/>
              <a:gd fmla="*/ 798132 w 1341240" name="connsiteX3"/>
              <a:gd fmla="*/ 1384436 h 1384436" name="connsiteY3"/>
              <a:gd fmla="*/ 0 w 1341240" name="connsiteX4"/>
              <a:gd fmla="*/ 1384436 h 1384436" name="connsiteY4"/>
              <a:gd fmla="*/ 952127 w 1341240" name="connsiteX5"/>
              <a:gd fmla="*/ 0 h 138443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84436" w="1341240">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0" name="任意多边形 709"/>
          <p:cNvSpPr/>
          <p:nvPr/>
        </p:nvSpPr>
        <p:spPr>
          <a:xfrm>
            <a:off x="11211938" y="5495459"/>
            <a:ext cx="980063" cy="1384436"/>
          </a:xfrm>
          <a:custGeom>
            <a:gdLst>
              <a:gd fmla="*/ 391161 w 980063" name="connsiteX0"/>
              <a:gd fmla="*/ 0 h 1384436" name="connsiteY0"/>
              <a:gd fmla="*/ 980063 w 980063" name="connsiteX1"/>
              <a:gd fmla="*/ 856291 h 1384436" name="connsiteY1"/>
              <a:gd fmla="*/ 980063 w 980063" name="connsiteX2"/>
              <a:gd fmla="*/ 1384436 h 1384436" name="connsiteY2"/>
              <a:gd fmla="*/ 545157 w 980063" name="connsiteX3"/>
              <a:gd fmla="*/ 1384436 h 1384436" name="connsiteY3"/>
              <a:gd fmla="*/ 0 w 980063" name="connsiteX4"/>
              <a:gd fmla="*/ 591754 h 1384436" name="connsiteY4"/>
              <a:gd fmla="*/ 90309 w 980063" name="connsiteX5"/>
              <a:gd fmla="*/ 450653 h 1384436" name="connsiteY5"/>
              <a:gd fmla="*/ 143955 w 980063" name="connsiteX6"/>
              <a:gd fmla="*/ 372649 h 1384436" name="connsiteY6"/>
              <a:gd fmla="*/ 141371 w 980063" name="connsiteX7"/>
              <a:gd fmla="*/ 370872 h 1384436" name="connsiteY7"/>
              <a:gd fmla="*/ 368976 w 980063" name="connsiteX8"/>
              <a:gd fmla="*/ 15258 h 1384436" name="connsiteY8"/>
              <a:gd fmla="*/ 391161 w 980063" name="connsiteX9"/>
              <a:gd fmla="*/ 0 h 13844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84436" w="980063">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1" name="任意多边形 670"/>
          <p:cNvSpPr/>
          <p:nvPr/>
        </p:nvSpPr>
        <p:spPr>
          <a:xfrm flipV="1">
            <a:off x="9195717" y="550327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8221119" y="5503275"/>
            <a:ext cx="1355248" cy="1404805"/>
          </a:xfrm>
          <a:custGeom>
            <a:gdLst>
              <a:gd fmla="*/ 966135 w 1355248" name="connsiteX0"/>
              <a:gd fmla="*/ 0 h 1404805" name="connsiteY0"/>
              <a:gd fmla="*/ 981252 w 1355248" name="connsiteX1"/>
              <a:gd fmla="*/ 10397 h 1404805" name="connsiteY1"/>
              <a:gd fmla="*/ 1355248 w 1355248" name="connsiteX2"/>
              <a:gd fmla="*/ 594733 h 1404805" name="connsiteY2"/>
              <a:gd fmla="*/ 798132 w 1355248" name="connsiteX3"/>
              <a:gd fmla="*/ 1404805 h 1404805" name="connsiteY3"/>
              <a:gd fmla="*/ 0 w 1355248" name="connsiteX4"/>
              <a:gd fmla="*/ 1404805 h 1404805" name="connsiteY4"/>
              <a:gd fmla="*/ 966135 w 1355248" name="connsiteX5"/>
              <a:gd fmla="*/ 0 h 14048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04805" w="1355248">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 name="任意多边形 80"/>
          <p:cNvSpPr/>
          <p:nvPr/>
        </p:nvSpPr>
        <p:spPr>
          <a:xfrm>
            <a:off x="9585148" y="5503275"/>
            <a:ext cx="1352191" cy="1397381"/>
          </a:xfrm>
          <a:custGeom>
            <a:gdLst>
              <a:gd fmla="*/ 391161 w 1352191" name="connsiteX0"/>
              <a:gd fmla="*/ 0 h 1397381" name="connsiteY0"/>
              <a:gd fmla="*/ 1352191 w 1352191" name="connsiteX1"/>
              <a:gd fmla="*/ 1397381 h 1397381" name="connsiteY1"/>
              <a:gd fmla="*/ 554059 w 1352191" name="connsiteX2"/>
              <a:gd fmla="*/ 1397381 h 1397381" name="connsiteY2"/>
              <a:gd fmla="*/ 0 w 1352191" name="connsiteX3"/>
              <a:gd fmla="*/ 591754 h 1397381" name="connsiteY3"/>
              <a:gd fmla="*/ 90309 w 1352191" name="connsiteX4"/>
              <a:gd fmla="*/ 450653 h 1397381" name="connsiteY4"/>
              <a:gd fmla="*/ 143955 w 1352191" name="connsiteX5"/>
              <a:gd fmla="*/ 372649 h 1397381" name="connsiteY5"/>
              <a:gd fmla="*/ 141371 w 1352191" name="connsiteX6"/>
              <a:gd fmla="*/ 370872 h 1397381" name="connsiteY6"/>
              <a:gd fmla="*/ 368976 w 1352191" name="connsiteX7"/>
              <a:gd fmla="*/ 15258 h 1397381" name="connsiteY7"/>
              <a:gd fmla="*/ 391161 w 1352191" name="connsiteX8"/>
              <a:gd fmla="*/ 0 h 13973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381" w="135219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89" name="任意多边形 788"/>
          <p:cNvSpPr/>
          <p:nvPr/>
        </p:nvSpPr>
        <p:spPr>
          <a:xfrm flipV="1">
            <a:off x="3302696" y="5881804"/>
            <a:ext cx="1086681" cy="1014296"/>
          </a:xfrm>
          <a:custGeom>
            <a:gdLst>
              <a:gd fmla="*/ 697568 w 1086681" name="connsiteX0"/>
              <a:gd fmla="*/ 1014296 h 1014296" name="connsiteY0"/>
              <a:gd fmla="*/ 712685 w 1086681" name="connsiteX1"/>
              <a:gd fmla="*/ 1003899 h 1014296" name="connsiteY1"/>
              <a:gd fmla="*/ 1086681 w 1086681" name="connsiteX2"/>
              <a:gd fmla="*/ 419563 h 1014296" name="connsiteY2"/>
              <a:gd fmla="*/ 798132 w 1086681" name="connsiteX3"/>
              <a:gd fmla="*/ 0 h 1014296" name="connsiteY3"/>
              <a:gd fmla="*/ 0 w 1086681" name="connsiteX4"/>
              <a:gd fmla="*/ 0 h 1014296" name="connsiteY4"/>
              <a:gd fmla="*/ 697568 w 1086681" name="connsiteX5"/>
              <a:gd fmla="*/ 1014296 h 10142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4296" w="1086681">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7" name="任意多边形 686"/>
          <p:cNvSpPr/>
          <p:nvPr/>
        </p:nvSpPr>
        <p:spPr>
          <a:xfrm>
            <a:off x="8185355" y="0"/>
            <a:ext cx="2771399" cy="3463952"/>
          </a:xfrm>
          <a:custGeom>
            <a:gdLst>
              <a:gd fmla="*/ 0 w 2771399" name="connsiteX0"/>
              <a:gd fmla="*/ 0 h 3463952" name="connsiteY0"/>
              <a:gd fmla="*/ 798131 w 2771399" name="connsiteX1"/>
              <a:gd fmla="*/ 0 h 3463952" name="connsiteY1"/>
              <a:gd fmla="*/ 2771399 w 2771399" name="connsiteX2"/>
              <a:gd fmla="*/ 2869219 h 3463952" name="connsiteY2"/>
              <a:gd fmla="*/ 2397403 w 2771399" name="connsiteX3"/>
              <a:gd fmla="*/ 3453555 h 3463952" name="connsiteY3"/>
              <a:gd fmla="*/ 2382286 w 2771399" name="connsiteX4"/>
              <a:gd fmla="*/ 3463952 h 3463952" name="connsiteY4"/>
              <a:gd fmla="*/ 0 w 2771399" name="connsiteX5"/>
              <a:gd fmla="*/ 0 h 346395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63952" w="2771399">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5" name="任意多边形 824"/>
          <p:cNvSpPr/>
          <p:nvPr/>
        </p:nvSpPr>
        <p:spPr>
          <a:xfrm flipH="1" flipV="1">
            <a:off x="6913017" y="1590208"/>
            <a:ext cx="4043737" cy="5305892"/>
          </a:xfrm>
          <a:custGeom>
            <a:gdLst>
              <a:gd fmla="*/ 389113 w 4043737" name="connsiteX0"/>
              <a:gd fmla="*/ 5305892 h 5305892" name="connsiteY0"/>
              <a:gd fmla="*/ 373996 w 4043737" name="connsiteX1"/>
              <a:gd fmla="*/ 5295495 h 5305892" name="connsiteY1"/>
              <a:gd fmla="*/ 0 w 4043737" name="connsiteX2"/>
              <a:gd fmla="*/ 4711159 h 5305892" name="connsiteY2"/>
              <a:gd fmla="*/ 2281471 w 4043737" name="connsiteX3"/>
              <a:gd fmla="*/ 1393799 h 5305892" name="connsiteY3"/>
              <a:gd fmla="*/ 2285250 w 4043737" name="connsiteX4"/>
              <a:gd fmla="*/ 1396398 h 5305892" name="connsiteY4"/>
              <a:gd fmla="*/ 3245605 w 4043737" name="connsiteX5"/>
              <a:gd fmla="*/ 0 h 5305892" name="connsiteY5"/>
              <a:gd fmla="*/ 4043737 w 4043737" name="connsiteX6"/>
              <a:gd fmla="*/ 0 h 5305892" name="connsiteY6"/>
              <a:gd fmla="*/ 1810872 w 4043737" name="connsiteX7"/>
              <a:gd fmla="*/ 3246685 h 5305892" name="connsiteY7"/>
              <a:gd fmla="*/ 1807092 w 4043737" name="connsiteX8"/>
              <a:gd fmla="*/ 3244086 h 5305892" name="connsiteY8"/>
              <a:gd fmla="*/ 389113 w 4043737" name="connsiteX9"/>
              <a:gd fmla="*/ 5305892 h 5305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05892" w="4043736">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8" name="任意多边形 817"/>
          <p:cNvSpPr/>
          <p:nvPr/>
        </p:nvSpPr>
        <p:spPr>
          <a:xfrm flipV="1">
            <a:off x="7083520" y="5123204"/>
            <a:ext cx="1610447" cy="1772896"/>
          </a:xfrm>
          <a:custGeom>
            <a:gdLst>
              <a:gd fmla="*/ 391161 w 1610447" name="connsiteX0"/>
              <a:gd fmla="*/ 1772896 h 1772896" name="connsiteY0"/>
              <a:gd fmla="*/ 1610447 w 1610447" name="connsiteX1"/>
              <a:gd fmla="*/ 0 h 1772896" name="connsiteY1"/>
              <a:gd fmla="*/ 812315 w 1610447" name="connsiteX2"/>
              <a:gd fmla="*/ 0 h 1772896" name="connsiteY2"/>
              <a:gd fmla="*/ 0 w 1610447" name="connsiteX3"/>
              <a:gd fmla="*/ 1181142 h 1772896" name="connsiteY3"/>
              <a:gd fmla="*/ 90309 w 1610447" name="connsiteX4"/>
              <a:gd fmla="*/ 1322243 h 1772896" name="connsiteY4"/>
              <a:gd fmla="*/ 143955 w 1610447" name="connsiteX5"/>
              <a:gd fmla="*/ 1400247 h 1772896" name="connsiteY5"/>
              <a:gd fmla="*/ 141371 w 1610447" name="connsiteX6"/>
              <a:gd fmla="*/ 1402024 h 1772896" name="connsiteY6"/>
              <a:gd fmla="*/ 368976 w 1610447" name="connsiteX7"/>
              <a:gd fmla="*/ 1757638 h 1772896" name="connsiteY7"/>
              <a:gd fmla="*/ 391161 w 1610447" name="connsiteX8"/>
              <a:gd fmla="*/ 1772896 h 17728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2896" w="1610447">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flipH="1" flipV="1">
            <a:off x="1562519" y="5459183"/>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flipH="1" flipV="1">
            <a:off x="4012411" y="4491805"/>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flipV="1">
            <a:off x="6694090" y="51232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796570" y="78771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370687" y="294028"/>
            <a:ext cx="1020626" cy="518160"/>
          </a:xfrm>
          <a:prstGeom prst="rect">
            <a:avLst/>
          </a:prstGeom>
          <a:noFill/>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1</a:t>
            </a:r>
          </a:p>
        </p:txBody>
      </p:sp>
      <p:sp>
        <p:nvSpPr>
          <p:cNvPr id="45" name="矩形 44"/>
          <p:cNvSpPr/>
          <p:nvPr/>
        </p:nvSpPr>
        <p:spPr>
          <a:xfrm>
            <a:off x="1826288" y="344811"/>
            <a:ext cx="792480" cy="457200"/>
          </a:xfrm>
          <a:prstGeom prst="rect">
            <a:avLst/>
          </a:prstGeom>
        </p:spPr>
        <p:txBody>
          <a:bodyPr wrap="none">
            <a:spAutoFit/>
          </a:bodyPr>
          <a:lstStyle/>
          <a:p>
            <a:r>
              <a:rPr altLang="zh-CN" b="1" lang="zh-CN" sz="2400">
                <a:solidFill>
                  <a:srgbClr val="346182"/>
                </a:solidFill>
                <a:latin charset="-122" panose="020b0503020204020204" pitchFamily="34" typeface="微软雅黑"/>
                <a:ea charset="-122" panose="020b0503020204020204" pitchFamily="34" typeface="微软雅黑"/>
                <a:cs charset="0" panose="02020603050405020304" pitchFamily="18" typeface="Times New Roman"/>
              </a:rPr>
              <a:t>摘要</a:t>
            </a:r>
          </a:p>
        </p:txBody>
      </p:sp>
      <p:grpSp>
        <p:nvGrpSpPr>
          <p:cNvPr id="2" name="组合 1"/>
          <p:cNvGrpSpPr/>
          <p:nvPr/>
        </p:nvGrpSpPr>
        <p:grpSpPr>
          <a:xfrm>
            <a:off x="1285643" y="1772435"/>
            <a:ext cx="7135479" cy="3572664"/>
            <a:chOff x="1285643" y="1772435"/>
            <a:chExt cx="7135479" cy="3572664"/>
          </a:xfrm>
        </p:grpSpPr>
        <p:sp>
          <p:nvSpPr>
            <p:cNvPr id="54" name="矩形 53"/>
            <p:cNvSpPr/>
            <p:nvPr/>
          </p:nvSpPr>
          <p:spPr>
            <a:xfrm>
              <a:off x="1285644" y="2104682"/>
              <a:ext cx="7135478" cy="3240417"/>
            </a:xfrm>
            <a:prstGeom prst="rect">
              <a:avLst/>
            </a:prstGeom>
            <a:noFill/>
            <a:ln w="12700">
              <a:solidFill>
                <a:srgbClr val="34618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1285643" y="1772435"/>
              <a:ext cx="4389016" cy="338554"/>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TextBox 2063"/>
          <p:cNvSpPr txBox="1"/>
          <p:nvPr/>
        </p:nvSpPr>
        <p:spPr>
          <a:xfrm>
            <a:off x="1356950" y="1763208"/>
            <a:ext cx="4725744" cy="335280"/>
          </a:xfrm>
          <a:prstGeom prst="rect">
            <a:avLst/>
          </a:prstGeom>
          <a:noFill/>
        </p:spPr>
        <p:txBody>
          <a:bodyPr anchor="ctr" rtlCol="0" wrap="square">
            <a:spAutoFit/>
          </a:bodyPr>
          <a:lstStyle/>
          <a:p>
            <a:r>
              <a:rPr altLang="en-US" b="1" lang="zh-CN" smtClean="0" sz="1600">
                <a:solidFill>
                  <a:schemeClr val="bg1"/>
                </a:solidFill>
                <a:latin charset="-122" panose="020b0503020204020204" pitchFamily="34" typeface="微软雅黑"/>
                <a:ea charset="-122" panose="020b0503020204020204" pitchFamily="34" typeface="微软雅黑"/>
              </a:rPr>
              <a:t>关键词：文本框；文本框；文本框；文本框</a:t>
            </a:r>
          </a:p>
        </p:txBody>
      </p:sp>
      <p:sp>
        <p:nvSpPr>
          <p:cNvPr id="5" name="矩形 4"/>
          <p:cNvSpPr/>
          <p:nvPr/>
        </p:nvSpPr>
        <p:spPr>
          <a:xfrm>
            <a:off x="1484971" y="2524562"/>
            <a:ext cx="6736824" cy="5212080"/>
          </a:xfrm>
          <a:prstGeom prst="rect">
            <a:avLst/>
          </a:prstGeom>
        </p:spPr>
        <p:txBody>
          <a:bodyPr wrap="square">
            <a:spAutoFit/>
          </a:bodyPr>
          <a:lstStyle/>
          <a:p>
            <a:pPr algn="just">
              <a:lnSpc>
                <a:spcPct val="150000"/>
              </a:lnSpc>
            </a:pPr>
            <a:r>
              <a:rPr altLang="en-US" b="1" lang="zh-CN" smtClean="0" sz="2800">
                <a:solidFill>
                  <a:srgbClr val="ED6E64"/>
                </a:solidFill>
                <a:latin charset="-122" panose="020b0503020204020204" pitchFamily="34" typeface="微软雅黑"/>
                <a:ea charset="-122" panose="020b0503020204020204" pitchFamily="34" typeface="微软雅黑"/>
                <a:cs charset="0" panose="02020603050405020304" pitchFamily="18" typeface="Times New Roman"/>
              </a:rPr>
              <a:t>摘要又称概要、内容提要。摘要是以提供文献内容梗概为目的，不加评论和补充解释，简明、确切地记述文献重要内容的短文。其基本要素包括研究目的、方法、结果和结论。具体地讲就是研究工作的主要对象和范围，采用的手段和方法，得出的结果和重要的结论，有时也包括具有情报价值的其它重要的信息</a:t>
            </a:r>
          </a:p>
        </p:txBody>
      </p:sp>
    </p:spTree>
    <p:extLst>
      <p:ext uri="{BB962C8B-B14F-4D97-AF65-F5344CB8AC3E}">
        <p14:creationId val="380780055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57"/>
                                        </p:tgtEl>
                                        <p:attrNameLst>
                                          <p:attrName>style.visibility</p:attrName>
                                        </p:attrNameLst>
                                      </p:cBhvr>
                                      <p:to>
                                        <p:strVal val="visible"/>
                                      </p:to>
                                    </p:set>
                                    <p:anim calcmode="lin" valueType="num">
                                      <p:cBhvr additive="base">
                                        <p:cTn dur="500" fill="hold" id="11"/>
                                        <p:tgtEl>
                                          <p:spTgt spid="57"/>
                                        </p:tgtEl>
                                        <p:attrNameLst>
                                          <p:attrName>ppt_x</p:attrName>
                                        </p:attrNameLst>
                                      </p:cBhvr>
                                      <p:tavLst>
                                        <p:tav tm="0">
                                          <p:val>
                                            <p:strVal val="#ppt_x"/>
                                          </p:val>
                                        </p:tav>
                                        <p:tav tm="100000">
                                          <p:val>
                                            <p:strVal val="#ppt_x"/>
                                          </p:val>
                                        </p:tav>
                                      </p:tavLst>
                                    </p:anim>
                                    <p:anim calcmode="lin" valueType="num">
                                      <p:cBhvr additive="base">
                                        <p:cTn dur="500" fill="hold" id="12"/>
                                        <p:tgtEl>
                                          <p:spTgt spid="5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4">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任意多边形 69"/>
          <p:cNvSpPr/>
          <p:nvPr/>
        </p:nvSpPr>
        <p:spPr>
          <a:xfrm>
            <a:off x="561878" y="5459183"/>
            <a:ext cx="1379382" cy="1436917"/>
          </a:xfrm>
          <a:custGeom>
            <a:gdLst>
              <a:gd fmla="*/ 988221 w 1379382" name="connsiteX0"/>
              <a:gd fmla="*/ 0 h 1436917" name="connsiteY0"/>
              <a:gd fmla="*/ 1010406 w 1379382" name="connsiteX1"/>
              <a:gd fmla="*/ 15258 h 1436917" name="connsiteY1"/>
              <a:gd fmla="*/ 1238011 w 1379382" name="connsiteX2"/>
              <a:gd fmla="*/ 370872 h 1436917" name="connsiteY2"/>
              <a:gd fmla="*/ 1235427 w 1379382" name="connsiteX3"/>
              <a:gd fmla="*/ 372649 h 1436917" name="connsiteY3"/>
              <a:gd fmla="*/ 1289073 w 1379382" name="connsiteX4"/>
              <a:gd fmla="*/ 450653 h 1436917" name="connsiteY4"/>
              <a:gd fmla="*/ 1379382 w 1379382" name="connsiteX5"/>
              <a:gd fmla="*/ 591754 h 1436917" name="connsiteY5"/>
              <a:gd fmla="*/ 798132 w 1379382" name="connsiteX6"/>
              <a:gd fmla="*/ 1436917 h 1436917" name="connsiteY6"/>
              <a:gd fmla="*/ 0 w 1379382" name="connsiteX7"/>
              <a:gd fmla="*/ 1436917 h 1436917" name="connsiteY7"/>
              <a:gd fmla="*/ 988221 w 1379382" name="connsiteX8"/>
              <a:gd fmla="*/ 0 h 143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36917" w="1379382">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9" name="任意多边形 68"/>
          <p:cNvSpPr/>
          <p:nvPr/>
        </p:nvSpPr>
        <p:spPr>
          <a:xfrm>
            <a:off x="1950042" y="5459184"/>
            <a:ext cx="1377333" cy="1436916"/>
          </a:xfrm>
          <a:custGeom>
            <a:gdLst>
              <a:gd fmla="*/ 389113 w 1377333" name="connsiteX0"/>
              <a:gd fmla="*/ 0 h 1436916" name="connsiteY0"/>
              <a:gd fmla="*/ 1377333 w 1377333" name="connsiteX1"/>
              <a:gd fmla="*/ 1436916 h 1436916" name="connsiteY1"/>
              <a:gd fmla="*/ 579200 w 1377333" name="connsiteX2"/>
              <a:gd fmla="*/ 1436916 h 1436916" name="connsiteY2"/>
              <a:gd fmla="*/ 0 w 1377333" name="connsiteX3"/>
              <a:gd fmla="*/ 594733 h 1436916" name="connsiteY3"/>
              <a:gd fmla="*/ 373996 w 1377333" name="connsiteX4"/>
              <a:gd fmla="*/ 10397 h 1436916" name="connsiteY4"/>
              <a:gd fmla="*/ 389113 w 1377333" name="connsiteX5"/>
              <a:gd fmla="*/ 0 h 14369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6916" w="1377333">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9" name="任意多边形 818"/>
          <p:cNvSpPr/>
          <p:nvPr/>
        </p:nvSpPr>
        <p:spPr>
          <a:xfrm flipV="1">
            <a:off x="5466342" y="5123204"/>
            <a:ext cx="1608398" cy="1772896"/>
          </a:xfrm>
          <a:custGeom>
            <a:gdLst>
              <a:gd fmla="*/ 1219285 w 1608398" name="connsiteX0"/>
              <a:gd fmla="*/ 1772896 h 1772896" name="connsiteY0"/>
              <a:gd fmla="*/ 1234402 w 1608398" name="connsiteX1"/>
              <a:gd fmla="*/ 1762499 h 1772896" name="connsiteY1"/>
              <a:gd fmla="*/ 1608398 w 1608398" name="connsiteX2"/>
              <a:gd fmla="*/ 1178163 h 1772896" name="connsiteY2"/>
              <a:gd fmla="*/ 798132 w 1608398" name="connsiteX3"/>
              <a:gd fmla="*/ 0 h 1772896" name="connsiteY3"/>
              <a:gd fmla="*/ 0 w 1608398" name="connsiteX4"/>
              <a:gd fmla="*/ 0 h 1772896" name="connsiteY4"/>
              <a:gd fmla="*/ 1219285 w 1608398" name="connsiteX5"/>
              <a:gd fmla="*/ 1772896 h 1772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72896" w="1608398">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任意多边形 519"/>
          <p:cNvSpPr/>
          <p:nvPr/>
        </p:nvSpPr>
        <p:spPr>
          <a:xfrm>
            <a:off x="10576104" y="286921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6" name="任意多边形 685"/>
          <p:cNvSpPr/>
          <p:nvPr/>
        </p:nvSpPr>
        <p:spPr>
          <a:xfrm>
            <a:off x="9482391" y="0"/>
            <a:ext cx="1474363" cy="1578002"/>
          </a:xfrm>
          <a:custGeom>
            <a:gdLst>
              <a:gd fmla="*/ 0 w 1474363" name="connsiteX0"/>
              <a:gd fmla="*/ 0 h 1578002" name="connsiteY0"/>
              <a:gd fmla="*/ 798133 w 1474363" name="connsiteX1"/>
              <a:gd fmla="*/ 0 h 1578002" name="connsiteY1"/>
              <a:gd fmla="*/ 1474363 w 1474363" name="connsiteX2"/>
              <a:gd fmla="*/ 983269 h 1578002" name="connsiteY2"/>
              <a:gd fmla="*/ 1100367 w 1474363" name="connsiteX3"/>
              <a:gd fmla="*/ 1567605 h 1578002" name="connsiteY3"/>
              <a:gd fmla="*/ 1085250 w 1474363" name="connsiteX4"/>
              <a:gd fmla="*/ 1578002 h 1578002" name="connsiteY4"/>
              <a:gd fmla="*/ 0 w 1474363" name="connsiteX5"/>
              <a:gd fmla="*/ 0 h 15780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78002" w="1474363">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p:nvPr/>
        </p:nvSpPr>
        <p:spPr>
          <a:xfrm>
            <a:off x="10965534" y="0"/>
            <a:ext cx="1238362" cy="1578002"/>
          </a:xfrm>
          <a:custGeom>
            <a:gdLst>
              <a:gd fmla="*/ 678279 w 1238362" name="connsiteX0"/>
              <a:gd fmla="*/ 0 h 1578002" name="connsiteY0"/>
              <a:gd fmla="*/ 1238362 w 1238362" name="connsiteX1"/>
              <a:gd fmla="*/ 0 h 1578002" name="connsiteY1"/>
              <a:gd fmla="*/ 1238362 w 1238362" name="connsiteX2"/>
              <a:gd fmla="*/ 346134 h 1578002" name="connsiteY2"/>
              <a:gd fmla="*/ 391161 w 1238362" name="connsiteX3"/>
              <a:gd fmla="*/ 1578002 h 1578002" name="connsiteY3"/>
              <a:gd fmla="*/ 368976 w 1238362" name="connsiteX4"/>
              <a:gd fmla="*/ 1562744 h 1578002" name="connsiteY4"/>
              <a:gd fmla="*/ 141371 w 1238362" name="connsiteX5"/>
              <a:gd fmla="*/ 1207130 h 1578002" name="connsiteY5"/>
              <a:gd fmla="*/ 143955 w 1238362" name="connsiteX6"/>
              <a:gd fmla="*/ 1205353 h 1578002" name="connsiteY6"/>
              <a:gd fmla="*/ 90309 w 1238362" name="connsiteX7"/>
              <a:gd fmla="*/ 1127349 h 1578002" name="connsiteY7"/>
              <a:gd fmla="*/ 0 w 1238362" name="connsiteX8"/>
              <a:gd fmla="*/ 986248 h 1578002" name="connsiteY8"/>
              <a:gd fmla="*/ 678279 w 1238362" name="connsiteX9"/>
              <a:gd fmla="*/ 0 h 15780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8002" w="123836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4" name="任意多边形 703"/>
          <p:cNvSpPr/>
          <p:nvPr/>
        </p:nvSpPr>
        <p:spPr>
          <a:xfrm>
            <a:off x="11202884" y="1946822"/>
            <a:ext cx="798132" cy="1160519"/>
          </a:xfrm>
          <a:custGeom>
            <a:gdLst>
              <a:gd fmla="*/ 399066 w 798132" name="connsiteX0"/>
              <a:gd fmla="*/ 0 h 1160519" name="connsiteY0"/>
              <a:gd fmla="*/ 798132 w 798132" name="connsiteX1"/>
              <a:gd fmla="*/ 580260 h 1160519" name="connsiteY1"/>
              <a:gd fmla="*/ 399066 w 798132" name="connsiteX2"/>
              <a:gd fmla="*/ 1160519 h 1160519" name="connsiteY2"/>
              <a:gd fmla="*/ 0 w 798132" name="connsiteX3"/>
              <a:gd fmla="*/ 580260 h 1160519" name="connsiteY3"/>
              <a:gd fmla="*/ 399066 w 798132" name="connsiteX4"/>
              <a:gd fmla="*/ 0 h 11605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60519" w="798132">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1601950" y="1071565"/>
            <a:ext cx="601946" cy="1455517"/>
          </a:xfrm>
          <a:custGeom>
            <a:gdLst>
              <a:gd fmla="*/ 601946 w 601946" name="connsiteX0"/>
              <a:gd fmla="*/ 0 h 1455517" name="connsiteY0"/>
              <a:gd fmla="*/ 601946 w 601946" name="connsiteX1"/>
              <a:gd fmla="*/ 1160520 h 1455517" name="connsiteY1"/>
              <a:gd fmla="*/ 399066 w 601946" name="connsiteX2"/>
              <a:gd fmla="*/ 1455517 h 1455517" name="connsiteY2"/>
              <a:gd fmla="*/ 0 w 601946" name="connsiteX3"/>
              <a:gd fmla="*/ 875257 h 1455517" name="connsiteY3"/>
              <a:gd fmla="*/ 601946 w 601946" name="connsiteX4"/>
              <a:gd fmla="*/ 0 h 1455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7" w="601946">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0" name="任意多边形 699"/>
          <p:cNvSpPr/>
          <p:nvPr/>
        </p:nvSpPr>
        <p:spPr>
          <a:xfrm>
            <a:off x="10965534" y="1590209"/>
            <a:ext cx="636416" cy="936872"/>
          </a:xfrm>
          <a:custGeom>
            <a:gdLst>
              <a:gd fmla="*/ 391161 w 636416" name="connsiteX0"/>
              <a:gd fmla="*/ 0 h 936872" name="connsiteY0"/>
              <a:gd fmla="*/ 636416 w 636416" name="connsiteX1"/>
              <a:gd fmla="*/ 356612 h 936872" name="connsiteY1"/>
              <a:gd fmla="*/ 237350 w 636416" name="connsiteX2"/>
              <a:gd fmla="*/ 936872 h 936872" name="connsiteY2"/>
              <a:gd fmla="*/ 0 w 636416" name="connsiteX3"/>
              <a:gd fmla="*/ 591754 h 936872" name="connsiteY3"/>
              <a:gd fmla="*/ 90309 w 636416" name="connsiteX4"/>
              <a:gd fmla="*/ 450653 h 936872" name="connsiteY4"/>
              <a:gd fmla="*/ 143955 w 636416" name="connsiteX5"/>
              <a:gd fmla="*/ 372649 h 936872" name="connsiteY5"/>
              <a:gd fmla="*/ 141371 w 636416" name="connsiteX6"/>
              <a:gd fmla="*/ 370872 h 936872" name="connsiteY6"/>
              <a:gd fmla="*/ 368976 w 636416" name="connsiteX7"/>
              <a:gd fmla="*/ 15258 h 936872" name="connsiteY7"/>
              <a:gd fmla="*/ 391161 w 636416" name="connsiteX8"/>
              <a:gd fmla="*/ 0 h 936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2" w="636416">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9" name="任意多边形 698"/>
          <p:cNvSpPr/>
          <p:nvPr/>
        </p:nvSpPr>
        <p:spPr>
          <a:xfrm>
            <a:off x="10965534" y="2527082"/>
            <a:ext cx="636416" cy="936871"/>
          </a:xfrm>
          <a:custGeom>
            <a:gdLst>
              <a:gd fmla="*/ 237350 w 636416" name="connsiteX0"/>
              <a:gd fmla="*/ 0 h 936871" name="connsiteY0"/>
              <a:gd fmla="*/ 636416 w 636416" name="connsiteX1"/>
              <a:gd fmla="*/ 580259 h 936871" name="connsiteY1"/>
              <a:gd fmla="*/ 391161 w 636416" name="connsiteX2"/>
              <a:gd fmla="*/ 936871 h 936871" name="connsiteY2"/>
              <a:gd fmla="*/ 368976 w 636416" name="connsiteX3"/>
              <a:gd fmla="*/ 921613 h 936871" name="connsiteY3"/>
              <a:gd fmla="*/ 141371 w 636416" name="connsiteX4"/>
              <a:gd fmla="*/ 565999 h 936871" name="connsiteY4"/>
              <a:gd fmla="*/ 143955 w 636416" name="connsiteX5"/>
              <a:gd fmla="*/ 564222 h 936871" name="connsiteY5"/>
              <a:gd fmla="*/ 90309 w 636416" name="connsiteX6"/>
              <a:gd fmla="*/ 486218 h 936871" name="connsiteY6"/>
              <a:gd fmla="*/ 0 w 636416" name="connsiteX7"/>
              <a:gd fmla="*/ 345117 h 936871" name="connsiteY7"/>
              <a:gd fmla="*/ 237350 w 636416" name="connsiteX8"/>
              <a:gd fmla="*/ 0 h 93687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0" w="636416">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11601950" y="2527081"/>
            <a:ext cx="601946" cy="1455516"/>
          </a:xfrm>
          <a:custGeom>
            <a:gdLst>
              <a:gd fmla="*/ 399066 w 601946" name="connsiteX0"/>
              <a:gd fmla="*/ 0 h 1455516" name="connsiteY0"/>
              <a:gd fmla="*/ 601946 w 601946" name="connsiteX1"/>
              <a:gd fmla="*/ 294997 h 1455516" name="connsiteY1"/>
              <a:gd fmla="*/ 601946 w 601946" name="connsiteX2"/>
              <a:gd fmla="*/ 1455516 h 1455516" name="connsiteY2"/>
              <a:gd fmla="*/ 0 w 601946" name="connsiteX3"/>
              <a:gd fmla="*/ 580259 h 1455516" name="connsiteY3"/>
              <a:gd fmla="*/ 399066 w 601946" name="connsiteX4"/>
              <a:gd fmla="*/ 0 h 14555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6" w="60194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3" name="任意多边形 522"/>
          <p:cNvSpPr/>
          <p:nvPr/>
        </p:nvSpPr>
        <p:spPr>
          <a:xfrm>
            <a:off x="10576104" y="98326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任意多边形 528"/>
          <p:cNvSpPr/>
          <p:nvPr/>
        </p:nvSpPr>
        <p:spPr>
          <a:xfrm flipV="1">
            <a:off x="10576104" y="159020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50"/>
          <p:cNvSpPr/>
          <p:nvPr/>
        </p:nvSpPr>
        <p:spPr>
          <a:xfrm>
            <a:off x="2444778" y="4491806"/>
            <a:ext cx="1946374" cy="2416275"/>
          </a:xfrm>
          <a:custGeom>
            <a:gdLst>
              <a:gd fmla="*/ 1555213 w 1946374" name="connsiteX0"/>
              <a:gd fmla="*/ 0 h 2416275" name="connsiteY0"/>
              <a:gd fmla="*/ 1577398 w 1946374" name="connsiteX1"/>
              <a:gd fmla="*/ 15258 h 2416275" name="connsiteY1"/>
              <a:gd fmla="*/ 1805003 w 1946374" name="connsiteX2"/>
              <a:gd fmla="*/ 370872 h 2416275" name="connsiteY2"/>
              <a:gd fmla="*/ 1802419 w 1946374" name="connsiteX3"/>
              <a:gd fmla="*/ 372649 h 2416275" name="connsiteY3"/>
              <a:gd fmla="*/ 1856065 w 1946374" name="connsiteX4"/>
              <a:gd fmla="*/ 450653 h 2416275" name="connsiteY4"/>
              <a:gd fmla="*/ 1946374 w 1946374" name="connsiteX5"/>
              <a:gd fmla="*/ 591754 h 2416275" name="connsiteY5"/>
              <a:gd fmla="*/ 691584 w 1946374" name="connsiteX6"/>
              <a:gd fmla="*/ 2416275 h 2416275" name="connsiteY6"/>
              <a:gd fmla="*/ 106548 w 1946374" name="connsiteX7"/>
              <a:gd fmla="*/ 2416275 h 2416275" name="connsiteY7"/>
              <a:gd fmla="*/ 0 w 1946374" name="connsiteX8"/>
              <a:gd fmla="*/ 2261349 h 2416275" name="connsiteY8"/>
              <a:gd fmla="*/ 1555213 w 1946374" name="connsiteX9"/>
              <a:gd fmla="*/ 0 h 24162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16275" w="1946374">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0" name="任意多边形 49"/>
          <p:cNvSpPr/>
          <p:nvPr/>
        </p:nvSpPr>
        <p:spPr>
          <a:xfrm>
            <a:off x="4399934" y="4491806"/>
            <a:ext cx="2050873" cy="2416274"/>
          </a:xfrm>
          <a:custGeom>
            <a:gdLst>
              <a:gd fmla="*/ 389113 w 2050873" name="connsiteX0"/>
              <a:gd fmla="*/ 0 h 2416274" name="connsiteY0"/>
              <a:gd fmla="*/ 2050873 w 2050873" name="connsiteX1"/>
              <a:gd fmla="*/ 2416274 h 2416274" name="connsiteY1"/>
              <a:gd fmla="*/ 1252741 w 2050873" name="connsiteX2"/>
              <a:gd fmla="*/ 2416274 h 2416274" name="connsiteY2"/>
              <a:gd fmla="*/ 0 w 2050873" name="connsiteX3"/>
              <a:gd fmla="*/ 594733 h 2416274" name="connsiteY3"/>
              <a:gd fmla="*/ 373996 w 2050873" name="connsiteX4"/>
              <a:gd fmla="*/ 10397 h 2416274" name="connsiteY4"/>
              <a:gd fmla="*/ 389113 w 2050873" name="connsiteX5"/>
              <a:gd fmla="*/ 0 h 241627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16274" w="2050873">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9" name="任意多边形 48"/>
          <p:cNvSpPr/>
          <p:nvPr/>
        </p:nvSpPr>
        <p:spPr>
          <a:xfrm>
            <a:off x="2344510" y="6762288"/>
            <a:ext cx="200534" cy="145793"/>
          </a:xfrm>
          <a:custGeom>
            <a:gdLst>
              <a:gd fmla="*/ 100267 w 200534" name="connsiteX0"/>
              <a:gd fmla="*/ 0 h 145793" name="connsiteY0"/>
              <a:gd fmla="*/ 200534 w 200534" name="connsiteX1"/>
              <a:gd fmla="*/ 145793 h 145793" name="connsiteY1"/>
              <a:gd fmla="*/ 0 w 200534" name="connsiteX2"/>
              <a:gd fmla="*/ 145793 h 145793" name="connsiteY2"/>
              <a:gd fmla="*/ 100267 w 200534" name="connsiteX3"/>
              <a:gd fmla="*/ 0 h 145793" name="connsiteY3"/>
            </a:gdLst>
            <a:cxnLst>
              <a:cxn ang="0">
                <a:pos x="connsiteX0" y="connsiteY0"/>
              </a:cxn>
              <a:cxn ang="0">
                <a:pos x="connsiteX1" y="connsiteY1"/>
              </a:cxn>
              <a:cxn ang="0">
                <a:pos x="connsiteX2" y="connsiteY2"/>
              </a:cxn>
              <a:cxn ang="0">
                <a:pos x="connsiteX3" y="connsiteY3"/>
              </a:cxn>
            </a:cxnLst>
            <a:rect b="b" l="l" r="r" t="t"/>
            <a:pathLst>
              <a:path h="145793" w="200534">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2" name="任意多边形 61"/>
          <p:cNvSpPr/>
          <p:nvPr/>
        </p:nvSpPr>
        <p:spPr>
          <a:xfrm>
            <a:off x="-35280" y="4818139"/>
            <a:ext cx="1017046" cy="2052322"/>
          </a:xfrm>
          <a:custGeom>
            <a:gdLst>
              <a:gd fmla="*/ 0 w 1017046" name="connsiteX0"/>
              <a:gd fmla="*/ 0 h 2052322" name="connsiteY0"/>
              <a:gd fmla="*/ 1017046 w 1017046" name="connsiteX1"/>
              <a:gd fmla="*/ 1478830 h 2052322" name="connsiteY1"/>
              <a:gd fmla="*/ 613325 w 1017046" name="connsiteX2"/>
              <a:gd fmla="*/ 2052322 h 2052322" name="connsiteY2"/>
              <a:gd fmla="*/ 0 w 1017046" name="connsiteX3"/>
              <a:gd fmla="*/ 1160520 h 2052322" name="connsiteY3"/>
              <a:gd fmla="*/ 0 w 1017046" name="connsiteX4"/>
              <a:gd fmla="*/ 0 h 20523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2321" w="1017045">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2" name="任意多边形 811"/>
          <p:cNvSpPr/>
          <p:nvPr/>
        </p:nvSpPr>
        <p:spPr>
          <a:xfrm flipV="1">
            <a:off x="4397479" y="5881804"/>
            <a:ext cx="1088729" cy="1014296"/>
          </a:xfrm>
          <a:custGeom>
            <a:gdLst>
              <a:gd fmla="*/ 391161 w 1088729" name="connsiteX0"/>
              <a:gd fmla="*/ 1014296 h 1014296" name="connsiteY0"/>
              <a:gd fmla="*/ 1088729 w 1088729" name="connsiteX1"/>
              <a:gd fmla="*/ 0 h 1014296" name="connsiteY1"/>
              <a:gd fmla="*/ 290598 w 1088729" name="connsiteX2"/>
              <a:gd fmla="*/ 0 h 1014296" name="connsiteY2"/>
              <a:gd fmla="*/ 0 w 1088729" name="connsiteX3"/>
              <a:gd fmla="*/ 422542 h 1014296" name="connsiteY3"/>
              <a:gd fmla="*/ 90309 w 1088729" name="connsiteX4"/>
              <a:gd fmla="*/ 563643 h 1014296" name="connsiteY4"/>
              <a:gd fmla="*/ 143955 w 1088729" name="connsiteX5"/>
              <a:gd fmla="*/ 641647 h 1014296" name="connsiteY5"/>
              <a:gd fmla="*/ 141371 w 1088729" name="connsiteX6"/>
              <a:gd fmla="*/ 643424 h 1014296" name="connsiteY6"/>
              <a:gd fmla="*/ 368976 w 1088729" name="connsiteX7"/>
              <a:gd fmla="*/ 999038 h 1014296" name="connsiteY7"/>
              <a:gd fmla="*/ 391161 w 1088729" name="connsiteX8"/>
              <a:gd fmla="*/ 1014296 h 10142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14296" w="1088729">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8" name="任意多边形 637"/>
          <p:cNvSpPr/>
          <p:nvPr/>
        </p:nvSpPr>
        <p:spPr>
          <a:xfrm flipV="1">
            <a:off x="4008048" y="58818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1" name="任意多边形 660"/>
          <p:cNvSpPr/>
          <p:nvPr/>
        </p:nvSpPr>
        <p:spPr>
          <a:xfrm flipV="1">
            <a:off x="10822507" y="549545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6" name="任意多边形 665"/>
          <p:cNvSpPr/>
          <p:nvPr/>
        </p:nvSpPr>
        <p:spPr>
          <a:xfrm>
            <a:off x="9861917" y="5495459"/>
            <a:ext cx="1341240" cy="1384436"/>
          </a:xfrm>
          <a:custGeom>
            <a:gdLst>
              <a:gd fmla="*/ 952127 w 1341240" name="connsiteX0"/>
              <a:gd fmla="*/ 0 h 1384436" name="connsiteY0"/>
              <a:gd fmla="*/ 967244 w 1341240" name="connsiteX1"/>
              <a:gd fmla="*/ 10397 h 1384436" name="connsiteY1"/>
              <a:gd fmla="*/ 1341240 w 1341240" name="connsiteX2"/>
              <a:gd fmla="*/ 594733 h 1384436" name="connsiteY2"/>
              <a:gd fmla="*/ 798132 w 1341240" name="connsiteX3"/>
              <a:gd fmla="*/ 1384436 h 1384436" name="connsiteY3"/>
              <a:gd fmla="*/ 0 w 1341240" name="connsiteX4"/>
              <a:gd fmla="*/ 1384436 h 1384436" name="connsiteY4"/>
              <a:gd fmla="*/ 952127 w 1341240" name="connsiteX5"/>
              <a:gd fmla="*/ 0 h 138443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84436" w="1341240">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0" name="任意多边形 709"/>
          <p:cNvSpPr/>
          <p:nvPr/>
        </p:nvSpPr>
        <p:spPr>
          <a:xfrm>
            <a:off x="11211938" y="5495459"/>
            <a:ext cx="980063" cy="1384436"/>
          </a:xfrm>
          <a:custGeom>
            <a:gdLst>
              <a:gd fmla="*/ 391161 w 980063" name="connsiteX0"/>
              <a:gd fmla="*/ 0 h 1384436" name="connsiteY0"/>
              <a:gd fmla="*/ 980063 w 980063" name="connsiteX1"/>
              <a:gd fmla="*/ 856291 h 1384436" name="connsiteY1"/>
              <a:gd fmla="*/ 980063 w 980063" name="connsiteX2"/>
              <a:gd fmla="*/ 1384436 h 1384436" name="connsiteY2"/>
              <a:gd fmla="*/ 545157 w 980063" name="connsiteX3"/>
              <a:gd fmla="*/ 1384436 h 1384436" name="connsiteY3"/>
              <a:gd fmla="*/ 0 w 980063" name="connsiteX4"/>
              <a:gd fmla="*/ 591754 h 1384436" name="connsiteY4"/>
              <a:gd fmla="*/ 90309 w 980063" name="connsiteX5"/>
              <a:gd fmla="*/ 450653 h 1384436" name="connsiteY5"/>
              <a:gd fmla="*/ 143955 w 980063" name="connsiteX6"/>
              <a:gd fmla="*/ 372649 h 1384436" name="connsiteY6"/>
              <a:gd fmla="*/ 141371 w 980063" name="connsiteX7"/>
              <a:gd fmla="*/ 370872 h 1384436" name="connsiteY7"/>
              <a:gd fmla="*/ 368976 w 980063" name="connsiteX8"/>
              <a:gd fmla="*/ 15258 h 1384436" name="connsiteY8"/>
              <a:gd fmla="*/ 391161 w 980063" name="connsiteX9"/>
              <a:gd fmla="*/ 0 h 13844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84436" w="980063">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1" name="任意多边形 670"/>
          <p:cNvSpPr/>
          <p:nvPr/>
        </p:nvSpPr>
        <p:spPr>
          <a:xfrm flipV="1">
            <a:off x="9195717" y="550327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8221119" y="5503275"/>
            <a:ext cx="1355248" cy="1404805"/>
          </a:xfrm>
          <a:custGeom>
            <a:gdLst>
              <a:gd fmla="*/ 966135 w 1355248" name="connsiteX0"/>
              <a:gd fmla="*/ 0 h 1404805" name="connsiteY0"/>
              <a:gd fmla="*/ 981252 w 1355248" name="connsiteX1"/>
              <a:gd fmla="*/ 10397 h 1404805" name="connsiteY1"/>
              <a:gd fmla="*/ 1355248 w 1355248" name="connsiteX2"/>
              <a:gd fmla="*/ 594733 h 1404805" name="connsiteY2"/>
              <a:gd fmla="*/ 798132 w 1355248" name="connsiteX3"/>
              <a:gd fmla="*/ 1404805 h 1404805" name="connsiteY3"/>
              <a:gd fmla="*/ 0 w 1355248" name="connsiteX4"/>
              <a:gd fmla="*/ 1404805 h 1404805" name="connsiteY4"/>
              <a:gd fmla="*/ 966135 w 1355248" name="connsiteX5"/>
              <a:gd fmla="*/ 0 h 14048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04805" w="1355248">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 name="任意多边形 80"/>
          <p:cNvSpPr/>
          <p:nvPr/>
        </p:nvSpPr>
        <p:spPr>
          <a:xfrm>
            <a:off x="9585148" y="5503275"/>
            <a:ext cx="1352191" cy="1397381"/>
          </a:xfrm>
          <a:custGeom>
            <a:gdLst>
              <a:gd fmla="*/ 391161 w 1352191" name="connsiteX0"/>
              <a:gd fmla="*/ 0 h 1397381" name="connsiteY0"/>
              <a:gd fmla="*/ 1352191 w 1352191" name="connsiteX1"/>
              <a:gd fmla="*/ 1397381 h 1397381" name="connsiteY1"/>
              <a:gd fmla="*/ 554059 w 1352191" name="connsiteX2"/>
              <a:gd fmla="*/ 1397381 h 1397381" name="connsiteY2"/>
              <a:gd fmla="*/ 0 w 1352191" name="connsiteX3"/>
              <a:gd fmla="*/ 591754 h 1397381" name="connsiteY3"/>
              <a:gd fmla="*/ 90309 w 1352191" name="connsiteX4"/>
              <a:gd fmla="*/ 450653 h 1397381" name="connsiteY4"/>
              <a:gd fmla="*/ 143955 w 1352191" name="connsiteX5"/>
              <a:gd fmla="*/ 372649 h 1397381" name="connsiteY5"/>
              <a:gd fmla="*/ 141371 w 1352191" name="connsiteX6"/>
              <a:gd fmla="*/ 370872 h 1397381" name="connsiteY6"/>
              <a:gd fmla="*/ 368976 w 1352191" name="connsiteX7"/>
              <a:gd fmla="*/ 15258 h 1397381" name="connsiteY7"/>
              <a:gd fmla="*/ 391161 w 1352191" name="connsiteX8"/>
              <a:gd fmla="*/ 0 h 13973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381" w="135219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89" name="任意多边形 788"/>
          <p:cNvSpPr/>
          <p:nvPr/>
        </p:nvSpPr>
        <p:spPr>
          <a:xfrm flipV="1">
            <a:off x="3302696" y="5881804"/>
            <a:ext cx="1086681" cy="1014296"/>
          </a:xfrm>
          <a:custGeom>
            <a:gdLst>
              <a:gd fmla="*/ 697568 w 1086681" name="connsiteX0"/>
              <a:gd fmla="*/ 1014296 h 1014296" name="connsiteY0"/>
              <a:gd fmla="*/ 712685 w 1086681" name="connsiteX1"/>
              <a:gd fmla="*/ 1003899 h 1014296" name="connsiteY1"/>
              <a:gd fmla="*/ 1086681 w 1086681" name="connsiteX2"/>
              <a:gd fmla="*/ 419563 h 1014296" name="connsiteY2"/>
              <a:gd fmla="*/ 798132 w 1086681" name="connsiteX3"/>
              <a:gd fmla="*/ 0 h 1014296" name="connsiteY3"/>
              <a:gd fmla="*/ 0 w 1086681" name="connsiteX4"/>
              <a:gd fmla="*/ 0 h 1014296" name="connsiteY4"/>
              <a:gd fmla="*/ 697568 w 1086681" name="connsiteX5"/>
              <a:gd fmla="*/ 1014296 h 10142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4296" w="1086681">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7" name="任意多边形 686"/>
          <p:cNvSpPr/>
          <p:nvPr/>
        </p:nvSpPr>
        <p:spPr>
          <a:xfrm>
            <a:off x="8185355" y="0"/>
            <a:ext cx="2771399" cy="3463952"/>
          </a:xfrm>
          <a:custGeom>
            <a:gdLst>
              <a:gd fmla="*/ 0 w 2771399" name="connsiteX0"/>
              <a:gd fmla="*/ 0 h 3463952" name="connsiteY0"/>
              <a:gd fmla="*/ 798131 w 2771399" name="connsiteX1"/>
              <a:gd fmla="*/ 0 h 3463952" name="connsiteY1"/>
              <a:gd fmla="*/ 2771399 w 2771399" name="connsiteX2"/>
              <a:gd fmla="*/ 2869219 h 3463952" name="connsiteY2"/>
              <a:gd fmla="*/ 2397403 w 2771399" name="connsiteX3"/>
              <a:gd fmla="*/ 3453555 h 3463952" name="connsiteY3"/>
              <a:gd fmla="*/ 2382286 w 2771399" name="connsiteX4"/>
              <a:gd fmla="*/ 3463952 h 3463952" name="connsiteY4"/>
              <a:gd fmla="*/ 0 w 2771399" name="connsiteX5"/>
              <a:gd fmla="*/ 0 h 346395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63952" w="2771399">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5" name="任意多边形 824"/>
          <p:cNvSpPr/>
          <p:nvPr/>
        </p:nvSpPr>
        <p:spPr>
          <a:xfrm flipH="1" flipV="1">
            <a:off x="6913017" y="1590208"/>
            <a:ext cx="4043737" cy="5305892"/>
          </a:xfrm>
          <a:custGeom>
            <a:gdLst>
              <a:gd fmla="*/ 389113 w 4043737" name="connsiteX0"/>
              <a:gd fmla="*/ 5305892 h 5305892" name="connsiteY0"/>
              <a:gd fmla="*/ 373996 w 4043737" name="connsiteX1"/>
              <a:gd fmla="*/ 5295495 h 5305892" name="connsiteY1"/>
              <a:gd fmla="*/ 0 w 4043737" name="connsiteX2"/>
              <a:gd fmla="*/ 4711159 h 5305892" name="connsiteY2"/>
              <a:gd fmla="*/ 2281471 w 4043737" name="connsiteX3"/>
              <a:gd fmla="*/ 1393799 h 5305892" name="connsiteY3"/>
              <a:gd fmla="*/ 2285250 w 4043737" name="connsiteX4"/>
              <a:gd fmla="*/ 1396398 h 5305892" name="connsiteY4"/>
              <a:gd fmla="*/ 3245605 w 4043737" name="connsiteX5"/>
              <a:gd fmla="*/ 0 h 5305892" name="connsiteY5"/>
              <a:gd fmla="*/ 4043737 w 4043737" name="connsiteX6"/>
              <a:gd fmla="*/ 0 h 5305892" name="connsiteY6"/>
              <a:gd fmla="*/ 1810872 w 4043737" name="connsiteX7"/>
              <a:gd fmla="*/ 3246685 h 5305892" name="connsiteY7"/>
              <a:gd fmla="*/ 1807092 w 4043737" name="connsiteX8"/>
              <a:gd fmla="*/ 3244086 h 5305892" name="connsiteY8"/>
              <a:gd fmla="*/ 389113 w 4043737" name="connsiteX9"/>
              <a:gd fmla="*/ 5305892 h 5305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05892" w="4043736">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8" name="任意多边形 817"/>
          <p:cNvSpPr/>
          <p:nvPr/>
        </p:nvSpPr>
        <p:spPr>
          <a:xfrm flipV="1">
            <a:off x="7083520" y="5123204"/>
            <a:ext cx="1610447" cy="1772896"/>
          </a:xfrm>
          <a:custGeom>
            <a:gdLst>
              <a:gd fmla="*/ 391161 w 1610447" name="connsiteX0"/>
              <a:gd fmla="*/ 1772896 h 1772896" name="connsiteY0"/>
              <a:gd fmla="*/ 1610447 w 1610447" name="connsiteX1"/>
              <a:gd fmla="*/ 0 h 1772896" name="connsiteY1"/>
              <a:gd fmla="*/ 812315 w 1610447" name="connsiteX2"/>
              <a:gd fmla="*/ 0 h 1772896" name="connsiteY2"/>
              <a:gd fmla="*/ 0 w 1610447" name="connsiteX3"/>
              <a:gd fmla="*/ 1181142 h 1772896" name="connsiteY3"/>
              <a:gd fmla="*/ 90309 w 1610447" name="connsiteX4"/>
              <a:gd fmla="*/ 1322243 h 1772896" name="connsiteY4"/>
              <a:gd fmla="*/ 143955 w 1610447" name="connsiteX5"/>
              <a:gd fmla="*/ 1400247 h 1772896" name="connsiteY5"/>
              <a:gd fmla="*/ 141371 w 1610447" name="connsiteX6"/>
              <a:gd fmla="*/ 1402024 h 1772896" name="connsiteY6"/>
              <a:gd fmla="*/ 368976 w 1610447" name="connsiteX7"/>
              <a:gd fmla="*/ 1757638 h 1772896" name="connsiteY7"/>
              <a:gd fmla="*/ 391161 w 1610447" name="connsiteX8"/>
              <a:gd fmla="*/ 1772896 h 17728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2896" w="1610447">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flipH="1" flipV="1">
            <a:off x="1562519" y="5459183"/>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flipH="1" flipV="1">
            <a:off x="4008048" y="4473911"/>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flipV="1">
            <a:off x="6694090" y="51232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370687" y="294028"/>
            <a:ext cx="1020626" cy="518160"/>
          </a:xfrm>
          <a:prstGeom prst="rect">
            <a:avLst/>
          </a:prstGeom>
          <a:noFill/>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2</a:t>
            </a:r>
          </a:p>
        </p:txBody>
      </p:sp>
      <p:sp>
        <p:nvSpPr>
          <p:cNvPr id="45" name="矩形 44"/>
          <p:cNvSpPr/>
          <p:nvPr/>
        </p:nvSpPr>
        <p:spPr>
          <a:xfrm>
            <a:off x="1826288" y="344811"/>
            <a:ext cx="2316480" cy="457200"/>
          </a:xfrm>
          <a:prstGeom prst="rect">
            <a:avLst/>
          </a:prstGeom>
        </p:spPr>
        <p:txBody>
          <a:bodyPr wrap="none">
            <a:spAutoFit/>
          </a:bodyPr>
          <a:lstStyle/>
          <a:p>
            <a:r>
              <a:rPr altLang="en-US" b="1" lang="zh-CN" smtClean="0" sz="2400">
                <a:solidFill>
                  <a:srgbClr val="346182"/>
                </a:solidFill>
                <a:latin charset="-122" panose="020b0503020204020204" pitchFamily="34" typeface="微软雅黑"/>
                <a:ea charset="-122" panose="020b0503020204020204" pitchFamily="34" typeface="微软雅黑"/>
                <a:cs charset="0" panose="02020603050405020304" pitchFamily="18" typeface="Times New Roman"/>
              </a:rPr>
              <a:t>此处插入文本框</a:t>
            </a:r>
          </a:p>
        </p:txBody>
      </p:sp>
      <p:sp>
        <p:nvSpPr>
          <p:cNvPr id="57" name="任意多边形 56"/>
          <p:cNvSpPr/>
          <p:nvPr/>
        </p:nvSpPr>
        <p:spPr>
          <a:xfrm>
            <a:off x="3624163" y="2073081"/>
            <a:ext cx="2336641" cy="1601848"/>
          </a:xfrm>
          <a:custGeom>
            <a:gdLst>
              <a:gd fmla="*/ 492296 w 2336641" name="connsiteX0"/>
              <a:gd fmla="*/ 0 h 1601848" name="connsiteY0"/>
              <a:gd fmla="*/ 1657485 w 2336641" name="connsiteX1"/>
              <a:gd fmla="*/ 0 h 1601848" name="connsiteY1"/>
              <a:gd fmla="*/ 1844345 w 2336641" name="connsiteX2"/>
              <a:gd fmla="*/ 0 h 1601848" name="connsiteY2"/>
              <a:gd fmla="*/ 2336641 w 2336641" name="connsiteX3"/>
              <a:gd fmla="*/ 0 h 1601848" name="connsiteY3"/>
              <a:gd fmla="*/ 2336641 w 2336641" name="connsiteX4"/>
              <a:gd fmla="*/ 340586 h 1601848" name="connsiteY4"/>
              <a:gd fmla="*/ 2336641 w 2336641" name="connsiteX5"/>
              <a:gd fmla="*/ 413428 h 1601848" name="connsiteY5"/>
              <a:gd fmla="*/ 2336641 w 2336641" name="connsiteX6"/>
              <a:gd fmla="*/ 492296 h 1601848" name="connsiteY6"/>
              <a:gd fmla="*/ 2336641 w 2336641" name="connsiteX7"/>
              <a:gd fmla="*/ 557721 h 1601848" name="connsiteY7"/>
              <a:gd fmla="*/ 2336641 w 2336641" name="connsiteX8"/>
              <a:gd fmla="*/ 1109552 h 1601848" name="connsiteY8"/>
              <a:gd fmla="*/ 1844345 w 2336641" name="connsiteX9"/>
              <a:gd fmla="*/ 1601848 h 1601848" name="connsiteY9"/>
              <a:gd fmla="*/ 679157 w 2336641" name="connsiteX10"/>
              <a:gd fmla="*/ 1601848 h 1601848" name="connsiteY10"/>
              <a:gd fmla="*/ 492296 w 2336641" name="connsiteX11"/>
              <a:gd fmla="*/ 1601848 h 1601848" name="connsiteY11"/>
              <a:gd fmla="*/ 0 w 2336641" name="connsiteX12"/>
              <a:gd fmla="*/ 1601848 h 1601848" name="connsiteY12"/>
              <a:gd fmla="*/ 0 w 2336641" name="connsiteX13"/>
              <a:gd fmla="*/ 1312171 h 1601848" name="connsiteY13"/>
              <a:gd fmla="*/ 0 w 2336641" name="connsiteX14"/>
              <a:gd fmla="*/ 1188420 h 1601848" name="connsiteY14"/>
              <a:gd fmla="*/ 0 w 2336641" name="connsiteX15"/>
              <a:gd fmla="*/ 1109552 h 1601848" name="connsiteY15"/>
              <a:gd fmla="*/ 0 w 2336641" name="connsiteX16"/>
              <a:gd fmla="*/ 1045713 h 1601848" name="connsiteY16"/>
              <a:gd fmla="*/ 0 w 2336641" name="connsiteX17"/>
              <a:gd fmla="*/ 492296 h 1601848" name="connsiteY17"/>
              <a:gd fmla="*/ 492296 w 2336641" name="connsiteX18"/>
              <a:gd fmla="*/ 0 h 160184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601848" w="2336641">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8685588" y="1922149"/>
            <a:ext cx="3403312" cy="1379512"/>
            <a:chOff x="8685588" y="2083513"/>
            <a:chExt cx="3403312" cy="1379512"/>
          </a:xfrm>
        </p:grpSpPr>
        <p:sp>
          <p:nvSpPr>
            <p:cNvPr id="59" name="文本框 58"/>
            <p:cNvSpPr txBox="1"/>
            <p:nvPr/>
          </p:nvSpPr>
          <p:spPr>
            <a:xfrm>
              <a:off x="8685586" y="2650495"/>
              <a:ext cx="3403312" cy="804672"/>
            </a:xfrm>
            <a:prstGeom prst="rect">
              <a:avLst/>
            </a:prstGeom>
            <a:noFill/>
          </p:spPr>
          <p:txBody>
            <a:bodyPr rtlCol="0" wrap="square">
              <a:spAutoFit/>
            </a:bodyPr>
            <a:lstStyle/>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sp>
          <p:nvSpPr>
            <p:cNvPr id="60" name="文本框 59"/>
            <p:cNvSpPr txBox="1"/>
            <p:nvPr/>
          </p:nvSpPr>
          <p:spPr>
            <a:xfrm>
              <a:off x="8704635" y="2083513"/>
              <a:ext cx="1217867" cy="566928"/>
            </a:xfrm>
            <a:prstGeom prst="rect">
              <a:avLst/>
            </a:prstGeom>
            <a:noFill/>
          </p:spPr>
          <p:txBody>
            <a:bodyPr rtlCol="0" wrap="square">
              <a:spAutoFit/>
            </a:bodyPr>
            <a:lstStyle/>
            <a:p>
              <a:pPr>
                <a:lnSpc>
                  <a:spcPct val="130000"/>
                </a:lnSpc>
              </a:pPr>
              <a:r>
                <a:rPr altLang="en-US" lang="zh-CN" smtClean="0" sz="2400">
                  <a:solidFill>
                    <a:srgbClr val="ED6F65"/>
                  </a:solidFill>
                  <a:latin charset="-122" panose="020b0503020204020204" pitchFamily="34" typeface="微软雅黑"/>
                  <a:ea charset="-122" panose="020b0503020204020204" pitchFamily="34" typeface="微软雅黑"/>
                </a:rPr>
                <a:t>标题</a:t>
              </a:r>
            </a:p>
          </p:txBody>
        </p:sp>
      </p:grpSp>
      <p:grpSp>
        <p:nvGrpSpPr>
          <p:cNvPr id="61" name="组合 60"/>
          <p:cNvGrpSpPr/>
          <p:nvPr/>
        </p:nvGrpSpPr>
        <p:grpSpPr>
          <a:xfrm>
            <a:off x="8716746" y="4175200"/>
            <a:ext cx="3403312" cy="1379512"/>
            <a:chOff x="8716746" y="4336564"/>
            <a:chExt cx="3403312" cy="1379512"/>
          </a:xfrm>
        </p:grpSpPr>
        <p:sp>
          <p:nvSpPr>
            <p:cNvPr id="63" name="文本框 62"/>
            <p:cNvSpPr txBox="1"/>
            <p:nvPr/>
          </p:nvSpPr>
          <p:spPr>
            <a:xfrm>
              <a:off x="8716746" y="4903546"/>
              <a:ext cx="3403312" cy="804672"/>
            </a:xfrm>
            <a:prstGeom prst="rect">
              <a:avLst/>
            </a:prstGeom>
            <a:noFill/>
          </p:spPr>
          <p:txBody>
            <a:bodyPr rtlCol="0" wrap="square">
              <a:spAutoFit/>
            </a:bodyPr>
            <a:lstStyle/>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sp>
          <p:nvSpPr>
            <p:cNvPr id="64" name="文本框 63"/>
            <p:cNvSpPr txBox="1"/>
            <p:nvPr/>
          </p:nvSpPr>
          <p:spPr>
            <a:xfrm>
              <a:off x="8735795" y="4336564"/>
              <a:ext cx="1217867" cy="566928"/>
            </a:xfrm>
            <a:prstGeom prst="rect">
              <a:avLst/>
            </a:prstGeom>
            <a:noFill/>
          </p:spPr>
          <p:txBody>
            <a:bodyPr rtlCol="0" wrap="square">
              <a:spAutoFit/>
            </a:bodyPr>
            <a:lstStyle/>
            <a:p>
              <a:pPr>
                <a:lnSpc>
                  <a:spcPct val="130000"/>
                </a:lnSpc>
              </a:pPr>
              <a:r>
                <a:rPr altLang="en-US" lang="zh-CN" smtClean="0" sz="2400">
                  <a:solidFill>
                    <a:srgbClr val="508799"/>
                  </a:solidFill>
                  <a:latin charset="-122" panose="020b0503020204020204" pitchFamily="34" typeface="微软雅黑"/>
                  <a:ea charset="-122" panose="020b0503020204020204" pitchFamily="34" typeface="微软雅黑"/>
                </a:rPr>
                <a:t>标题</a:t>
              </a:r>
            </a:p>
          </p:txBody>
        </p:sp>
      </p:grpSp>
      <p:grpSp>
        <p:nvGrpSpPr>
          <p:cNvPr id="65" name="组合 64"/>
          <p:cNvGrpSpPr/>
          <p:nvPr/>
        </p:nvGrpSpPr>
        <p:grpSpPr>
          <a:xfrm>
            <a:off x="78181" y="1924670"/>
            <a:ext cx="3403312" cy="1327353"/>
            <a:chOff x="78181" y="2086034"/>
            <a:chExt cx="3403312" cy="1327353"/>
          </a:xfrm>
        </p:grpSpPr>
        <p:sp>
          <p:nvSpPr>
            <p:cNvPr id="66" name="文本框 65"/>
            <p:cNvSpPr txBox="1"/>
            <p:nvPr/>
          </p:nvSpPr>
          <p:spPr>
            <a:xfrm>
              <a:off x="78181" y="2635930"/>
              <a:ext cx="3403312" cy="804672"/>
            </a:xfrm>
            <a:prstGeom prst="rect">
              <a:avLst/>
            </a:prstGeom>
            <a:noFill/>
          </p:spPr>
          <p:txBody>
            <a:bodyPr rtlCol="0" wrap="square">
              <a:spAutoFit/>
            </a:bodyPr>
            <a:lstStyle/>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sp>
          <p:nvSpPr>
            <p:cNvPr id="67" name="文本框 66"/>
            <p:cNvSpPr txBox="1"/>
            <p:nvPr/>
          </p:nvSpPr>
          <p:spPr>
            <a:xfrm>
              <a:off x="2263626" y="2086034"/>
              <a:ext cx="1217867" cy="566928"/>
            </a:xfrm>
            <a:prstGeom prst="rect">
              <a:avLst/>
            </a:prstGeom>
            <a:noFill/>
          </p:spPr>
          <p:txBody>
            <a:bodyPr rtlCol="0" wrap="square">
              <a:spAutoFit/>
            </a:bodyPr>
            <a:lstStyle/>
            <a:p>
              <a:pPr algn="r">
                <a:lnSpc>
                  <a:spcPct val="130000"/>
                </a:lnSpc>
              </a:pPr>
              <a:r>
                <a:rPr altLang="en-US" lang="zh-CN" smtClean="0" sz="2400">
                  <a:solidFill>
                    <a:srgbClr val="E49B35"/>
                  </a:solidFill>
                  <a:latin charset="-122" panose="020b0503020204020204" pitchFamily="34" typeface="微软雅黑"/>
                  <a:ea charset="-122" panose="020b0503020204020204" pitchFamily="34" typeface="微软雅黑"/>
                </a:rPr>
                <a:t>标题</a:t>
              </a:r>
            </a:p>
          </p:txBody>
        </p:sp>
      </p:grpSp>
      <p:grpSp>
        <p:nvGrpSpPr>
          <p:cNvPr id="68" name="组合 67"/>
          <p:cNvGrpSpPr/>
          <p:nvPr/>
        </p:nvGrpSpPr>
        <p:grpSpPr>
          <a:xfrm>
            <a:off x="71942" y="4175200"/>
            <a:ext cx="3403312" cy="1327353"/>
            <a:chOff x="71942" y="4336564"/>
            <a:chExt cx="3403312" cy="1327353"/>
          </a:xfrm>
        </p:grpSpPr>
        <p:sp>
          <p:nvSpPr>
            <p:cNvPr id="71" name="文本框 70"/>
            <p:cNvSpPr txBox="1"/>
            <p:nvPr/>
          </p:nvSpPr>
          <p:spPr>
            <a:xfrm>
              <a:off x="71942" y="4886459"/>
              <a:ext cx="3403312" cy="804672"/>
            </a:xfrm>
            <a:prstGeom prst="rect">
              <a:avLst/>
            </a:prstGeom>
            <a:noFill/>
          </p:spPr>
          <p:txBody>
            <a:bodyPr rtlCol="0" wrap="square">
              <a:spAutoFit/>
            </a:bodyPr>
            <a:lstStyle/>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sp>
          <p:nvSpPr>
            <p:cNvPr id="72" name="文本框 71"/>
            <p:cNvSpPr txBox="1"/>
            <p:nvPr/>
          </p:nvSpPr>
          <p:spPr>
            <a:xfrm>
              <a:off x="2257387" y="4336565"/>
              <a:ext cx="1217867" cy="566928"/>
            </a:xfrm>
            <a:prstGeom prst="rect">
              <a:avLst/>
            </a:prstGeom>
            <a:noFill/>
          </p:spPr>
          <p:txBody>
            <a:bodyPr rtlCol="0" wrap="square">
              <a:spAutoFit/>
            </a:bodyPr>
            <a:lstStyle/>
            <a:p>
              <a:pPr algn="r">
                <a:lnSpc>
                  <a:spcPct val="130000"/>
                </a:lnSpc>
              </a:pPr>
              <a:r>
                <a:rPr altLang="en-US" lang="zh-CN" smtClean="0" sz="2400">
                  <a:solidFill>
                    <a:srgbClr val="89A67A"/>
                  </a:solidFill>
                  <a:latin charset="-122" panose="020b0503020204020204" pitchFamily="34" typeface="微软雅黑"/>
                  <a:ea charset="-122" panose="020b0503020204020204" pitchFamily="34" typeface="微软雅黑"/>
                </a:rPr>
                <a:t>标题</a:t>
              </a:r>
            </a:p>
          </p:txBody>
        </p:sp>
      </p:grpSp>
      <p:sp>
        <p:nvSpPr>
          <p:cNvPr id="73" name="任意多边形 72"/>
          <p:cNvSpPr/>
          <p:nvPr/>
        </p:nvSpPr>
        <p:spPr>
          <a:xfrm>
            <a:off x="3624163" y="3902064"/>
            <a:ext cx="2336641" cy="1601848"/>
          </a:xfrm>
          <a:custGeom>
            <a:gdLst>
              <a:gd fmla="*/ 0 w 2336641" name="connsiteX0"/>
              <a:gd fmla="*/ 0 h 1601848" name="connsiteY0"/>
              <a:gd fmla="*/ 492296 w 2336641" name="connsiteX1"/>
              <a:gd fmla="*/ 0 h 1601848" name="connsiteY1"/>
              <a:gd fmla="*/ 679156 w 2336641" name="connsiteX2"/>
              <a:gd fmla="*/ 0 h 1601848" name="connsiteY2"/>
              <a:gd fmla="*/ 1844345 w 2336641" name="connsiteX3"/>
              <a:gd fmla="*/ 0 h 1601848" name="connsiteY3"/>
              <a:gd fmla="*/ 2336641 w 2336641" name="connsiteX4"/>
              <a:gd fmla="*/ 492296 h 1601848" name="connsiteY4"/>
              <a:gd fmla="*/ 2336641 w 2336641" name="connsiteX5"/>
              <a:gd fmla="*/ 953072 h 1601848" name="connsiteY5"/>
              <a:gd fmla="*/ 2336641 w 2336641" name="connsiteX6"/>
              <a:gd fmla="*/ 1109552 h 1601848" name="connsiteY6"/>
              <a:gd fmla="*/ 2336641 w 2336641" name="connsiteX7"/>
              <a:gd fmla="*/ 1188420 h 1601848" name="connsiteY7"/>
              <a:gd fmla="*/ 2336641 w 2336641" name="connsiteX8"/>
              <a:gd fmla="*/ 1372172 h 1601848" name="connsiteY8"/>
              <a:gd fmla="*/ 2336641 w 2336641" name="connsiteX9"/>
              <a:gd fmla="*/ 1601848 h 1601848" name="connsiteY9"/>
              <a:gd fmla="*/ 1844345 w 2336641" name="connsiteX10"/>
              <a:gd fmla="*/ 1601848 h 1601848" name="connsiteY10"/>
              <a:gd fmla="*/ 1657484 w 2336641" name="connsiteX11"/>
              <a:gd fmla="*/ 1601848 h 1601848" name="connsiteY11"/>
              <a:gd fmla="*/ 492296 w 2336641" name="connsiteX12"/>
              <a:gd fmla="*/ 1601848 h 1601848" name="connsiteY12"/>
              <a:gd fmla="*/ 0 w 2336641" name="connsiteX13"/>
              <a:gd fmla="*/ 1109552 h 1601848" name="connsiteY13"/>
              <a:gd fmla="*/ 0 w 2336641" name="connsiteX14"/>
              <a:gd fmla="*/ 614097 h 1601848" name="connsiteY14"/>
              <a:gd fmla="*/ 0 w 2336641" name="connsiteX15"/>
              <a:gd fmla="*/ 492296 h 1601848" name="connsiteY15"/>
              <a:gd fmla="*/ 0 w 2336641" name="connsiteX16"/>
              <a:gd fmla="*/ 413428 h 1601848" name="connsiteY16"/>
              <a:gd fmla="*/ 0 w 2336641" name="connsiteX17"/>
              <a:gd fmla="*/ 347639 h 1601848"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601848" w="2336641">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6253595" y="2073082"/>
            <a:ext cx="2336641" cy="1601848"/>
          </a:xfrm>
          <a:custGeom>
            <a:gdLst>
              <a:gd fmla="*/ 0 w 2336641" name="connsiteX0"/>
              <a:gd fmla="*/ 0 h 1601848" name="connsiteY0"/>
              <a:gd fmla="*/ 492296 w 2336641" name="connsiteX1"/>
              <a:gd fmla="*/ 0 h 1601848" name="connsiteY1"/>
              <a:gd fmla="*/ 679156 w 2336641" name="connsiteX2"/>
              <a:gd fmla="*/ 0 h 1601848" name="connsiteY2"/>
              <a:gd fmla="*/ 1844345 w 2336641" name="connsiteX3"/>
              <a:gd fmla="*/ 0 h 1601848" name="connsiteY3"/>
              <a:gd fmla="*/ 2336641 w 2336641" name="connsiteX4"/>
              <a:gd fmla="*/ 492296 h 1601848" name="connsiteY4"/>
              <a:gd fmla="*/ 2336641 w 2336641" name="connsiteX5"/>
              <a:gd fmla="*/ 1004404 h 1601848" name="connsiteY5"/>
              <a:gd fmla="*/ 2336641 w 2336641" name="connsiteX6"/>
              <a:gd fmla="*/ 1109552 h 1601848" name="connsiteY6"/>
              <a:gd fmla="*/ 2336641 w 2336641" name="connsiteX7"/>
              <a:gd fmla="*/ 1188420 h 1601848" name="connsiteY7"/>
              <a:gd fmla="*/ 2336641 w 2336641" name="connsiteX8"/>
              <a:gd fmla="*/ 1423504 h 1601848" name="connsiteY8"/>
              <a:gd fmla="*/ 2336641 w 2336641" name="connsiteX9"/>
              <a:gd fmla="*/ 1601848 h 1601848" name="connsiteY9"/>
              <a:gd fmla="*/ 1844345 w 2336641" name="connsiteX10"/>
              <a:gd fmla="*/ 1601848 h 1601848" name="connsiteY10"/>
              <a:gd fmla="*/ 1657484 w 2336641" name="connsiteX11"/>
              <a:gd fmla="*/ 1601848 h 1601848" name="connsiteY11"/>
              <a:gd fmla="*/ 492296 w 2336641" name="connsiteX12"/>
              <a:gd fmla="*/ 1601848 h 1601848" name="connsiteY12"/>
              <a:gd fmla="*/ 0 w 2336641" name="connsiteX13"/>
              <a:gd fmla="*/ 1109552 h 1601848" name="connsiteY13"/>
              <a:gd fmla="*/ 0 w 2336641" name="connsiteX14"/>
              <a:gd fmla="*/ 588548 h 1601848" name="connsiteY14"/>
              <a:gd fmla="*/ 0 w 2336641" name="connsiteX15"/>
              <a:gd fmla="*/ 492296 h 1601848" name="connsiteY15"/>
              <a:gd fmla="*/ 0 w 2336641" name="connsiteX16"/>
              <a:gd fmla="*/ 413428 h 1601848" name="connsiteY16"/>
              <a:gd fmla="*/ 0 w 2336641" name="connsiteX17"/>
              <a:gd fmla="*/ 371414 h 1601848"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601848" w="2336641">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6253595" y="3857780"/>
            <a:ext cx="2336641" cy="1601848"/>
          </a:xfrm>
          <a:custGeom>
            <a:gdLst>
              <a:gd fmla="*/ 492296 w 2336641" name="connsiteX0"/>
              <a:gd fmla="*/ 0 h 1601848" name="connsiteY0"/>
              <a:gd fmla="*/ 1657484 w 2336641" name="connsiteX1"/>
              <a:gd fmla="*/ 0 h 1601848" name="connsiteY1"/>
              <a:gd fmla="*/ 1844345 w 2336641" name="connsiteX2"/>
              <a:gd fmla="*/ 0 h 1601848" name="connsiteY2"/>
              <a:gd fmla="*/ 2336641 w 2336641" name="connsiteX3"/>
              <a:gd fmla="*/ 0 h 1601848" name="connsiteY3"/>
              <a:gd fmla="*/ 2336641 w 2336641" name="connsiteX4"/>
              <a:gd fmla="*/ 297807 h 1601848" name="connsiteY4"/>
              <a:gd fmla="*/ 2336641 w 2336641" name="connsiteX5"/>
              <a:gd fmla="*/ 413429 h 1601848" name="connsiteY5"/>
              <a:gd fmla="*/ 2336641 w 2336641" name="connsiteX6"/>
              <a:gd fmla="*/ 492296 h 1601848" name="connsiteY6"/>
              <a:gd fmla="*/ 2336641 w 2336641" name="connsiteX7"/>
              <a:gd fmla="*/ 716907 h 1601848" name="connsiteY7"/>
              <a:gd fmla="*/ 2336641 w 2336641" name="connsiteX8"/>
              <a:gd fmla="*/ 1109552 h 1601848" name="connsiteY8"/>
              <a:gd fmla="*/ 1844345 w 2336641" name="connsiteX9"/>
              <a:gd fmla="*/ 1601848 h 1601848" name="connsiteY9"/>
              <a:gd fmla="*/ 679156 w 2336641" name="connsiteX10"/>
              <a:gd fmla="*/ 1601848 h 1601848" name="connsiteY10"/>
              <a:gd fmla="*/ 492296 w 2336641" name="connsiteX11"/>
              <a:gd fmla="*/ 1601848 h 1601848" name="connsiteY11"/>
              <a:gd fmla="*/ 0 w 2336641" name="connsiteX12"/>
              <a:gd fmla="*/ 1601848 h 1601848" name="connsiteY12"/>
              <a:gd fmla="*/ 0 w 2336641" name="connsiteX13"/>
              <a:gd fmla="*/ 1461527 h 1601848" name="connsiteY13"/>
              <a:gd fmla="*/ 0 w 2336641" name="connsiteX14"/>
              <a:gd fmla="*/ 1188420 h 1601848" name="connsiteY14"/>
              <a:gd fmla="*/ 0 w 2336641" name="connsiteX15"/>
              <a:gd fmla="*/ 1109552 h 1601848" name="connsiteY15"/>
              <a:gd fmla="*/ 0 w 2336641" name="connsiteX16"/>
              <a:gd fmla="*/ 1042427 h 1601848" name="connsiteY16"/>
              <a:gd fmla="*/ 0 w 2336641" name="connsiteX17"/>
              <a:gd fmla="*/ 492296 h 1601848" name="connsiteY17"/>
              <a:gd fmla="*/ 492296 w 2336641" name="connsiteX18"/>
              <a:gd fmla="*/ 0 h 160184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601848" w="2336641">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solidFill>
            <a:srgbClr val="5087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组合 76"/>
          <p:cNvGrpSpPr/>
          <p:nvPr/>
        </p:nvGrpSpPr>
        <p:grpSpPr>
          <a:xfrm>
            <a:off x="5135810" y="2817107"/>
            <a:ext cx="1942779" cy="1942779"/>
            <a:chOff x="5135810" y="2978471"/>
            <a:chExt cx="1942779" cy="1942779"/>
          </a:xfrm>
        </p:grpSpPr>
        <p:sp>
          <p:nvSpPr>
            <p:cNvPr id="78" name="椭圆 77"/>
            <p:cNvSpPr/>
            <p:nvPr/>
          </p:nvSpPr>
          <p:spPr>
            <a:xfrm>
              <a:off x="5135810" y="2978471"/>
              <a:ext cx="1942779" cy="1942779"/>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文本框 78"/>
            <p:cNvSpPr txBox="1"/>
            <p:nvPr/>
          </p:nvSpPr>
          <p:spPr>
            <a:xfrm>
              <a:off x="5530473" y="3688250"/>
              <a:ext cx="1153452" cy="518160"/>
            </a:xfrm>
            <a:prstGeom prst="rect">
              <a:avLst/>
            </a:prstGeom>
            <a:noFill/>
          </p:spPr>
          <p:txBody>
            <a:bodyPr rtlCol="0" wrap="square">
              <a:spAutoFit/>
            </a:bodyPr>
            <a:lstStyle/>
            <a:p>
              <a:pPr algn="ctr"/>
              <a:r>
                <a:rPr altLang="en-US" lang="zh-CN" sz="2800">
                  <a:solidFill>
                    <a:schemeClr val="tx1">
                      <a:lumMod val="75000"/>
                      <a:lumOff val="25000"/>
                    </a:schemeClr>
                  </a:solidFill>
                  <a:latin charset="-122" panose="020b0503020204020204" pitchFamily="34" typeface="微软雅黑"/>
                  <a:ea charset="-122" panose="020b0503020204020204" pitchFamily="34" typeface="微软雅黑"/>
                </a:rPr>
                <a:t>标题</a:t>
              </a:r>
            </a:p>
          </p:txBody>
        </p:sp>
      </p:grpSp>
      <p:grpSp>
        <p:nvGrpSpPr>
          <p:cNvPr id="93" name="组合 92"/>
          <p:cNvGrpSpPr/>
          <p:nvPr/>
        </p:nvGrpSpPr>
        <p:grpSpPr>
          <a:xfrm>
            <a:off x="4183550" y="4209361"/>
            <a:ext cx="1217867" cy="954509"/>
            <a:chOff x="4183550" y="4370725"/>
            <a:chExt cx="1217867" cy="954509"/>
          </a:xfrm>
        </p:grpSpPr>
        <p:grpSp>
          <p:nvGrpSpPr>
            <p:cNvPr id="95" name="组合 94"/>
            <p:cNvGrpSpPr/>
            <p:nvPr/>
          </p:nvGrpSpPr>
          <p:grpSpPr>
            <a:xfrm>
              <a:off x="4513083" y="4370725"/>
              <a:ext cx="558800" cy="387351"/>
              <a:chOff x="5808663" y="542925"/>
              <a:chExt cx="558800" cy="387351"/>
            </a:xfrm>
          </p:grpSpPr>
          <p:sp>
            <p:nvSpPr>
              <p:cNvPr id="97" name="Freeform 11034"/>
              <p:cNvSpPr>
                <a:spLocks noEditPoints="1"/>
              </p:cNvSpPr>
              <p:nvPr/>
            </p:nvSpPr>
            <p:spPr bwMode="auto">
              <a:xfrm>
                <a:off x="5865813" y="542925"/>
                <a:ext cx="442913" cy="315913"/>
              </a:xfrm>
              <a:custGeom>
                <a:gdLst>
                  <a:gd fmla="*/ 104 w 118" name="T0"/>
                  <a:gd fmla="*/ 0 h 84" name="T1"/>
                  <a:gd fmla="*/ 14 w 118" name="T2"/>
                  <a:gd fmla="*/ 0 h 84" name="T3"/>
                  <a:gd fmla="*/ 0 w 118" name="T4"/>
                  <a:gd fmla="*/ 16 h 84" name="T5"/>
                  <a:gd fmla="*/ 0 w 118" name="T6"/>
                  <a:gd fmla="*/ 68 h 84" name="T7"/>
                  <a:gd fmla="*/ 14 w 118" name="T8"/>
                  <a:gd fmla="*/ 84 h 84" name="T9"/>
                  <a:gd fmla="*/ 104 w 118" name="T10"/>
                  <a:gd fmla="*/ 84 h 84" name="T11"/>
                  <a:gd fmla="*/ 118 w 118" name="T12"/>
                  <a:gd fmla="*/ 68 h 84" name="T13"/>
                  <a:gd fmla="*/ 118 w 118" name="T14"/>
                  <a:gd fmla="*/ 16 h 84" name="T15"/>
                  <a:gd fmla="*/ 104 w 118" name="T16"/>
                  <a:gd fmla="*/ 0 h 84" name="T17"/>
                  <a:gd fmla="*/ 111 w 118" name="T18"/>
                  <a:gd fmla="*/ 63 h 84" name="T19"/>
                  <a:gd fmla="*/ 99 w 118" name="T20"/>
                  <a:gd fmla="*/ 77 h 84" name="T21"/>
                  <a:gd fmla="*/ 19 w 118" name="T22"/>
                  <a:gd fmla="*/ 77 h 84" name="T23"/>
                  <a:gd fmla="*/ 7 w 118" name="T24"/>
                  <a:gd fmla="*/ 63 h 84" name="T25"/>
                  <a:gd fmla="*/ 7 w 118" name="T26"/>
                  <a:gd fmla="*/ 19 h 84" name="T27"/>
                  <a:gd fmla="*/ 19 w 118" name="T28"/>
                  <a:gd fmla="*/ 6 h 84" name="T29"/>
                  <a:gd fmla="*/ 99 w 118" name="T30"/>
                  <a:gd fmla="*/ 6 h 84" name="T31"/>
                  <a:gd fmla="*/ 111 w 118" name="T32"/>
                  <a:gd fmla="*/ 19 h 84" name="T33"/>
                  <a:gd fmla="*/ 111 w 118" name="T34"/>
                  <a:gd fmla="*/ 63 h 8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4" w="118">
                    <a:moveTo>
                      <a:pt x="104" y="0"/>
                    </a:moveTo>
                    <a:cubicBezTo>
                      <a:pt x="14" y="0"/>
                      <a:pt x="14" y="0"/>
                      <a:pt x="14" y="0"/>
                    </a:cubicBezTo>
                    <a:cubicBezTo>
                      <a:pt x="6" y="0"/>
                      <a:pt x="0" y="7"/>
                      <a:pt x="0" y="16"/>
                    </a:cubicBezTo>
                    <a:cubicBezTo>
                      <a:pt x="0" y="68"/>
                      <a:pt x="0" y="68"/>
                      <a:pt x="0" y="68"/>
                    </a:cubicBezTo>
                    <a:cubicBezTo>
                      <a:pt x="0" y="77"/>
                      <a:pt x="6" y="84"/>
                      <a:pt x="14" y="84"/>
                    </a:cubicBezTo>
                    <a:cubicBezTo>
                      <a:pt x="104" y="84"/>
                      <a:pt x="104" y="84"/>
                      <a:pt x="104" y="84"/>
                    </a:cubicBezTo>
                    <a:cubicBezTo>
                      <a:pt x="112" y="84"/>
                      <a:pt x="118" y="77"/>
                      <a:pt x="118" y="68"/>
                    </a:cubicBezTo>
                    <a:cubicBezTo>
                      <a:pt x="118" y="16"/>
                      <a:pt x="118" y="16"/>
                      <a:pt x="118" y="16"/>
                    </a:cubicBezTo>
                    <a:cubicBezTo>
                      <a:pt x="118" y="7"/>
                      <a:pt x="112" y="0"/>
                      <a:pt x="104" y="0"/>
                    </a:cubicBezTo>
                    <a:close/>
                    <a:moveTo>
                      <a:pt x="111" y="63"/>
                    </a:moveTo>
                    <a:cubicBezTo>
                      <a:pt x="111" y="71"/>
                      <a:pt x="106" y="77"/>
                      <a:pt x="99" y="77"/>
                    </a:cubicBezTo>
                    <a:cubicBezTo>
                      <a:pt x="19" y="77"/>
                      <a:pt x="19" y="77"/>
                      <a:pt x="19" y="77"/>
                    </a:cubicBezTo>
                    <a:cubicBezTo>
                      <a:pt x="13" y="77"/>
                      <a:pt x="7" y="71"/>
                      <a:pt x="7" y="63"/>
                    </a:cubicBezTo>
                    <a:cubicBezTo>
                      <a:pt x="7" y="19"/>
                      <a:pt x="7" y="19"/>
                      <a:pt x="7" y="19"/>
                    </a:cubicBezTo>
                    <a:cubicBezTo>
                      <a:pt x="7" y="12"/>
                      <a:pt x="13" y="6"/>
                      <a:pt x="19" y="6"/>
                    </a:cubicBezTo>
                    <a:cubicBezTo>
                      <a:pt x="99" y="6"/>
                      <a:pt x="99" y="6"/>
                      <a:pt x="99" y="6"/>
                    </a:cubicBezTo>
                    <a:cubicBezTo>
                      <a:pt x="106" y="6"/>
                      <a:pt x="111" y="12"/>
                      <a:pt x="111" y="19"/>
                    </a:cubicBezTo>
                    <a:lnTo>
                      <a:pt x="111" y="6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11035"/>
              <p:cNvSpPr>
                <a:spLocks noEditPoints="1"/>
              </p:cNvSpPr>
              <p:nvPr/>
            </p:nvSpPr>
            <p:spPr bwMode="auto">
              <a:xfrm>
                <a:off x="5808663" y="877888"/>
                <a:ext cx="558800" cy="52388"/>
              </a:xfrm>
              <a:custGeom>
                <a:gdLst>
                  <a:gd fmla="*/ 0 w 149" name="T0"/>
                  <a:gd fmla="*/ 7 h 14" name="T1"/>
                  <a:gd fmla="*/ 11 w 149" name="T2"/>
                  <a:gd fmla="*/ 14 h 14" name="T3"/>
                  <a:gd fmla="*/ 138 w 149" name="T4"/>
                  <a:gd fmla="*/ 14 h 14" name="T5"/>
                  <a:gd fmla="*/ 149 w 149" name="T6"/>
                  <a:gd fmla="*/ 7 h 14" name="T7"/>
                  <a:gd fmla="*/ 149 w 149" name="T8"/>
                  <a:gd fmla="*/ 0 h 14" name="T9"/>
                  <a:gd fmla="*/ 0 w 149" name="T10"/>
                  <a:gd fmla="*/ 0 h 14" name="T11"/>
                  <a:gd fmla="*/ 0 w 149" name="T12"/>
                  <a:gd fmla="*/ 7 h 14" name="T13"/>
                  <a:gd fmla="*/ 61 w 149" name="T14"/>
                  <a:gd fmla="*/ 5 h 14" name="T15"/>
                  <a:gd fmla="*/ 87 w 149" name="T16"/>
                  <a:gd fmla="*/ 5 h 14" name="T17"/>
                  <a:gd fmla="*/ 87 w 149" name="T18"/>
                  <a:gd fmla="*/ 9 h 14" name="T19"/>
                  <a:gd fmla="*/ 61 w 149" name="T20"/>
                  <a:gd fmla="*/ 9 h 14" name="T21"/>
                  <a:gd fmla="*/ 61 w 149" name="T22"/>
                  <a:gd fmla="*/ 5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49">
                    <a:moveTo>
                      <a:pt x="0" y="7"/>
                    </a:moveTo>
                    <a:cubicBezTo>
                      <a:pt x="0" y="11"/>
                      <a:pt x="5" y="14"/>
                      <a:pt x="11" y="14"/>
                    </a:cubicBezTo>
                    <a:cubicBezTo>
                      <a:pt x="138" y="14"/>
                      <a:pt x="138" y="14"/>
                      <a:pt x="138" y="14"/>
                    </a:cubicBezTo>
                    <a:cubicBezTo>
                      <a:pt x="144" y="14"/>
                      <a:pt x="149" y="11"/>
                      <a:pt x="149" y="7"/>
                    </a:cubicBezTo>
                    <a:cubicBezTo>
                      <a:pt x="149" y="0"/>
                      <a:pt x="149" y="0"/>
                      <a:pt x="149" y="0"/>
                    </a:cubicBezTo>
                    <a:cubicBezTo>
                      <a:pt x="0" y="0"/>
                      <a:pt x="0" y="0"/>
                      <a:pt x="0" y="0"/>
                    </a:cubicBezTo>
                    <a:lnTo>
                      <a:pt x="0" y="7"/>
                    </a:lnTo>
                    <a:close/>
                    <a:moveTo>
                      <a:pt x="61" y="5"/>
                    </a:moveTo>
                    <a:cubicBezTo>
                      <a:pt x="87" y="5"/>
                      <a:pt x="87" y="5"/>
                      <a:pt x="87" y="5"/>
                    </a:cubicBezTo>
                    <a:cubicBezTo>
                      <a:pt x="87" y="9"/>
                      <a:pt x="87" y="9"/>
                      <a:pt x="87" y="9"/>
                    </a:cubicBezTo>
                    <a:cubicBezTo>
                      <a:pt x="61" y="9"/>
                      <a:pt x="61" y="9"/>
                      <a:pt x="61" y="9"/>
                    </a:cubicBezTo>
                    <a:lnTo>
                      <a:pt x="61" y="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6" name="文本框 95"/>
            <p:cNvSpPr txBox="1"/>
            <p:nvPr/>
          </p:nvSpPr>
          <p:spPr>
            <a:xfrm>
              <a:off x="4183550" y="4799577"/>
              <a:ext cx="1217867" cy="566928"/>
            </a:xfrm>
            <a:prstGeom prst="rect">
              <a:avLst/>
            </a:prstGeom>
            <a:noFill/>
          </p:spPr>
          <p:txBody>
            <a:bodyPr rtlCol="0" wrap="square">
              <a:spAutoFit/>
            </a:bodyPr>
            <a:lstStyle/>
            <a:p>
              <a:pPr algn="ctr">
                <a:lnSpc>
                  <a:spcPct val="130000"/>
                </a:lnSpc>
              </a:pPr>
              <a:r>
                <a:rPr altLang="en-US" lang="zh-CN" smtClean="0" sz="2400">
                  <a:solidFill>
                    <a:schemeClr val="bg1"/>
                  </a:solidFill>
                  <a:latin charset="-122" panose="020b0503020204020204" pitchFamily="34" typeface="微软雅黑"/>
                  <a:ea charset="-122" panose="020b0503020204020204" pitchFamily="34" typeface="微软雅黑"/>
                </a:rPr>
                <a:t>标题四</a:t>
              </a:r>
            </a:p>
          </p:txBody>
        </p:sp>
      </p:grpSp>
      <p:grpSp>
        <p:nvGrpSpPr>
          <p:cNvPr id="99" name="组合 98"/>
          <p:cNvGrpSpPr/>
          <p:nvPr/>
        </p:nvGrpSpPr>
        <p:grpSpPr>
          <a:xfrm>
            <a:off x="6812982" y="4150640"/>
            <a:ext cx="1217867" cy="968946"/>
            <a:chOff x="6812982" y="4312004"/>
            <a:chExt cx="1217867" cy="968946"/>
          </a:xfrm>
        </p:grpSpPr>
        <p:grpSp>
          <p:nvGrpSpPr>
            <p:cNvPr id="100" name="组合 99"/>
            <p:cNvGrpSpPr/>
            <p:nvPr/>
          </p:nvGrpSpPr>
          <p:grpSpPr>
            <a:xfrm>
              <a:off x="7156009" y="4312004"/>
              <a:ext cx="531813" cy="461963"/>
              <a:chOff x="8915400" y="531812"/>
              <a:chExt cx="531813" cy="461963"/>
            </a:xfrm>
          </p:grpSpPr>
          <p:sp>
            <p:nvSpPr>
              <p:cNvPr id="102" name="Rectangle 476"/>
              <p:cNvSpPr>
                <a:spLocks noChangeArrowheads="1"/>
              </p:cNvSpPr>
              <p:nvPr/>
            </p:nvSpPr>
            <p:spPr bwMode="auto">
              <a:xfrm>
                <a:off x="9083675" y="531812"/>
                <a:ext cx="195263" cy="714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477"/>
              <p:cNvSpPr/>
              <p:nvPr/>
            </p:nvSpPr>
            <p:spPr bwMode="auto">
              <a:xfrm>
                <a:off x="8997950" y="628650"/>
                <a:ext cx="366713" cy="244475"/>
              </a:xfrm>
              <a:custGeom>
                <a:gdLst>
                  <a:gd fmla="*/ 177 w 231" name="T0"/>
                  <a:gd fmla="*/ 0 h 154" name="T1"/>
                  <a:gd fmla="*/ 54 w 231" name="T2"/>
                  <a:gd fmla="*/ 0 h 154" name="T3"/>
                  <a:gd fmla="*/ 54 w 231" name="T4"/>
                  <a:gd fmla="*/ 41 h 154" name="T5"/>
                  <a:gd fmla="*/ 0 w 231" name="T6"/>
                  <a:gd fmla="*/ 41 h 154" name="T7"/>
                  <a:gd fmla="*/ 59 w 231" name="T8"/>
                  <a:gd fmla="*/ 97 h 154" name="T9"/>
                  <a:gd fmla="*/ 115 w 231" name="T10"/>
                  <a:gd fmla="*/ 154 h 154" name="T11"/>
                  <a:gd fmla="*/ 172 w 231" name="T12"/>
                  <a:gd fmla="*/ 97 h 154" name="T13"/>
                  <a:gd fmla="*/ 231 w 231" name="T14"/>
                  <a:gd fmla="*/ 41 h 154" name="T15"/>
                  <a:gd fmla="*/ 177 w 231" name="T16"/>
                  <a:gd fmla="*/ 41 h 154" name="T17"/>
                  <a:gd fmla="*/ 177 w 231" name="T18"/>
                  <a:gd fmla="*/ 0 h 1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4" w="231">
                    <a:moveTo>
                      <a:pt x="177" y="0"/>
                    </a:moveTo>
                    <a:lnTo>
                      <a:pt x="54" y="0"/>
                    </a:lnTo>
                    <a:lnTo>
                      <a:pt x="54" y="41"/>
                    </a:lnTo>
                    <a:lnTo>
                      <a:pt x="0" y="41"/>
                    </a:lnTo>
                    <a:lnTo>
                      <a:pt x="59" y="97"/>
                    </a:lnTo>
                    <a:lnTo>
                      <a:pt x="115" y="154"/>
                    </a:lnTo>
                    <a:lnTo>
                      <a:pt x="172" y="97"/>
                    </a:lnTo>
                    <a:lnTo>
                      <a:pt x="231" y="41"/>
                    </a:lnTo>
                    <a:lnTo>
                      <a:pt x="177" y="41"/>
                    </a:lnTo>
                    <a:lnTo>
                      <a:pt x="1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478"/>
              <p:cNvSpPr/>
              <p:nvPr/>
            </p:nvSpPr>
            <p:spPr bwMode="auto">
              <a:xfrm>
                <a:off x="8915400" y="817562"/>
                <a:ext cx="531813" cy="176213"/>
              </a:xfrm>
              <a:custGeom>
                <a:gdLst>
                  <a:gd fmla="*/ 124 w 142" name="T0"/>
                  <a:gd fmla="*/ 8 h 47" name="T1"/>
                  <a:gd fmla="*/ 105 w 142" name="T2"/>
                  <a:gd fmla="*/ 30 h 47" name="T3"/>
                  <a:gd fmla="*/ 37 w 142" name="T4"/>
                  <a:gd fmla="*/ 30 h 47" name="T5"/>
                  <a:gd fmla="*/ 18 w 142" name="T6"/>
                  <a:gd fmla="*/ 8 h 47" name="T7"/>
                  <a:gd fmla="*/ 18 w 142" name="T8"/>
                  <a:gd fmla="*/ 0 h 47" name="T9"/>
                  <a:gd fmla="*/ 0 w 142" name="T10"/>
                  <a:gd fmla="*/ 0 h 47" name="T11"/>
                  <a:gd fmla="*/ 0 w 142" name="T12"/>
                  <a:gd fmla="*/ 21 h 47" name="T13"/>
                  <a:gd fmla="*/ 26 w 142" name="T14"/>
                  <a:gd fmla="*/ 47 h 47" name="T15"/>
                  <a:gd fmla="*/ 116 w 142" name="T16"/>
                  <a:gd fmla="*/ 47 h 47" name="T17"/>
                  <a:gd fmla="*/ 142 w 142" name="T18"/>
                  <a:gd fmla="*/ 21 h 47" name="T19"/>
                  <a:gd fmla="*/ 142 w 142" name="T20"/>
                  <a:gd fmla="*/ 0 h 47" name="T21"/>
                  <a:gd fmla="*/ 124 w 142" name="T22"/>
                  <a:gd fmla="*/ 0 h 47" name="T23"/>
                  <a:gd fmla="*/ 124 w 142" name="T24"/>
                  <a:gd fmla="*/ 8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142">
                    <a:moveTo>
                      <a:pt x="124" y="8"/>
                    </a:moveTo>
                    <a:cubicBezTo>
                      <a:pt x="124" y="26"/>
                      <a:pt x="121" y="30"/>
                      <a:pt x="105" y="30"/>
                    </a:cubicBezTo>
                    <a:cubicBezTo>
                      <a:pt x="37" y="30"/>
                      <a:pt x="37" y="30"/>
                      <a:pt x="37" y="30"/>
                    </a:cubicBezTo>
                    <a:cubicBezTo>
                      <a:pt x="20" y="30"/>
                      <a:pt x="18" y="29"/>
                      <a:pt x="18" y="8"/>
                    </a:cubicBezTo>
                    <a:cubicBezTo>
                      <a:pt x="18" y="0"/>
                      <a:pt x="18" y="0"/>
                      <a:pt x="18" y="0"/>
                    </a:cubicBezTo>
                    <a:cubicBezTo>
                      <a:pt x="0" y="0"/>
                      <a:pt x="0" y="0"/>
                      <a:pt x="0" y="0"/>
                    </a:cubicBezTo>
                    <a:cubicBezTo>
                      <a:pt x="0" y="21"/>
                      <a:pt x="0" y="21"/>
                      <a:pt x="0" y="21"/>
                    </a:cubicBezTo>
                    <a:cubicBezTo>
                      <a:pt x="0" y="35"/>
                      <a:pt x="11" y="47"/>
                      <a:pt x="26" y="47"/>
                    </a:cubicBezTo>
                    <a:cubicBezTo>
                      <a:pt x="116" y="47"/>
                      <a:pt x="116" y="47"/>
                      <a:pt x="116" y="47"/>
                    </a:cubicBezTo>
                    <a:cubicBezTo>
                      <a:pt x="130" y="47"/>
                      <a:pt x="142" y="35"/>
                      <a:pt x="142" y="21"/>
                    </a:cubicBezTo>
                    <a:cubicBezTo>
                      <a:pt x="142" y="0"/>
                      <a:pt x="142" y="0"/>
                      <a:pt x="142" y="0"/>
                    </a:cubicBezTo>
                    <a:cubicBezTo>
                      <a:pt x="124" y="0"/>
                      <a:pt x="124" y="0"/>
                      <a:pt x="124" y="0"/>
                    </a:cubicBezTo>
                    <a:lnTo>
                      <a:pt x="124" y="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1" name="文本框 100"/>
            <p:cNvSpPr txBox="1"/>
            <p:nvPr/>
          </p:nvSpPr>
          <p:spPr>
            <a:xfrm>
              <a:off x="6812983" y="4755293"/>
              <a:ext cx="1217867" cy="566928"/>
            </a:xfrm>
            <a:prstGeom prst="rect">
              <a:avLst/>
            </a:prstGeom>
            <a:noFill/>
          </p:spPr>
          <p:txBody>
            <a:bodyPr rtlCol="0" wrap="square">
              <a:spAutoFit/>
            </a:bodyPr>
            <a:lstStyle/>
            <a:p>
              <a:pPr algn="ctr">
                <a:lnSpc>
                  <a:spcPct val="130000"/>
                </a:lnSpc>
              </a:pPr>
              <a:r>
                <a:rPr altLang="en-US" lang="zh-CN" smtClean="0" sz="2400">
                  <a:solidFill>
                    <a:schemeClr val="bg1"/>
                  </a:solidFill>
                  <a:latin charset="-122" panose="020b0503020204020204" pitchFamily="34" typeface="微软雅黑"/>
                  <a:ea charset="-122" panose="020b0503020204020204" pitchFamily="34" typeface="微软雅黑"/>
                </a:rPr>
                <a:t>标题三</a:t>
              </a:r>
            </a:p>
          </p:txBody>
        </p:sp>
      </p:grpSp>
      <p:grpSp>
        <p:nvGrpSpPr>
          <p:cNvPr id="6" name="组合 5"/>
          <p:cNvGrpSpPr/>
          <p:nvPr/>
        </p:nvGrpSpPr>
        <p:grpSpPr>
          <a:xfrm>
            <a:off x="6812982" y="2374256"/>
            <a:ext cx="1217867" cy="960632"/>
            <a:chOff x="6812982" y="2374256"/>
            <a:chExt cx="1217867" cy="960632"/>
          </a:xfrm>
        </p:grpSpPr>
        <p:grpSp>
          <p:nvGrpSpPr>
            <p:cNvPr id="105" name="组合 104"/>
            <p:cNvGrpSpPr/>
            <p:nvPr/>
          </p:nvGrpSpPr>
          <p:grpSpPr>
            <a:xfrm>
              <a:off x="7234107" y="2374256"/>
              <a:ext cx="419100" cy="427038"/>
              <a:chOff x="5876926" y="2830512"/>
              <a:chExt cx="419100" cy="427038"/>
            </a:xfrm>
          </p:grpSpPr>
          <p:sp>
            <p:nvSpPr>
              <p:cNvPr id="106" name="Freeform 281"/>
              <p:cNvSpPr>
                <a:spLocks noEditPoints="1"/>
              </p:cNvSpPr>
              <p:nvPr/>
            </p:nvSpPr>
            <p:spPr bwMode="auto">
              <a:xfrm>
                <a:off x="5876926" y="2830512"/>
                <a:ext cx="419100" cy="104775"/>
              </a:xfrm>
              <a:custGeom>
                <a:gdLst>
                  <a:gd fmla="*/ 0 w 112" name="T0"/>
                  <a:gd fmla="*/ 28 h 28" name="T1"/>
                  <a:gd fmla="*/ 112 w 112" name="T2"/>
                  <a:gd fmla="*/ 28 h 28" name="T3"/>
                  <a:gd fmla="*/ 112 w 112" name="T4"/>
                  <a:gd fmla="*/ 0 h 28" name="T5"/>
                  <a:gd fmla="*/ 0 w 112" name="T6"/>
                  <a:gd fmla="*/ 0 h 28" name="T7"/>
                  <a:gd fmla="*/ 0 w 112" name="T8"/>
                  <a:gd fmla="*/ 28 h 28" name="T9"/>
                  <a:gd fmla="*/ 93 w 112" name="T10"/>
                  <a:gd fmla="*/ 9 h 28" name="T11"/>
                  <a:gd fmla="*/ 98 w 112" name="T12"/>
                  <a:gd fmla="*/ 14 h 28" name="T13"/>
                  <a:gd fmla="*/ 93 w 112" name="T14"/>
                  <a:gd fmla="*/ 19 h 28" name="T15"/>
                  <a:gd fmla="*/ 89 w 112" name="T16"/>
                  <a:gd fmla="*/ 14 h 28" name="T17"/>
                  <a:gd fmla="*/ 93 w 112" name="T18"/>
                  <a:gd fmla="*/ 9 h 28" name="T19"/>
                  <a:gd fmla="*/ 20 w 112" name="T20"/>
                  <a:gd fmla="*/ 9 h 28" name="T21"/>
                  <a:gd fmla="*/ 25 w 112" name="T22"/>
                  <a:gd fmla="*/ 14 h 28" name="T23"/>
                  <a:gd fmla="*/ 20 w 112" name="T24"/>
                  <a:gd fmla="*/ 19 h 28" name="T25"/>
                  <a:gd fmla="*/ 15 w 112" name="T26"/>
                  <a:gd fmla="*/ 14 h 28" name="T27"/>
                  <a:gd fmla="*/ 20 w 112" name="T28"/>
                  <a:gd fmla="*/ 9 h 2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112">
                    <a:moveTo>
                      <a:pt x="0" y="28"/>
                    </a:moveTo>
                    <a:cubicBezTo>
                      <a:pt x="112" y="28"/>
                      <a:pt x="112" y="28"/>
                      <a:pt x="112" y="28"/>
                    </a:cubicBezTo>
                    <a:cubicBezTo>
                      <a:pt x="112" y="0"/>
                      <a:pt x="112" y="0"/>
                      <a:pt x="112" y="0"/>
                    </a:cubicBezTo>
                    <a:cubicBezTo>
                      <a:pt x="0" y="0"/>
                      <a:pt x="0" y="0"/>
                      <a:pt x="0" y="0"/>
                    </a:cubicBezTo>
                    <a:lnTo>
                      <a:pt x="0" y="28"/>
                    </a:lnTo>
                    <a:close/>
                    <a:moveTo>
                      <a:pt x="93" y="9"/>
                    </a:moveTo>
                    <a:cubicBezTo>
                      <a:pt x="96" y="9"/>
                      <a:pt x="98" y="11"/>
                      <a:pt x="98" y="14"/>
                    </a:cubicBezTo>
                    <a:cubicBezTo>
                      <a:pt x="98" y="17"/>
                      <a:pt x="96" y="19"/>
                      <a:pt x="93" y="19"/>
                    </a:cubicBezTo>
                    <a:cubicBezTo>
                      <a:pt x="91" y="19"/>
                      <a:pt x="89" y="17"/>
                      <a:pt x="89" y="14"/>
                    </a:cubicBezTo>
                    <a:cubicBezTo>
                      <a:pt x="89" y="11"/>
                      <a:pt x="91" y="9"/>
                      <a:pt x="93" y="9"/>
                    </a:cubicBezTo>
                    <a:close/>
                    <a:moveTo>
                      <a:pt x="20" y="9"/>
                    </a:moveTo>
                    <a:cubicBezTo>
                      <a:pt x="23" y="9"/>
                      <a:pt x="25" y="11"/>
                      <a:pt x="25" y="14"/>
                    </a:cubicBezTo>
                    <a:cubicBezTo>
                      <a:pt x="25" y="17"/>
                      <a:pt x="23" y="19"/>
                      <a:pt x="20" y="19"/>
                    </a:cubicBezTo>
                    <a:cubicBezTo>
                      <a:pt x="17" y="19"/>
                      <a:pt x="15" y="17"/>
                      <a:pt x="15" y="14"/>
                    </a:cubicBezTo>
                    <a:cubicBezTo>
                      <a:pt x="15" y="11"/>
                      <a:pt x="17" y="9"/>
                      <a:pt x="20" y="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282"/>
              <p:cNvSpPr>
                <a:spLocks noEditPoints="1"/>
              </p:cNvSpPr>
              <p:nvPr/>
            </p:nvSpPr>
            <p:spPr bwMode="auto">
              <a:xfrm>
                <a:off x="5876926" y="2979737"/>
                <a:ext cx="419100" cy="277813"/>
              </a:xfrm>
              <a:custGeom>
                <a:gdLst>
                  <a:gd fmla="*/ 0 w 112" name="T0"/>
                  <a:gd fmla="*/ 74 h 74" name="T1"/>
                  <a:gd fmla="*/ 112 w 112" name="T2"/>
                  <a:gd fmla="*/ 74 h 74" name="T3"/>
                  <a:gd fmla="*/ 112 w 112" name="T4"/>
                  <a:gd fmla="*/ 0 h 74" name="T5"/>
                  <a:gd fmla="*/ 0 w 112" name="T6"/>
                  <a:gd fmla="*/ 0 h 74" name="T7"/>
                  <a:gd fmla="*/ 0 w 112" name="T8"/>
                  <a:gd fmla="*/ 74 h 74" name="T9"/>
                  <a:gd fmla="*/ 56 w 112" name="T10"/>
                  <a:gd fmla="*/ 47 h 74" name="T11"/>
                  <a:gd fmla="*/ 69 w 112" name="T12"/>
                  <a:gd fmla="*/ 47 h 74" name="T13"/>
                  <a:gd fmla="*/ 69 w 112" name="T14"/>
                  <a:gd fmla="*/ 51 h 74" name="T15"/>
                  <a:gd fmla="*/ 70 w 112" name="T16"/>
                  <a:gd fmla="*/ 54 h 74" name="T17"/>
                  <a:gd fmla="*/ 72 w 112" name="T18"/>
                  <a:gd fmla="*/ 55 h 74" name="T19"/>
                  <a:gd fmla="*/ 75 w 112" name="T20"/>
                  <a:gd fmla="*/ 54 h 74" name="T21"/>
                  <a:gd fmla="*/ 75 w 112" name="T22"/>
                  <a:gd fmla="*/ 52 h 74" name="T23"/>
                  <a:gd fmla="*/ 75 w 112" name="T24"/>
                  <a:gd fmla="*/ 41 h 74" name="T25"/>
                  <a:gd fmla="*/ 75 w 112" name="T26"/>
                  <a:gd fmla="*/ 38 h 74" name="T27"/>
                  <a:gd fmla="*/ 72 w 112" name="T28"/>
                  <a:gd fmla="*/ 37 h 74" name="T29"/>
                  <a:gd fmla="*/ 70 w 112" name="T30"/>
                  <a:gd fmla="*/ 38 h 74" name="T31"/>
                  <a:gd fmla="*/ 69 w 112" name="T32"/>
                  <a:gd fmla="*/ 41 h 74" name="T33"/>
                  <a:gd fmla="*/ 57 w 112" name="T34"/>
                  <a:gd fmla="*/ 41 h 74" name="T35"/>
                  <a:gd fmla="*/ 57 w 112" name="T36"/>
                  <a:gd fmla="*/ 14 h 74" name="T37"/>
                  <a:gd fmla="*/ 88 w 112" name="T38"/>
                  <a:gd fmla="*/ 14 h 74" name="T39"/>
                  <a:gd fmla="*/ 88 w 112" name="T40"/>
                  <a:gd fmla="*/ 23 h 74" name="T41"/>
                  <a:gd fmla="*/ 68 w 112" name="T42"/>
                  <a:gd fmla="*/ 23 h 74" name="T43"/>
                  <a:gd fmla="*/ 68 w 112" name="T44"/>
                  <a:gd fmla="*/ 31 h 74" name="T45"/>
                  <a:gd fmla="*/ 72 w 112" name="T46"/>
                  <a:gd fmla="*/ 29 h 74" name="T47"/>
                  <a:gd fmla="*/ 76 w 112" name="T48"/>
                  <a:gd fmla="*/ 29 h 74" name="T49"/>
                  <a:gd fmla="*/ 86 w 112" name="T50"/>
                  <a:gd fmla="*/ 32 h 74" name="T51"/>
                  <a:gd fmla="*/ 89 w 112" name="T52"/>
                  <a:gd fmla="*/ 42 h 74" name="T53"/>
                  <a:gd fmla="*/ 89 w 112" name="T54"/>
                  <a:gd fmla="*/ 48 h 74" name="T55"/>
                  <a:gd fmla="*/ 85 w 112" name="T56"/>
                  <a:gd fmla="*/ 60 h 74" name="T57"/>
                  <a:gd fmla="*/ 72 w 112" name="T58"/>
                  <a:gd fmla="*/ 64 h 74" name="T59"/>
                  <a:gd fmla="*/ 60 w 112" name="T60"/>
                  <a:gd fmla="*/ 60 h 74" name="T61"/>
                  <a:gd fmla="*/ 56 w 112" name="T62"/>
                  <a:gd fmla="*/ 50 h 74" name="T63"/>
                  <a:gd fmla="*/ 56 w 112" name="T64"/>
                  <a:gd fmla="*/ 47 h 74" name="T65"/>
                  <a:gd fmla="*/ 21 w 112" name="T66"/>
                  <a:gd fmla="*/ 19 h 74" name="T67"/>
                  <a:gd fmla="*/ 21 w 112" name="T68"/>
                  <a:gd fmla="*/ 19 h 74" name="T69"/>
                  <a:gd fmla="*/ 28 w 112" name="T70"/>
                  <a:gd fmla="*/ 18 h 74" name="T71"/>
                  <a:gd fmla="*/ 32 w 112" name="T72"/>
                  <a:gd fmla="*/ 14 h 74" name="T73"/>
                  <a:gd fmla="*/ 44 w 112" name="T74"/>
                  <a:gd fmla="*/ 14 h 74" name="T75"/>
                  <a:gd fmla="*/ 44 w 112" name="T76"/>
                  <a:gd fmla="*/ 63 h 74" name="T77"/>
                  <a:gd fmla="*/ 31 w 112" name="T78"/>
                  <a:gd fmla="*/ 63 h 74" name="T79"/>
                  <a:gd fmla="*/ 31 w 112" name="T80"/>
                  <a:gd fmla="*/ 26 h 74" name="T81"/>
                  <a:gd fmla="*/ 27 w 112" name="T82"/>
                  <a:gd fmla="*/ 27 h 74" name="T83"/>
                  <a:gd fmla="*/ 26 w 112" name="T84"/>
                  <a:gd fmla="*/ 27 h 74" name="T85"/>
                  <a:gd fmla="*/ 21 w 112" name="T86"/>
                  <a:gd fmla="*/ 27 h 74" name="T87"/>
                  <a:gd fmla="*/ 21 w 112" name="T88"/>
                  <a:gd fmla="*/ 19 h 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 w="112">
                    <a:moveTo>
                      <a:pt x="0" y="74"/>
                    </a:moveTo>
                    <a:cubicBezTo>
                      <a:pt x="112" y="74"/>
                      <a:pt x="112" y="74"/>
                      <a:pt x="112" y="74"/>
                    </a:cubicBezTo>
                    <a:cubicBezTo>
                      <a:pt x="112" y="0"/>
                      <a:pt x="112" y="0"/>
                      <a:pt x="112" y="0"/>
                    </a:cubicBezTo>
                    <a:cubicBezTo>
                      <a:pt x="0" y="0"/>
                      <a:pt x="0" y="0"/>
                      <a:pt x="0" y="0"/>
                    </a:cubicBezTo>
                    <a:lnTo>
                      <a:pt x="0" y="74"/>
                    </a:lnTo>
                    <a:close/>
                    <a:moveTo>
                      <a:pt x="56" y="47"/>
                    </a:moveTo>
                    <a:cubicBezTo>
                      <a:pt x="69" y="47"/>
                      <a:pt x="69" y="47"/>
                      <a:pt x="69" y="47"/>
                    </a:cubicBezTo>
                    <a:cubicBezTo>
                      <a:pt x="69" y="51"/>
                      <a:pt x="69" y="51"/>
                      <a:pt x="69" y="51"/>
                    </a:cubicBezTo>
                    <a:cubicBezTo>
                      <a:pt x="69" y="52"/>
                      <a:pt x="69" y="53"/>
                      <a:pt x="70" y="54"/>
                    </a:cubicBezTo>
                    <a:cubicBezTo>
                      <a:pt x="70" y="55"/>
                      <a:pt x="71" y="55"/>
                      <a:pt x="72" y="55"/>
                    </a:cubicBezTo>
                    <a:cubicBezTo>
                      <a:pt x="73" y="55"/>
                      <a:pt x="74" y="55"/>
                      <a:pt x="75" y="54"/>
                    </a:cubicBezTo>
                    <a:cubicBezTo>
                      <a:pt x="75" y="54"/>
                      <a:pt x="75" y="53"/>
                      <a:pt x="75" y="52"/>
                    </a:cubicBezTo>
                    <a:cubicBezTo>
                      <a:pt x="75" y="41"/>
                      <a:pt x="75" y="41"/>
                      <a:pt x="75" y="41"/>
                    </a:cubicBezTo>
                    <a:cubicBezTo>
                      <a:pt x="75" y="40"/>
                      <a:pt x="75" y="39"/>
                      <a:pt x="75" y="38"/>
                    </a:cubicBezTo>
                    <a:cubicBezTo>
                      <a:pt x="74" y="38"/>
                      <a:pt x="73" y="37"/>
                      <a:pt x="72" y="37"/>
                    </a:cubicBezTo>
                    <a:cubicBezTo>
                      <a:pt x="71" y="37"/>
                      <a:pt x="70" y="38"/>
                      <a:pt x="70" y="38"/>
                    </a:cubicBezTo>
                    <a:cubicBezTo>
                      <a:pt x="69" y="39"/>
                      <a:pt x="69" y="40"/>
                      <a:pt x="69" y="41"/>
                    </a:cubicBezTo>
                    <a:cubicBezTo>
                      <a:pt x="57" y="41"/>
                      <a:pt x="57" y="41"/>
                      <a:pt x="57" y="41"/>
                    </a:cubicBezTo>
                    <a:cubicBezTo>
                      <a:pt x="57" y="14"/>
                      <a:pt x="57" y="14"/>
                      <a:pt x="57" y="14"/>
                    </a:cubicBezTo>
                    <a:cubicBezTo>
                      <a:pt x="88" y="14"/>
                      <a:pt x="88" y="14"/>
                      <a:pt x="88" y="14"/>
                    </a:cubicBezTo>
                    <a:cubicBezTo>
                      <a:pt x="88" y="23"/>
                      <a:pt x="88" y="23"/>
                      <a:pt x="88" y="23"/>
                    </a:cubicBezTo>
                    <a:cubicBezTo>
                      <a:pt x="68" y="23"/>
                      <a:pt x="68" y="23"/>
                      <a:pt x="68" y="23"/>
                    </a:cubicBezTo>
                    <a:cubicBezTo>
                      <a:pt x="68" y="31"/>
                      <a:pt x="68" y="31"/>
                      <a:pt x="68" y="31"/>
                    </a:cubicBezTo>
                    <a:cubicBezTo>
                      <a:pt x="69" y="30"/>
                      <a:pt x="70" y="29"/>
                      <a:pt x="72" y="29"/>
                    </a:cubicBezTo>
                    <a:cubicBezTo>
                      <a:pt x="73" y="29"/>
                      <a:pt x="75" y="29"/>
                      <a:pt x="76" y="29"/>
                    </a:cubicBezTo>
                    <a:cubicBezTo>
                      <a:pt x="80" y="29"/>
                      <a:pt x="84" y="30"/>
                      <a:pt x="86" y="32"/>
                    </a:cubicBezTo>
                    <a:cubicBezTo>
                      <a:pt x="88" y="34"/>
                      <a:pt x="89" y="37"/>
                      <a:pt x="89" y="42"/>
                    </a:cubicBezTo>
                    <a:cubicBezTo>
                      <a:pt x="89" y="48"/>
                      <a:pt x="89" y="48"/>
                      <a:pt x="89" y="48"/>
                    </a:cubicBezTo>
                    <a:cubicBezTo>
                      <a:pt x="89" y="53"/>
                      <a:pt x="88" y="57"/>
                      <a:pt x="85" y="60"/>
                    </a:cubicBezTo>
                    <a:cubicBezTo>
                      <a:pt x="82" y="62"/>
                      <a:pt x="78" y="64"/>
                      <a:pt x="72" y="64"/>
                    </a:cubicBezTo>
                    <a:cubicBezTo>
                      <a:pt x="66" y="64"/>
                      <a:pt x="62" y="62"/>
                      <a:pt x="60" y="60"/>
                    </a:cubicBezTo>
                    <a:cubicBezTo>
                      <a:pt x="57" y="58"/>
                      <a:pt x="56" y="54"/>
                      <a:pt x="56" y="50"/>
                    </a:cubicBezTo>
                    <a:lnTo>
                      <a:pt x="56" y="47"/>
                    </a:lnTo>
                    <a:close/>
                    <a:moveTo>
                      <a:pt x="21" y="19"/>
                    </a:moveTo>
                    <a:cubicBezTo>
                      <a:pt x="21" y="19"/>
                      <a:pt x="21" y="19"/>
                      <a:pt x="21" y="19"/>
                    </a:cubicBezTo>
                    <a:cubicBezTo>
                      <a:pt x="24" y="19"/>
                      <a:pt x="26" y="19"/>
                      <a:pt x="28" y="18"/>
                    </a:cubicBezTo>
                    <a:cubicBezTo>
                      <a:pt x="30" y="17"/>
                      <a:pt x="31" y="16"/>
                      <a:pt x="32" y="14"/>
                    </a:cubicBezTo>
                    <a:cubicBezTo>
                      <a:pt x="44" y="14"/>
                      <a:pt x="44" y="14"/>
                      <a:pt x="44" y="14"/>
                    </a:cubicBezTo>
                    <a:cubicBezTo>
                      <a:pt x="44" y="63"/>
                      <a:pt x="44" y="63"/>
                      <a:pt x="44" y="63"/>
                    </a:cubicBezTo>
                    <a:cubicBezTo>
                      <a:pt x="31" y="63"/>
                      <a:pt x="31" y="63"/>
                      <a:pt x="31" y="63"/>
                    </a:cubicBezTo>
                    <a:cubicBezTo>
                      <a:pt x="31" y="26"/>
                      <a:pt x="31" y="26"/>
                      <a:pt x="31" y="26"/>
                    </a:cubicBezTo>
                    <a:cubicBezTo>
                      <a:pt x="29" y="27"/>
                      <a:pt x="28" y="27"/>
                      <a:pt x="27" y="27"/>
                    </a:cubicBezTo>
                    <a:cubicBezTo>
                      <a:pt x="27" y="27"/>
                      <a:pt x="26" y="27"/>
                      <a:pt x="26" y="27"/>
                    </a:cubicBezTo>
                    <a:cubicBezTo>
                      <a:pt x="21" y="27"/>
                      <a:pt x="21" y="27"/>
                      <a:pt x="21" y="27"/>
                    </a:cubicBezTo>
                    <a:lnTo>
                      <a:pt x="21" y="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3" name="文本框 82"/>
            <p:cNvSpPr txBox="1"/>
            <p:nvPr/>
          </p:nvSpPr>
          <p:spPr>
            <a:xfrm>
              <a:off x="6812983" y="2809231"/>
              <a:ext cx="1217867" cy="566928"/>
            </a:xfrm>
            <a:prstGeom prst="rect">
              <a:avLst/>
            </a:prstGeom>
            <a:noFill/>
          </p:spPr>
          <p:txBody>
            <a:bodyPr rtlCol="0" wrap="square">
              <a:spAutoFit/>
            </a:bodyPr>
            <a:lstStyle/>
            <a:p>
              <a:pPr algn="ctr">
                <a:lnSpc>
                  <a:spcPct val="130000"/>
                </a:lnSpc>
              </a:pPr>
              <a:r>
                <a:rPr altLang="en-US" lang="zh-CN" smtClean="0" sz="2400">
                  <a:solidFill>
                    <a:schemeClr val="bg1"/>
                  </a:solidFill>
                  <a:latin charset="-122" panose="020b0503020204020204" pitchFamily="34" typeface="微软雅黑"/>
                  <a:ea charset="-122" panose="020b0503020204020204" pitchFamily="34" typeface="微软雅黑"/>
                </a:rPr>
                <a:t>标题二</a:t>
              </a:r>
            </a:p>
          </p:txBody>
        </p:sp>
      </p:grpSp>
      <p:grpSp>
        <p:nvGrpSpPr>
          <p:cNvPr id="10" name="组合 9"/>
          <p:cNvGrpSpPr/>
          <p:nvPr/>
        </p:nvGrpSpPr>
        <p:grpSpPr>
          <a:xfrm>
            <a:off x="4183550" y="2361173"/>
            <a:ext cx="1217867" cy="1020521"/>
            <a:chOff x="4183550" y="2361173"/>
            <a:chExt cx="1217867" cy="1020521"/>
          </a:xfrm>
        </p:grpSpPr>
        <p:grpSp>
          <p:nvGrpSpPr>
            <p:cNvPr id="108" name="组合 107"/>
            <p:cNvGrpSpPr/>
            <p:nvPr/>
          </p:nvGrpSpPr>
          <p:grpSpPr>
            <a:xfrm>
              <a:off x="4540458" y="2361173"/>
              <a:ext cx="461963" cy="368301"/>
              <a:chOff x="7377113" y="5132388"/>
              <a:chExt cx="461963" cy="368301"/>
            </a:xfrm>
          </p:grpSpPr>
          <p:sp>
            <p:nvSpPr>
              <p:cNvPr id="109" name="Freeform 120"/>
              <p:cNvSpPr/>
              <p:nvPr/>
            </p:nvSpPr>
            <p:spPr bwMode="auto">
              <a:xfrm>
                <a:off x="7431088" y="5132388"/>
                <a:ext cx="352425" cy="184150"/>
              </a:xfrm>
              <a:custGeom>
                <a:gdLst>
                  <a:gd fmla="*/ 47 w 94" name="T0"/>
                  <a:gd fmla="*/ 0 h 49" name="T1"/>
                  <a:gd fmla="*/ 0 w 94" name="T2"/>
                  <a:gd fmla="*/ 49 h 49" name="T3"/>
                  <a:gd fmla="*/ 10 w 94" name="T4"/>
                  <a:gd fmla="*/ 49 h 49" name="T5"/>
                  <a:gd fmla="*/ 47 w 94" name="T6"/>
                  <a:gd fmla="*/ 7 h 49" name="T7"/>
                  <a:gd fmla="*/ 84 w 94" name="T8"/>
                  <a:gd fmla="*/ 49 h 49" name="T9"/>
                  <a:gd fmla="*/ 94 w 94" name="T10"/>
                  <a:gd fmla="*/ 49 h 49" name="T11"/>
                  <a:gd fmla="*/ 47 w 9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94">
                    <a:moveTo>
                      <a:pt x="47" y="0"/>
                    </a:moveTo>
                    <a:cubicBezTo>
                      <a:pt x="21" y="0"/>
                      <a:pt x="0" y="22"/>
                      <a:pt x="0" y="49"/>
                    </a:cubicBezTo>
                    <a:cubicBezTo>
                      <a:pt x="10" y="49"/>
                      <a:pt x="10" y="49"/>
                      <a:pt x="10" y="49"/>
                    </a:cubicBezTo>
                    <a:cubicBezTo>
                      <a:pt x="10" y="26"/>
                      <a:pt x="27" y="7"/>
                      <a:pt x="47" y="7"/>
                    </a:cubicBezTo>
                    <a:cubicBezTo>
                      <a:pt x="68" y="7"/>
                      <a:pt x="84" y="26"/>
                      <a:pt x="84" y="49"/>
                    </a:cubicBezTo>
                    <a:cubicBezTo>
                      <a:pt x="94" y="49"/>
                      <a:pt x="94" y="49"/>
                      <a:pt x="94" y="49"/>
                    </a:cubicBezTo>
                    <a:cubicBezTo>
                      <a:pt x="94" y="22"/>
                      <a:pt x="73" y="0"/>
                      <a:pt x="4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Rectangle 121"/>
              <p:cNvSpPr>
                <a:spLocks noChangeArrowheads="1"/>
              </p:cNvSpPr>
              <p:nvPr/>
            </p:nvSpPr>
            <p:spPr bwMode="auto">
              <a:xfrm>
                <a:off x="7412038" y="5327651"/>
                <a:ext cx="82550" cy="1730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Rectangle 122"/>
              <p:cNvSpPr>
                <a:spLocks noChangeArrowheads="1"/>
              </p:cNvSpPr>
              <p:nvPr/>
            </p:nvSpPr>
            <p:spPr bwMode="auto">
              <a:xfrm>
                <a:off x="7726363" y="5327651"/>
                <a:ext cx="76200" cy="1682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Rectangle 123"/>
              <p:cNvSpPr>
                <a:spLocks noChangeArrowheads="1"/>
              </p:cNvSpPr>
              <p:nvPr/>
            </p:nvSpPr>
            <p:spPr bwMode="auto">
              <a:xfrm>
                <a:off x="7816851" y="5364163"/>
                <a:ext cx="22225" cy="952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Rectangle 124"/>
              <p:cNvSpPr>
                <a:spLocks noChangeArrowheads="1"/>
              </p:cNvSpPr>
              <p:nvPr/>
            </p:nvSpPr>
            <p:spPr bwMode="auto">
              <a:xfrm>
                <a:off x="7377113" y="5364163"/>
                <a:ext cx="23813" cy="952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7" name="文本框 86"/>
            <p:cNvSpPr txBox="1"/>
            <p:nvPr/>
          </p:nvSpPr>
          <p:spPr>
            <a:xfrm>
              <a:off x="4183550" y="2809230"/>
              <a:ext cx="1217867" cy="566928"/>
            </a:xfrm>
            <a:prstGeom prst="rect">
              <a:avLst/>
            </a:prstGeom>
            <a:noFill/>
          </p:spPr>
          <p:txBody>
            <a:bodyPr rtlCol="0" wrap="square">
              <a:spAutoFit/>
            </a:bodyPr>
            <a:lstStyle/>
            <a:p>
              <a:pPr algn="ctr">
                <a:lnSpc>
                  <a:spcPct val="130000"/>
                </a:lnSpc>
              </a:pPr>
              <a:r>
                <a:rPr altLang="en-US" lang="zh-CN" smtClean="0" sz="2400">
                  <a:solidFill>
                    <a:schemeClr val="bg1"/>
                  </a:solidFill>
                  <a:latin charset="-122" panose="020b0503020204020204" pitchFamily="34" typeface="微软雅黑"/>
                  <a:ea charset="-122" panose="020b0503020204020204" pitchFamily="34" typeface="微软雅黑"/>
                </a:rPr>
                <a:t>标题一</a:t>
              </a:r>
            </a:p>
          </p:txBody>
        </p:sp>
      </p:grpSp>
    </p:spTree>
    <p:extLst>
      <p:ext uri="{BB962C8B-B14F-4D97-AF65-F5344CB8AC3E}">
        <p14:creationId val="133675800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7"/>
                                        </p:tgtEl>
                                        <p:attrNameLst>
                                          <p:attrName>style.visibility</p:attrName>
                                        </p:attrNameLst>
                                      </p:cBhvr>
                                      <p:to>
                                        <p:strVal val="visible"/>
                                      </p:to>
                                    </p:set>
                                    <p:anim calcmode="lin" valueType="num">
                                      <p:cBhvr>
                                        <p:cTn dur="500" fill="hold" id="7"/>
                                        <p:tgtEl>
                                          <p:spTgt spid="77"/>
                                        </p:tgtEl>
                                        <p:attrNameLst>
                                          <p:attrName>ppt_w</p:attrName>
                                        </p:attrNameLst>
                                      </p:cBhvr>
                                      <p:tavLst>
                                        <p:tav tm="0">
                                          <p:val>
                                            <p:fltVal val="0"/>
                                          </p:val>
                                        </p:tav>
                                        <p:tav tm="100000">
                                          <p:val>
                                            <p:strVal val="#ppt_w"/>
                                          </p:val>
                                        </p:tav>
                                      </p:tavLst>
                                    </p:anim>
                                    <p:anim calcmode="lin" valueType="num">
                                      <p:cBhvr>
                                        <p:cTn dur="500" fill="hold" id="8"/>
                                        <p:tgtEl>
                                          <p:spTgt spid="77"/>
                                        </p:tgtEl>
                                        <p:attrNameLst>
                                          <p:attrName>ppt_h</p:attrName>
                                        </p:attrNameLst>
                                      </p:cBhvr>
                                      <p:tavLst>
                                        <p:tav tm="0">
                                          <p:val>
                                            <p:fltVal val="0"/>
                                          </p:val>
                                        </p:tav>
                                        <p:tav tm="100000">
                                          <p:val>
                                            <p:strVal val="#ppt_h"/>
                                          </p:val>
                                        </p:tav>
                                      </p:tavLst>
                                    </p:anim>
                                    <p:animEffect filter="fade" transition="in">
                                      <p:cBhvr>
                                        <p:cTn dur="500" id="9"/>
                                        <p:tgtEl>
                                          <p:spTgt spid="77"/>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2">
                                  <p:stCondLst>
                                    <p:cond delay="0"/>
                                  </p:stCondLst>
                                  <p:childTnLst>
                                    <p:set>
                                      <p:cBhvr>
                                        <p:cTn dur="1" fill="hold" id="13">
                                          <p:stCondLst>
                                            <p:cond delay="0"/>
                                          </p:stCondLst>
                                        </p:cTn>
                                        <p:tgtEl>
                                          <p:spTgt spid="57"/>
                                        </p:tgtEl>
                                        <p:attrNameLst>
                                          <p:attrName>style.visibility</p:attrName>
                                        </p:attrNameLst>
                                      </p:cBhvr>
                                      <p:to>
                                        <p:strVal val="visible"/>
                                      </p:to>
                                    </p:set>
                                    <p:animEffect filter="wipe(right)" transition="in">
                                      <p:cBhvr>
                                        <p:cTn dur="500" id="14"/>
                                        <p:tgtEl>
                                          <p:spTgt spid="57"/>
                                        </p:tgtEl>
                                      </p:cBhvr>
                                    </p:animEffect>
                                  </p:childTnLst>
                                </p:cTn>
                              </p:par>
                            </p:childTnLst>
                          </p:cTn>
                        </p:par>
                        <p:par>
                          <p:cTn fill="hold" id="15" nodeType="afterGroup">
                            <p:stCondLst>
                              <p:cond delay="500"/>
                            </p:stCondLst>
                            <p:childTnLst>
                              <p:par>
                                <p:cTn fill="hold" id="16" nodeType="afterEffect" presetClass="entr" presetID="22" presetSubtype="1">
                                  <p:stCondLst>
                                    <p:cond delay="0"/>
                                  </p:stCondLst>
                                  <p:childTnLst>
                                    <p:set>
                                      <p:cBhvr>
                                        <p:cTn dur="1" fill="hold" id="17">
                                          <p:stCondLst>
                                            <p:cond delay="0"/>
                                          </p:stCondLst>
                                        </p:cTn>
                                        <p:tgtEl>
                                          <p:spTgt spid="10"/>
                                        </p:tgtEl>
                                        <p:attrNameLst>
                                          <p:attrName>style.visibility</p:attrName>
                                        </p:attrNameLst>
                                      </p:cBhvr>
                                      <p:to>
                                        <p:strVal val="visible"/>
                                      </p:to>
                                    </p:set>
                                    <p:animEffect filter="wipe(up)" transition="in">
                                      <p:cBhvr>
                                        <p:cTn dur="500" id="18"/>
                                        <p:tgtEl>
                                          <p:spTgt spid="10"/>
                                        </p:tgtEl>
                                      </p:cBhvr>
                                    </p:animEffect>
                                  </p:childTnLst>
                                </p:cTn>
                              </p:par>
                            </p:childTnLst>
                          </p:cTn>
                        </p:par>
                        <p:par>
                          <p:cTn fill="hold" id="19" nodeType="afterGroup">
                            <p:stCondLst>
                              <p:cond delay="1000"/>
                            </p:stCondLst>
                            <p:childTnLst>
                              <p:par>
                                <p:cTn fill="hold" id="20" nodeType="afterEffect" presetClass="entr" presetID="2" presetSubtype="8">
                                  <p:stCondLst>
                                    <p:cond delay="0"/>
                                  </p:stCondLst>
                                  <p:childTnLst>
                                    <p:set>
                                      <p:cBhvr>
                                        <p:cTn dur="1" fill="hold" id="21">
                                          <p:stCondLst>
                                            <p:cond delay="0"/>
                                          </p:stCondLst>
                                        </p:cTn>
                                        <p:tgtEl>
                                          <p:spTgt spid="65"/>
                                        </p:tgtEl>
                                        <p:attrNameLst>
                                          <p:attrName>style.visibility</p:attrName>
                                        </p:attrNameLst>
                                      </p:cBhvr>
                                      <p:to>
                                        <p:strVal val="visible"/>
                                      </p:to>
                                    </p:set>
                                    <p:anim calcmode="lin" valueType="num">
                                      <p:cBhvr additive="base">
                                        <p:cTn dur="500" fill="hold" id="22"/>
                                        <p:tgtEl>
                                          <p:spTgt spid="65"/>
                                        </p:tgtEl>
                                        <p:attrNameLst>
                                          <p:attrName>ppt_x</p:attrName>
                                        </p:attrNameLst>
                                      </p:cBhvr>
                                      <p:tavLst>
                                        <p:tav tm="0">
                                          <p:val>
                                            <p:strVal val="0-#ppt_w/2"/>
                                          </p:val>
                                        </p:tav>
                                        <p:tav tm="100000">
                                          <p:val>
                                            <p:strVal val="#ppt_x"/>
                                          </p:val>
                                        </p:tav>
                                      </p:tavLst>
                                    </p:anim>
                                    <p:anim calcmode="lin" valueType="num">
                                      <p:cBhvr additive="base">
                                        <p:cTn dur="500" fill="hold" id="23"/>
                                        <p:tgtEl>
                                          <p:spTgt spid="65"/>
                                        </p:tgtEl>
                                        <p:attrNameLst>
                                          <p:attrName>ppt_y</p:attrName>
                                        </p:attrNameLst>
                                      </p:cBhvr>
                                      <p:tavLst>
                                        <p:tav tm="0">
                                          <p:val>
                                            <p:strVal val="#ppt_y"/>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2" presetSubtype="8">
                                  <p:stCondLst>
                                    <p:cond delay="0"/>
                                  </p:stCondLst>
                                  <p:childTnLst>
                                    <p:set>
                                      <p:cBhvr>
                                        <p:cTn dur="1" fill="hold" id="27">
                                          <p:stCondLst>
                                            <p:cond delay="0"/>
                                          </p:stCondLst>
                                        </p:cTn>
                                        <p:tgtEl>
                                          <p:spTgt spid="74"/>
                                        </p:tgtEl>
                                        <p:attrNameLst>
                                          <p:attrName>style.visibility</p:attrName>
                                        </p:attrNameLst>
                                      </p:cBhvr>
                                      <p:to>
                                        <p:strVal val="visible"/>
                                      </p:to>
                                    </p:set>
                                    <p:animEffect filter="wipe(left)" transition="in">
                                      <p:cBhvr>
                                        <p:cTn dur="500" id="28"/>
                                        <p:tgtEl>
                                          <p:spTgt spid="74"/>
                                        </p:tgtEl>
                                      </p:cBhvr>
                                    </p:animEffect>
                                  </p:childTnLst>
                                </p:cTn>
                              </p:par>
                            </p:childTnLst>
                          </p:cTn>
                        </p:par>
                        <p:par>
                          <p:cTn fill="hold" id="29" nodeType="afterGroup">
                            <p:stCondLst>
                              <p:cond delay="500"/>
                            </p:stCondLst>
                            <p:childTnLst>
                              <p:par>
                                <p:cTn fill="hold" id="30" nodeType="afterEffect" presetClass="entr" presetID="22" presetSubtype="1">
                                  <p:stCondLst>
                                    <p:cond delay="0"/>
                                  </p:stCondLst>
                                  <p:childTnLst>
                                    <p:set>
                                      <p:cBhvr>
                                        <p:cTn dur="1" fill="hold" id="31">
                                          <p:stCondLst>
                                            <p:cond delay="0"/>
                                          </p:stCondLst>
                                        </p:cTn>
                                        <p:tgtEl>
                                          <p:spTgt spid="6"/>
                                        </p:tgtEl>
                                        <p:attrNameLst>
                                          <p:attrName>style.visibility</p:attrName>
                                        </p:attrNameLst>
                                      </p:cBhvr>
                                      <p:to>
                                        <p:strVal val="visible"/>
                                      </p:to>
                                    </p:set>
                                    <p:animEffect filter="wipe(up)" transition="in">
                                      <p:cBhvr>
                                        <p:cTn dur="500" id="32"/>
                                        <p:tgtEl>
                                          <p:spTgt spid="6"/>
                                        </p:tgtEl>
                                      </p:cBhvr>
                                    </p:animEffect>
                                  </p:childTnLst>
                                </p:cTn>
                              </p:par>
                            </p:childTnLst>
                          </p:cTn>
                        </p:par>
                        <p:par>
                          <p:cTn fill="hold" id="33" nodeType="afterGroup">
                            <p:stCondLst>
                              <p:cond delay="1000"/>
                            </p:stCondLst>
                            <p:childTnLst>
                              <p:par>
                                <p:cTn fill="hold" id="34" nodeType="afterEffect" presetClass="entr" presetID="2" presetSubtype="2">
                                  <p:stCondLst>
                                    <p:cond delay="0"/>
                                  </p:stCondLst>
                                  <p:childTnLst>
                                    <p:set>
                                      <p:cBhvr>
                                        <p:cTn dur="1" fill="hold" id="35">
                                          <p:stCondLst>
                                            <p:cond delay="0"/>
                                          </p:stCondLst>
                                        </p:cTn>
                                        <p:tgtEl>
                                          <p:spTgt spid="58"/>
                                        </p:tgtEl>
                                        <p:attrNameLst>
                                          <p:attrName>style.visibility</p:attrName>
                                        </p:attrNameLst>
                                      </p:cBhvr>
                                      <p:to>
                                        <p:strVal val="visible"/>
                                      </p:to>
                                    </p:set>
                                    <p:anim calcmode="lin" valueType="num">
                                      <p:cBhvr additive="base">
                                        <p:cTn dur="500" fill="hold" id="36"/>
                                        <p:tgtEl>
                                          <p:spTgt spid="58"/>
                                        </p:tgtEl>
                                        <p:attrNameLst>
                                          <p:attrName>ppt_x</p:attrName>
                                        </p:attrNameLst>
                                      </p:cBhvr>
                                      <p:tavLst>
                                        <p:tav tm="0">
                                          <p:val>
                                            <p:strVal val="1+#ppt_w/2"/>
                                          </p:val>
                                        </p:tav>
                                        <p:tav tm="100000">
                                          <p:val>
                                            <p:strVal val="#ppt_x"/>
                                          </p:val>
                                        </p:tav>
                                      </p:tavLst>
                                    </p:anim>
                                    <p:anim calcmode="lin" valueType="num">
                                      <p:cBhvr additive="base">
                                        <p:cTn dur="500" fill="hold" id="37"/>
                                        <p:tgtEl>
                                          <p:spTgt spid="58"/>
                                        </p:tgtEl>
                                        <p:attrNameLst>
                                          <p:attrName>ppt_y</p:attrName>
                                        </p:attrNameLst>
                                      </p:cBhvr>
                                      <p:tavLst>
                                        <p:tav tm="0">
                                          <p:val>
                                            <p:strVal val="#ppt_y"/>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22" presetSubtype="8">
                                  <p:stCondLst>
                                    <p:cond delay="0"/>
                                  </p:stCondLst>
                                  <p:childTnLst>
                                    <p:set>
                                      <p:cBhvr>
                                        <p:cTn dur="1" fill="hold" id="41">
                                          <p:stCondLst>
                                            <p:cond delay="0"/>
                                          </p:stCondLst>
                                        </p:cTn>
                                        <p:tgtEl>
                                          <p:spTgt spid="75"/>
                                        </p:tgtEl>
                                        <p:attrNameLst>
                                          <p:attrName>style.visibility</p:attrName>
                                        </p:attrNameLst>
                                      </p:cBhvr>
                                      <p:to>
                                        <p:strVal val="visible"/>
                                      </p:to>
                                    </p:set>
                                    <p:animEffect filter="wipe(left)" transition="in">
                                      <p:cBhvr>
                                        <p:cTn dur="500" id="42"/>
                                        <p:tgtEl>
                                          <p:spTgt spid="75"/>
                                        </p:tgtEl>
                                      </p:cBhvr>
                                    </p:animEffect>
                                  </p:childTnLst>
                                </p:cTn>
                              </p:par>
                            </p:childTnLst>
                          </p:cTn>
                        </p:par>
                        <p:par>
                          <p:cTn fill="hold" id="43" nodeType="afterGroup">
                            <p:stCondLst>
                              <p:cond delay="500"/>
                            </p:stCondLst>
                            <p:childTnLst>
                              <p:par>
                                <p:cTn fill="hold" id="44" nodeType="afterEffect" presetClass="entr" presetID="22" presetSubtype="1">
                                  <p:stCondLst>
                                    <p:cond delay="0"/>
                                  </p:stCondLst>
                                  <p:childTnLst>
                                    <p:set>
                                      <p:cBhvr>
                                        <p:cTn dur="1" fill="hold" id="45">
                                          <p:stCondLst>
                                            <p:cond delay="0"/>
                                          </p:stCondLst>
                                        </p:cTn>
                                        <p:tgtEl>
                                          <p:spTgt spid="99"/>
                                        </p:tgtEl>
                                        <p:attrNameLst>
                                          <p:attrName>style.visibility</p:attrName>
                                        </p:attrNameLst>
                                      </p:cBhvr>
                                      <p:to>
                                        <p:strVal val="visible"/>
                                      </p:to>
                                    </p:set>
                                    <p:animEffect filter="wipe(up)" transition="in">
                                      <p:cBhvr>
                                        <p:cTn dur="500" id="46"/>
                                        <p:tgtEl>
                                          <p:spTgt spid="99"/>
                                        </p:tgtEl>
                                      </p:cBhvr>
                                    </p:animEffect>
                                  </p:childTnLst>
                                </p:cTn>
                              </p:par>
                            </p:childTnLst>
                          </p:cTn>
                        </p:par>
                        <p:par>
                          <p:cTn fill="hold" id="47" nodeType="afterGroup">
                            <p:stCondLst>
                              <p:cond delay="1000"/>
                            </p:stCondLst>
                            <p:childTnLst>
                              <p:par>
                                <p:cTn fill="hold" id="48" nodeType="afterEffect" presetClass="entr" presetID="2" presetSubtype="2">
                                  <p:stCondLst>
                                    <p:cond delay="0"/>
                                  </p:stCondLst>
                                  <p:childTnLst>
                                    <p:set>
                                      <p:cBhvr>
                                        <p:cTn dur="1" fill="hold" id="49">
                                          <p:stCondLst>
                                            <p:cond delay="0"/>
                                          </p:stCondLst>
                                        </p:cTn>
                                        <p:tgtEl>
                                          <p:spTgt spid="61"/>
                                        </p:tgtEl>
                                        <p:attrNameLst>
                                          <p:attrName>style.visibility</p:attrName>
                                        </p:attrNameLst>
                                      </p:cBhvr>
                                      <p:to>
                                        <p:strVal val="visible"/>
                                      </p:to>
                                    </p:set>
                                    <p:anim calcmode="lin" valueType="num">
                                      <p:cBhvr additive="base">
                                        <p:cTn dur="500" fill="hold" id="50"/>
                                        <p:tgtEl>
                                          <p:spTgt spid="61"/>
                                        </p:tgtEl>
                                        <p:attrNameLst>
                                          <p:attrName>ppt_x</p:attrName>
                                        </p:attrNameLst>
                                      </p:cBhvr>
                                      <p:tavLst>
                                        <p:tav tm="0">
                                          <p:val>
                                            <p:strVal val="1+#ppt_w/2"/>
                                          </p:val>
                                        </p:tav>
                                        <p:tav tm="100000">
                                          <p:val>
                                            <p:strVal val="#ppt_x"/>
                                          </p:val>
                                        </p:tav>
                                      </p:tavLst>
                                    </p:anim>
                                    <p:anim calcmode="lin" valueType="num">
                                      <p:cBhvr additive="base">
                                        <p:cTn dur="500" fill="hold" id="51"/>
                                        <p:tgtEl>
                                          <p:spTgt spid="61"/>
                                        </p:tgtEl>
                                        <p:attrNameLst>
                                          <p:attrName>ppt_y</p:attrName>
                                        </p:attrNameLst>
                                      </p:cBhvr>
                                      <p:tavLst>
                                        <p:tav tm="0">
                                          <p:val>
                                            <p:strVal val="#ppt_y"/>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2" presetSubtype="2">
                                  <p:stCondLst>
                                    <p:cond delay="0"/>
                                  </p:stCondLst>
                                  <p:childTnLst>
                                    <p:set>
                                      <p:cBhvr>
                                        <p:cTn dur="1" fill="hold" id="55">
                                          <p:stCondLst>
                                            <p:cond delay="0"/>
                                          </p:stCondLst>
                                        </p:cTn>
                                        <p:tgtEl>
                                          <p:spTgt spid="73"/>
                                        </p:tgtEl>
                                        <p:attrNameLst>
                                          <p:attrName>style.visibility</p:attrName>
                                        </p:attrNameLst>
                                      </p:cBhvr>
                                      <p:to>
                                        <p:strVal val="visible"/>
                                      </p:to>
                                    </p:set>
                                    <p:animEffect filter="wipe(right)" transition="in">
                                      <p:cBhvr>
                                        <p:cTn dur="500" id="56"/>
                                        <p:tgtEl>
                                          <p:spTgt spid="73"/>
                                        </p:tgtEl>
                                      </p:cBhvr>
                                    </p:animEffect>
                                  </p:childTnLst>
                                </p:cTn>
                              </p:par>
                            </p:childTnLst>
                          </p:cTn>
                        </p:par>
                        <p:par>
                          <p:cTn fill="hold" id="57" nodeType="afterGroup">
                            <p:stCondLst>
                              <p:cond delay="500"/>
                            </p:stCondLst>
                            <p:childTnLst>
                              <p:par>
                                <p:cTn fill="hold" id="58" nodeType="afterEffect" presetClass="entr" presetID="22" presetSubtype="1">
                                  <p:stCondLst>
                                    <p:cond delay="0"/>
                                  </p:stCondLst>
                                  <p:childTnLst>
                                    <p:set>
                                      <p:cBhvr>
                                        <p:cTn dur="1" fill="hold" id="59">
                                          <p:stCondLst>
                                            <p:cond delay="0"/>
                                          </p:stCondLst>
                                        </p:cTn>
                                        <p:tgtEl>
                                          <p:spTgt spid="93"/>
                                        </p:tgtEl>
                                        <p:attrNameLst>
                                          <p:attrName>style.visibility</p:attrName>
                                        </p:attrNameLst>
                                      </p:cBhvr>
                                      <p:to>
                                        <p:strVal val="visible"/>
                                      </p:to>
                                    </p:set>
                                    <p:animEffect filter="wipe(up)" transition="in">
                                      <p:cBhvr>
                                        <p:cTn dur="500" id="60"/>
                                        <p:tgtEl>
                                          <p:spTgt spid="93"/>
                                        </p:tgtEl>
                                      </p:cBhvr>
                                    </p:animEffect>
                                  </p:childTnLst>
                                </p:cTn>
                              </p:par>
                            </p:childTnLst>
                          </p:cTn>
                        </p:par>
                        <p:par>
                          <p:cTn fill="hold" id="61" nodeType="afterGroup">
                            <p:stCondLst>
                              <p:cond delay="1000"/>
                            </p:stCondLst>
                            <p:childTnLst>
                              <p:par>
                                <p:cTn fill="hold" id="62" nodeType="afterEffect" presetClass="entr" presetID="2" presetSubtype="8">
                                  <p:stCondLst>
                                    <p:cond delay="0"/>
                                  </p:stCondLst>
                                  <p:childTnLst>
                                    <p:set>
                                      <p:cBhvr>
                                        <p:cTn dur="1" fill="hold" id="63">
                                          <p:stCondLst>
                                            <p:cond delay="0"/>
                                          </p:stCondLst>
                                        </p:cTn>
                                        <p:tgtEl>
                                          <p:spTgt spid="68"/>
                                        </p:tgtEl>
                                        <p:attrNameLst>
                                          <p:attrName>style.visibility</p:attrName>
                                        </p:attrNameLst>
                                      </p:cBhvr>
                                      <p:to>
                                        <p:strVal val="visible"/>
                                      </p:to>
                                    </p:set>
                                    <p:anim calcmode="lin" valueType="num">
                                      <p:cBhvr additive="base">
                                        <p:cTn dur="500" fill="hold" id="64"/>
                                        <p:tgtEl>
                                          <p:spTgt spid="68"/>
                                        </p:tgtEl>
                                        <p:attrNameLst>
                                          <p:attrName>ppt_x</p:attrName>
                                        </p:attrNameLst>
                                      </p:cBhvr>
                                      <p:tavLst>
                                        <p:tav tm="0">
                                          <p:val>
                                            <p:strVal val="0-#ppt_w/2"/>
                                          </p:val>
                                        </p:tav>
                                        <p:tav tm="100000">
                                          <p:val>
                                            <p:strVal val="#ppt_x"/>
                                          </p:val>
                                        </p:tav>
                                      </p:tavLst>
                                    </p:anim>
                                    <p:anim calcmode="lin" valueType="num">
                                      <p:cBhvr additive="base">
                                        <p:cTn dur="500" fill="hold" id="65"/>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73"/>
      <p:bldP grpId="0" spid="74"/>
      <p:bldP grpId="0" spid="7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1826288" y="207944"/>
            <a:ext cx="2316480" cy="640080"/>
          </a:xfrm>
          <a:prstGeom prst="rect">
            <a:avLst/>
          </a:prstGeom>
        </p:spPr>
        <p:txBody>
          <a:bodyPr wrap="none">
            <a:spAutoFit/>
          </a:bodyPr>
          <a:lstStyle/>
          <a:p>
            <a:pPr lvl="0">
              <a:lnSpc>
                <a:spcPct val="150000"/>
              </a:lnSpc>
            </a:pPr>
            <a:r>
              <a:rPr altLang="en-US" b="1" kern="0" lang="zh-CN" smtClean="0" sz="2400">
                <a:solidFill>
                  <a:srgbClr val="346182"/>
                </a:solidFill>
                <a:latin charset="-122" panose="020b0503020204020204" pitchFamily="34" typeface="微软雅黑"/>
                <a:ea charset="-122" panose="020b0503020204020204" pitchFamily="34" typeface="微软雅黑"/>
                <a:cs charset="0" panose="02020603050405020304" pitchFamily="18" typeface="Times New Roman"/>
              </a:rPr>
              <a:t>此处插入文本框</a:t>
            </a:r>
          </a:p>
        </p:txBody>
      </p:sp>
      <p:sp>
        <p:nvSpPr>
          <p:cNvPr id="70" name="任意多边形 69"/>
          <p:cNvSpPr/>
          <p:nvPr/>
        </p:nvSpPr>
        <p:spPr>
          <a:xfrm>
            <a:off x="561878" y="5459183"/>
            <a:ext cx="1379382" cy="1436917"/>
          </a:xfrm>
          <a:custGeom>
            <a:gdLst>
              <a:gd fmla="*/ 988221 w 1379382" name="connsiteX0"/>
              <a:gd fmla="*/ 0 h 1436917" name="connsiteY0"/>
              <a:gd fmla="*/ 1010406 w 1379382" name="connsiteX1"/>
              <a:gd fmla="*/ 15258 h 1436917" name="connsiteY1"/>
              <a:gd fmla="*/ 1238011 w 1379382" name="connsiteX2"/>
              <a:gd fmla="*/ 370872 h 1436917" name="connsiteY2"/>
              <a:gd fmla="*/ 1235427 w 1379382" name="connsiteX3"/>
              <a:gd fmla="*/ 372649 h 1436917" name="connsiteY3"/>
              <a:gd fmla="*/ 1289073 w 1379382" name="connsiteX4"/>
              <a:gd fmla="*/ 450653 h 1436917" name="connsiteY4"/>
              <a:gd fmla="*/ 1379382 w 1379382" name="connsiteX5"/>
              <a:gd fmla="*/ 591754 h 1436917" name="connsiteY5"/>
              <a:gd fmla="*/ 798132 w 1379382" name="connsiteX6"/>
              <a:gd fmla="*/ 1436917 h 1436917" name="connsiteY6"/>
              <a:gd fmla="*/ 0 w 1379382" name="connsiteX7"/>
              <a:gd fmla="*/ 1436917 h 1436917" name="connsiteY7"/>
              <a:gd fmla="*/ 988221 w 1379382" name="connsiteX8"/>
              <a:gd fmla="*/ 0 h 143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36917" w="1379382">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9" name="任意多边形 68"/>
          <p:cNvSpPr/>
          <p:nvPr/>
        </p:nvSpPr>
        <p:spPr>
          <a:xfrm>
            <a:off x="1950042" y="5459184"/>
            <a:ext cx="1377333" cy="1436916"/>
          </a:xfrm>
          <a:custGeom>
            <a:gdLst>
              <a:gd fmla="*/ 389113 w 1377333" name="connsiteX0"/>
              <a:gd fmla="*/ 0 h 1436916" name="connsiteY0"/>
              <a:gd fmla="*/ 1377333 w 1377333" name="connsiteX1"/>
              <a:gd fmla="*/ 1436916 h 1436916" name="connsiteY1"/>
              <a:gd fmla="*/ 579200 w 1377333" name="connsiteX2"/>
              <a:gd fmla="*/ 1436916 h 1436916" name="connsiteY2"/>
              <a:gd fmla="*/ 0 w 1377333" name="connsiteX3"/>
              <a:gd fmla="*/ 594733 h 1436916" name="connsiteY3"/>
              <a:gd fmla="*/ 373996 w 1377333" name="connsiteX4"/>
              <a:gd fmla="*/ 10397 h 1436916" name="connsiteY4"/>
              <a:gd fmla="*/ 389113 w 1377333" name="connsiteX5"/>
              <a:gd fmla="*/ 0 h 14369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6916" w="1377333">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9" name="任意多边形 818"/>
          <p:cNvSpPr/>
          <p:nvPr/>
        </p:nvSpPr>
        <p:spPr>
          <a:xfrm flipV="1">
            <a:off x="5466342" y="5123204"/>
            <a:ext cx="1608398" cy="1772896"/>
          </a:xfrm>
          <a:custGeom>
            <a:gdLst>
              <a:gd fmla="*/ 1219285 w 1608398" name="connsiteX0"/>
              <a:gd fmla="*/ 1772896 h 1772896" name="connsiteY0"/>
              <a:gd fmla="*/ 1234402 w 1608398" name="connsiteX1"/>
              <a:gd fmla="*/ 1762499 h 1772896" name="connsiteY1"/>
              <a:gd fmla="*/ 1608398 w 1608398" name="connsiteX2"/>
              <a:gd fmla="*/ 1178163 h 1772896" name="connsiteY2"/>
              <a:gd fmla="*/ 798132 w 1608398" name="connsiteX3"/>
              <a:gd fmla="*/ 0 h 1772896" name="connsiteY3"/>
              <a:gd fmla="*/ 0 w 1608398" name="connsiteX4"/>
              <a:gd fmla="*/ 0 h 1772896" name="connsiteY4"/>
              <a:gd fmla="*/ 1219285 w 1608398" name="connsiteX5"/>
              <a:gd fmla="*/ 1772896 h 1772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72896" w="1608398">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任意多边形 519"/>
          <p:cNvSpPr/>
          <p:nvPr/>
        </p:nvSpPr>
        <p:spPr>
          <a:xfrm>
            <a:off x="10576104" y="286921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6" name="任意多边形 685"/>
          <p:cNvSpPr/>
          <p:nvPr/>
        </p:nvSpPr>
        <p:spPr>
          <a:xfrm>
            <a:off x="9482391" y="0"/>
            <a:ext cx="1474363" cy="1578002"/>
          </a:xfrm>
          <a:custGeom>
            <a:gdLst>
              <a:gd fmla="*/ 0 w 1474363" name="connsiteX0"/>
              <a:gd fmla="*/ 0 h 1578002" name="connsiteY0"/>
              <a:gd fmla="*/ 798133 w 1474363" name="connsiteX1"/>
              <a:gd fmla="*/ 0 h 1578002" name="connsiteY1"/>
              <a:gd fmla="*/ 1474363 w 1474363" name="connsiteX2"/>
              <a:gd fmla="*/ 983269 h 1578002" name="connsiteY2"/>
              <a:gd fmla="*/ 1100367 w 1474363" name="connsiteX3"/>
              <a:gd fmla="*/ 1567605 h 1578002" name="connsiteY3"/>
              <a:gd fmla="*/ 1085250 w 1474363" name="connsiteX4"/>
              <a:gd fmla="*/ 1578002 h 1578002" name="connsiteY4"/>
              <a:gd fmla="*/ 0 w 1474363" name="connsiteX5"/>
              <a:gd fmla="*/ 0 h 15780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78002" w="1474363">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p:nvPr/>
        </p:nvSpPr>
        <p:spPr>
          <a:xfrm>
            <a:off x="10965534" y="0"/>
            <a:ext cx="1238362" cy="1578002"/>
          </a:xfrm>
          <a:custGeom>
            <a:gdLst>
              <a:gd fmla="*/ 678279 w 1238362" name="connsiteX0"/>
              <a:gd fmla="*/ 0 h 1578002" name="connsiteY0"/>
              <a:gd fmla="*/ 1238362 w 1238362" name="connsiteX1"/>
              <a:gd fmla="*/ 0 h 1578002" name="connsiteY1"/>
              <a:gd fmla="*/ 1238362 w 1238362" name="connsiteX2"/>
              <a:gd fmla="*/ 346134 h 1578002" name="connsiteY2"/>
              <a:gd fmla="*/ 391161 w 1238362" name="connsiteX3"/>
              <a:gd fmla="*/ 1578002 h 1578002" name="connsiteY3"/>
              <a:gd fmla="*/ 368976 w 1238362" name="connsiteX4"/>
              <a:gd fmla="*/ 1562744 h 1578002" name="connsiteY4"/>
              <a:gd fmla="*/ 141371 w 1238362" name="connsiteX5"/>
              <a:gd fmla="*/ 1207130 h 1578002" name="connsiteY5"/>
              <a:gd fmla="*/ 143955 w 1238362" name="connsiteX6"/>
              <a:gd fmla="*/ 1205353 h 1578002" name="connsiteY6"/>
              <a:gd fmla="*/ 90309 w 1238362" name="connsiteX7"/>
              <a:gd fmla="*/ 1127349 h 1578002" name="connsiteY7"/>
              <a:gd fmla="*/ 0 w 1238362" name="connsiteX8"/>
              <a:gd fmla="*/ 986248 h 1578002" name="connsiteY8"/>
              <a:gd fmla="*/ 678279 w 1238362" name="connsiteX9"/>
              <a:gd fmla="*/ 0 h 15780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8002" w="123836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4" name="任意多边形 703"/>
          <p:cNvSpPr/>
          <p:nvPr/>
        </p:nvSpPr>
        <p:spPr>
          <a:xfrm>
            <a:off x="11202884" y="1946822"/>
            <a:ext cx="798132" cy="1160519"/>
          </a:xfrm>
          <a:custGeom>
            <a:gdLst>
              <a:gd fmla="*/ 399066 w 798132" name="connsiteX0"/>
              <a:gd fmla="*/ 0 h 1160519" name="connsiteY0"/>
              <a:gd fmla="*/ 798132 w 798132" name="connsiteX1"/>
              <a:gd fmla="*/ 580260 h 1160519" name="connsiteY1"/>
              <a:gd fmla="*/ 399066 w 798132" name="connsiteX2"/>
              <a:gd fmla="*/ 1160519 h 1160519" name="connsiteY2"/>
              <a:gd fmla="*/ 0 w 798132" name="connsiteX3"/>
              <a:gd fmla="*/ 580260 h 1160519" name="connsiteY3"/>
              <a:gd fmla="*/ 399066 w 798132" name="connsiteX4"/>
              <a:gd fmla="*/ 0 h 11605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60519" w="798132">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1601950" y="1071565"/>
            <a:ext cx="601946" cy="1455517"/>
          </a:xfrm>
          <a:custGeom>
            <a:gdLst>
              <a:gd fmla="*/ 601946 w 601946" name="connsiteX0"/>
              <a:gd fmla="*/ 0 h 1455517" name="connsiteY0"/>
              <a:gd fmla="*/ 601946 w 601946" name="connsiteX1"/>
              <a:gd fmla="*/ 1160520 h 1455517" name="connsiteY1"/>
              <a:gd fmla="*/ 399066 w 601946" name="connsiteX2"/>
              <a:gd fmla="*/ 1455517 h 1455517" name="connsiteY2"/>
              <a:gd fmla="*/ 0 w 601946" name="connsiteX3"/>
              <a:gd fmla="*/ 875257 h 1455517" name="connsiteY3"/>
              <a:gd fmla="*/ 601946 w 601946" name="connsiteX4"/>
              <a:gd fmla="*/ 0 h 1455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7" w="601946">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0" name="任意多边形 699"/>
          <p:cNvSpPr/>
          <p:nvPr/>
        </p:nvSpPr>
        <p:spPr>
          <a:xfrm>
            <a:off x="10965534" y="1590209"/>
            <a:ext cx="636416" cy="936872"/>
          </a:xfrm>
          <a:custGeom>
            <a:gdLst>
              <a:gd fmla="*/ 391161 w 636416" name="connsiteX0"/>
              <a:gd fmla="*/ 0 h 936872" name="connsiteY0"/>
              <a:gd fmla="*/ 636416 w 636416" name="connsiteX1"/>
              <a:gd fmla="*/ 356612 h 936872" name="connsiteY1"/>
              <a:gd fmla="*/ 237350 w 636416" name="connsiteX2"/>
              <a:gd fmla="*/ 936872 h 936872" name="connsiteY2"/>
              <a:gd fmla="*/ 0 w 636416" name="connsiteX3"/>
              <a:gd fmla="*/ 591754 h 936872" name="connsiteY3"/>
              <a:gd fmla="*/ 90309 w 636416" name="connsiteX4"/>
              <a:gd fmla="*/ 450653 h 936872" name="connsiteY4"/>
              <a:gd fmla="*/ 143955 w 636416" name="connsiteX5"/>
              <a:gd fmla="*/ 372649 h 936872" name="connsiteY5"/>
              <a:gd fmla="*/ 141371 w 636416" name="connsiteX6"/>
              <a:gd fmla="*/ 370872 h 936872" name="connsiteY6"/>
              <a:gd fmla="*/ 368976 w 636416" name="connsiteX7"/>
              <a:gd fmla="*/ 15258 h 936872" name="connsiteY7"/>
              <a:gd fmla="*/ 391161 w 636416" name="connsiteX8"/>
              <a:gd fmla="*/ 0 h 936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2" w="636416">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9" name="任意多边形 698"/>
          <p:cNvSpPr/>
          <p:nvPr/>
        </p:nvSpPr>
        <p:spPr>
          <a:xfrm>
            <a:off x="10965534" y="2527082"/>
            <a:ext cx="636416" cy="936871"/>
          </a:xfrm>
          <a:custGeom>
            <a:gdLst>
              <a:gd fmla="*/ 237350 w 636416" name="connsiteX0"/>
              <a:gd fmla="*/ 0 h 936871" name="connsiteY0"/>
              <a:gd fmla="*/ 636416 w 636416" name="connsiteX1"/>
              <a:gd fmla="*/ 580259 h 936871" name="connsiteY1"/>
              <a:gd fmla="*/ 391161 w 636416" name="connsiteX2"/>
              <a:gd fmla="*/ 936871 h 936871" name="connsiteY2"/>
              <a:gd fmla="*/ 368976 w 636416" name="connsiteX3"/>
              <a:gd fmla="*/ 921613 h 936871" name="connsiteY3"/>
              <a:gd fmla="*/ 141371 w 636416" name="connsiteX4"/>
              <a:gd fmla="*/ 565999 h 936871" name="connsiteY4"/>
              <a:gd fmla="*/ 143955 w 636416" name="connsiteX5"/>
              <a:gd fmla="*/ 564222 h 936871" name="connsiteY5"/>
              <a:gd fmla="*/ 90309 w 636416" name="connsiteX6"/>
              <a:gd fmla="*/ 486218 h 936871" name="connsiteY6"/>
              <a:gd fmla="*/ 0 w 636416" name="connsiteX7"/>
              <a:gd fmla="*/ 345117 h 936871" name="connsiteY7"/>
              <a:gd fmla="*/ 237350 w 636416" name="connsiteX8"/>
              <a:gd fmla="*/ 0 h 93687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0" w="636416">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11601950" y="2527081"/>
            <a:ext cx="601946" cy="1455516"/>
          </a:xfrm>
          <a:custGeom>
            <a:gdLst>
              <a:gd fmla="*/ 399066 w 601946" name="connsiteX0"/>
              <a:gd fmla="*/ 0 h 1455516" name="connsiteY0"/>
              <a:gd fmla="*/ 601946 w 601946" name="connsiteX1"/>
              <a:gd fmla="*/ 294997 h 1455516" name="connsiteY1"/>
              <a:gd fmla="*/ 601946 w 601946" name="connsiteX2"/>
              <a:gd fmla="*/ 1455516 h 1455516" name="connsiteY2"/>
              <a:gd fmla="*/ 0 w 601946" name="connsiteX3"/>
              <a:gd fmla="*/ 580259 h 1455516" name="connsiteY3"/>
              <a:gd fmla="*/ 399066 w 601946" name="connsiteX4"/>
              <a:gd fmla="*/ 0 h 14555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6" w="60194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3" name="任意多边形 522"/>
          <p:cNvSpPr/>
          <p:nvPr/>
        </p:nvSpPr>
        <p:spPr>
          <a:xfrm>
            <a:off x="10576104" y="98326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任意多边形 528"/>
          <p:cNvSpPr/>
          <p:nvPr/>
        </p:nvSpPr>
        <p:spPr>
          <a:xfrm flipV="1">
            <a:off x="10576104" y="159020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50"/>
          <p:cNvSpPr/>
          <p:nvPr/>
        </p:nvSpPr>
        <p:spPr>
          <a:xfrm>
            <a:off x="2444778" y="4491806"/>
            <a:ext cx="1946374" cy="2416275"/>
          </a:xfrm>
          <a:custGeom>
            <a:gdLst>
              <a:gd fmla="*/ 1555213 w 1946374" name="connsiteX0"/>
              <a:gd fmla="*/ 0 h 2416275" name="connsiteY0"/>
              <a:gd fmla="*/ 1577398 w 1946374" name="connsiteX1"/>
              <a:gd fmla="*/ 15258 h 2416275" name="connsiteY1"/>
              <a:gd fmla="*/ 1805003 w 1946374" name="connsiteX2"/>
              <a:gd fmla="*/ 370872 h 2416275" name="connsiteY2"/>
              <a:gd fmla="*/ 1802419 w 1946374" name="connsiteX3"/>
              <a:gd fmla="*/ 372649 h 2416275" name="connsiteY3"/>
              <a:gd fmla="*/ 1856065 w 1946374" name="connsiteX4"/>
              <a:gd fmla="*/ 450653 h 2416275" name="connsiteY4"/>
              <a:gd fmla="*/ 1946374 w 1946374" name="connsiteX5"/>
              <a:gd fmla="*/ 591754 h 2416275" name="connsiteY5"/>
              <a:gd fmla="*/ 691584 w 1946374" name="connsiteX6"/>
              <a:gd fmla="*/ 2416275 h 2416275" name="connsiteY6"/>
              <a:gd fmla="*/ 106548 w 1946374" name="connsiteX7"/>
              <a:gd fmla="*/ 2416275 h 2416275" name="connsiteY7"/>
              <a:gd fmla="*/ 0 w 1946374" name="connsiteX8"/>
              <a:gd fmla="*/ 2261349 h 2416275" name="connsiteY8"/>
              <a:gd fmla="*/ 1555213 w 1946374" name="connsiteX9"/>
              <a:gd fmla="*/ 0 h 24162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16275" w="1946374">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0" name="任意多边形 49"/>
          <p:cNvSpPr/>
          <p:nvPr/>
        </p:nvSpPr>
        <p:spPr>
          <a:xfrm>
            <a:off x="4399934" y="4491806"/>
            <a:ext cx="2050873" cy="2416274"/>
          </a:xfrm>
          <a:custGeom>
            <a:gdLst>
              <a:gd fmla="*/ 389113 w 2050873" name="connsiteX0"/>
              <a:gd fmla="*/ 0 h 2416274" name="connsiteY0"/>
              <a:gd fmla="*/ 2050873 w 2050873" name="connsiteX1"/>
              <a:gd fmla="*/ 2416274 h 2416274" name="connsiteY1"/>
              <a:gd fmla="*/ 1252741 w 2050873" name="connsiteX2"/>
              <a:gd fmla="*/ 2416274 h 2416274" name="connsiteY2"/>
              <a:gd fmla="*/ 0 w 2050873" name="connsiteX3"/>
              <a:gd fmla="*/ 594733 h 2416274" name="connsiteY3"/>
              <a:gd fmla="*/ 373996 w 2050873" name="connsiteX4"/>
              <a:gd fmla="*/ 10397 h 2416274" name="connsiteY4"/>
              <a:gd fmla="*/ 389113 w 2050873" name="connsiteX5"/>
              <a:gd fmla="*/ 0 h 241627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16274" w="2050873">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9" name="任意多边形 48"/>
          <p:cNvSpPr/>
          <p:nvPr/>
        </p:nvSpPr>
        <p:spPr>
          <a:xfrm>
            <a:off x="2344510" y="6762288"/>
            <a:ext cx="200534" cy="145793"/>
          </a:xfrm>
          <a:custGeom>
            <a:gdLst>
              <a:gd fmla="*/ 100267 w 200534" name="connsiteX0"/>
              <a:gd fmla="*/ 0 h 145793" name="connsiteY0"/>
              <a:gd fmla="*/ 200534 w 200534" name="connsiteX1"/>
              <a:gd fmla="*/ 145793 h 145793" name="connsiteY1"/>
              <a:gd fmla="*/ 0 w 200534" name="connsiteX2"/>
              <a:gd fmla="*/ 145793 h 145793" name="connsiteY2"/>
              <a:gd fmla="*/ 100267 w 200534" name="connsiteX3"/>
              <a:gd fmla="*/ 0 h 145793" name="connsiteY3"/>
            </a:gdLst>
            <a:cxnLst>
              <a:cxn ang="0">
                <a:pos x="connsiteX0" y="connsiteY0"/>
              </a:cxn>
              <a:cxn ang="0">
                <a:pos x="connsiteX1" y="connsiteY1"/>
              </a:cxn>
              <a:cxn ang="0">
                <a:pos x="connsiteX2" y="connsiteY2"/>
              </a:cxn>
              <a:cxn ang="0">
                <a:pos x="connsiteX3" y="connsiteY3"/>
              </a:cxn>
            </a:cxnLst>
            <a:rect b="b" l="l" r="r" t="t"/>
            <a:pathLst>
              <a:path h="145793" w="200534">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2" name="任意多边形 61"/>
          <p:cNvSpPr/>
          <p:nvPr/>
        </p:nvSpPr>
        <p:spPr>
          <a:xfrm>
            <a:off x="-35280" y="4818139"/>
            <a:ext cx="1017046" cy="2052322"/>
          </a:xfrm>
          <a:custGeom>
            <a:gdLst>
              <a:gd fmla="*/ 0 w 1017046" name="connsiteX0"/>
              <a:gd fmla="*/ 0 h 2052322" name="connsiteY0"/>
              <a:gd fmla="*/ 1017046 w 1017046" name="connsiteX1"/>
              <a:gd fmla="*/ 1478830 h 2052322" name="connsiteY1"/>
              <a:gd fmla="*/ 613325 w 1017046" name="connsiteX2"/>
              <a:gd fmla="*/ 2052322 h 2052322" name="connsiteY2"/>
              <a:gd fmla="*/ 0 w 1017046" name="connsiteX3"/>
              <a:gd fmla="*/ 1160520 h 2052322" name="connsiteY3"/>
              <a:gd fmla="*/ 0 w 1017046" name="connsiteX4"/>
              <a:gd fmla="*/ 0 h 20523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2321" w="1017045">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2" name="任意多边形 811"/>
          <p:cNvSpPr/>
          <p:nvPr/>
        </p:nvSpPr>
        <p:spPr>
          <a:xfrm flipV="1">
            <a:off x="4397479" y="5881804"/>
            <a:ext cx="1088729" cy="1014296"/>
          </a:xfrm>
          <a:custGeom>
            <a:gdLst>
              <a:gd fmla="*/ 391161 w 1088729" name="connsiteX0"/>
              <a:gd fmla="*/ 1014296 h 1014296" name="connsiteY0"/>
              <a:gd fmla="*/ 1088729 w 1088729" name="connsiteX1"/>
              <a:gd fmla="*/ 0 h 1014296" name="connsiteY1"/>
              <a:gd fmla="*/ 290598 w 1088729" name="connsiteX2"/>
              <a:gd fmla="*/ 0 h 1014296" name="connsiteY2"/>
              <a:gd fmla="*/ 0 w 1088729" name="connsiteX3"/>
              <a:gd fmla="*/ 422542 h 1014296" name="connsiteY3"/>
              <a:gd fmla="*/ 90309 w 1088729" name="connsiteX4"/>
              <a:gd fmla="*/ 563643 h 1014296" name="connsiteY4"/>
              <a:gd fmla="*/ 143955 w 1088729" name="connsiteX5"/>
              <a:gd fmla="*/ 641647 h 1014296" name="connsiteY5"/>
              <a:gd fmla="*/ 141371 w 1088729" name="connsiteX6"/>
              <a:gd fmla="*/ 643424 h 1014296" name="connsiteY6"/>
              <a:gd fmla="*/ 368976 w 1088729" name="connsiteX7"/>
              <a:gd fmla="*/ 999038 h 1014296" name="connsiteY7"/>
              <a:gd fmla="*/ 391161 w 1088729" name="connsiteX8"/>
              <a:gd fmla="*/ 1014296 h 10142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14296" w="1088729">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8" name="任意多边形 637"/>
          <p:cNvSpPr/>
          <p:nvPr/>
        </p:nvSpPr>
        <p:spPr>
          <a:xfrm flipV="1">
            <a:off x="4008048" y="58818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1" name="任意多边形 660"/>
          <p:cNvSpPr/>
          <p:nvPr/>
        </p:nvSpPr>
        <p:spPr>
          <a:xfrm flipV="1">
            <a:off x="10822507" y="549545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6" name="任意多边形 665"/>
          <p:cNvSpPr/>
          <p:nvPr/>
        </p:nvSpPr>
        <p:spPr>
          <a:xfrm>
            <a:off x="9861917" y="5495459"/>
            <a:ext cx="1341240" cy="1384436"/>
          </a:xfrm>
          <a:custGeom>
            <a:gdLst>
              <a:gd fmla="*/ 952127 w 1341240" name="connsiteX0"/>
              <a:gd fmla="*/ 0 h 1384436" name="connsiteY0"/>
              <a:gd fmla="*/ 967244 w 1341240" name="connsiteX1"/>
              <a:gd fmla="*/ 10397 h 1384436" name="connsiteY1"/>
              <a:gd fmla="*/ 1341240 w 1341240" name="connsiteX2"/>
              <a:gd fmla="*/ 594733 h 1384436" name="connsiteY2"/>
              <a:gd fmla="*/ 798132 w 1341240" name="connsiteX3"/>
              <a:gd fmla="*/ 1384436 h 1384436" name="connsiteY3"/>
              <a:gd fmla="*/ 0 w 1341240" name="connsiteX4"/>
              <a:gd fmla="*/ 1384436 h 1384436" name="connsiteY4"/>
              <a:gd fmla="*/ 952127 w 1341240" name="connsiteX5"/>
              <a:gd fmla="*/ 0 h 138443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84436" w="1341240">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0" name="任意多边形 709"/>
          <p:cNvSpPr/>
          <p:nvPr/>
        </p:nvSpPr>
        <p:spPr>
          <a:xfrm>
            <a:off x="11211938" y="5495459"/>
            <a:ext cx="980063" cy="1384436"/>
          </a:xfrm>
          <a:custGeom>
            <a:gdLst>
              <a:gd fmla="*/ 391161 w 980063" name="connsiteX0"/>
              <a:gd fmla="*/ 0 h 1384436" name="connsiteY0"/>
              <a:gd fmla="*/ 980063 w 980063" name="connsiteX1"/>
              <a:gd fmla="*/ 856291 h 1384436" name="connsiteY1"/>
              <a:gd fmla="*/ 980063 w 980063" name="connsiteX2"/>
              <a:gd fmla="*/ 1384436 h 1384436" name="connsiteY2"/>
              <a:gd fmla="*/ 545157 w 980063" name="connsiteX3"/>
              <a:gd fmla="*/ 1384436 h 1384436" name="connsiteY3"/>
              <a:gd fmla="*/ 0 w 980063" name="connsiteX4"/>
              <a:gd fmla="*/ 591754 h 1384436" name="connsiteY4"/>
              <a:gd fmla="*/ 90309 w 980063" name="connsiteX5"/>
              <a:gd fmla="*/ 450653 h 1384436" name="connsiteY5"/>
              <a:gd fmla="*/ 143955 w 980063" name="connsiteX6"/>
              <a:gd fmla="*/ 372649 h 1384436" name="connsiteY6"/>
              <a:gd fmla="*/ 141371 w 980063" name="connsiteX7"/>
              <a:gd fmla="*/ 370872 h 1384436" name="connsiteY7"/>
              <a:gd fmla="*/ 368976 w 980063" name="connsiteX8"/>
              <a:gd fmla="*/ 15258 h 1384436" name="connsiteY8"/>
              <a:gd fmla="*/ 391161 w 980063" name="connsiteX9"/>
              <a:gd fmla="*/ 0 h 13844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84436" w="980063">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1" name="任意多边形 670"/>
          <p:cNvSpPr/>
          <p:nvPr/>
        </p:nvSpPr>
        <p:spPr>
          <a:xfrm flipV="1">
            <a:off x="9195717" y="550327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8221119" y="5503275"/>
            <a:ext cx="1355248" cy="1404805"/>
          </a:xfrm>
          <a:custGeom>
            <a:gdLst>
              <a:gd fmla="*/ 966135 w 1355248" name="connsiteX0"/>
              <a:gd fmla="*/ 0 h 1404805" name="connsiteY0"/>
              <a:gd fmla="*/ 981252 w 1355248" name="connsiteX1"/>
              <a:gd fmla="*/ 10397 h 1404805" name="connsiteY1"/>
              <a:gd fmla="*/ 1355248 w 1355248" name="connsiteX2"/>
              <a:gd fmla="*/ 594733 h 1404805" name="connsiteY2"/>
              <a:gd fmla="*/ 798132 w 1355248" name="connsiteX3"/>
              <a:gd fmla="*/ 1404805 h 1404805" name="connsiteY3"/>
              <a:gd fmla="*/ 0 w 1355248" name="connsiteX4"/>
              <a:gd fmla="*/ 1404805 h 1404805" name="connsiteY4"/>
              <a:gd fmla="*/ 966135 w 1355248" name="connsiteX5"/>
              <a:gd fmla="*/ 0 h 14048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04805" w="1355248">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 name="任意多边形 80"/>
          <p:cNvSpPr/>
          <p:nvPr/>
        </p:nvSpPr>
        <p:spPr>
          <a:xfrm>
            <a:off x="9585148" y="5503275"/>
            <a:ext cx="1352191" cy="1397381"/>
          </a:xfrm>
          <a:custGeom>
            <a:gdLst>
              <a:gd fmla="*/ 391161 w 1352191" name="connsiteX0"/>
              <a:gd fmla="*/ 0 h 1397381" name="connsiteY0"/>
              <a:gd fmla="*/ 1352191 w 1352191" name="connsiteX1"/>
              <a:gd fmla="*/ 1397381 h 1397381" name="connsiteY1"/>
              <a:gd fmla="*/ 554059 w 1352191" name="connsiteX2"/>
              <a:gd fmla="*/ 1397381 h 1397381" name="connsiteY2"/>
              <a:gd fmla="*/ 0 w 1352191" name="connsiteX3"/>
              <a:gd fmla="*/ 591754 h 1397381" name="connsiteY3"/>
              <a:gd fmla="*/ 90309 w 1352191" name="connsiteX4"/>
              <a:gd fmla="*/ 450653 h 1397381" name="connsiteY4"/>
              <a:gd fmla="*/ 143955 w 1352191" name="connsiteX5"/>
              <a:gd fmla="*/ 372649 h 1397381" name="connsiteY5"/>
              <a:gd fmla="*/ 141371 w 1352191" name="connsiteX6"/>
              <a:gd fmla="*/ 370872 h 1397381" name="connsiteY6"/>
              <a:gd fmla="*/ 368976 w 1352191" name="connsiteX7"/>
              <a:gd fmla="*/ 15258 h 1397381" name="connsiteY7"/>
              <a:gd fmla="*/ 391161 w 1352191" name="connsiteX8"/>
              <a:gd fmla="*/ 0 h 13973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381" w="135219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89" name="任意多边形 788"/>
          <p:cNvSpPr/>
          <p:nvPr/>
        </p:nvSpPr>
        <p:spPr>
          <a:xfrm flipV="1">
            <a:off x="3302696" y="5881804"/>
            <a:ext cx="1086681" cy="1014296"/>
          </a:xfrm>
          <a:custGeom>
            <a:gdLst>
              <a:gd fmla="*/ 697568 w 1086681" name="connsiteX0"/>
              <a:gd fmla="*/ 1014296 h 1014296" name="connsiteY0"/>
              <a:gd fmla="*/ 712685 w 1086681" name="connsiteX1"/>
              <a:gd fmla="*/ 1003899 h 1014296" name="connsiteY1"/>
              <a:gd fmla="*/ 1086681 w 1086681" name="connsiteX2"/>
              <a:gd fmla="*/ 419563 h 1014296" name="connsiteY2"/>
              <a:gd fmla="*/ 798132 w 1086681" name="connsiteX3"/>
              <a:gd fmla="*/ 0 h 1014296" name="connsiteY3"/>
              <a:gd fmla="*/ 0 w 1086681" name="connsiteX4"/>
              <a:gd fmla="*/ 0 h 1014296" name="connsiteY4"/>
              <a:gd fmla="*/ 697568 w 1086681" name="connsiteX5"/>
              <a:gd fmla="*/ 1014296 h 10142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4296" w="1086681">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7" name="任意多边形 686"/>
          <p:cNvSpPr/>
          <p:nvPr/>
        </p:nvSpPr>
        <p:spPr>
          <a:xfrm>
            <a:off x="8185355" y="0"/>
            <a:ext cx="2771399" cy="3463952"/>
          </a:xfrm>
          <a:custGeom>
            <a:gdLst>
              <a:gd fmla="*/ 0 w 2771399" name="connsiteX0"/>
              <a:gd fmla="*/ 0 h 3463952" name="connsiteY0"/>
              <a:gd fmla="*/ 798131 w 2771399" name="connsiteX1"/>
              <a:gd fmla="*/ 0 h 3463952" name="connsiteY1"/>
              <a:gd fmla="*/ 2771399 w 2771399" name="connsiteX2"/>
              <a:gd fmla="*/ 2869219 h 3463952" name="connsiteY2"/>
              <a:gd fmla="*/ 2397403 w 2771399" name="connsiteX3"/>
              <a:gd fmla="*/ 3453555 h 3463952" name="connsiteY3"/>
              <a:gd fmla="*/ 2382286 w 2771399" name="connsiteX4"/>
              <a:gd fmla="*/ 3463952 h 3463952" name="connsiteY4"/>
              <a:gd fmla="*/ 0 w 2771399" name="connsiteX5"/>
              <a:gd fmla="*/ 0 h 346395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63952" w="2771399">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5" name="任意多边形 824"/>
          <p:cNvSpPr/>
          <p:nvPr/>
        </p:nvSpPr>
        <p:spPr>
          <a:xfrm flipH="1" flipV="1">
            <a:off x="6913017" y="1590208"/>
            <a:ext cx="4043737" cy="5305892"/>
          </a:xfrm>
          <a:custGeom>
            <a:gdLst>
              <a:gd fmla="*/ 389113 w 4043737" name="connsiteX0"/>
              <a:gd fmla="*/ 5305892 h 5305892" name="connsiteY0"/>
              <a:gd fmla="*/ 373996 w 4043737" name="connsiteX1"/>
              <a:gd fmla="*/ 5295495 h 5305892" name="connsiteY1"/>
              <a:gd fmla="*/ 0 w 4043737" name="connsiteX2"/>
              <a:gd fmla="*/ 4711159 h 5305892" name="connsiteY2"/>
              <a:gd fmla="*/ 2281471 w 4043737" name="connsiteX3"/>
              <a:gd fmla="*/ 1393799 h 5305892" name="connsiteY3"/>
              <a:gd fmla="*/ 2285250 w 4043737" name="connsiteX4"/>
              <a:gd fmla="*/ 1396398 h 5305892" name="connsiteY4"/>
              <a:gd fmla="*/ 3245605 w 4043737" name="connsiteX5"/>
              <a:gd fmla="*/ 0 h 5305892" name="connsiteY5"/>
              <a:gd fmla="*/ 4043737 w 4043737" name="connsiteX6"/>
              <a:gd fmla="*/ 0 h 5305892" name="connsiteY6"/>
              <a:gd fmla="*/ 1810872 w 4043737" name="connsiteX7"/>
              <a:gd fmla="*/ 3246685 h 5305892" name="connsiteY7"/>
              <a:gd fmla="*/ 1807092 w 4043737" name="connsiteX8"/>
              <a:gd fmla="*/ 3244086 h 5305892" name="connsiteY8"/>
              <a:gd fmla="*/ 389113 w 4043737" name="connsiteX9"/>
              <a:gd fmla="*/ 5305892 h 5305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05892" w="4043736">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8" name="任意多边形 817"/>
          <p:cNvSpPr/>
          <p:nvPr/>
        </p:nvSpPr>
        <p:spPr>
          <a:xfrm flipV="1">
            <a:off x="7083520" y="5123204"/>
            <a:ext cx="1610447" cy="1772896"/>
          </a:xfrm>
          <a:custGeom>
            <a:gdLst>
              <a:gd fmla="*/ 391161 w 1610447" name="connsiteX0"/>
              <a:gd fmla="*/ 1772896 h 1772896" name="connsiteY0"/>
              <a:gd fmla="*/ 1610447 w 1610447" name="connsiteX1"/>
              <a:gd fmla="*/ 0 h 1772896" name="connsiteY1"/>
              <a:gd fmla="*/ 812315 w 1610447" name="connsiteX2"/>
              <a:gd fmla="*/ 0 h 1772896" name="connsiteY2"/>
              <a:gd fmla="*/ 0 w 1610447" name="connsiteX3"/>
              <a:gd fmla="*/ 1181142 h 1772896" name="connsiteY3"/>
              <a:gd fmla="*/ 90309 w 1610447" name="connsiteX4"/>
              <a:gd fmla="*/ 1322243 h 1772896" name="connsiteY4"/>
              <a:gd fmla="*/ 143955 w 1610447" name="connsiteX5"/>
              <a:gd fmla="*/ 1400247 h 1772896" name="connsiteY5"/>
              <a:gd fmla="*/ 141371 w 1610447" name="connsiteX6"/>
              <a:gd fmla="*/ 1402024 h 1772896" name="connsiteY6"/>
              <a:gd fmla="*/ 368976 w 1610447" name="connsiteX7"/>
              <a:gd fmla="*/ 1757638 h 1772896" name="connsiteY7"/>
              <a:gd fmla="*/ 391161 w 1610447" name="connsiteX8"/>
              <a:gd fmla="*/ 1772896 h 17728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2896" w="1610447">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flipH="1" flipV="1">
            <a:off x="1562519" y="5459183"/>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flipH="1" flipV="1">
            <a:off x="4012411" y="4491805"/>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flipV="1">
            <a:off x="6694090" y="51232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370687" y="294028"/>
            <a:ext cx="1020626" cy="518160"/>
          </a:xfrm>
          <a:prstGeom prst="rect">
            <a:avLst/>
          </a:prstGeom>
          <a:noFill/>
        </p:spPr>
        <p:txBody>
          <a:bodyPr rtlCol="0"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3</a:t>
            </a:r>
          </a:p>
        </p:txBody>
      </p:sp>
      <p:sp>
        <p:nvSpPr>
          <p:cNvPr id="4" name="矩形 3"/>
          <p:cNvSpPr/>
          <p:nvPr/>
        </p:nvSpPr>
        <p:spPr>
          <a:xfrm>
            <a:off x="1187190" y="2423869"/>
            <a:ext cx="658265" cy="423548"/>
          </a:xfrm>
          <a:prstGeom prst="rect">
            <a:avLst/>
          </a:prstGeom>
          <a:solidFill>
            <a:srgbClr val="ED7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1187190" y="3339537"/>
            <a:ext cx="658265" cy="423548"/>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1187190" y="5170872"/>
            <a:ext cx="658265" cy="423548"/>
          </a:xfrm>
          <a:prstGeom prst="rect">
            <a:avLst/>
          </a:prstGeom>
          <a:solidFill>
            <a:srgbClr val="D570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1187190" y="4255205"/>
            <a:ext cx="658265" cy="423548"/>
          </a:xfrm>
          <a:prstGeom prst="rect">
            <a:avLst/>
          </a:pr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188069" y="1551212"/>
            <a:ext cx="2502541" cy="423548"/>
            <a:chOff x="1188069" y="1551212"/>
            <a:chExt cx="2502541" cy="423548"/>
          </a:xfrm>
        </p:grpSpPr>
        <p:sp>
          <p:nvSpPr>
            <p:cNvPr id="47" name="矩形 46"/>
            <p:cNvSpPr/>
            <p:nvPr/>
          </p:nvSpPr>
          <p:spPr>
            <a:xfrm>
              <a:off x="1188069" y="1551212"/>
              <a:ext cx="2502541" cy="423548"/>
            </a:xfrm>
            <a:prstGeom prst="rect">
              <a:avLst/>
            </a:prstGeom>
            <a:solidFill>
              <a:srgbClr val="5087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202239" y="1562931"/>
              <a:ext cx="1706880" cy="396240"/>
            </a:xfrm>
            <a:prstGeom prst="rect">
              <a:avLst/>
            </a:prstGeom>
          </p:spPr>
          <p:txBody>
            <a:bodyPr wrap="none">
              <a:spAutoFit/>
            </a:bodyPr>
            <a:lstStyle/>
            <a:p>
              <a:r>
                <a:rPr altLang="zh-CN" b="1" lang="zh-CN" sz="2000">
                  <a:solidFill>
                    <a:schemeClr val="bg1"/>
                  </a:solidFill>
                  <a:latin charset="-122" panose="020b0503020204020204" pitchFamily="34" typeface="微软雅黑"/>
                  <a:ea charset="-122" panose="020b0503020204020204" pitchFamily="34" typeface="微软雅黑"/>
                  <a:cs charset="0" panose="02020603050405020304" pitchFamily="18" typeface="Times New Roman"/>
                </a:rPr>
                <a:t>研究结果表明</a:t>
              </a:r>
            </a:p>
          </p:txBody>
        </p:sp>
      </p:grpSp>
      <p:sp>
        <p:nvSpPr>
          <p:cNvPr id="6" name="矩形 5"/>
          <p:cNvSpPr/>
          <p:nvPr/>
        </p:nvSpPr>
        <p:spPr>
          <a:xfrm>
            <a:off x="1950042" y="2440702"/>
            <a:ext cx="8238541" cy="502920"/>
          </a:xfrm>
          <a:prstGeom prst="rect">
            <a:avLst/>
          </a:prstGeom>
        </p:spPr>
        <p:txBody>
          <a:bodyPr wrap="square">
            <a:spAutoFit/>
          </a:bodyPr>
          <a:lstStyle/>
          <a:p>
            <a:pPr>
              <a:lnSpc>
                <a:spcPct val="150000"/>
              </a:lnSpc>
            </a:pPr>
            <a:r>
              <a:rPr altLang="en-US" kern="100" lang="zh-CN" smtClean="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此处插入文本框此处插入文本框此处插入文本框此处插入文本框此处插入文本框</a:t>
            </a:r>
          </a:p>
        </p:txBody>
      </p:sp>
      <p:sp>
        <p:nvSpPr>
          <p:cNvPr id="48" name="矩形 47"/>
          <p:cNvSpPr/>
          <p:nvPr/>
        </p:nvSpPr>
        <p:spPr>
          <a:xfrm>
            <a:off x="1950042" y="3355410"/>
            <a:ext cx="6863758" cy="502920"/>
          </a:xfrm>
          <a:prstGeom prst="rect">
            <a:avLst/>
          </a:prstGeom>
        </p:spPr>
        <p:txBody>
          <a:bodyPr wrap="square">
            <a:spAutoFit/>
          </a:bodyPr>
          <a:lstStyle/>
          <a:p>
            <a:pPr>
              <a:lnSpc>
                <a:spcPct val="150000"/>
              </a:lnSpc>
            </a:pPr>
            <a:r>
              <a:rPr altLang="en-US" kern="100" lang="zh-CN" smtClean="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此处插入文本框此处插入文本框此处插入文本框此处插入文本框</a:t>
            </a:r>
          </a:p>
        </p:txBody>
      </p:sp>
      <p:sp>
        <p:nvSpPr>
          <p:cNvPr id="52" name="矩形 51"/>
          <p:cNvSpPr/>
          <p:nvPr/>
        </p:nvSpPr>
        <p:spPr>
          <a:xfrm>
            <a:off x="1950042" y="5184826"/>
            <a:ext cx="8756058" cy="502920"/>
          </a:xfrm>
          <a:prstGeom prst="rect">
            <a:avLst/>
          </a:prstGeom>
        </p:spPr>
        <p:txBody>
          <a:bodyPr wrap="square">
            <a:spAutoFit/>
          </a:bodyPr>
          <a:lstStyle/>
          <a:p>
            <a:pPr>
              <a:lnSpc>
                <a:spcPct val="150000"/>
              </a:lnSpc>
            </a:pPr>
            <a:r>
              <a:rPr altLang="en-US" kern="100" lang="zh-CN" smtClean="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此处插入文本框此处插入文本框此处插入文本框此处插入文本框此处插入文本框</a:t>
            </a:r>
          </a:p>
        </p:txBody>
      </p:sp>
      <p:sp>
        <p:nvSpPr>
          <p:cNvPr id="53" name="矩形 52"/>
          <p:cNvSpPr/>
          <p:nvPr/>
        </p:nvSpPr>
        <p:spPr>
          <a:xfrm>
            <a:off x="1950042" y="4270118"/>
            <a:ext cx="5299739" cy="502920"/>
          </a:xfrm>
          <a:prstGeom prst="rect">
            <a:avLst/>
          </a:prstGeom>
        </p:spPr>
        <p:txBody>
          <a:bodyPr wrap="square">
            <a:spAutoFit/>
          </a:bodyPr>
          <a:lstStyle/>
          <a:p>
            <a:pPr>
              <a:lnSpc>
                <a:spcPct val="150000"/>
              </a:lnSpc>
            </a:pPr>
            <a:r>
              <a:rPr altLang="en-US" kern="100" lang="zh-CN" smtClean="0">
                <a:solidFill>
                  <a:schemeClr val="tx1">
                    <a:lumMod val="75000"/>
                    <a:lumOff val="25000"/>
                  </a:schemeClr>
                </a:solidFill>
                <a:latin charset="-122" panose="020b0503020204020204" pitchFamily="34" typeface="微软雅黑"/>
                <a:ea charset="-122" panose="020b0503020204020204" pitchFamily="34" typeface="微软雅黑"/>
                <a:cs charset="0" panose="02020603050405020304" pitchFamily="18" typeface="Times New Roman"/>
              </a:rPr>
              <a:t>此处插入文本框此处插入文本框此处插入文本框</a:t>
            </a:r>
          </a:p>
        </p:txBody>
      </p:sp>
    </p:spTree>
    <p:extLst>
      <p:ext uri="{BB962C8B-B14F-4D97-AF65-F5344CB8AC3E}">
        <p14:creationId val="270127235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0-#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2" presetSubtype="2">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8">
                                  <p:stCondLst>
                                    <p:cond delay="0"/>
                                  </p:stCondLst>
                                  <p:childTnLst>
                                    <p:set>
                                      <p:cBhvr>
                                        <p:cTn dur="1" fill="hold" id="21">
                                          <p:stCondLst>
                                            <p:cond delay="0"/>
                                          </p:stCondLst>
                                        </p:cTn>
                                        <p:tgtEl>
                                          <p:spTgt spid="43"/>
                                        </p:tgtEl>
                                        <p:attrNameLst>
                                          <p:attrName>style.visibility</p:attrName>
                                        </p:attrNameLst>
                                      </p:cBhvr>
                                      <p:to>
                                        <p:strVal val="visible"/>
                                      </p:to>
                                    </p:set>
                                    <p:anim calcmode="lin" valueType="num">
                                      <p:cBhvr additive="base">
                                        <p:cTn dur="500" fill="hold" id="22"/>
                                        <p:tgtEl>
                                          <p:spTgt spid="43"/>
                                        </p:tgtEl>
                                        <p:attrNameLst>
                                          <p:attrName>ppt_x</p:attrName>
                                        </p:attrNameLst>
                                      </p:cBhvr>
                                      <p:tavLst>
                                        <p:tav tm="0">
                                          <p:val>
                                            <p:strVal val="0-#ppt_w/2"/>
                                          </p:val>
                                        </p:tav>
                                        <p:tav tm="100000">
                                          <p:val>
                                            <p:strVal val="#ppt_x"/>
                                          </p:val>
                                        </p:tav>
                                      </p:tavLst>
                                    </p:anim>
                                    <p:anim calcmode="lin" valueType="num">
                                      <p:cBhvr additive="base">
                                        <p:cTn dur="500" fill="hold" id="23"/>
                                        <p:tgtEl>
                                          <p:spTgt spid="4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 presetSubtype="2">
                                  <p:stCondLst>
                                    <p:cond delay="0"/>
                                  </p:stCondLst>
                                  <p:childTnLst>
                                    <p:set>
                                      <p:cBhvr>
                                        <p:cTn dur="1" fill="hold" id="26">
                                          <p:stCondLst>
                                            <p:cond delay="0"/>
                                          </p:stCondLst>
                                        </p:cTn>
                                        <p:tgtEl>
                                          <p:spTgt spid="48"/>
                                        </p:tgtEl>
                                        <p:attrNameLst>
                                          <p:attrName>style.visibility</p:attrName>
                                        </p:attrNameLst>
                                      </p:cBhvr>
                                      <p:to>
                                        <p:strVal val="visible"/>
                                      </p:to>
                                    </p:set>
                                    <p:anim calcmode="lin" valueType="num">
                                      <p:cBhvr additive="base">
                                        <p:cTn dur="500" fill="hold" id="27"/>
                                        <p:tgtEl>
                                          <p:spTgt spid="48"/>
                                        </p:tgtEl>
                                        <p:attrNameLst>
                                          <p:attrName>ppt_x</p:attrName>
                                        </p:attrNameLst>
                                      </p:cBhvr>
                                      <p:tavLst>
                                        <p:tav tm="0">
                                          <p:val>
                                            <p:strVal val="1+#ppt_w/2"/>
                                          </p:val>
                                        </p:tav>
                                        <p:tav tm="100000">
                                          <p:val>
                                            <p:strVal val="#ppt_x"/>
                                          </p:val>
                                        </p:tav>
                                      </p:tavLst>
                                    </p:anim>
                                    <p:anim calcmode="lin" valueType="num">
                                      <p:cBhvr additive="base">
                                        <p:cTn dur="500" fill="hold" id="28"/>
                                        <p:tgtEl>
                                          <p:spTgt spid="4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 presetSubtype="8">
                                  <p:stCondLst>
                                    <p:cond delay="0"/>
                                  </p:stCondLst>
                                  <p:childTnLst>
                                    <p:set>
                                      <p:cBhvr>
                                        <p:cTn dur="1" fill="hold" id="31">
                                          <p:stCondLst>
                                            <p:cond delay="0"/>
                                          </p:stCondLst>
                                        </p:cTn>
                                        <p:tgtEl>
                                          <p:spTgt spid="46"/>
                                        </p:tgtEl>
                                        <p:attrNameLst>
                                          <p:attrName>style.visibility</p:attrName>
                                        </p:attrNameLst>
                                      </p:cBhvr>
                                      <p:to>
                                        <p:strVal val="visible"/>
                                      </p:to>
                                    </p:set>
                                    <p:anim calcmode="lin" valueType="num">
                                      <p:cBhvr additive="base">
                                        <p:cTn dur="500" fill="hold" id="32"/>
                                        <p:tgtEl>
                                          <p:spTgt spid="46"/>
                                        </p:tgtEl>
                                        <p:attrNameLst>
                                          <p:attrName>ppt_x</p:attrName>
                                        </p:attrNameLst>
                                      </p:cBhvr>
                                      <p:tavLst>
                                        <p:tav tm="0">
                                          <p:val>
                                            <p:strVal val="0-#ppt_w/2"/>
                                          </p:val>
                                        </p:tav>
                                        <p:tav tm="100000">
                                          <p:val>
                                            <p:strVal val="#ppt_x"/>
                                          </p:val>
                                        </p:tav>
                                      </p:tavLst>
                                    </p:anim>
                                    <p:anim calcmode="lin" valueType="num">
                                      <p:cBhvr additive="base">
                                        <p:cTn dur="500" fill="hold" id="33"/>
                                        <p:tgtEl>
                                          <p:spTgt spid="4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2" presetSubtype="2">
                                  <p:stCondLst>
                                    <p:cond delay="0"/>
                                  </p:stCondLst>
                                  <p:childTnLst>
                                    <p:set>
                                      <p:cBhvr>
                                        <p:cTn dur="1" fill="hold" id="36">
                                          <p:stCondLst>
                                            <p:cond delay="0"/>
                                          </p:stCondLst>
                                        </p:cTn>
                                        <p:tgtEl>
                                          <p:spTgt spid="53"/>
                                        </p:tgtEl>
                                        <p:attrNameLst>
                                          <p:attrName>style.visibility</p:attrName>
                                        </p:attrNameLst>
                                      </p:cBhvr>
                                      <p:to>
                                        <p:strVal val="visible"/>
                                      </p:to>
                                    </p:set>
                                    <p:anim calcmode="lin" valueType="num">
                                      <p:cBhvr additive="base">
                                        <p:cTn dur="500" fill="hold" id="37"/>
                                        <p:tgtEl>
                                          <p:spTgt spid="53"/>
                                        </p:tgtEl>
                                        <p:attrNameLst>
                                          <p:attrName>ppt_x</p:attrName>
                                        </p:attrNameLst>
                                      </p:cBhvr>
                                      <p:tavLst>
                                        <p:tav tm="0">
                                          <p:val>
                                            <p:strVal val="1+#ppt_w/2"/>
                                          </p:val>
                                        </p:tav>
                                        <p:tav tm="100000">
                                          <p:val>
                                            <p:strVal val="#ppt_x"/>
                                          </p:val>
                                        </p:tav>
                                      </p:tavLst>
                                    </p:anim>
                                    <p:anim calcmode="lin" valueType="num">
                                      <p:cBhvr additive="base">
                                        <p:cTn dur="500" fill="hold" id="38"/>
                                        <p:tgtEl>
                                          <p:spTgt spid="5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 presetSubtype="8">
                                  <p:stCondLst>
                                    <p:cond delay="0"/>
                                  </p:stCondLst>
                                  <p:childTnLst>
                                    <p:set>
                                      <p:cBhvr>
                                        <p:cTn dur="1" fill="hold" id="41">
                                          <p:stCondLst>
                                            <p:cond delay="0"/>
                                          </p:stCondLst>
                                        </p:cTn>
                                        <p:tgtEl>
                                          <p:spTgt spid="44"/>
                                        </p:tgtEl>
                                        <p:attrNameLst>
                                          <p:attrName>style.visibility</p:attrName>
                                        </p:attrNameLst>
                                      </p:cBhvr>
                                      <p:to>
                                        <p:strVal val="visible"/>
                                      </p:to>
                                    </p:set>
                                    <p:anim calcmode="lin" valueType="num">
                                      <p:cBhvr additive="base">
                                        <p:cTn dur="500" fill="hold" id="42"/>
                                        <p:tgtEl>
                                          <p:spTgt spid="44"/>
                                        </p:tgtEl>
                                        <p:attrNameLst>
                                          <p:attrName>ppt_x</p:attrName>
                                        </p:attrNameLst>
                                      </p:cBhvr>
                                      <p:tavLst>
                                        <p:tav tm="0">
                                          <p:val>
                                            <p:strVal val="0-#ppt_w/2"/>
                                          </p:val>
                                        </p:tav>
                                        <p:tav tm="100000">
                                          <p:val>
                                            <p:strVal val="#ppt_x"/>
                                          </p:val>
                                        </p:tav>
                                      </p:tavLst>
                                    </p:anim>
                                    <p:anim calcmode="lin" valueType="num">
                                      <p:cBhvr additive="base">
                                        <p:cTn dur="500" fill="hold" id="43"/>
                                        <p:tgtEl>
                                          <p:spTgt spid="44"/>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2" presetSubtype="2">
                                  <p:stCondLst>
                                    <p:cond delay="0"/>
                                  </p:stCondLst>
                                  <p:childTnLst>
                                    <p:set>
                                      <p:cBhvr>
                                        <p:cTn dur="1" fill="hold" id="46">
                                          <p:stCondLst>
                                            <p:cond delay="0"/>
                                          </p:stCondLst>
                                        </p:cTn>
                                        <p:tgtEl>
                                          <p:spTgt spid="52"/>
                                        </p:tgtEl>
                                        <p:attrNameLst>
                                          <p:attrName>style.visibility</p:attrName>
                                        </p:attrNameLst>
                                      </p:cBhvr>
                                      <p:to>
                                        <p:strVal val="visible"/>
                                      </p:to>
                                    </p:set>
                                    <p:anim calcmode="lin" valueType="num">
                                      <p:cBhvr additive="base">
                                        <p:cTn dur="500" fill="hold" id="47"/>
                                        <p:tgtEl>
                                          <p:spTgt spid="52"/>
                                        </p:tgtEl>
                                        <p:attrNameLst>
                                          <p:attrName>ppt_x</p:attrName>
                                        </p:attrNameLst>
                                      </p:cBhvr>
                                      <p:tavLst>
                                        <p:tav tm="0">
                                          <p:val>
                                            <p:strVal val="1+#ppt_w/2"/>
                                          </p:val>
                                        </p:tav>
                                        <p:tav tm="100000">
                                          <p:val>
                                            <p:strVal val="#ppt_x"/>
                                          </p:val>
                                        </p:tav>
                                      </p:tavLst>
                                    </p:anim>
                                    <p:anim calcmode="lin" valueType="num">
                                      <p:cBhvr additive="base">
                                        <p:cTn dur="500" fill="hold" id="48"/>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43"/>
      <p:bldP grpId="0" spid="44"/>
      <p:bldP grpId="0" spid="46"/>
      <p:bldP grpId="0" spid="6"/>
      <p:bldP grpId="0" spid="48"/>
      <p:bldP grpId="0" spid="52"/>
      <p:bldP grpId="0" spid="5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39"/>
          <p:cNvSpPr/>
          <p:nvPr/>
        </p:nvSpPr>
        <p:spPr>
          <a:xfrm>
            <a:off x="1826288" y="207944"/>
            <a:ext cx="2316480" cy="640080"/>
          </a:xfrm>
          <a:prstGeom prst="rect">
            <a:avLst/>
          </a:prstGeom>
        </p:spPr>
        <p:txBody>
          <a:bodyPr wrap="none">
            <a:spAutoFit/>
          </a:bodyPr>
          <a:lstStyle/>
          <a:p>
            <a:pPr lvl="0">
              <a:lnSpc>
                <a:spcPct val="150000"/>
              </a:lnSpc>
            </a:pPr>
            <a:r>
              <a:rPr altLang="en-US" b="1" kern="0" lang="zh-CN" smtClean="0" sz="2400">
                <a:solidFill>
                  <a:srgbClr val="346182"/>
                </a:solidFill>
                <a:latin charset="-122" panose="020b0503020204020204" pitchFamily="34" typeface="微软雅黑"/>
                <a:ea charset="-122" panose="020b0503020204020204" pitchFamily="34" typeface="微软雅黑"/>
                <a:cs charset="0" panose="02020603050405020304" pitchFamily="18" typeface="Times New Roman"/>
              </a:rPr>
              <a:t>此处插入文本框</a:t>
            </a:r>
          </a:p>
        </p:txBody>
      </p:sp>
      <p:sp>
        <p:nvSpPr>
          <p:cNvPr id="70" name="任意多边形 69"/>
          <p:cNvSpPr/>
          <p:nvPr/>
        </p:nvSpPr>
        <p:spPr>
          <a:xfrm>
            <a:off x="561878" y="5459183"/>
            <a:ext cx="1379382" cy="1436917"/>
          </a:xfrm>
          <a:custGeom>
            <a:gdLst>
              <a:gd fmla="*/ 988221 w 1379382" name="connsiteX0"/>
              <a:gd fmla="*/ 0 h 1436917" name="connsiteY0"/>
              <a:gd fmla="*/ 1010406 w 1379382" name="connsiteX1"/>
              <a:gd fmla="*/ 15258 h 1436917" name="connsiteY1"/>
              <a:gd fmla="*/ 1238011 w 1379382" name="connsiteX2"/>
              <a:gd fmla="*/ 370872 h 1436917" name="connsiteY2"/>
              <a:gd fmla="*/ 1235427 w 1379382" name="connsiteX3"/>
              <a:gd fmla="*/ 372649 h 1436917" name="connsiteY3"/>
              <a:gd fmla="*/ 1289073 w 1379382" name="connsiteX4"/>
              <a:gd fmla="*/ 450653 h 1436917" name="connsiteY4"/>
              <a:gd fmla="*/ 1379382 w 1379382" name="connsiteX5"/>
              <a:gd fmla="*/ 591754 h 1436917" name="connsiteY5"/>
              <a:gd fmla="*/ 798132 w 1379382" name="connsiteX6"/>
              <a:gd fmla="*/ 1436917 h 1436917" name="connsiteY6"/>
              <a:gd fmla="*/ 0 w 1379382" name="connsiteX7"/>
              <a:gd fmla="*/ 1436917 h 1436917" name="connsiteY7"/>
              <a:gd fmla="*/ 988221 w 1379382" name="connsiteX8"/>
              <a:gd fmla="*/ 0 h 143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36917" w="1379382">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9" name="任意多边形 68"/>
          <p:cNvSpPr/>
          <p:nvPr/>
        </p:nvSpPr>
        <p:spPr>
          <a:xfrm>
            <a:off x="1950042" y="5459184"/>
            <a:ext cx="1377333" cy="1436916"/>
          </a:xfrm>
          <a:custGeom>
            <a:gdLst>
              <a:gd fmla="*/ 389113 w 1377333" name="connsiteX0"/>
              <a:gd fmla="*/ 0 h 1436916" name="connsiteY0"/>
              <a:gd fmla="*/ 1377333 w 1377333" name="connsiteX1"/>
              <a:gd fmla="*/ 1436916 h 1436916" name="connsiteY1"/>
              <a:gd fmla="*/ 579200 w 1377333" name="connsiteX2"/>
              <a:gd fmla="*/ 1436916 h 1436916" name="connsiteY2"/>
              <a:gd fmla="*/ 0 w 1377333" name="connsiteX3"/>
              <a:gd fmla="*/ 594733 h 1436916" name="connsiteY3"/>
              <a:gd fmla="*/ 373996 w 1377333" name="connsiteX4"/>
              <a:gd fmla="*/ 10397 h 1436916" name="connsiteY4"/>
              <a:gd fmla="*/ 389113 w 1377333" name="connsiteX5"/>
              <a:gd fmla="*/ 0 h 14369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6916" w="1377333">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9" name="任意多边形 818"/>
          <p:cNvSpPr/>
          <p:nvPr/>
        </p:nvSpPr>
        <p:spPr>
          <a:xfrm flipV="1">
            <a:off x="5466342" y="5123204"/>
            <a:ext cx="1608398" cy="1772896"/>
          </a:xfrm>
          <a:custGeom>
            <a:gdLst>
              <a:gd fmla="*/ 1219285 w 1608398" name="connsiteX0"/>
              <a:gd fmla="*/ 1772896 h 1772896" name="connsiteY0"/>
              <a:gd fmla="*/ 1234402 w 1608398" name="connsiteX1"/>
              <a:gd fmla="*/ 1762499 h 1772896" name="connsiteY1"/>
              <a:gd fmla="*/ 1608398 w 1608398" name="connsiteX2"/>
              <a:gd fmla="*/ 1178163 h 1772896" name="connsiteY2"/>
              <a:gd fmla="*/ 798132 w 1608398" name="connsiteX3"/>
              <a:gd fmla="*/ 0 h 1772896" name="connsiteY3"/>
              <a:gd fmla="*/ 0 w 1608398" name="connsiteX4"/>
              <a:gd fmla="*/ 0 h 1772896" name="connsiteY4"/>
              <a:gd fmla="*/ 1219285 w 1608398" name="connsiteX5"/>
              <a:gd fmla="*/ 1772896 h 1772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72896" w="1608398">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任意多边形 519"/>
          <p:cNvSpPr/>
          <p:nvPr/>
        </p:nvSpPr>
        <p:spPr>
          <a:xfrm>
            <a:off x="10576104" y="286921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6" name="任意多边形 685"/>
          <p:cNvSpPr/>
          <p:nvPr/>
        </p:nvSpPr>
        <p:spPr>
          <a:xfrm>
            <a:off x="9482391" y="0"/>
            <a:ext cx="1474363" cy="1578002"/>
          </a:xfrm>
          <a:custGeom>
            <a:gdLst>
              <a:gd fmla="*/ 0 w 1474363" name="connsiteX0"/>
              <a:gd fmla="*/ 0 h 1578002" name="connsiteY0"/>
              <a:gd fmla="*/ 798133 w 1474363" name="connsiteX1"/>
              <a:gd fmla="*/ 0 h 1578002" name="connsiteY1"/>
              <a:gd fmla="*/ 1474363 w 1474363" name="connsiteX2"/>
              <a:gd fmla="*/ 983269 h 1578002" name="connsiteY2"/>
              <a:gd fmla="*/ 1100367 w 1474363" name="connsiteX3"/>
              <a:gd fmla="*/ 1567605 h 1578002" name="connsiteY3"/>
              <a:gd fmla="*/ 1085250 w 1474363" name="connsiteX4"/>
              <a:gd fmla="*/ 1578002 h 1578002" name="connsiteY4"/>
              <a:gd fmla="*/ 0 w 1474363" name="connsiteX5"/>
              <a:gd fmla="*/ 0 h 15780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78002" w="1474363">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p:nvPr/>
        </p:nvSpPr>
        <p:spPr>
          <a:xfrm>
            <a:off x="10965534" y="0"/>
            <a:ext cx="1238362" cy="1578002"/>
          </a:xfrm>
          <a:custGeom>
            <a:gdLst>
              <a:gd fmla="*/ 678279 w 1238362" name="connsiteX0"/>
              <a:gd fmla="*/ 0 h 1578002" name="connsiteY0"/>
              <a:gd fmla="*/ 1238362 w 1238362" name="connsiteX1"/>
              <a:gd fmla="*/ 0 h 1578002" name="connsiteY1"/>
              <a:gd fmla="*/ 1238362 w 1238362" name="connsiteX2"/>
              <a:gd fmla="*/ 346134 h 1578002" name="connsiteY2"/>
              <a:gd fmla="*/ 391161 w 1238362" name="connsiteX3"/>
              <a:gd fmla="*/ 1578002 h 1578002" name="connsiteY3"/>
              <a:gd fmla="*/ 368976 w 1238362" name="connsiteX4"/>
              <a:gd fmla="*/ 1562744 h 1578002" name="connsiteY4"/>
              <a:gd fmla="*/ 141371 w 1238362" name="connsiteX5"/>
              <a:gd fmla="*/ 1207130 h 1578002" name="connsiteY5"/>
              <a:gd fmla="*/ 143955 w 1238362" name="connsiteX6"/>
              <a:gd fmla="*/ 1205353 h 1578002" name="connsiteY6"/>
              <a:gd fmla="*/ 90309 w 1238362" name="connsiteX7"/>
              <a:gd fmla="*/ 1127349 h 1578002" name="connsiteY7"/>
              <a:gd fmla="*/ 0 w 1238362" name="connsiteX8"/>
              <a:gd fmla="*/ 986248 h 1578002" name="connsiteY8"/>
              <a:gd fmla="*/ 678279 w 1238362" name="connsiteX9"/>
              <a:gd fmla="*/ 0 h 15780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8002" w="123836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4" name="任意多边形 703"/>
          <p:cNvSpPr/>
          <p:nvPr/>
        </p:nvSpPr>
        <p:spPr>
          <a:xfrm>
            <a:off x="11202884" y="1946822"/>
            <a:ext cx="798132" cy="1160519"/>
          </a:xfrm>
          <a:custGeom>
            <a:gdLst>
              <a:gd fmla="*/ 399066 w 798132" name="connsiteX0"/>
              <a:gd fmla="*/ 0 h 1160519" name="connsiteY0"/>
              <a:gd fmla="*/ 798132 w 798132" name="connsiteX1"/>
              <a:gd fmla="*/ 580260 h 1160519" name="connsiteY1"/>
              <a:gd fmla="*/ 399066 w 798132" name="connsiteX2"/>
              <a:gd fmla="*/ 1160519 h 1160519" name="connsiteY2"/>
              <a:gd fmla="*/ 0 w 798132" name="connsiteX3"/>
              <a:gd fmla="*/ 580260 h 1160519" name="connsiteY3"/>
              <a:gd fmla="*/ 399066 w 798132" name="connsiteX4"/>
              <a:gd fmla="*/ 0 h 11605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60519" w="798132">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1601950" y="1071565"/>
            <a:ext cx="601946" cy="1455517"/>
          </a:xfrm>
          <a:custGeom>
            <a:gdLst>
              <a:gd fmla="*/ 601946 w 601946" name="connsiteX0"/>
              <a:gd fmla="*/ 0 h 1455517" name="connsiteY0"/>
              <a:gd fmla="*/ 601946 w 601946" name="connsiteX1"/>
              <a:gd fmla="*/ 1160520 h 1455517" name="connsiteY1"/>
              <a:gd fmla="*/ 399066 w 601946" name="connsiteX2"/>
              <a:gd fmla="*/ 1455517 h 1455517" name="connsiteY2"/>
              <a:gd fmla="*/ 0 w 601946" name="connsiteX3"/>
              <a:gd fmla="*/ 875257 h 1455517" name="connsiteY3"/>
              <a:gd fmla="*/ 601946 w 601946" name="connsiteX4"/>
              <a:gd fmla="*/ 0 h 1455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7" w="601946">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0" name="任意多边形 699"/>
          <p:cNvSpPr/>
          <p:nvPr/>
        </p:nvSpPr>
        <p:spPr>
          <a:xfrm>
            <a:off x="10965534" y="1590209"/>
            <a:ext cx="636416" cy="936872"/>
          </a:xfrm>
          <a:custGeom>
            <a:gdLst>
              <a:gd fmla="*/ 391161 w 636416" name="connsiteX0"/>
              <a:gd fmla="*/ 0 h 936872" name="connsiteY0"/>
              <a:gd fmla="*/ 636416 w 636416" name="connsiteX1"/>
              <a:gd fmla="*/ 356612 h 936872" name="connsiteY1"/>
              <a:gd fmla="*/ 237350 w 636416" name="connsiteX2"/>
              <a:gd fmla="*/ 936872 h 936872" name="connsiteY2"/>
              <a:gd fmla="*/ 0 w 636416" name="connsiteX3"/>
              <a:gd fmla="*/ 591754 h 936872" name="connsiteY3"/>
              <a:gd fmla="*/ 90309 w 636416" name="connsiteX4"/>
              <a:gd fmla="*/ 450653 h 936872" name="connsiteY4"/>
              <a:gd fmla="*/ 143955 w 636416" name="connsiteX5"/>
              <a:gd fmla="*/ 372649 h 936872" name="connsiteY5"/>
              <a:gd fmla="*/ 141371 w 636416" name="connsiteX6"/>
              <a:gd fmla="*/ 370872 h 936872" name="connsiteY6"/>
              <a:gd fmla="*/ 368976 w 636416" name="connsiteX7"/>
              <a:gd fmla="*/ 15258 h 936872" name="connsiteY7"/>
              <a:gd fmla="*/ 391161 w 636416" name="connsiteX8"/>
              <a:gd fmla="*/ 0 h 936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2" w="636416">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9" name="任意多边形 698"/>
          <p:cNvSpPr/>
          <p:nvPr/>
        </p:nvSpPr>
        <p:spPr>
          <a:xfrm>
            <a:off x="10965534" y="2527082"/>
            <a:ext cx="636416" cy="936871"/>
          </a:xfrm>
          <a:custGeom>
            <a:gdLst>
              <a:gd fmla="*/ 237350 w 636416" name="connsiteX0"/>
              <a:gd fmla="*/ 0 h 936871" name="connsiteY0"/>
              <a:gd fmla="*/ 636416 w 636416" name="connsiteX1"/>
              <a:gd fmla="*/ 580259 h 936871" name="connsiteY1"/>
              <a:gd fmla="*/ 391161 w 636416" name="connsiteX2"/>
              <a:gd fmla="*/ 936871 h 936871" name="connsiteY2"/>
              <a:gd fmla="*/ 368976 w 636416" name="connsiteX3"/>
              <a:gd fmla="*/ 921613 h 936871" name="connsiteY3"/>
              <a:gd fmla="*/ 141371 w 636416" name="connsiteX4"/>
              <a:gd fmla="*/ 565999 h 936871" name="connsiteY4"/>
              <a:gd fmla="*/ 143955 w 636416" name="connsiteX5"/>
              <a:gd fmla="*/ 564222 h 936871" name="connsiteY5"/>
              <a:gd fmla="*/ 90309 w 636416" name="connsiteX6"/>
              <a:gd fmla="*/ 486218 h 936871" name="connsiteY6"/>
              <a:gd fmla="*/ 0 w 636416" name="connsiteX7"/>
              <a:gd fmla="*/ 345117 h 936871" name="connsiteY7"/>
              <a:gd fmla="*/ 237350 w 636416" name="connsiteX8"/>
              <a:gd fmla="*/ 0 h 93687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0" w="636416">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11601950" y="2527081"/>
            <a:ext cx="601946" cy="1455516"/>
          </a:xfrm>
          <a:custGeom>
            <a:gdLst>
              <a:gd fmla="*/ 399066 w 601946" name="connsiteX0"/>
              <a:gd fmla="*/ 0 h 1455516" name="connsiteY0"/>
              <a:gd fmla="*/ 601946 w 601946" name="connsiteX1"/>
              <a:gd fmla="*/ 294997 h 1455516" name="connsiteY1"/>
              <a:gd fmla="*/ 601946 w 601946" name="connsiteX2"/>
              <a:gd fmla="*/ 1455516 h 1455516" name="connsiteY2"/>
              <a:gd fmla="*/ 0 w 601946" name="connsiteX3"/>
              <a:gd fmla="*/ 580259 h 1455516" name="connsiteY3"/>
              <a:gd fmla="*/ 399066 w 601946" name="connsiteX4"/>
              <a:gd fmla="*/ 0 h 14555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6" w="60194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3" name="任意多边形 522"/>
          <p:cNvSpPr/>
          <p:nvPr/>
        </p:nvSpPr>
        <p:spPr>
          <a:xfrm>
            <a:off x="10576104" y="98326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任意多边形 528"/>
          <p:cNvSpPr/>
          <p:nvPr/>
        </p:nvSpPr>
        <p:spPr>
          <a:xfrm flipV="1">
            <a:off x="10576104" y="159020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50"/>
          <p:cNvSpPr/>
          <p:nvPr/>
        </p:nvSpPr>
        <p:spPr>
          <a:xfrm>
            <a:off x="2444778" y="4491806"/>
            <a:ext cx="1946374" cy="2416275"/>
          </a:xfrm>
          <a:custGeom>
            <a:gdLst>
              <a:gd fmla="*/ 1555213 w 1946374" name="connsiteX0"/>
              <a:gd fmla="*/ 0 h 2416275" name="connsiteY0"/>
              <a:gd fmla="*/ 1577398 w 1946374" name="connsiteX1"/>
              <a:gd fmla="*/ 15258 h 2416275" name="connsiteY1"/>
              <a:gd fmla="*/ 1805003 w 1946374" name="connsiteX2"/>
              <a:gd fmla="*/ 370872 h 2416275" name="connsiteY2"/>
              <a:gd fmla="*/ 1802419 w 1946374" name="connsiteX3"/>
              <a:gd fmla="*/ 372649 h 2416275" name="connsiteY3"/>
              <a:gd fmla="*/ 1856065 w 1946374" name="connsiteX4"/>
              <a:gd fmla="*/ 450653 h 2416275" name="connsiteY4"/>
              <a:gd fmla="*/ 1946374 w 1946374" name="connsiteX5"/>
              <a:gd fmla="*/ 591754 h 2416275" name="connsiteY5"/>
              <a:gd fmla="*/ 691584 w 1946374" name="connsiteX6"/>
              <a:gd fmla="*/ 2416275 h 2416275" name="connsiteY6"/>
              <a:gd fmla="*/ 106548 w 1946374" name="connsiteX7"/>
              <a:gd fmla="*/ 2416275 h 2416275" name="connsiteY7"/>
              <a:gd fmla="*/ 0 w 1946374" name="connsiteX8"/>
              <a:gd fmla="*/ 2261349 h 2416275" name="connsiteY8"/>
              <a:gd fmla="*/ 1555213 w 1946374" name="connsiteX9"/>
              <a:gd fmla="*/ 0 h 24162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416275" w="1946374">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0" name="任意多边形 49"/>
          <p:cNvSpPr/>
          <p:nvPr/>
        </p:nvSpPr>
        <p:spPr>
          <a:xfrm>
            <a:off x="4399934" y="4491806"/>
            <a:ext cx="2050873" cy="2416274"/>
          </a:xfrm>
          <a:custGeom>
            <a:gdLst>
              <a:gd fmla="*/ 389113 w 2050873" name="connsiteX0"/>
              <a:gd fmla="*/ 0 h 2416274" name="connsiteY0"/>
              <a:gd fmla="*/ 2050873 w 2050873" name="connsiteX1"/>
              <a:gd fmla="*/ 2416274 h 2416274" name="connsiteY1"/>
              <a:gd fmla="*/ 1252741 w 2050873" name="connsiteX2"/>
              <a:gd fmla="*/ 2416274 h 2416274" name="connsiteY2"/>
              <a:gd fmla="*/ 0 w 2050873" name="connsiteX3"/>
              <a:gd fmla="*/ 594733 h 2416274" name="connsiteY3"/>
              <a:gd fmla="*/ 373996 w 2050873" name="connsiteX4"/>
              <a:gd fmla="*/ 10397 h 2416274" name="connsiteY4"/>
              <a:gd fmla="*/ 389113 w 2050873" name="connsiteX5"/>
              <a:gd fmla="*/ 0 h 241627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416274" w="2050873">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9" name="任意多边形 48"/>
          <p:cNvSpPr/>
          <p:nvPr/>
        </p:nvSpPr>
        <p:spPr>
          <a:xfrm>
            <a:off x="2344510" y="6762288"/>
            <a:ext cx="200534" cy="145793"/>
          </a:xfrm>
          <a:custGeom>
            <a:gdLst>
              <a:gd fmla="*/ 100267 w 200534" name="connsiteX0"/>
              <a:gd fmla="*/ 0 h 145793" name="connsiteY0"/>
              <a:gd fmla="*/ 200534 w 200534" name="connsiteX1"/>
              <a:gd fmla="*/ 145793 h 145793" name="connsiteY1"/>
              <a:gd fmla="*/ 0 w 200534" name="connsiteX2"/>
              <a:gd fmla="*/ 145793 h 145793" name="connsiteY2"/>
              <a:gd fmla="*/ 100267 w 200534" name="connsiteX3"/>
              <a:gd fmla="*/ 0 h 145793" name="connsiteY3"/>
            </a:gdLst>
            <a:cxnLst>
              <a:cxn ang="0">
                <a:pos x="connsiteX0" y="connsiteY0"/>
              </a:cxn>
              <a:cxn ang="0">
                <a:pos x="connsiteX1" y="connsiteY1"/>
              </a:cxn>
              <a:cxn ang="0">
                <a:pos x="connsiteX2" y="connsiteY2"/>
              </a:cxn>
              <a:cxn ang="0">
                <a:pos x="connsiteX3" y="connsiteY3"/>
              </a:cxn>
            </a:cxnLst>
            <a:rect b="b" l="l" r="r" t="t"/>
            <a:pathLst>
              <a:path h="145793" w="200534">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2" name="任意多边形 61"/>
          <p:cNvSpPr/>
          <p:nvPr/>
        </p:nvSpPr>
        <p:spPr>
          <a:xfrm>
            <a:off x="-35280" y="4818139"/>
            <a:ext cx="1017046" cy="2052322"/>
          </a:xfrm>
          <a:custGeom>
            <a:gdLst>
              <a:gd fmla="*/ 0 w 1017046" name="connsiteX0"/>
              <a:gd fmla="*/ 0 h 2052322" name="connsiteY0"/>
              <a:gd fmla="*/ 1017046 w 1017046" name="connsiteX1"/>
              <a:gd fmla="*/ 1478830 h 2052322" name="connsiteY1"/>
              <a:gd fmla="*/ 613325 w 1017046" name="connsiteX2"/>
              <a:gd fmla="*/ 2052322 h 2052322" name="connsiteY2"/>
              <a:gd fmla="*/ 0 w 1017046" name="connsiteX3"/>
              <a:gd fmla="*/ 1160520 h 2052322" name="connsiteY3"/>
              <a:gd fmla="*/ 0 w 1017046" name="connsiteX4"/>
              <a:gd fmla="*/ 0 h 20523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2321" w="1017045">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2" name="任意多边形 811"/>
          <p:cNvSpPr/>
          <p:nvPr/>
        </p:nvSpPr>
        <p:spPr>
          <a:xfrm flipV="1">
            <a:off x="4397479" y="5881804"/>
            <a:ext cx="1088729" cy="1014296"/>
          </a:xfrm>
          <a:custGeom>
            <a:gdLst>
              <a:gd fmla="*/ 391161 w 1088729" name="connsiteX0"/>
              <a:gd fmla="*/ 1014296 h 1014296" name="connsiteY0"/>
              <a:gd fmla="*/ 1088729 w 1088729" name="connsiteX1"/>
              <a:gd fmla="*/ 0 h 1014296" name="connsiteY1"/>
              <a:gd fmla="*/ 290598 w 1088729" name="connsiteX2"/>
              <a:gd fmla="*/ 0 h 1014296" name="connsiteY2"/>
              <a:gd fmla="*/ 0 w 1088729" name="connsiteX3"/>
              <a:gd fmla="*/ 422542 h 1014296" name="connsiteY3"/>
              <a:gd fmla="*/ 90309 w 1088729" name="connsiteX4"/>
              <a:gd fmla="*/ 563643 h 1014296" name="connsiteY4"/>
              <a:gd fmla="*/ 143955 w 1088729" name="connsiteX5"/>
              <a:gd fmla="*/ 641647 h 1014296" name="connsiteY5"/>
              <a:gd fmla="*/ 141371 w 1088729" name="connsiteX6"/>
              <a:gd fmla="*/ 643424 h 1014296" name="connsiteY6"/>
              <a:gd fmla="*/ 368976 w 1088729" name="connsiteX7"/>
              <a:gd fmla="*/ 999038 h 1014296" name="connsiteY7"/>
              <a:gd fmla="*/ 391161 w 1088729" name="connsiteX8"/>
              <a:gd fmla="*/ 1014296 h 10142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14296" w="1088729">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8" name="任意多边形 637"/>
          <p:cNvSpPr/>
          <p:nvPr/>
        </p:nvSpPr>
        <p:spPr>
          <a:xfrm flipV="1">
            <a:off x="4008048" y="58818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1" name="任意多边形 660"/>
          <p:cNvSpPr/>
          <p:nvPr/>
        </p:nvSpPr>
        <p:spPr>
          <a:xfrm flipV="1">
            <a:off x="10822507" y="549545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6" name="任意多边形 665"/>
          <p:cNvSpPr/>
          <p:nvPr/>
        </p:nvSpPr>
        <p:spPr>
          <a:xfrm>
            <a:off x="9861917" y="5495459"/>
            <a:ext cx="1341240" cy="1384436"/>
          </a:xfrm>
          <a:custGeom>
            <a:gdLst>
              <a:gd fmla="*/ 952127 w 1341240" name="connsiteX0"/>
              <a:gd fmla="*/ 0 h 1384436" name="connsiteY0"/>
              <a:gd fmla="*/ 967244 w 1341240" name="connsiteX1"/>
              <a:gd fmla="*/ 10397 h 1384436" name="connsiteY1"/>
              <a:gd fmla="*/ 1341240 w 1341240" name="connsiteX2"/>
              <a:gd fmla="*/ 594733 h 1384436" name="connsiteY2"/>
              <a:gd fmla="*/ 798132 w 1341240" name="connsiteX3"/>
              <a:gd fmla="*/ 1384436 h 1384436" name="connsiteY3"/>
              <a:gd fmla="*/ 0 w 1341240" name="connsiteX4"/>
              <a:gd fmla="*/ 1384436 h 1384436" name="connsiteY4"/>
              <a:gd fmla="*/ 952127 w 1341240" name="connsiteX5"/>
              <a:gd fmla="*/ 0 h 138443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84436" w="1341240">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0" name="任意多边形 709"/>
          <p:cNvSpPr/>
          <p:nvPr/>
        </p:nvSpPr>
        <p:spPr>
          <a:xfrm>
            <a:off x="11211938" y="5495459"/>
            <a:ext cx="980063" cy="1384436"/>
          </a:xfrm>
          <a:custGeom>
            <a:gdLst>
              <a:gd fmla="*/ 391161 w 980063" name="connsiteX0"/>
              <a:gd fmla="*/ 0 h 1384436" name="connsiteY0"/>
              <a:gd fmla="*/ 980063 w 980063" name="connsiteX1"/>
              <a:gd fmla="*/ 856291 h 1384436" name="connsiteY1"/>
              <a:gd fmla="*/ 980063 w 980063" name="connsiteX2"/>
              <a:gd fmla="*/ 1384436 h 1384436" name="connsiteY2"/>
              <a:gd fmla="*/ 545157 w 980063" name="connsiteX3"/>
              <a:gd fmla="*/ 1384436 h 1384436" name="connsiteY3"/>
              <a:gd fmla="*/ 0 w 980063" name="connsiteX4"/>
              <a:gd fmla="*/ 591754 h 1384436" name="connsiteY4"/>
              <a:gd fmla="*/ 90309 w 980063" name="connsiteX5"/>
              <a:gd fmla="*/ 450653 h 1384436" name="connsiteY5"/>
              <a:gd fmla="*/ 143955 w 980063" name="connsiteX6"/>
              <a:gd fmla="*/ 372649 h 1384436" name="connsiteY6"/>
              <a:gd fmla="*/ 141371 w 980063" name="connsiteX7"/>
              <a:gd fmla="*/ 370872 h 1384436" name="connsiteY7"/>
              <a:gd fmla="*/ 368976 w 980063" name="connsiteX8"/>
              <a:gd fmla="*/ 15258 h 1384436" name="connsiteY8"/>
              <a:gd fmla="*/ 391161 w 980063" name="connsiteX9"/>
              <a:gd fmla="*/ 0 h 13844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84436" w="980063">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1" name="任意多边形 670"/>
          <p:cNvSpPr/>
          <p:nvPr/>
        </p:nvSpPr>
        <p:spPr>
          <a:xfrm flipV="1">
            <a:off x="9195717" y="550327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8221119" y="5503275"/>
            <a:ext cx="1355248" cy="1404805"/>
          </a:xfrm>
          <a:custGeom>
            <a:gdLst>
              <a:gd fmla="*/ 966135 w 1355248" name="connsiteX0"/>
              <a:gd fmla="*/ 0 h 1404805" name="connsiteY0"/>
              <a:gd fmla="*/ 981252 w 1355248" name="connsiteX1"/>
              <a:gd fmla="*/ 10397 h 1404805" name="connsiteY1"/>
              <a:gd fmla="*/ 1355248 w 1355248" name="connsiteX2"/>
              <a:gd fmla="*/ 594733 h 1404805" name="connsiteY2"/>
              <a:gd fmla="*/ 798132 w 1355248" name="connsiteX3"/>
              <a:gd fmla="*/ 1404805 h 1404805" name="connsiteY3"/>
              <a:gd fmla="*/ 0 w 1355248" name="connsiteX4"/>
              <a:gd fmla="*/ 1404805 h 1404805" name="connsiteY4"/>
              <a:gd fmla="*/ 966135 w 1355248" name="connsiteX5"/>
              <a:gd fmla="*/ 0 h 14048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04805" w="1355248">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 name="任意多边形 80"/>
          <p:cNvSpPr/>
          <p:nvPr/>
        </p:nvSpPr>
        <p:spPr>
          <a:xfrm>
            <a:off x="9585148" y="5503275"/>
            <a:ext cx="1352191" cy="1397381"/>
          </a:xfrm>
          <a:custGeom>
            <a:gdLst>
              <a:gd fmla="*/ 391161 w 1352191" name="connsiteX0"/>
              <a:gd fmla="*/ 0 h 1397381" name="connsiteY0"/>
              <a:gd fmla="*/ 1352191 w 1352191" name="connsiteX1"/>
              <a:gd fmla="*/ 1397381 h 1397381" name="connsiteY1"/>
              <a:gd fmla="*/ 554059 w 1352191" name="connsiteX2"/>
              <a:gd fmla="*/ 1397381 h 1397381" name="connsiteY2"/>
              <a:gd fmla="*/ 0 w 1352191" name="connsiteX3"/>
              <a:gd fmla="*/ 591754 h 1397381" name="connsiteY3"/>
              <a:gd fmla="*/ 90309 w 1352191" name="connsiteX4"/>
              <a:gd fmla="*/ 450653 h 1397381" name="connsiteY4"/>
              <a:gd fmla="*/ 143955 w 1352191" name="connsiteX5"/>
              <a:gd fmla="*/ 372649 h 1397381" name="connsiteY5"/>
              <a:gd fmla="*/ 141371 w 1352191" name="connsiteX6"/>
              <a:gd fmla="*/ 370872 h 1397381" name="connsiteY6"/>
              <a:gd fmla="*/ 368976 w 1352191" name="connsiteX7"/>
              <a:gd fmla="*/ 15258 h 1397381" name="connsiteY7"/>
              <a:gd fmla="*/ 391161 w 1352191" name="connsiteX8"/>
              <a:gd fmla="*/ 0 h 13973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381" w="135219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89" name="任意多边形 788"/>
          <p:cNvSpPr/>
          <p:nvPr/>
        </p:nvSpPr>
        <p:spPr>
          <a:xfrm flipV="1">
            <a:off x="3302696" y="5881804"/>
            <a:ext cx="1086681" cy="1014296"/>
          </a:xfrm>
          <a:custGeom>
            <a:gdLst>
              <a:gd fmla="*/ 697568 w 1086681" name="connsiteX0"/>
              <a:gd fmla="*/ 1014296 h 1014296" name="connsiteY0"/>
              <a:gd fmla="*/ 712685 w 1086681" name="connsiteX1"/>
              <a:gd fmla="*/ 1003899 h 1014296" name="connsiteY1"/>
              <a:gd fmla="*/ 1086681 w 1086681" name="connsiteX2"/>
              <a:gd fmla="*/ 419563 h 1014296" name="connsiteY2"/>
              <a:gd fmla="*/ 798132 w 1086681" name="connsiteX3"/>
              <a:gd fmla="*/ 0 h 1014296" name="connsiteY3"/>
              <a:gd fmla="*/ 0 w 1086681" name="connsiteX4"/>
              <a:gd fmla="*/ 0 h 1014296" name="connsiteY4"/>
              <a:gd fmla="*/ 697568 w 1086681" name="connsiteX5"/>
              <a:gd fmla="*/ 1014296 h 10142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4296" w="1086681">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7" name="任意多边形 686"/>
          <p:cNvSpPr/>
          <p:nvPr/>
        </p:nvSpPr>
        <p:spPr>
          <a:xfrm>
            <a:off x="8185355" y="0"/>
            <a:ext cx="2771399" cy="3463952"/>
          </a:xfrm>
          <a:custGeom>
            <a:gdLst>
              <a:gd fmla="*/ 0 w 2771399" name="connsiteX0"/>
              <a:gd fmla="*/ 0 h 3463952" name="connsiteY0"/>
              <a:gd fmla="*/ 798131 w 2771399" name="connsiteX1"/>
              <a:gd fmla="*/ 0 h 3463952" name="connsiteY1"/>
              <a:gd fmla="*/ 2771399 w 2771399" name="connsiteX2"/>
              <a:gd fmla="*/ 2869219 h 3463952" name="connsiteY2"/>
              <a:gd fmla="*/ 2397403 w 2771399" name="connsiteX3"/>
              <a:gd fmla="*/ 3453555 h 3463952" name="connsiteY3"/>
              <a:gd fmla="*/ 2382286 w 2771399" name="connsiteX4"/>
              <a:gd fmla="*/ 3463952 h 3463952" name="connsiteY4"/>
              <a:gd fmla="*/ 0 w 2771399" name="connsiteX5"/>
              <a:gd fmla="*/ 0 h 346395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63952" w="2771399">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5" name="任意多边形 824"/>
          <p:cNvSpPr/>
          <p:nvPr/>
        </p:nvSpPr>
        <p:spPr>
          <a:xfrm flipH="1" flipV="1">
            <a:off x="6913017" y="1590208"/>
            <a:ext cx="4043737" cy="5305892"/>
          </a:xfrm>
          <a:custGeom>
            <a:gdLst>
              <a:gd fmla="*/ 389113 w 4043737" name="connsiteX0"/>
              <a:gd fmla="*/ 5305892 h 5305892" name="connsiteY0"/>
              <a:gd fmla="*/ 373996 w 4043737" name="connsiteX1"/>
              <a:gd fmla="*/ 5295495 h 5305892" name="connsiteY1"/>
              <a:gd fmla="*/ 0 w 4043737" name="connsiteX2"/>
              <a:gd fmla="*/ 4711159 h 5305892" name="connsiteY2"/>
              <a:gd fmla="*/ 2281471 w 4043737" name="connsiteX3"/>
              <a:gd fmla="*/ 1393799 h 5305892" name="connsiteY3"/>
              <a:gd fmla="*/ 2285250 w 4043737" name="connsiteX4"/>
              <a:gd fmla="*/ 1396398 h 5305892" name="connsiteY4"/>
              <a:gd fmla="*/ 3245605 w 4043737" name="connsiteX5"/>
              <a:gd fmla="*/ 0 h 5305892" name="connsiteY5"/>
              <a:gd fmla="*/ 4043737 w 4043737" name="connsiteX6"/>
              <a:gd fmla="*/ 0 h 5305892" name="connsiteY6"/>
              <a:gd fmla="*/ 1810872 w 4043737" name="connsiteX7"/>
              <a:gd fmla="*/ 3246685 h 5305892" name="connsiteY7"/>
              <a:gd fmla="*/ 1807092 w 4043737" name="connsiteX8"/>
              <a:gd fmla="*/ 3244086 h 5305892" name="connsiteY8"/>
              <a:gd fmla="*/ 389113 w 4043737" name="connsiteX9"/>
              <a:gd fmla="*/ 5305892 h 5305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05892" w="4043736">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8" name="任意多边形 817"/>
          <p:cNvSpPr/>
          <p:nvPr/>
        </p:nvSpPr>
        <p:spPr>
          <a:xfrm flipV="1">
            <a:off x="7083520" y="5123204"/>
            <a:ext cx="1610447" cy="1772896"/>
          </a:xfrm>
          <a:custGeom>
            <a:gdLst>
              <a:gd fmla="*/ 391161 w 1610447" name="connsiteX0"/>
              <a:gd fmla="*/ 1772896 h 1772896" name="connsiteY0"/>
              <a:gd fmla="*/ 1610447 w 1610447" name="connsiteX1"/>
              <a:gd fmla="*/ 0 h 1772896" name="connsiteY1"/>
              <a:gd fmla="*/ 812315 w 1610447" name="connsiteX2"/>
              <a:gd fmla="*/ 0 h 1772896" name="connsiteY2"/>
              <a:gd fmla="*/ 0 w 1610447" name="connsiteX3"/>
              <a:gd fmla="*/ 1181142 h 1772896" name="connsiteY3"/>
              <a:gd fmla="*/ 90309 w 1610447" name="connsiteX4"/>
              <a:gd fmla="*/ 1322243 h 1772896" name="connsiteY4"/>
              <a:gd fmla="*/ 143955 w 1610447" name="connsiteX5"/>
              <a:gd fmla="*/ 1400247 h 1772896" name="connsiteY5"/>
              <a:gd fmla="*/ 141371 w 1610447" name="connsiteX6"/>
              <a:gd fmla="*/ 1402024 h 1772896" name="connsiteY6"/>
              <a:gd fmla="*/ 368976 w 1610447" name="connsiteX7"/>
              <a:gd fmla="*/ 1757638 h 1772896" name="connsiteY7"/>
              <a:gd fmla="*/ 391161 w 1610447" name="connsiteX8"/>
              <a:gd fmla="*/ 1772896 h 17728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2896" w="1610447">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flipH="1" flipV="1">
            <a:off x="1562519" y="5459183"/>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flipH="1" flipV="1">
            <a:off x="4012411" y="4491805"/>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flipV="1">
            <a:off x="6694090" y="51232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370687" y="294028"/>
            <a:ext cx="1020626" cy="518160"/>
          </a:xfrm>
          <a:prstGeom prst="rect">
            <a:avLst/>
          </a:prstGeom>
          <a:noFill/>
        </p:spPr>
        <p:txBody>
          <a:bodyPr rtlCol="0" wrap="square">
            <a:spAutoFit/>
          </a:bodyPr>
          <a:lstStyle/>
          <a:p>
            <a:pPr algn="ctr"/>
            <a:r>
              <a:rPr altLang="zh-CN" lang="en-US" sz="2800">
                <a:solidFill>
                  <a:schemeClr val="bg1"/>
                </a:solidFill>
                <a:latin charset="-122" panose="020b0503020204020204" pitchFamily="34" typeface="微软雅黑"/>
                <a:ea charset="-122" panose="020b0503020204020204" pitchFamily="34" typeface="微软雅黑"/>
              </a:rPr>
              <a:t>3</a:t>
            </a:r>
          </a:p>
        </p:txBody>
      </p:sp>
      <p:grpSp>
        <p:nvGrpSpPr>
          <p:cNvPr id="2" name="组合 1"/>
          <p:cNvGrpSpPr/>
          <p:nvPr/>
        </p:nvGrpSpPr>
        <p:grpSpPr>
          <a:xfrm>
            <a:off x="5165098" y="1025227"/>
            <a:ext cx="1981879" cy="4713419"/>
            <a:chOff x="5165098" y="1146250"/>
            <a:chExt cx="1981879" cy="4713419"/>
          </a:xfrm>
        </p:grpSpPr>
        <p:grpSp>
          <p:nvGrpSpPr>
            <p:cNvPr id="54" name="组合 53"/>
            <p:cNvGrpSpPr/>
            <p:nvPr/>
          </p:nvGrpSpPr>
          <p:grpSpPr>
            <a:xfrm>
              <a:off x="5165100" y="1146250"/>
              <a:ext cx="1981877" cy="4713419"/>
              <a:chOff x="6059488" y="1466844"/>
              <a:chExt cx="1981877" cy="4713419"/>
            </a:xfrm>
          </p:grpSpPr>
          <p:sp>
            <p:nvSpPr>
              <p:cNvPr id="56" name="等腰三角形 55"/>
              <p:cNvSpPr/>
              <p:nvPr/>
            </p:nvSpPr>
            <p:spPr>
              <a:xfrm rot="10800000">
                <a:off x="6343598" y="5798128"/>
                <a:ext cx="469009" cy="382134"/>
              </a:xfrm>
              <a:prstGeom prst="triangle">
                <a:avLst/>
              </a:prstGeom>
              <a:solidFill>
                <a:srgbClr val="3245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流程图: 手动操作 56"/>
              <p:cNvSpPr/>
              <p:nvPr/>
            </p:nvSpPr>
            <p:spPr>
              <a:xfrm>
                <a:off x="6059488" y="5345643"/>
                <a:ext cx="1037229" cy="377422"/>
              </a:xfrm>
              <a:prstGeom prst="flowChartManualOperation">
                <a:avLst/>
              </a:prstGeom>
              <a:solidFill>
                <a:srgbClr val="C79B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a:off x="6059488" y="2449609"/>
                <a:ext cx="1037229" cy="2820972"/>
              </a:xfrm>
              <a:custGeom>
                <a:gdLst>
                  <a:gd fmla="*/ 0 w 1037229" name="connsiteX0"/>
                  <a:gd fmla="*/ 0 h 2820972" name="connsiteY0"/>
                  <a:gd fmla="*/ 486988 w 1037229" name="connsiteX1"/>
                  <a:gd fmla="*/ 0 h 2820972" name="connsiteY1"/>
                  <a:gd fmla="*/ 486988 w 1037229" name="connsiteX2"/>
                  <a:gd fmla="*/ 532263 h 2820972" name="connsiteY2"/>
                  <a:gd fmla="*/ 1037229 w 1037229" name="connsiteX3"/>
                  <a:gd fmla="*/ 532263 h 2820972" name="connsiteY3"/>
                  <a:gd fmla="*/ 1037229 w 1037229" name="connsiteX4"/>
                  <a:gd fmla="*/ 2820972 h 2820972" name="connsiteY4"/>
                  <a:gd fmla="*/ 0 w 1037229" name="connsiteX5"/>
                  <a:gd fmla="*/ 2820972 h 2820972" name="connsiteY5"/>
                  <a:gd fmla="*/ 0 w 1037229" name="connsiteX6"/>
                  <a:gd fmla="*/ 0 h 282097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20972" w="1037229">
                    <a:moveTo>
                      <a:pt x="0" y="0"/>
                    </a:moveTo>
                    <a:lnTo>
                      <a:pt x="486988" y="0"/>
                    </a:lnTo>
                    <a:lnTo>
                      <a:pt x="486988" y="532263"/>
                    </a:lnTo>
                    <a:lnTo>
                      <a:pt x="1037229" y="532263"/>
                    </a:lnTo>
                    <a:lnTo>
                      <a:pt x="1037229" y="2820972"/>
                    </a:lnTo>
                    <a:lnTo>
                      <a:pt x="0" y="2820972"/>
                    </a:lnTo>
                    <a:lnTo>
                      <a:pt x="0" y="0"/>
                    </a:ln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6698660" y="2340259"/>
                <a:ext cx="550242" cy="532263"/>
              </a:xfrm>
              <a:prstGeom prst="rect">
                <a:avLst/>
              </a:pr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7051107" y="1922226"/>
                <a:ext cx="197795" cy="191332"/>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a:off x="7838807" y="1466844"/>
                <a:ext cx="202558" cy="195939"/>
              </a:xfrm>
              <a:prstGeom prst="rect">
                <a:avLst/>
              </a:prstGeom>
              <a:solidFill>
                <a:srgbClr val="C79B6C"/>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7374668" y="1642477"/>
                <a:ext cx="275120" cy="266131"/>
              </a:xfrm>
              <a:prstGeom prst="rect">
                <a:avLst/>
              </a:prstGeom>
              <a:solidFill>
                <a:srgbClr val="324554">
                  <a:alpha val="89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7460769" y="2266766"/>
                <a:ext cx="378038" cy="365686"/>
              </a:xfrm>
              <a:prstGeom prst="rect">
                <a:avLst/>
              </a:prstGeom>
              <a:solidFill>
                <a:srgbClr val="50879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5" name="直接连接符 64"/>
              <p:cNvCxnSpPr/>
              <p:nvPr/>
            </p:nvCxnSpPr>
            <p:spPr>
              <a:xfrm>
                <a:off x="6857071" y="6180262"/>
                <a:ext cx="1184294" cy="1"/>
              </a:xfrm>
              <a:prstGeom prst="line">
                <a:avLst/>
              </a:prstGeom>
              <a:ln w="57150">
                <a:solidFill>
                  <a:srgbClr val="324554"/>
                </a:solidFill>
              </a:ln>
            </p:spPr>
            <p:style>
              <a:lnRef idx="1">
                <a:schemeClr val="accent1"/>
              </a:lnRef>
              <a:fillRef idx="0">
                <a:schemeClr val="accent1"/>
              </a:fillRef>
              <a:effectRef idx="0">
                <a:schemeClr val="accent1"/>
              </a:effectRef>
              <a:fontRef idx="minor">
                <a:schemeClr val="tx1"/>
              </a:fontRef>
            </p:style>
          </p:cxnSp>
        </p:grpSp>
        <p:sp>
          <p:nvSpPr>
            <p:cNvPr id="66" name="矩形 65"/>
            <p:cNvSpPr/>
            <p:nvPr/>
          </p:nvSpPr>
          <p:spPr>
            <a:xfrm>
              <a:off x="5165100" y="4292763"/>
              <a:ext cx="1037229" cy="654131"/>
            </a:xfrm>
            <a:prstGeom prst="rect">
              <a:avLst/>
            </a:pr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矩形 66"/>
            <p:cNvSpPr/>
            <p:nvPr/>
          </p:nvSpPr>
          <p:spPr>
            <a:xfrm>
              <a:off x="5165099" y="3638632"/>
              <a:ext cx="1037229" cy="654131"/>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5165098" y="2986088"/>
              <a:ext cx="1037229" cy="654131"/>
            </a:xfrm>
            <a:prstGeom prst="rect">
              <a:avLst/>
            </a:prstGeom>
            <a:solidFill>
              <a:srgbClr val="2871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71" name="直接连接符 70"/>
          <p:cNvCxnSpPr/>
          <p:nvPr/>
        </p:nvCxnSpPr>
        <p:spPr>
          <a:xfrm>
            <a:off x="1439808" y="2361920"/>
            <a:ext cx="3966029" cy="0"/>
          </a:xfrm>
          <a:prstGeom prst="line">
            <a:avLst/>
          </a:prstGeom>
          <a:ln w="19050">
            <a:solidFill>
              <a:srgbClr val="E49B35"/>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1084091" y="2419947"/>
            <a:ext cx="3686041" cy="804672"/>
          </a:xfrm>
          <a:prstGeom prst="rect">
            <a:avLst/>
          </a:prstGeom>
          <a:noFill/>
        </p:spPr>
        <p:txBody>
          <a:bodyPr rtlCol="0" wrap="square">
            <a:spAutoFit/>
          </a:bodyPr>
          <a:lstStyle/>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cxnSp>
        <p:nvCxnSpPr>
          <p:cNvPr id="73" name="直接连接符 72"/>
          <p:cNvCxnSpPr/>
          <p:nvPr/>
        </p:nvCxnSpPr>
        <p:spPr>
          <a:xfrm>
            <a:off x="1439808" y="3842230"/>
            <a:ext cx="3966029" cy="0"/>
          </a:xfrm>
          <a:prstGeom prst="line">
            <a:avLst/>
          </a:prstGeom>
          <a:ln w="19050">
            <a:solidFill>
              <a:srgbClr val="89A67A"/>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1084091" y="3900257"/>
            <a:ext cx="3686041" cy="804672"/>
          </a:xfrm>
          <a:prstGeom prst="rect">
            <a:avLst/>
          </a:prstGeom>
          <a:noFill/>
        </p:spPr>
        <p:txBody>
          <a:bodyPr rtlCol="0" wrap="square">
            <a:spAutoFit/>
          </a:bodyPr>
          <a:lstStyle/>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gn="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cxnSp>
        <p:nvCxnSpPr>
          <p:cNvPr id="75" name="直接连接符 74"/>
          <p:cNvCxnSpPr/>
          <p:nvPr/>
        </p:nvCxnSpPr>
        <p:spPr>
          <a:xfrm flipH="1">
            <a:off x="5933314" y="3159745"/>
            <a:ext cx="3966029" cy="0"/>
          </a:xfrm>
          <a:prstGeom prst="line">
            <a:avLst/>
          </a:prstGeom>
          <a:ln w="19050">
            <a:solidFill>
              <a:srgbClr val="287184"/>
            </a:solidFill>
            <a:prstDash val="dash"/>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flipH="1">
            <a:off x="6580894" y="3228214"/>
            <a:ext cx="3686041" cy="804672"/>
          </a:xfrm>
          <a:prstGeom prst="rect">
            <a:avLst/>
          </a:prstGeom>
          <a:noFill/>
        </p:spPr>
        <p:txBody>
          <a:bodyPr rtlCol="0" wrap="square">
            <a:spAutoFit/>
          </a:bodyPr>
          <a:lstStyle/>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cxnSp>
        <p:nvCxnSpPr>
          <p:cNvPr id="78" name="直接连接符 77"/>
          <p:cNvCxnSpPr/>
          <p:nvPr/>
        </p:nvCxnSpPr>
        <p:spPr>
          <a:xfrm flipH="1">
            <a:off x="5940574" y="4458775"/>
            <a:ext cx="3966029" cy="0"/>
          </a:xfrm>
          <a:prstGeom prst="line">
            <a:avLst/>
          </a:prstGeom>
          <a:ln w="19050">
            <a:solidFill>
              <a:srgbClr val="ED6F65"/>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flipH="1">
            <a:off x="6588154" y="4527243"/>
            <a:ext cx="3686041" cy="804672"/>
          </a:xfrm>
          <a:prstGeom prst="rect">
            <a:avLst/>
          </a:prstGeom>
          <a:noFill/>
        </p:spPr>
        <p:txBody>
          <a:bodyPr rtlCol="0" wrap="square">
            <a:spAutoFit/>
          </a:bodyPr>
          <a:lstStyle/>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此处插入文本框此处插入文本框</a:t>
            </a:r>
          </a:p>
          <a:p>
            <a:pPr>
              <a:lnSpc>
                <a:spcPct val="13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此处插入文本框</a:t>
            </a:r>
          </a:p>
        </p:txBody>
      </p:sp>
    </p:spTree>
    <p:extLst>
      <p:ext uri="{BB962C8B-B14F-4D97-AF65-F5344CB8AC3E}">
        <p14:creationId val="221915401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3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ecel="100000" dur="900" fill="hold" id="9"/>
                                        <p:tgtEl>
                                          <p:spTgt spid="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fill="hold" id="11" nodeType="clickPar">
                      <p:stCondLst>
                        <p:cond delay="indefinite"/>
                      </p:stCondLst>
                      <p:childTnLst>
                        <p:par>
                          <p:cTn fill="hold" id="12" nodeType="afterGroup">
                            <p:stCondLst>
                              <p:cond delay="0"/>
                            </p:stCondLst>
                            <p:childTnLst>
                              <p:par>
                                <p:cTn fill="hold" id="13" nodeType="clickEffect" presetClass="entr" presetID="22" presetSubtype="2">
                                  <p:stCondLst>
                                    <p:cond delay="0"/>
                                  </p:stCondLst>
                                  <p:childTnLst>
                                    <p:set>
                                      <p:cBhvr>
                                        <p:cTn dur="1" fill="hold" id="14">
                                          <p:stCondLst>
                                            <p:cond delay="0"/>
                                          </p:stCondLst>
                                        </p:cTn>
                                        <p:tgtEl>
                                          <p:spTgt spid="71"/>
                                        </p:tgtEl>
                                        <p:attrNameLst>
                                          <p:attrName>style.visibility</p:attrName>
                                        </p:attrNameLst>
                                      </p:cBhvr>
                                      <p:to>
                                        <p:strVal val="visible"/>
                                      </p:to>
                                    </p:set>
                                    <p:animEffect filter="wipe(right)" transition="in">
                                      <p:cBhvr>
                                        <p:cTn dur="500" id="15"/>
                                        <p:tgtEl>
                                          <p:spTgt spid="71"/>
                                        </p:tgtEl>
                                      </p:cBhvr>
                                    </p:animEffect>
                                  </p:childTnLst>
                                </p:cTn>
                              </p:par>
                              <p:par>
                                <p:cTn fill="hold" grpId="0" id="16" nodeType="withEffect" presetClass="entr" presetID="22" presetSubtype="2">
                                  <p:stCondLst>
                                    <p:cond delay="0"/>
                                  </p:stCondLst>
                                  <p:childTnLst>
                                    <p:set>
                                      <p:cBhvr>
                                        <p:cTn dur="1" fill="hold" id="17">
                                          <p:stCondLst>
                                            <p:cond delay="0"/>
                                          </p:stCondLst>
                                        </p:cTn>
                                        <p:tgtEl>
                                          <p:spTgt spid="72"/>
                                        </p:tgtEl>
                                        <p:attrNameLst>
                                          <p:attrName>style.visibility</p:attrName>
                                        </p:attrNameLst>
                                      </p:cBhvr>
                                      <p:to>
                                        <p:strVal val="visible"/>
                                      </p:to>
                                    </p:set>
                                    <p:animEffect filter="wipe(right)" transition="in">
                                      <p:cBhvr>
                                        <p:cTn dur="500" id="18"/>
                                        <p:tgtEl>
                                          <p:spTgt spid="72"/>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8">
                                  <p:stCondLst>
                                    <p:cond delay="0"/>
                                  </p:stCondLst>
                                  <p:childTnLst>
                                    <p:set>
                                      <p:cBhvr>
                                        <p:cTn dur="1" fill="hold" id="22">
                                          <p:stCondLst>
                                            <p:cond delay="0"/>
                                          </p:stCondLst>
                                        </p:cTn>
                                        <p:tgtEl>
                                          <p:spTgt spid="75"/>
                                        </p:tgtEl>
                                        <p:attrNameLst>
                                          <p:attrName>style.visibility</p:attrName>
                                        </p:attrNameLst>
                                      </p:cBhvr>
                                      <p:to>
                                        <p:strVal val="visible"/>
                                      </p:to>
                                    </p:set>
                                    <p:animEffect filter="wipe(left)" transition="in">
                                      <p:cBhvr>
                                        <p:cTn dur="500" id="23"/>
                                        <p:tgtEl>
                                          <p:spTgt spid="75"/>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77"/>
                                        </p:tgtEl>
                                        <p:attrNameLst>
                                          <p:attrName>style.visibility</p:attrName>
                                        </p:attrNameLst>
                                      </p:cBhvr>
                                      <p:to>
                                        <p:strVal val="visible"/>
                                      </p:to>
                                    </p:set>
                                    <p:animEffect filter="wipe(left)" transition="in">
                                      <p:cBhvr>
                                        <p:cTn dur="500" id="26"/>
                                        <p:tgtEl>
                                          <p:spTgt spid="77"/>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2">
                                  <p:stCondLst>
                                    <p:cond delay="0"/>
                                  </p:stCondLst>
                                  <p:childTnLst>
                                    <p:set>
                                      <p:cBhvr>
                                        <p:cTn dur="1" fill="hold" id="30">
                                          <p:stCondLst>
                                            <p:cond delay="0"/>
                                          </p:stCondLst>
                                        </p:cTn>
                                        <p:tgtEl>
                                          <p:spTgt spid="73"/>
                                        </p:tgtEl>
                                        <p:attrNameLst>
                                          <p:attrName>style.visibility</p:attrName>
                                        </p:attrNameLst>
                                      </p:cBhvr>
                                      <p:to>
                                        <p:strVal val="visible"/>
                                      </p:to>
                                    </p:set>
                                    <p:animEffect filter="wipe(right)" transition="in">
                                      <p:cBhvr>
                                        <p:cTn dur="500" id="31"/>
                                        <p:tgtEl>
                                          <p:spTgt spid="73"/>
                                        </p:tgtEl>
                                      </p:cBhvr>
                                    </p:animEffect>
                                  </p:childTnLst>
                                </p:cTn>
                              </p:par>
                              <p:par>
                                <p:cTn fill="hold" grpId="0" id="32" nodeType="withEffect" presetClass="entr" presetID="22" presetSubtype="2">
                                  <p:stCondLst>
                                    <p:cond delay="0"/>
                                  </p:stCondLst>
                                  <p:childTnLst>
                                    <p:set>
                                      <p:cBhvr>
                                        <p:cTn dur="1" fill="hold" id="33">
                                          <p:stCondLst>
                                            <p:cond delay="0"/>
                                          </p:stCondLst>
                                        </p:cTn>
                                        <p:tgtEl>
                                          <p:spTgt spid="74"/>
                                        </p:tgtEl>
                                        <p:attrNameLst>
                                          <p:attrName>style.visibility</p:attrName>
                                        </p:attrNameLst>
                                      </p:cBhvr>
                                      <p:to>
                                        <p:strVal val="visible"/>
                                      </p:to>
                                    </p:set>
                                    <p:animEffect filter="wipe(right)" transition="in">
                                      <p:cBhvr>
                                        <p:cTn dur="500" id="34"/>
                                        <p:tgtEl>
                                          <p:spTgt spid="74"/>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2" presetSubtype="8">
                                  <p:stCondLst>
                                    <p:cond delay="0"/>
                                  </p:stCondLst>
                                  <p:childTnLst>
                                    <p:set>
                                      <p:cBhvr>
                                        <p:cTn dur="1" fill="hold" id="38">
                                          <p:stCondLst>
                                            <p:cond delay="0"/>
                                          </p:stCondLst>
                                        </p:cTn>
                                        <p:tgtEl>
                                          <p:spTgt spid="78"/>
                                        </p:tgtEl>
                                        <p:attrNameLst>
                                          <p:attrName>style.visibility</p:attrName>
                                        </p:attrNameLst>
                                      </p:cBhvr>
                                      <p:to>
                                        <p:strVal val="visible"/>
                                      </p:to>
                                    </p:set>
                                    <p:animEffect filter="wipe(left)" transition="in">
                                      <p:cBhvr>
                                        <p:cTn dur="500" id="39"/>
                                        <p:tgtEl>
                                          <p:spTgt spid="78"/>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79"/>
                                        </p:tgtEl>
                                        <p:attrNameLst>
                                          <p:attrName>style.visibility</p:attrName>
                                        </p:attrNameLst>
                                      </p:cBhvr>
                                      <p:to>
                                        <p:strVal val="visible"/>
                                      </p:to>
                                    </p:set>
                                    <p:animEffect filter="wipe(left)" transition="in">
                                      <p:cBhvr>
                                        <p:cTn dur="500" id="42"/>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4"/>
      <p:bldP grpId="0" spid="77"/>
      <p:bldP grpId="0" spid="7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任意多边形 69"/>
          <p:cNvSpPr/>
          <p:nvPr/>
        </p:nvSpPr>
        <p:spPr>
          <a:xfrm>
            <a:off x="561878" y="5459183"/>
            <a:ext cx="1379382" cy="1436917"/>
          </a:xfrm>
          <a:custGeom>
            <a:gdLst>
              <a:gd fmla="*/ 988221 w 1379382" name="connsiteX0"/>
              <a:gd fmla="*/ 0 h 1436917" name="connsiteY0"/>
              <a:gd fmla="*/ 1010406 w 1379382" name="connsiteX1"/>
              <a:gd fmla="*/ 15258 h 1436917" name="connsiteY1"/>
              <a:gd fmla="*/ 1238011 w 1379382" name="connsiteX2"/>
              <a:gd fmla="*/ 370872 h 1436917" name="connsiteY2"/>
              <a:gd fmla="*/ 1235427 w 1379382" name="connsiteX3"/>
              <a:gd fmla="*/ 372649 h 1436917" name="connsiteY3"/>
              <a:gd fmla="*/ 1289073 w 1379382" name="connsiteX4"/>
              <a:gd fmla="*/ 450653 h 1436917" name="connsiteY4"/>
              <a:gd fmla="*/ 1379382 w 1379382" name="connsiteX5"/>
              <a:gd fmla="*/ 591754 h 1436917" name="connsiteY5"/>
              <a:gd fmla="*/ 798132 w 1379382" name="connsiteX6"/>
              <a:gd fmla="*/ 1436917 h 1436917" name="connsiteY6"/>
              <a:gd fmla="*/ 0 w 1379382" name="connsiteX7"/>
              <a:gd fmla="*/ 1436917 h 1436917" name="connsiteY7"/>
              <a:gd fmla="*/ 988221 w 1379382" name="connsiteX8"/>
              <a:gd fmla="*/ 0 h 143691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36917" w="1379382">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9" name="任意多边形 68"/>
          <p:cNvSpPr/>
          <p:nvPr/>
        </p:nvSpPr>
        <p:spPr>
          <a:xfrm>
            <a:off x="1950042" y="5459184"/>
            <a:ext cx="1377333" cy="1436916"/>
          </a:xfrm>
          <a:custGeom>
            <a:gdLst>
              <a:gd fmla="*/ 389113 w 1377333" name="connsiteX0"/>
              <a:gd fmla="*/ 0 h 1436916" name="connsiteY0"/>
              <a:gd fmla="*/ 1377333 w 1377333" name="connsiteX1"/>
              <a:gd fmla="*/ 1436916 h 1436916" name="connsiteY1"/>
              <a:gd fmla="*/ 579200 w 1377333" name="connsiteX2"/>
              <a:gd fmla="*/ 1436916 h 1436916" name="connsiteY2"/>
              <a:gd fmla="*/ 0 w 1377333" name="connsiteX3"/>
              <a:gd fmla="*/ 594733 h 1436916" name="connsiteY3"/>
              <a:gd fmla="*/ 373996 w 1377333" name="connsiteX4"/>
              <a:gd fmla="*/ 10397 h 1436916" name="connsiteY4"/>
              <a:gd fmla="*/ 389113 w 1377333" name="connsiteX5"/>
              <a:gd fmla="*/ 0 h 14369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6916" w="1377333">
                <a:moveTo>
                  <a:pt x="389113" y="0"/>
                </a:moveTo>
                <a:lnTo>
                  <a:pt x="1377333" y="1436916"/>
                </a:lnTo>
                <a:lnTo>
                  <a:pt x="579200" y="1436916"/>
                </a:lnTo>
                <a:lnTo>
                  <a:pt x="0" y="594733"/>
                </a:lnTo>
                <a:lnTo>
                  <a:pt x="373996" y="10397"/>
                </a:lnTo>
                <a:lnTo>
                  <a:pt x="389113"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9" name="任意多边形 818"/>
          <p:cNvSpPr/>
          <p:nvPr/>
        </p:nvSpPr>
        <p:spPr>
          <a:xfrm flipV="1">
            <a:off x="5466342" y="5123204"/>
            <a:ext cx="1608398" cy="1772896"/>
          </a:xfrm>
          <a:custGeom>
            <a:gdLst>
              <a:gd fmla="*/ 1219285 w 1608398" name="connsiteX0"/>
              <a:gd fmla="*/ 1772896 h 1772896" name="connsiteY0"/>
              <a:gd fmla="*/ 1234402 w 1608398" name="connsiteX1"/>
              <a:gd fmla="*/ 1762499 h 1772896" name="connsiteY1"/>
              <a:gd fmla="*/ 1608398 w 1608398" name="connsiteX2"/>
              <a:gd fmla="*/ 1178163 h 1772896" name="connsiteY2"/>
              <a:gd fmla="*/ 798132 w 1608398" name="connsiteX3"/>
              <a:gd fmla="*/ 0 h 1772896" name="connsiteY3"/>
              <a:gd fmla="*/ 0 w 1608398" name="connsiteX4"/>
              <a:gd fmla="*/ 0 h 1772896" name="connsiteY4"/>
              <a:gd fmla="*/ 1219285 w 1608398" name="connsiteX5"/>
              <a:gd fmla="*/ 1772896 h 17728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772896" w="1608398">
                <a:moveTo>
                  <a:pt x="1219285" y="1772896"/>
                </a:moveTo>
                <a:lnTo>
                  <a:pt x="1234402" y="1762499"/>
                </a:lnTo>
                <a:lnTo>
                  <a:pt x="1608398" y="1178163"/>
                </a:lnTo>
                <a:lnTo>
                  <a:pt x="798132" y="0"/>
                </a:lnTo>
                <a:lnTo>
                  <a:pt x="0" y="0"/>
                </a:lnTo>
                <a:lnTo>
                  <a:pt x="1219285" y="1772896"/>
                </a:lnTo>
                <a:close/>
              </a:path>
            </a:pathLst>
          </a:custGeom>
          <a:solidFill>
            <a:srgbClr val="EF756B">
              <a:alpha val="88000"/>
            </a:srgbClr>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4" name="任意多边形 823"/>
          <p:cNvSpPr/>
          <p:nvPr/>
        </p:nvSpPr>
        <p:spPr>
          <a:xfrm flipH="1" flipV="1">
            <a:off x="4399933" y="4206056"/>
            <a:ext cx="2239155" cy="2690045"/>
          </a:xfrm>
          <a:custGeom>
            <a:gdLst>
              <a:gd fmla="*/ 1850042 w 2239155" name="connsiteX0"/>
              <a:gd fmla="*/ 2690045 h 2690045" name="connsiteY0"/>
              <a:gd fmla="*/ 0 w 2239155" name="connsiteX1"/>
              <a:gd fmla="*/ 0 h 2690045" name="connsiteY1"/>
              <a:gd fmla="*/ 798132 w 2239155" name="connsiteX2"/>
              <a:gd fmla="*/ 0 h 2690045" name="connsiteY2"/>
              <a:gd fmla="*/ 2239155 w 2239155" name="connsiteX3"/>
              <a:gd fmla="*/ 2095312 h 2690045" name="connsiteY3"/>
              <a:gd fmla="*/ 1865159 w 2239155" name="connsiteX4"/>
              <a:gd fmla="*/ 2679648 h 2690045" name="connsiteY4"/>
              <a:gd fmla="*/ 1850042 w 2239155" name="connsiteX5"/>
              <a:gd fmla="*/ 2690045 h 269004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90045" w="2239155">
                <a:moveTo>
                  <a:pt x="1850042" y="2690045"/>
                </a:moveTo>
                <a:lnTo>
                  <a:pt x="0" y="0"/>
                </a:lnTo>
                <a:lnTo>
                  <a:pt x="798132" y="0"/>
                </a:lnTo>
                <a:lnTo>
                  <a:pt x="2239155" y="2095312"/>
                </a:lnTo>
                <a:lnTo>
                  <a:pt x="1865159" y="2679648"/>
                </a:lnTo>
                <a:lnTo>
                  <a:pt x="1850042" y="2690045"/>
                </a:lnTo>
                <a:close/>
              </a:path>
            </a:pathLst>
          </a:custGeom>
          <a:solidFill>
            <a:srgbClr val="A9BD9C"/>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0" name="任意多边形 519"/>
          <p:cNvSpPr/>
          <p:nvPr/>
        </p:nvSpPr>
        <p:spPr>
          <a:xfrm>
            <a:off x="10576104" y="286921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6" name="任意多边形 685"/>
          <p:cNvSpPr/>
          <p:nvPr/>
        </p:nvSpPr>
        <p:spPr>
          <a:xfrm>
            <a:off x="9482391" y="0"/>
            <a:ext cx="1474363" cy="1578002"/>
          </a:xfrm>
          <a:custGeom>
            <a:gdLst>
              <a:gd fmla="*/ 0 w 1474363" name="connsiteX0"/>
              <a:gd fmla="*/ 0 h 1578002" name="connsiteY0"/>
              <a:gd fmla="*/ 798133 w 1474363" name="connsiteX1"/>
              <a:gd fmla="*/ 0 h 1578002" name="connsiteY1"/>
              <a:gd fmla="*/ 1474363 w 1474363" name="connsiteX2"/>
              <a:gd fmla="*/ 983269 h 1578002" name="connsiteY2"/>
              <a:gd fmla="*/ 1100367 w 1474363" name="connsiteX3"/>
              <a:gd fmla="*/ 1567605 h 1578002" name="connsiteY3"/>
              <a:gd fmla="*/ 1085250 w 1474363" name="connsiteX4"/>
              <a:gd fmla="*/ 1578002 h 1578002" name="connsiteY4"/>
              <a:gd fmla="*/ 0 w 1474363" name="connsiteX5"/>
              <a:gd fmla="*/ 0 h 157800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78002" w="1474363">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任意多边形 83"/>
          <p:cNvSpPr/>
          <p:nvPr/>
        </p:nvSpPr>
        <p:spPr>
          <a:xfrm>
            <a:off x="10965534" y="0"/>
            <a:ext cx="1238362" cy="1578002"/>
          </a:xfrm>
          <a:custGeom>
            <a:gdLst>
              <a:gd fmla="*/ 678279 w 1238362" name="connsiteX0"/>
              <a:gd fmla="*/ 0 h 1578002" name="connsiteY0"/>
              <a:gd fmla="*/ 1238362 w 1238362" name="connsiteX1"/>
              <a:gd fmla="*/ 0 h 1578002" name="connsiteY1"/>
              <a:gd fmla="*/ 1238362 w 1238362" name="connsiteX2"/>
              <a:gd fmla="*/ 346134 h 1578002" name="connsiteY2"/>
              <a:gd fmla="*/ 391161 w 1238362" name="connsiteX3"/>
              <a:gd fmla="*/ 1578002 h 1578002" name="connsiteY3"/>
              <a:gd fmla="*/ 368976 w 1238362" name="connsiteX4"/>
              <a:gd fmla="*/ 1562744 h 1578002" name="connsiteY4"/>
              <a:gd fmla="*/ 141371 w 1238362" name="connsiteX5"/>
              <a:gd fmla="*/ 1207130 h 1578002" name="connsiteY5"/>
              <a:gd fmla="*/ 143955 w 1238362" name="connsiteX6"/>
              <a:gd fmla="*/ 1205353 h 1578002" name="connsiteY6"/>
              <a:gd fmla="*/ 90309 w 1238362" name="connsiteX7"/>
              <a:gd fmla="*/ 1127349 h 1578002" name="connsiteY7"/>
              <a:gd fmla="*/ 0 w 1238362" name="connsiteX8"/>
              <a:gd fmla="*/ 986248 h 1578002" name="connsiteY8"/>
              <a:gd fmla="*/ 678279 w 1238362" name="connsiteX9"/>
              <a:gd fmla="*/ 0 h 157800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78002" w="123836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4" name="任意多边形 703"/>
          <p:cNvSpPr/>
          <p:nvPr/>
        </p:nvSpPr>
        <p:spPr>
          <a:xfrm>
            <a:off x="11202884" y="1946822"/>
            <a:ext cx="798132" cy="1160519"/>
          </a:xfrm>
          <a:custGeom>
            <a:gdLst>
              <a:gd fmla="*/ 399066 w 798132" name="connsiteX0"/>
              <a:gd fmla="*/ 0 h 1160519" name="connsiteY0"/>
              <a:gd fmla="*/ 798132 w 798132" name="connsiteX1"/>
              <a:gd fmla="*/ 580260 h 1160519" name="connsiteY1"/>
              <a:gd fmla="*/ 399066 w 798132" name="connsiteX2"/>
              <a:gd fmla="*/ 1160519 h 1160519" name="connsiteY2"/>
              <a:gd fmla="*/ 0 w 798132" name="connsiteX3"/>
              <a:gd fmla="*/ 580260 h 1160519" name="connsiteY3"/>
              <a:gd fmla="*/ 399066 w 798132" name="connsiteX4"/>
              <a:gd fmla="*/ 0 h 11605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60519" w="798132">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任意多边形 87"/>
          <p:cNvSpPr/>
          <p:nvPr/>
        </p:nvSpPr>
        <p:spPr>
          <a:xfrm>
            <a:off x="11601950" y="1071565"/>
            <a:ext cx="601946" cy="1455517"/>
          </a:xfrm>
          <a:custGeom>
            <a:gdLst>
              <a:gd fmla="*/ 601946 w 601946" name="connsiteX0"/>
              <a:gd fmla="*/ 0 h 1455517" name="connsiteY0"/>
              <a:gd fmla="*/ 601946 w 601946" name="connsiteX1"/>
              <a:gd fmla="*/ 1160520 h 1455517" name="connsiteY1"/>
              <a:gd fmla="*/ 399066 w 601946" name="connsiteX2"/>
              <a:gd fmla="*/ 1455517 h 1455517" name="connsiteY2"/>
              <a:gd fmla="*/ 0 w 601946" name="connsiteX3"/>
              <a:gd fmla="*/ 875257 h 1455517" name="connsiteY3"/>
              <a:gd fmla="*/ 601946 w 601946" name="connsiteX4"/>
              <a:gd fmla="*/ 0 h 145551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7" w="601946">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00" name="任意多边形 699"/>
          <p:cNvSpPr/>
          <p:nvPr/>
        </p:nvSpPr>
        <p:spPr>
          <a:xfrm>
            <a:off x="10965534" y="1590209"/>
            <a:ext cx="636416" cy="936872"/>
          </a:xfrm>
          <a:custGeom>
            <a:gdLst>
              <a:gd fmla="*/ 391161 w 636416" name="connsiteX0"/>
              <a:gd fmla="*/ 0 h 936872" name="connsiteY0"/>
              <a:gd fmla="*/ 636416 w 636416" name="connsiteX1"/>
              <a:gd fmla="*/ 356612 h 936872" name="connsiteY1"/>
              <a:gd fmla="*/ 237350 w 636416" name="connsiteX2"/>
              <a:gd fmla="*/ 936872 h 936872" name="connsiteY2"/>
              <a:gd fmla="*/ 0 w 636416" name="connsiteX3"/>
              <a:gd fmla="*/ 591754 h 936872" name="connsiteY3"/>
              <a:gd fmla="*/ 90309 w 636416" name="connsiteX4"/>
              <a:gd fmla="*/ 450653 h 936872" name="connsiteY4"/>
              <a:gd fmla="*/ 143955 w 636416" name="connsiteX5"/>
              <a:gd fmla="*/ 372649 h 936872" name="connsiteY5"/>
              <a:gd fmla="*/ 141371 w 636416" name="connsiteX6"/>
              <a:gd fmla="*/ 370872 h 936872" name="connsiteY6"/>
              <a:gd fmla="*/ 368976 w 636416" name="connsiteX7"/>
              <a:gd fmla="*/ 15258 h 936872" name="connsiteY7"/>
              <a:gd fmla="*/ 391161 w 636416" name="connsiteX8"/>
              <a:gd fmla="*/ 0 h 93687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2" w="636416">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9" name="任意多边形 698"/>
          <p:cNvSpPr/>
          <p:nvPr/>
        </p:nvSpPr>
        <p:spPr>
          <a:xfrm>
            <a:off x="10965534" y="2527082"/>
            <a:ext cx="636416" cy="936871"/>
          </a:xfrm>
          <a:custGeom>
            <a:gdLst>
              <a:gd fmla="*/ 237350 w 636416" name="connsiteX0"/>
              <a:gd fmla="*/ 0 h 936871" name="connsiteY0"/>
              <a:gd fmla="*/ 636416 w 636416" name="connsiteX1"/>
              <a:gd fmla="*/ 580259 h 936871" name="connsiteY1"/>
              <a:gd fmla="*/ 391161 w 636416" name="connsiteX2"/>
              <a:gd fmla="*/ 936871 h 936871" name="connsiteY2"/>
              <a:gd fmla="*/ 368976 w 636416" name="connsiteX3"/>
              <a:gd fmla="*/ 921613 h 936871" name="connsiteY3"/>
              <a:gd fmla="*/ 141371 w 636416" name="connsiteX4"/>
              <a:gd fmla="*/ 565999 h 936871" name="connsiteY4"/>
              <a:gd fmla="*/ 143955 w 636416" name="connsiteX5"/>
              <a:gd fmla="*/ 564222 h 936871" name="connsiteY5"/>
              <a:gd fmla="*/ 90309 w 636416" name="connsiteX6"/>
              <a:gd fmla="*/ 486218 h 936871" name="connsiteY6"/>
              <a:gd fmla="*/ 0 w 636416" name="connsiteX7"/>
              <a:gd fmla="*/ 345117 h 936871" name="connsiteY7"/>
              <a:gd fmla="*/ 237350 w 636416" name="connsiteX8"/>
              <a:gd fmla="*/ 0 h 93687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36870" w="636416">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任意多边形 93"/>
          <p:cNvSpPr/>
          <p:nvPr/>
        </p:nvSpPr>
        <p:spPr>
          <a:xfrm>
            <a:off x="11601950" y="2527081"/>
            <a:ext cx="601946" cy="1455516"/>
          </a:xfrm>
          <a:custGeom>
            <a:gdLst>
              <a:gd fmla="*/ 399066 w 601946" name="connsiteX0"/>
              <a:gd fmla="*/ 0 h 1455516" name="connsiteY0"/>
              <a:gd fmla="*/ 601946 w 601946" name="connsiteX1"/>
              <a:gd fmla="*/ 294997 h 1455516" name="connsiteY1"/>
              <a:gd fmla="*/ 601946 w 601946" name="connsiteX2"/>
              <a:gd fmla="*/ 1455516 h 1455516" name="connsiteY2"/>
              <a:gd fmla="*/ 0 w 601946" name="connsiteX3"/>
              <a:gd fmla="*/ 580259 h 1455516" name="connsiteY3"/>
              <a:gd fmla="*/ 399066 w 601946" name="connsiteX4"/>
              <a:gd fmla="*/ 0 h 14555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55516" w="60194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23" name="任意多边形 522"/>
          <p:cNvSpPr/>
          <p:nvPr/>
        </p:nvSpPr>
        <p:spPr>
          <a:xfrm>
            <a:off x="10576104" y="98326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9" name="任意多边形 528"/>
          <p:cNvSpPr/>
          <p:nvPr/>
        </p:nvSpPr>
        <p:spPr>
          <a:xfrm flipV="1">
            <a:off x="10576104" y="159020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flipV="1">
            <a:off x="1822366" y="2101122"/>
            <a:ext cx="8896350" cy="51086"/>
          </a:xfrm>
          <a:prstGeom prst="ellipse">
            <a:avLst/>
          </a:prstGeom>
          <a:gradFill flip="none" rotWithShape="1">
            <a:gsLst>
              <a:gs pos="62000">
                <a:schemeClr val="bg1"/>
              </a:gs>
              <a:gs pos="47000">
                <a:schemeClr val="tx1">
                  <a:alpha val="39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flipV="1">
            <a:off x="500062" y="3463196"/>
            <a:ext cx="8896350" cy="51086"/>
          </a:xfrm>
          <a:prstGeom prst="ellipse">
            <a:avLst/>
          </a:prstGeom>
          <a:gradFill flip="none" rotWithShape="1">
            <a:gsLst>
              <a:gs pos="70000">
                <a:schemeClr val="bg1"/>
              </a:gs>
              <a:gs pos="47000">
                <a:schemeClr val="tx1">
                  <a:alpha val="39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图片 40"/>
          <p:cNvPicPr>
            <a:picLocks noChangeAspect="1"/>
          </p:cNvPicPr>
          <p:nvPr/>
        </p:nvPicPr>
        <p:blipFill>
          <a:blip r:embed="rId2">
            <a:extLst>
              <a:ext uri="{28A0092B-C50C-407E-A947-70E740481C1C}">
                <a14:useLocalDpi val="0"/>
              </a:ext>
            </a:extLst>
          </a:blip>
          <a:srcRect b="49213" l="156" r="26794" t="30898"/>
          <a:stretch>
            <a:fillRect/>
          </a:stretch>
        </p:blipFill>
        <p:spPr>
          <a:xfrm>
            <a:off x="495119" y="2123164"/>
            <a:ext cx="8906237" cy="1371601"/>
          </a:xfrm>
          <a:prstGeom prst="rect">
            <a:avLst/>
          </a:prstGeom>
        </p:spPr>
      </p:pic>
      <p:sp>
        <p:nvSpPr>
          <p:cNvPr id="534" name="任意多边形 533"/>
          <p:cNvSpPr/>
          <p:nvPr/>
        </p:nvSpPr>
        <p:spPr>
          <a:xfrm flipH="1" flipV="1">
            <a:off x="4012411" y="4206055"/>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solidFill>
          <a:ln>
            <a:solidFill>
              <a:srgbClr val="89A67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147990" y="4206055"/>
            <a:ext cx="2243162" cy="2702024"/>
          </a:xfrm>
          <a:custGeom>
            <a:gdLst>
              <a:gd fmla="*/ 296787 w 2243162" name="connsiteX0"/>
              <a:gd fmla="*/ 2270482 h 2702024" name="connsiteY0"/>
              <a:gd fmla="*/ 593574 w 2243162" name="connsiteX1"/>
              <a:gd fmla="*/ 2702024 h 2702024" name="connsiteY1"/>
              <a:gd fmla="*/ 0 w 2243162" name="connsiteX2"/>
              <a:gd fmla="*/ 2702024 h 2702024" name="connsiteY2"/>
              <a:gd fmla="*/ 1852001 w 2243162" name="connsiteX3"/>
              <a:gd fmla="*/ 0 h 2702024" name="connsiteY3"/>
              <a:gd fmla="*/ 1874186 w 2243162" name="connsiteX4"/>
              <a:gd fmla="*/ 15258 h 2702024" name="connsiteY4"/>
              <a:gd fmla="*/ 2101791 w 2243162" name="connsiteX5"/>
              <a:gd fmla="*/ 370872 h 2702024" name="connsiteY5"/>
              <a:gd fmla="*/ 2099207 w 2243162" name="connsiteX6"/>
              <a:gd fmla="*/ 372649 h 2702024" name="connsiteY6"/>
              <a:gd fmla="*/ 2152853 w 2243162" name="connsiteX7"/>
              <a:gd fmla="*/ 450653 h 2702024" name="connsiteY7"/>
              <a:gd fmla="*/ 2243162 w 2243162" name="connsiteX8"/>
              <a:gd fmla="*/ 591754 h 2702024" name="connsiteY8"/>
              <a:gd fmla="*/ 800090 w 2243162" name="connsiteX9"/>
              <a:gd fmla="*/ 2690045 h 2702024" name="connsiteY9"/>
              <a:gd fmla="*/ 591618 w 2243162" name="connsiteX10"/>
              <a:gd fmla="*/ 2690045 h 2702024" name="connsiteY10"/>
              <a:gd fmla="*/ 296788 w 2243162" name="connsiteX11"/>
              <a:gd fmla="*/ 2261349 h 270202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702024" w="2243162">
                <a:moveTo>
                  <a:pt x="296787" y="2270482"/>
                </a:moveTo>
                <a:lnTo>
                  <a:pt x="593574" y="2702024"/>
                </a:lnTo>
                <a:lnTo>
                  <a:pt x="0" y="2702024"/>
                </a:lnTo>
                <a:close/>
                <a:moveTo>
                  <a:pt x="1852001" y="0"/>
                </a:moveTo>
                <a:lnTo>
                  <a:pt x="1874186" y="15258"/>
                </a:lnTo>
                <a:lnTo>
                  <a:pt x="2101791" y="370872"/>
                </a:lnTo>
                <a:lnTo>
                  <a:pt x="2099207" y="372649"/>
                </a:lnTo>
                <a:lnTo>
                  <a:pt x="2152853" y="450653"/>
                </a:lnTo>
                <a:lnTo>
                  <a:pt x="2243162" y="591754"/>
                </a:lnTo>
                <a:lnTo>
                  <a:pt x="800090" y="2690045"/>
                </a:lnTo>
                <a:lnTo>
                  <a:pt x="591618" y="2690045"/>
                </a:lnTo>
                <a:lnTo>
                  <a:pt x="296788" y="2261349"/>
                </a:lnTo>
                <a:close/>
              </a:path>
            </a:pathLst>
          </a:custGeom>
          <a:solidFill>
            <a:srgbClr val="A2B894">
              <a:alpha val="91000"/>
            </a:srgbClr>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2" name="任意多边形 61"/>
          <p:cNvSpPr/>
          <p:nvPr/>
        </p:nvSpPr>
        <p:spPr>
          <a:xfrm>
            <a:off x="-35280" y="4818139"/>
            <a:ext cx="1017046" cy="2052322"/>
          </a:xfrm>
          <a:custGeom>
            <a:gdLst>
              <a:gd fmla="*/ 0 w 1017046" name="connsiteX0"/>
              <a:gd fmla="*/ 0 h 2052322" name="connsiteY0"/>
              <a:gd fmla="*/ 1017046 w 1017046" name="connsiteX1"/>
              <a:gd fmla="*/ 1478830 h 2052322" name="connsiteY1"/>
              <a:gd fmla="*/ 613325 w 1017046" name="connsiteX2"/>
              <a:gd fmla="*/ 2052322 h 2052322" name="connsiteY2"/>
              <a:gd fmla="*/ 0 w 1017046" name="connsiteX3"/>
              <a:gd fmla="*/ 1160520 h 2052322" name="connsiteY3"/>
              <a:gd fmla="*/ 0 w 1017046" name="connsiteX4"/>
              <a:gd fmla="*/ 0 h 20523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52321" w="1017045">
                <a:moveTo>
                  <a:pt x="0" y="0"/>
                </a:moveTo>
                <a:lnTo>
                  <a:pt x="1017046" y="1478830"/>
                </a:lnTo>
                <a:lnTo>
                  <a:pt x="613325" y="2052322"/>
                </a:lnTo>
                <a:lnTo>
                  <a:pt x="0" y="1160520"/>
                </a:lnTo>
                <a:lnTo>
                  <a:pt x="0" y="0"/>
                </a:lnTo>
                <a:close/>
              </a:path>
            </a:pathLst>
          </a:custGeom>
          <a:solidFill>
            <a:srgbClr val="508799"/>
          </a:solidFill>
          <a:ln>
            <a:solidFill>
              <a:srgbClr val="508799"/>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2" name="任意多边形 811"/>
          <p:cNvSpPr/>
          <p:nvPr/>
        </p:nvSpPr>
        <p:spPr>
          <a:xfrm flipV="1">
            <a:off x="4397479" y="5881804"/>
            <a:ext cx="1088729" cy="1014296"/>
          </a:xfrm>
          <a:custGeom>
            <a:gdLst>
              <a:gd fmla="*/ 391161 w 1088729" name="connsiteX0"/>
              <a:gd fmla="*/ 1014296 h 1014296" name="connsiteY0"/>
              <a:gd fmla="*/ 1088729 w 1088729" name="connsiteX1"/>
              <a:gd fmla="*/ 0 h 1014296" name="connsiteY1"/>
              <a:gd fmla="*/ 290598 w 1088729" name="connsiteX2"/>
              <a:gd fmla="*/ 0 h 1014296" name="connsiteY2"/>
              <a:gd fmla="*/ 0 w 1088729" name="connsiteX3"/>
              <a:gd fmla="*/ 422542 h 1014296" name="connsiteY3"/>
              <a:gd fmla="*/ 90309 w 1088729" name="connsiteX4"/>
              <a:gd fmla="*/ 563643 h 1014296" name="connsiteY4"/>
              <a:gd fmla="*/ 143955 w 1088729" name="connsiteX5"/>
              <a:gd fmla="*/ 641647 h 1014296" name="connsiteY5"/>
              <a:gd fmla="*/ 141371 w 1088729" name="connsiteX6"/>
              <a:gd fmla="*/ 643424 h 1014296" name="connsiteY6"/>
              <a:gd fmla="*/ 368976 w 1088729" name="connsiteX7"/>
              <a:gd fmla="*/ 999038 h 1014296" name="connsiteY7"/>
              <a:gd fmla="*/ 391161 w 1088729" name="connsiteX8"/>
              <a:gd fmla="*/ 1014296 h 10142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14296" w="1088729">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D957C"/>
          </a:solidFill>
          <a:ln>
            <a:solidFill>
              <a:srgbClr val="DD957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8" name="任意多边形 637"/>
          <p:cNvSpPr/>
          <p:nvPr/>
        </p:nvSpPr>
        <p:spPr>
          <a:xfrm flipV="1">
            <a:off x="4008048" y="58818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solidFill>
          <a:ln>
            <a:solidFill>
              <a:srgbClr val="D5705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8" name="任意多边形 647"/>
          <p:cNvSpPr/>
          <p:nvPr/>
        </p:nvSpPr>
        <p:spPr>
          <a:xfrm flipV="1">
            <a:off x="6694090" y="512320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solidFill>
          <a:ln>
            <a:solidFill>
              <a:srgbClr val="ED6F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1" name="任意多边形 660"/>
          <p:cNvSpPr/>
          <p:nvPr/>
        </p:nvSpPr>
        <p:spPr>
          <a:xfrm flipV="1">
            <a:off x="10822507" y="5495459"/>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solidFill>
          <a:ln>
            <a:solidFill>
              <a:srgbClr val="37789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6" name="任意多边形 665"/>
          <p:cNvSpPr/>
          <p:nvPr/>
        </p:nvSpPr>
        <p:spPr>
          <a:xfrm>
            <a:off x="9861917" y="5495459"/>
            <a:ext cx="1341240" cy="1384436"/>
          </a:xfrm>
          <a:custGeom>
            <a:gdLst>
              <a:gd fmla="*/ 952127 w 1341240" name="connsiteX0"/>
              <a:gd fmla="*/ 0 h 1384436" name="connsiteY0"/>
              <a:gd fmla="*/ 967244 w 1341240" name="connsiteX1"/>
              <a:gd fmla="*/ 10397 h 1384436" name="connsiteY1"/>
              <a:gd fmla="*/ 1341240 w 1341240" name="connsiteX2"/>
              <a:gd fmla="*/ 594733 h 1384436" name="connsiteY2"/>
              <a:gd fmla="*/ 798132 w 1341240" name="connsiteX3"/>
              <a:gd fmla="*/ 1384436 h 1384436" name="connsiteY3"/>
              <a:gd fmla="*/ 0 w 1341240" name="connsiteX4"/>
              <a:gd fmla="*/ 1384436 h 1384436" name="connsiteY4"/>
              <a:gd fmla="*/ 952127 w 1341240" name="connsiteX5"/>
              <a:gd fmla="*/ 0 h 138443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84436" w="1341240">
                <a:moveTo>
                  <a:pt x="952127" y="0"/>
                </a:moveTo>
                <a:lnTo>
                  <a:pt x="967244" y="10397"/>
                </a:lnTo>
                <a:lnTo>
                  <a:pt x="1341240" y="594733"/>
                </a:lnTo>
                <a:lnTo>
                  <a:pt x="798132" y="1384436"/>
                </a:lnTo>
                <a:lnTo>
                  <a:pt x="0" y="1384436"/>
                </a:lnTo>
                <a:lnTo>
                  <a:pt x="952127" y="0"/>
                </a:lnTo>
                <a:close/>
              </a:path>
            </a:pathLst>
          </a:custGeom>
          <a:solidFill>
            <a:srgbClr val="30728C">
              <a:alpha val="59000"/>
            </a:srgbClr>
          </a:solidFill>
          <a:ln>
            <a:solidFill>
              <a:srgbClr val="7CA5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0" name="任意多边形 709"/>
          <p:cNvSpPr/>
          <p:nvPr/>
        </p:nvSpPr>
        <p:spPr>
          <a:xfrm>
            <a:off x="11211938" y="5495459"/>
            <a:ext cx="980063" cy="1384436"/>
          </a:xfrm>
          <a:custGeom>
            <a:gdLst>
              <a:gd fmla="*/ 391161 w 980063" name="connsiteX0"/>
              <a:gd fmla="*/ 0 h 1384436" name="connsiteY0"/>
              <a:gd fmla="*/ 980063 w 980063" name="connsiteX1"/>
              <a:gd fmla="*/ 856291 h 1384436" name="connsiteY1"/>
              <a:gd fmla="*/ 980063 w 980063" name="connsiteX2"/>
              <a:gd fmla="*/ 1384436 h 1384436" name="connsiteY2"/>
              <a:gd fmla="*/ 545157 w 980063" name="connsiteX3"/>
              <a:gd fmla="*/ 1384436 h 1384436" name="connsiteY3"/>
              <a:gd fmla="*/ 0 w 980063" name="connsiteX4"/>
              <a:gd fmla="*/ 591754 h 1384436" name="connsiteY4"/>
              <a:gd fmla="*/ 90309 w 980063" name="connsiteX5"/>
              <a:gd fmla="*/ 450653 h 1384436" name="connsiteY5"/>
              <a:gd fmla="*/ 143955 w 980063" name="connsiteX6"/>
              <a:gd fmla="*/ 372649 h 1384436" name="connsiteY6"/>
              <a:gd fmla="*/ 141371 w 980063" name="connsiteX7"/>
              <a:gd fmla="*/ 370872 h 1384436" name="connsiteY7"/>
              <a:gd fmla="*/ 368976 w 980063" name="connsiteX8"/>
              <a:gd fmla="*/ 15258 h 1384436" name="connsiteY8"/>
              <a:gd fmla="*/ 391161 w 980063" name="connsiteX9"/>
              <a:gd fmla="*/ 0 h 13844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84436" w="980063">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7CA5A8"/>
          </a:solidFill>
          <a:ln>
            <a:solidFill>
              <a:srgbClr val="7BA3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1" name="任意多边形 670"/>
          <p:cNvSpPr/>
          <p:nvPr/>
        </p:nvSpPr>
        <p:spPr>
          <a:xfrm flipV="1">
            <a:off x="9195717" y="5503274"/>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solidFill>
          <a:ln>
            <a:solidFill>
              <a:srgbClr val="E49B3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8221119" y="5503275"/>
            <a:ext cx="1355248" cy="1404805"/>
          </a:xfrm>
          <a:custGeom>
            <a:gdLst>
              <a:gd fmla="*/ 966135 w 1355248" name="connsiteX0"/>
              <a:gd fmla="*/ 0 h 1404805" name="connsiteY0"/>
              <a:gd fmla="*/ 981252 w 1355248" name="connsiteX1"/>
              <a:gd fmla="*/ 10397 h 1404805" name="connsiteY1"/>
              <a:gd fmla="*/ 1355248 w 1355248" name="connsiteX2"/>
              <a:gd fmla="*/ 594733 h 1404805" name="connsiteY2"/>
              <a:gd fmla="*/ 798132 w 1355248" name="connsiteX3"/>
              <a:gd fmla="*/ 1404805 h 1404805" name="connsiteY3"/>
              <a:gd fmla="*/ 0 w 1355248" name="connsiteX4"/>
              <a:gd fmla="*/ 1404805 h 1404805" name="connsiteY4"/>
              <a:gd fmla="*/ 966135 w 1355248" name="connsiteX5"/>
              <a:gd fmla="*/ 0 h 140480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04805" w="1355248">
                <a:moveTo>
                  <a:pt x="966135" y="0"/>
                </a:moveTo>
                <a:lnTo>
                  <a:pt x="981252" y="10397"/>
                </a:lnTo>
                <a:lnTo>
                  <a:pt x="1355248" y="594733"/>
                </a:lnTo>
                <a:lnTo>
                  <a:pt x="798132" y="1404805"/>
                </a:lnTo>
                <a:lnTo>
                  <a:pt x="0" y="1404805"/>
                </a:lnTo>
                <a:lnTo>
                  <a:pt x="966135"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81" name="任意多边形 80"/>
          <p:cNvSpPr/>
          <p:nvPr/>
        </p:nvSpPr>
        <p:spPr>
          <a:xfrm>
            <a:off x="9585148" y="5503275"/>
            <a:ext cx="1352191" cy="1397381"/>
          </a:xfrm>
          <a:custGeom>
            <a:gdLst>
              <a:gd fmla="*/ 391161 w 1352191" name="connsiteX0"/>
              <a:gd fmla="*/ 0 h 1397381" name="connsiteY0"/>
              <a:gd fmla="*/ 1352191 w 1352191" name="connsiteX1"/>
              <a:gd fmla="*/ 1397381 h 1397381" name="connsiteY1"/>
              <a:gd fmla="*/ 554059 w 1352191" name="connsiteX2"/>
              <a:gd fmla="*/ 1397381 h 1397381" name="connsiteY2"/>
              <a:gd fmla="*/ 0 w 1352191" name="connsiteX3"/>
              <a:gd fmla="*/ 591754 h 1397381" name="connsiteY3"/>
              <a:gd fmla="*/ 90309 w 1352191" name="connsiteX4"/>
              <a:gd fmla="*/ 450653 h 1397381" name="connsiteY4"/>
              <a:gd fmla="*/ 143955 w 1352191" name="connsiteX5"/>
              <a:gd fmla="*/ 372649 h 1397381" name="connsiteY5"/>
              <a:gd fmla="*/ 141371 w 1352191" name="connsiteX6"/>
              <a:gd fmla="*/ 370872 h 1397381" name="connsiteY6"/>
              <a:gd fmla="*/ 368976 w 1352191" name="connsiteX7"/>
              <a:gd fmla="*/ 15258 h 1397381" name="connsiteY7"/>
              <a:gd fmla="*/ 391161 w 1352191" name="connsiteX8"/>
              <a:gd fmla="*/ 0 h 139738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381" w="135219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789" name="任意多边形 788"/>
          <p:cNvSpPr/>
          <p:nvPr/>
        </p:nvSpPr>
        <p:spPr>
          <a:xfrm flipV="1">
            <a:off x="3302696" y="5881804"/>
            <a:ext cx="1086681" cy="1014296"/>
          </a:xfrm>
          <a:custGeom>
            <a:gdLst>
              <a:gd fmla="*/ 697568 w 1086681" name="connsiteX0"/>
              <a:gd fmla="*/ 1014296 h 1014296" name="connsiteY0"/>
              <a:gd fmla="*/ 712685 w 1086681" name="connsiteX1"/>
              <a:gd fmla="*/ 1003899 h 1014296" name="connsiteY1"/>
              <a:gd fmla="*/ 1086681 w 1086681" name="connsiteX2"/>
              <a:gd fmla="*/ 419563 h 1014296" name="connsiteY2"/>
              <a:gd fmla="*/ 798132 w 1086681" name="connsiteX3"/>
              <a:gd fmla="*/ 0 h 1014296" name="connsiteY3"/>
              <a:gd fmla="*/ 0 w 1086681" name="connsiteX4"/>
              <a:gd fmla="*/ 0 h 1014296" name="connsiteY4"/>
              <a:gd fmla="*/ 697568 w 1086681" name="connsiteX5"/>
              <a:gd fmla="*/ 1014296 h 10142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14296" w="1086681">
                <a:moveTo>
                  <a:pt x="697568" y="1014296"/>
                </a:moveTo>
                <a:lnTo>
                  <a:pt x="712685" y="1003899"/>
                </a:lnTo>
                <a:lnTo>
                  <a:pt x="1086681" y="419563"/>
                </a:lnTo>
                <a:lnTo>
                  <a:pt x="798132" y="0"/>
                </a:lnTo>
                <a:lnTo>
                  <a:pt x="0" y="0"/>
                </a:lnTo>
                <a:lnTo>
                  <a:pt x="697568" y="1014296"/>
                </a:lnTo>
                <a:close/>
              </a:path>
            </a:pathLst>
          </a:custGeom>
          <a:solidFill>
            <a:srgbClr val="DD957C">
              <a:alpha val="76000"/>
            </a:srgbClr>
          </a:solidFill>
          <a:ln>
            <a:solidFill>
              <a:srgbClr val="E2AB9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3" name="矩形 712"/>
          <p:cNvSpPr/>
          <p:nvPr/>
        </p:nvSpPr>
        <p:spPr>
          <a:xfrm>
            <a:off x="0" y="453529"/>
            <a:ext cx="686812" cy="463303"/>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15" name="直接连接符 714"/>
          <p:cNvCxnSpPr/>
          <p:nvPr/>
        </p:nvCxnSpPr>
        <p:spPr>
          <a:xfrm flipH="1">
            <a:off x="789728" y="452710"/>
            <a:ext cx="0" cy="464941"/>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828" name="矩形 827"/>
          <p:cNvSpPr/>
          <p:nvPr/>
        </p:nvSpPr>
        <p:spPr>
          <a:xfrm>
            <a:off x="4605238" y="2434371"/>
            <a:ext cx="3186773" cy="762000"/>
          </a:xfrm>
          <a:prstGeom prst="rect">
            <a:avLst/>
          </a:prstGeom>
        </p:spPr>
        <p:txBody>
          <a:bodyPr wrap="square">
            <a:spAutoFit/>
          </a:bodyPr>
          <a:lstStyle/>
          <a:p>
            <a:pPr algn="dist">
              <a:spcAft>
                <a:spcPct val="0"/>
              </a:spcAft>
            </a:pPr>
            <a:r>
              <a:rPr altLang="zh-CN" b="1" kern="100" lang="en-US" smtClean="0" sz="4400">
                <a:solidFill>
                  <a:srgbClr val="315B7B"/>
                </a:solidFill>
                <a:latin charset="-122" panose="020b0503020204020204" pitchFamily="34" typeface="微软雅黑"/>
                <a:ea charset="-122" panose="020b0503020204020204" pitchFamily="34" typeface="微软雅黑"/>
                <a:cs charset="0" panose="02020603050405020304" pitchFamily="18" typeface="Times New Roman"/>
              </a:rPr>
              <a:t>THE END</a:t>
            </a:r>
          </a:p>
        </p:txBody>
      </p:sp>
      <p:sp>
        <p:nvSpPr>
          <p:cNvPr id="687" name="任意多边形 686"/>
          <p:cNvSpPr/>
          <p:nvPr/>
        </p:nvSpPr>
        <p:spPr>
          <a:xfrm>
            <a:off x="8185355" y="0"/>
            <a:ext cx="2771399" cy="3463952"/>
          </a:xfrm>
          <a:custGeom>
            <a:gdLst>
              <a:gd fmla="*/ 0 w 2771399" name="connsiteX0"/>
              <a:gd fmla="*/ 0 h 3463952" name="connsiteY0"/>
              <a:gd fmla="*/ 798131 w 2771399" name="connsiteX1"/>
              <a:gd fmla="*/ 0 h 3463952" name="connsiteY1"/>
              <a:gd fmla="*/ 2771399 w 2771399" name="connsiteX2"/>
              <a:gd fmla="*/ 2869219 h 3463952" name="connsiteY2"/>
              <a:gd fmla="*/ 2397403 w 2771399" name="connsiteX3"/>
              <a:gd fmla="*/ 3453555 h 3463952" name="connsiteY3"/>
              <a:gd fmla="*/ 2382286 w 2771399" name="connsiteX4"/>
              <a:gd fmla="*/ 3463952 h 3463952" name="connsiteY4"/>
              <a:gd fmla="*/ 0 w 2771399" name="connsiteX5"/>
              <a:gd fmla="*/ 0 h 346395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63952" w="2771399">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5" name="任意多边形 824"/>
          <p:cNvSpPr/>
          <p:nvPr/>
        </p:nvSpPr>
        <p:spPr>
          <a:xfrm flipH="1" flipV="1">
            <a:off x="6913017" y="1590208"/>
            <a:ext cx="4043737" cy="5305892"/>
          </a:xfrm>
          <a:custGeom>
            <a:gdLst>
              <a:gd fmla="*/ 389113 w 4043737" name="connsiteX0"/>
              <a:gd fmla="*/ 5305892 h 5305892" name="connsiteY0"/>
              <a:gd fmla="*/ 373996 w 4043737" name="connsiteX1"/>
              <a:gd fmla="*/ 5295495 h 5305892" name="connsiteY1"/>
              <a:gd fmla="*/ 0 w 4043737" name="connsiteX2"/>
              <a:gd fmla="*/ 4711159 h 5305892" name="connsiteY2"/>
              <a:gd fmla="*/ 2281471 w 4043737" name="connsiteX3"/>
              <a:gd fmla="*/ 1393799 h 5305892" name="connsiteY3"/>
              <a:gd fmla="*/ 2285250 w 4043737" name="connsiteX4"/>
              <a:gd fmla="*/ 1396398 h 5305892" name="connsiteY4"/>
              <a:gd fmla="*/ 3245605 w 4043737" name="connsiteX5"/>
              <a:gd fmla="*/ 0 h 5305892" name="connsiteY5"/>
              <a:gd fmla="*/ 4043737 w 4043737" name="connsiteX6"/>
              <a:gd fmla="*/ 0 h 5305892" name="connsiteY6"/>
              <a:gd fmla="*/ 1810872 w 4043737" name="connsiteX7"/>
              <a:gd fmla="*/ 3246685 h 5305892" name="connsiteY7"/>
              <a:gd fmla="*/ 1807092 w 4043737" name="connsiteX8"/>
              <a:gd fmla="*/ 3244086 h 5305892" name="connsiteY8"/>
              <a:gd fmla="*/ 389113 w 4043737" name="connsiteX9"/>
              <a:gd fmla="*/ 5305892 h 530589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305892" w="4043736">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8" name="任意多边形 817"/>
          <p:cNvSpPr/>
          <p:nvPr/>
        </p:nvSpPr>
        <p:spPr>
          <a:xfrm flipV="1">
            <a:off x="7083520" y="5123204"/>
            <a:ext cx="1610447" cy="1772896"/>
          </a:xfrm>
          <a:custGeom>
            <a:gdLst>
              <a:gd fmla="*/ 391161 w 1610447" name="connsiteX0"/>
              <a:gd fmla="*/ 1772896 h 1772896" name="connsiteY0"/>
              <a:gd fmla="*/ 1610447 w 1610447" name="connsiteX1"/>
              <a:gd fmla="*/ 0 h 1772896" name="connsiteY1"/>
              <a:gd fmla="*/ 812315 w 1610447" name="connsiteX2"/>
              <a:gd fmla="*/ 0 h 1772896" name="connsiteY2"/>
              <a:gd fmla="*/ 0 w 1610447" name="connsiteX3"/>
              <a:gd fmla="*/ 1181142 h 1772896" name="connsiteY3"/>
              <a:gd fmla="*/ 90309 w 1610447" name="connsiteX4"/>
              <a:gd fmla="*/ 1322243 h 1772896" name="connsiteY4"/>
              <a:gd fmla="*/ 143955 w 1610447" name="connsiteX5"/>
              <a:gd fmla="*/ 1400247 h 1772896" name="connsiteY5"/>
              <a:gd fmla="*/ 141371 w 1610447" name="connsiteX6"/>
              <a:gd fmla="*/ 1402024 h 1772896" name="connsiteY6"/>
              <a:gd fmla="*/ 368976 w 1610447" name="connsiteX7"/>
              <a:gd fmla="*/ 1757638 h 1772896" name="connsiteY7"/>
              <a:gd fmla="*/ 391161 w 1610447" name="connsiteX8"/>
              <a:gd fmla="*/ 1772896 h 177289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72896" w="1610447">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88000"/>
            </a:srgbClr>
          </a:solidFill>
          <a:ln>
            <a:solidFill>
              <a:srgbClr val="ED807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748091" y="3711415"/>
            <a:ext cx="901066" cy="365760"/>
          </a:xfrm>
          <a:prstGeom prst="rect">
            <a:avLst/>
          </a:prstGeom>
          <a:noFill/>
        </p:spPr>
        <p:txBody>
          <a:bodyPr rtlCol="0" wrap="square">
            <a:spAutoFit/>
          </a:bodyPr>
          <a:lstStyle/>
          <a:p>
            <a:pPr algn="ctr"/>
            <a:r>
              <a:rPr altLang="en-US" lang="zh-CN">
                <a:solidFill>
                  <a:srgbClr val="346182"/>
                </a:solidFill>
                <a:latin charset="-122" panose="020b0503020204020204" pitchFamily="34" typeface="微软雅黑"/>
                <a:ea charset="-122" panose="020b0503020204020204" pitchFamily="34" typeface="微软雅黑"/>
              </a:rPr>
              <a:t>蓝梦</a:t>
            </a:r>
          </a:p>
        </p:txBody>
      </p:sp>
      <p:sp>
        <p:nvSpPr>
          <p:cNvPr id="55" name="任意多边形 54"/>
          <p:cNvSpPr/>
          <p:nvPr/>
        </p:nvSpPr>
        <p:spPr>
          <a:xfrm flipH="1" flipV="1">
            <a:off x="1562519" y="5459183"/>
            <a:ext cx="768171" cy="594733"/>
          </a:xfrm>
          <a:custGeom>
            <a:gdLst>
              <a:gd fmla="*/ 380650 w 768171" name="connsiteX0"/>
              <a:gd fmla="*/ 0 h 594733" name="connsiteY0"/>
              <a:gd fmla="*/ 386064 w 768171" name="connsiteX1"/>
              <a:gd fmla="*/ 7873 h 594733" name="connsiteY1"/>
              <a:gd fmla="*/ 479739 w 768171" name="connsiteX2"/>
              <a:gd fmla="*/ 144080 h 594733" name="connsiteY2"/>
              <a:gd fmla="*/ 530801 w 768171" name="connsiteX3"/>
              <a:gd fmla="*/ 223861 h 594733" name="connsiteY3"/>
              <a:gd fmla="*/ 758406 w 768171" name="connsiteX4"/>
              <a:gd fmla="*/ 579475 h 594733" name="connsiteY4"/>
              <a:gd fmla="*/ 768171 w 768171" name="connsiteX5"/>
              <a:gd fmla="*/ 594733 h 594733" name="connsiteY5"/>
              <a:gd fmla="*/ 0 w 768171" name="connsiteX6"/>
              <a:gd fmla="*/ 594733 h 594733" name="connsiteY6"/>
              <a:gd fmla="*/ 6654 w 768171" name="connsiteX7"/>
              <a:gd fmla="*/ 584336 h 59473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94733" w="768171">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82000"/>
            </a:srgbClr>
          </a:solidFill>
          <a:ln>
            <a:solidFill>
              <a:srgbClr val="EE6F6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3" name="图片 42"/>
          <p:cNvPicPr>
            <a:picLocks noChangeAspect="1"/>
          </p:cNvPicPr>
          <p:nvPr/>
        </p:nvPicPr>
        <p:blipFill>
          <a:blip r:embed="rId3"/>
          <a:stretch>
            <a:fillRect/>
          </a:stretch>
        </p:blipFill>
        <p:spPr>
          <a:xfrm>
            <a:off x="7618643" y="4988444"/>
            <a:ext cx="4570426" cy="1907656"/>
          </a:xfrm>
          <a:prstGeom prst="rect">
            <a:avLst/>
          </a:prstGeom>
        </p:spPr>
      </p:pic>
      <p:sp>
        <p:nvSpPr>
          <p:cNvPr id="44" name="TextBox 40"/>
          <p:cNvSpPr txBox="1"/>
          <p:nvPr/>
        </p:nvSpPr>
        <p:spPr>
          <a:xfrm>
            <a:off x="832747" y="456580"/>
            <a:ext cx="2494628" cy="457200"/>
          </a:xfrm>
          <a:prstGeom prst="rect">
            <a:avLst/>
          </a:prstGeom>
          <a:noFill/>
        </p:spPr>
        <p:txBody>
          <a:bodyPr anchor="ctr" rtlCol="0" wrap="square">
            <a:spAutoFit/>
          </a:bodyPr>
          <a:lstStyle/>
          <a:p>
            <a:r>
              <a:rPr altLang="zh-CN" lang="en-US" smtClean="0" sz="2400">
                <a:solidFill>
                  <a:srgbClr val="346182"/>
                </a:solidFill>
                <a:latin charset="-122" panose="020b0503020204020204" pitchFamily="34" typeface="微软雅黑"/>
                <a:ea charset="-122" panose="020b0503020204020204" pitchFamily="34" typeface="微软雅黑"/>
              </a:rPr>
              <a:t>XX大学XX学院</a:t>
            </a:r>
          </a:p>
        </p:txBody>
      </p:sp>
      <p:pic>
        <p:nvPicPr>
          <p:cNvPr descr="D:\PPT\模板\蓝梦.png" id="46" name="Picture 2"/>
          <p:cNvPicPr>
            <a:picLocks noChangeArrowheads="1" noChangeAspect="1"/>
          </p:cNvPicPr>
          <p:nvPr/>
        </p:nvPicPr>
        <p:blipFill>
          <a:blip r:embed="rId4">
            <a:extLst>
              <a:ext uri="{28A0092B-C50C-407E-A947-70E740481C1C}">
                <a14:useLocalDpi val="0"/>
              </a:ext>
            </a:extLst>
          </a:blip>
          <a:stretch>
            <a:fillRect/>
          </a:stretch>
        </p:blipFill>
        <p:spPr bwMode="auto">
          <a:xfrm>
            <a:off x="789729" y="1071566"/>
            <a:ext cx="3056308" cy="3056308"/>
          </a:xfrm>
          <a:prstGeom prst="rect">
            <a:avLst/>
          </a:prstGeom>
          <a:noFill/>
          <a:extLst>
            <a:ext uri="{909E8E84-426E-40DD-AFC4-6F175D3DCCD1}">
              <a14:hiddenFill>
                <a:solidFill>
                  <a:srgbClr val="FFFFFF"/>
                </a:solidFill>
              </a14:hiddenFill>
            </a:ext>
          </a:extLst>
        </p:spPr>
      </p:pic>
    </p:spTree>
    <p:extLst>
      <p:ext uri="{BB962C8B-B14F-4D97-AF65-F5344CB8AC3E}">
        <p14:creationId val="220889889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828"/>
                                        </p:tgtEl>
                                        <p:attrNameLst>
                                          <p:attrName>style.visibility</p:attrName>
                                        </p:attrNameLst>
                                      </p:cBhvr>
                                      <p:to>
                                        <p:strVal val="visible"/>
                                      </p:to>
                                    </p:set>
                                    <p:animEffect filter="fade" transition="in">
                                      <p:cBhvr>
                                        <p:cTn dur="1000" id="7"/>
                                        <p:tgtEl>
                                          <p:spTgt spid="828"/>
                                        </p:tgtEl>
                                      </p:cBhvr>
                                    </p:animEffect>
                                    <p:anim calcmode="lin" valueType="num">
                                      <p:cBhvr>
                                        <p:cTn dur="1000" fill="hold" id="8"/>
                                        <p:tgtEl>
                                          <p:spTgt spid="828"/>
                                        </p:tgtEl>
                                        <p:attrNameLst>
                                          <p:attrName>ppt_x</p:attrName>
                                        </p:attrNameLst>
                                      </p:cBhvr>
                                      <p:tavLst>
                                        <p:tav tm="0">
                                          <p:val>
                                            <p:strVal val="#ppt_x"/>
                                          </p:val>
                                        </p:tav>
                                        <p:tav tm="100000">
                                          <p:val>
                                            <p:strVal val="#ppt_x"/>
                                          </p:val>
                                        </p:tav>
                                      </p:tavLst>
                                    </p:anim>
                                    <p:anim calcmode="lin" valueType="num">
                                      <p:cBhvr>
                                        <p:cTn dur="1000" fill="hold" id="9"/>
                                        <p:tgtEl>
                                          <p:spTgt spid="82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10" presetSubtype="0">
                                  <p:stCondLst>
                                    <p:cond delay="0"/>
                                  </p:stCondLst>
                                  <p:childTnLst>
                                    <p:set>
                                      <p:cBhvr>
                                        <p:cTn dur="1" fill="hold" id="18">
                                          <p:stCondLst>
                                            <p:cond delay="0"/>
                                          </p:stCondLst>
                                        </p:cTn>
                                        <p:tgtEl>
                                          <p:spTgt spid="43"/>
                                        </p:tgtEl>
                                        <p:attrNameLst>
                                          <p:attrName>style.visibility</p:attrName>
                                        </p:attrNameLst>
                                      </p:cBhvr>
                                      <p:to>
                                        <p:strVal val="visible"/>
                                      </p:to>
                                    </p:set>
                                    <p:animEffect filter="fade" transition="in">
                                      <p:cBhvr>
                                        <p:cTn dur="500" id="19"/>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8"/>
      <p:bldP grpId="0" spid="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宽屏</PresentationFormat>
  <Paragraphs>56</Paragraphs>
  <Slides>7</Slides>
  <Notes>0</Notes>
  <TotalTime>844</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7</vt:i4>
      </vt:variant>
    </vt:vector>
  </HeadingPairs>
  <TitlesOfParts>
    <vt:vector baseType="lpstr" size="13">
      <vt:lpstr>Arial</vt:lpstr>
      <vt:lpstr>Calibri Light</vt:lpstr>
      <vt:lpstr>Calibri</vt:lpstr>
      <vt:lpstr>微软雅黑</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2014-12-17T13:36:09Z</dcterms:created>
  <cp:lastModifiedBy>Administrator</cp:lastModifiedBy>
  <dcterms:modified xsi:type="dcterms:W3CDTF">2021-08-22T05:50:16Z</dcterms:modified>
  <cp:revision>67</cp:revision>
  <dc:title>PowerPoint 演示文稿</dc:title>
</cp:coreProperties>
</file>