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ms-office.chartcolorstyle+xml" PartName="/ppt/charts/colors1.xml"/>
  <Override ContentType="application/vnd.ms-office.chartcolorstyle+xml" PartName="/ppt/charts/colors2.xml"/>
  <Override ContentType="application/vnd.ms-office.chartstyle+xml" PartName="/ppt/charts/style1.xml"/>
  <Override ContentType="application/vnd.ms-office.chartstyle+xml" PartName="/ppt/charts/styl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4" autoAdjust="0"/>
    <p:restoredTop sz="94660"/>
  </p:normalViewPr>
  <p:slideViewPr>
    <p:cSldViewPr snapToGrid="0">
      <p:cViewPr varScale="1">
        <p:scale>
          <a:sx n="91" d="100"/>
          <a:sy n="91" d="100"/>
        </p:scale>
        <p:origin x="84" y="108"/>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tags/tag1.xml" Type="http://schemas.openxmlformats.org/officeDocument/2006/relationships/tags"/><Relationship Id="rId18" Target="presProps.xml" Type="http://schemas.openxmlformats.org/officeDocument/2006/relationships/presProps"/><Relationship Id="rId19" Target="viewProps.xml" Type="http://schemas.openxmlformats.org/officeDocument/2006/relationships/viewProps"/><Relationship Id="rId2" Target="slideMasters/slideMaster2.xml" Type="http://schemas.openxmlformats.org/officeDocument/2006/relationships/slideMaster"/><Relationship Id="rId20" Target="theme/theme1.xml" Type="http://schemas.openxmlformats.org/officeDocument/2006/relationships/theme"/><Relationship Id="rId21"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media/image1.png" Type="http://schemas.openxmlformats.org/officeDocument/2006/relationships/image"/><Relationship Id="rId3" Target="../media/image2.png" Type="http://schemas.openxmlformats.org/officeDocument/2006/relationships/image"/><Relationship Id="rId4" Target="colors1.xml" Type="http://schemas.microsoft.com/office/2011/relationships/chartColorStyle"/><Relationship Id="rId5"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系列 1</c:v>
                </c:pt>
              </c:strCache>
            </c:strRef>
          </c:tx>
          <c:spPr>
            <a:blipFill>
              <a:blip r:embed="rId2"/>
              <a:stretch>
                <a:fillRect/>
              </a:stretch>
            </a:blipFill>
            <a:ln>
              <a:noFill/>
            </a:ln>
            <a:effectLst/>
          </c:spPr>
          <c:invertIfNegative val="0"/>
          <c:cat>
            <c:strRef>
              <c:f>Sheet1!$A$2:$A$5</c:f>
              <c:strCache>
                <c:ptCount val="4"/>
                <c:pt idx="0">
                  <c:v>DGD</c:v>
                </c:pt>
                <c:pt idx="1">
                  <c:v>SER</c:v>
                </c:pt>
                <c:pt idx="2">
                  <c:v>SEGE</c:v>
                </c:pt>
                <c:pt idx="3">
                  <c:v>SEGH</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32E-4EBB-B12C-90B13A5F7731}"/>
            </c:ext>
          </c:extLst>
        </c:ser>
        <c:ser>
          <c:idx val="1"/>
          <c:order val="1"/>
          <c:tx>
            <c:strRef>
              <c:f>Sheet1!$C$1</c:f>
              <c:strCache>
                <c:ptCount val="1"/>
                <c:pt idx="0">
                  <c:v>系列 2</c:v>
                </c:pt>
              </c:strCache>
            </c:strRef>
          </c:tx>
          <c:spPr>
            <a:blipFill>
              <a:blip r:embed="rId3"/>
              <a:stretch>
                <a:fillRect/>
              </a:stretch>
            </a:blipFill>
            <a:ln>
              <a:noFill/>
            </a:ln>
            <a:effectLst/>
          </c:spPr>
          <c:invertIfNegative val="0"/>
          <c:dLbls>
            <c:dLbl>
              <c:idx val="0"/>
              <c:showLegendKey val="0"/>
              <c:showVal val="1"/>
              <c:showCatName val="1"/>
              <c:showSerName val="0"/>
              <c:showPercent val="0"/>
              <c:showBubbleSize val="0"/>
              <c:extLst/>
            </c:dLbl>
            <c:dLbl>
              <c:idx val="1"/>
              <c:showLegendKey val="0"/>
              <c:showVal val="1"/>
              <c:showCatName val="1"/>
              <c:showSerName val="0"/>
              <c:showPercent val="0"/>
              <c:showBubbleSize val="0"/>
              <c:extLst/>
            </c:dLbl>
            <c:dLbl>
              <c:idx val="2"/>
              <c:showLegendKey val="0"/>
              <c:showVal val="1"/>
              <c:showCatName val="1"/>
              <c:showSerName val="0"/>
              <c:showPercent val="0"/>
              <c:showBubbleSize val="0"/>
              <c:extLst/>
            </c:dLbl>
            <c:dLbl>
              <c:idx val="3"/>
              <c:showLegendKey val="0"/>
              <c:showVal val="1"/>
              <c:showCatName val="1"/>
              <c:showSerName val="0"/>
              <c:showPercent val="0"/>
              <c:showBubbleSize val="0"/>
              <c:extLst/>
            </c:dLbl>
            <c:spPr>
              <a:solidFill>
                <a:prstClr val="white"/>
              </a:solidFill>
              <a:ln>
                <a:solidFill>
                  <a:prstClr val="black"/>
                </a:solidFill>
              </a:ln>
              <a:effectLst/>
            </c:spPr>
            <c:txPr>
              <a:bodyPr rot="0" spcFirstLastPara="1" vertOverflow="clip" horzOverflow="clip" vert="horz" wrap="square" lIns="36576" tIns="18288" rIns="36576" bIns="18288" anchor="ctr" anchorCtr="1">
                <a:spAutoFit/>
              </a:bodyPr>
              <a:p>
                <a:pPr>
                  <a:defRPr sz="2000" b="0" i="0" u="none" strike="noStrike" kern="1200" baseline="0" smtId="4294967295">
                    <a:solidFill>
                      <a:sysClr val="windowText" lastClr="000000"/>
                    </a:solidFill>
                    <a:latin typeface="+mn-lt"/>
                    <a:ea typeface="+mn-ea"/>
                    <a:cs typeface="+mn-cs"/>
                  </a:defRPr>
                </a:pPr>
                <a:endParaRPr sz="2000" b="0" i="0" u="none" strike="noStrike" kern="1200" baseline="0" smtId="4294967295">
                  <a:solidFill>
                    <a:sysClr val="windowText" lastClr="000000"/>
                  </a:solidFill>
                  <a:latin typeface="+mn-lt"/>
                  <a:ea typeface="+mn-ea"/>
                  <a:cs typeface="+mn-cs"/>
                </a:endParaRPr>
              </a:p>
            </c:txPr>
            <c:showLegendKey val="0"/>
            <c:showVal val="1"/>
            <c:showCatName val="1"/>
            <c:showSerName val="0"/>
            <c:showPercent val="0"/>
            <c:showBubbleSize val="0"/>
            <c:extLst>
              <c:ext xmlns:c15="http://schemas.microsoft.com/office/drawing/2012/chart" uri="{CE6537A1-D6FC-4f65-9D91-7224C49458BB}">
                <c15:spPr>
                  <a:prstGeom prst="wedgeRectCallout"/>
                </c15:spPr>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DGD</c:v>
                </c:pt>
                <c:pt idx="1">
                  <c:v>SER</c:v>
                </c:pt>
                <c:pt idx="2">
                  <c:v>SEGE</c:v>
                </c:pt>
                <c:pt idx="3">
                  <c:v>SEGH</c:v>
                </c:pt>
              </c:strCache>
            </c:strRef>
          </c:cat>
          <c:val>
            <c:numRef>
              <c:f>Sheet1!$C$2:$C$5</c:f>
              <c:numCache>
                <c:formatCode>General</c:formatCode>
                <c:ptCount val="4"/>
                <c:pt idx="0">
                  <c:v>2.4</c:v>
                </c:pt>
                <c:pt idx="1">
                  <c:v>4.4</c:v>
                </c:pt>
                <c:pt idx="2">
                  <c:v>1.8</c:v>
                </c:pt>
                <c:pt idx="3">
                  <c:v>2.8</c:v>
                </c:pt>
              </c:numCache>
            </c:numRef>
          </c:val>
          <c:extLst>
            <c:ext xmlns:c16="http://schemas.microsoft.com/office/drawing/2014/chart" uri="{C3380CC4-5D6E-409C-BE32-E72D297353CC}">
              <c16:uniqueId val="{00000001-B32E-4EBB-B12C-90B13A5F7731}"/>
            </c:ext>
          </c:extLst>
        </c:ser>
        <c:dLbls>
          <c:showLegendKey val="0"/>
          <c:showVal val="0"/>
          <c:showCatName val="0"/>
          <c:showSerName val="0"/>
          <c:showPercent val="0"/>
          <c:showBubbleSize val="0"/>
          <c:showLeaderLines val="0"/>
        </c:dLbls>
        <c:gapWidth val="219"/>
        <c:overlap val="-27"/>
        <c:axId val="343780688"/>
        <c:axId val="350230880"/>
      </c:barChart>
      <c:catAx>
        <c:axId val="343780688"/>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2000" b="0" i="0" u="none" strike="noStrike" kern="1200" baseline="0" smtId="4294967295">
                <a:solidFill>
                  <a:schemeClr val="tx1">
                    <a:lumMod val="65000"/>
                    <a:lumOff val="35000"/>
                  </a:schemeClr>
                </a:solidFill>
                <a:latin typeface="+mn-lt"/>
                <a:ea typeface="+mn-ea"/>
                <a:cs typeface="+mn-cs"/>
              </a:defRPr>
            </a:pPr>
            <a:endParaRPr sz="2000" b="0" i="0" u="none" strike="noStrike" kern="1200" baseline="0" smtId="4294967295">
              <a:solidFill>
                <a:schemeClr val="tx1">
                  <a:lumMod val="65000"/>
                  <a:lumOff val="35000"/>
                </a:schemeClr>
              </a:solidFill>
              <a:latin typeface="+mn-lt"/>
              <a:ea typeface="+mn-ea"/>
              <a:cs typeface="+mn-cs"/>
            </a:endParaRPr>
          </a:p>
        </c:txPr>
        <c:crossAx val="350230880"/>
        <c:crosses val="autoZero"/>
        <c:auto val="0"/>
        <c:lblAlgn val="ctr"/>
        <c:lblOffset/>
        <c:noMultiLvlLbl val="0"/>
      </c:catAx>
      <c:valAx>
        <c:axId val="350230880"/>
        <c:scaling>
          <c:orientation/>
        </c:scaling>
        <c:delete val="0"/>
        <c:axPos val="l"/>
        <c:numFmt formatCode="General" sourceLinked="1"/>
        <c:majorTickMark val="none"/>
        <c:minorTickMark val="none"/>
        <c:spPr>
          <a:noFill/>
          <a:ln>
            <a:noFill/>
          </a:ln>
          <a:effectLst/>
        </c:spPr>
        <c:txPr>
          <a:bodyPr rot="-60000000" spcFirstLastPara="1" vertOverflow="ellipsis" vert="horz" wrap="square" anchor="ctr" anchorCtr="1"/>
          <a:p>
            <a:pPr>
              <a:defRPr sz="2000" b="0" i="0" u="none" strike="noStrike" kern="1200" baseline="0" smtId="4294967295">
                <a:solidFill>
                  <a:schemeClr val="tx1">
                    <a:lumMod val="65000"/>
                    <a:lumOff val="35000"/>
                  </a:schemeClr>
                </a:solidFill>
                <a:latin typeface="+mn-lt"/>
                <a:ea typeface="+mn-ea"/>
                <a:cs typeface="+mn-cs"/>
              </a:defRPr>
            </a:pPr>
            <a:endParaRPr sz="2000" b="0" i="0" u="none" strike="noStrike" kern="1200" baseline="0" smtId="4294967295">
              <a:solidFill>
                <a:schemeClr val="tx1">
                  <a:lumMod val="65000"/>
                  <a:lumOff val="35000"/>
                </a:schemeClr>
              </a:solidFill>
              <a:latin typeface="+mn-lt"/>
              <a:ea typeface="+mn-ea"/>
              <a:cs typeface="+mn-cs"/>
            </a:endParaRPr>
          </a:p>
        </c:txPr>
        <c:crossAx val="343780688"/>
        <c:crosses val="autoZero"/>
        <c:crossBetween val="between"/>
      </c:valAx>
      <c:spPr>
        <a:noFill/>
        <a:ln>
          <a:noFill/>
        </a:ln>
        <a:effectLst/>
      </c:spPr>
    </c:plotArea>
    <c:plotVisOnly val="1"/>
    <c:dispBlanksAs val="gap"/>
    <c:showDLblsOverMax val="0"/>
  </c:chart>
  <c:spPr>
    <a:noFill/>
    <a:ln>
      <a:noFill/>
    </a:ln>
    <a:effectLst/>
  </c:spPr>
  <c:txPr>
    <a:bodyPr/>
    <a:p>
      <a:pPr>
        <a:defRPr sz="2000" smtId="4294967295"/>
      </a:pPr>
      <a:endParaRPr sz="2000" smtId="4294967295"/>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8292187452316284"/>
          <c:y val="0.508593738079071"/>
        </c:manualLayout>
      </c:layout>
      <c:overlay val="0"/>
      <c:spPr>
        <a:noFill/>
        <a:ln>
          <a:noFill/>
        </a:ln>
        <a:effectLst/>
      </c:spPr>
      <c:txPr>
        <a:bodyPr rot="0" spcFirstLastPara="1" vertOverflow="ellipsis" vert="horz" wrap="square" anchor="ctr" anchorCtr="1"/>
        <a:p>
          <a:pPr>
            <a:defRPr sz="4400" b="1" i="0" u="none" strike="noStrike" kern="1200" spc="0" baseline="0" smtId="4294967295">
              <a:solidFill>
                <a:schemeClr val="tx1"/>
              </a:solidFill>
              <a:latin typeface="华文中宋" panose="02010600040101010101" pitchFamily="2" charset="-122"/>
              <a:ea typeface="华文中宋" panose="02010600040101010101" pitchFamily="2" charset="-122"/>
              <a:cs typeface="+mn-cs"/>
            </a:defRPr>
          </a:pPr>
          <a:endParaRPr sz="4400" b="1" i="0" u="none" strike="noStrike" kern="1200" spc="0" baseline="0" smtId="4294967295">
            <a:solidFill>
              <a:schemeClr val="tx1"/>
            </a:solidFill>
            <a:latin typeface="华文中宋" panose="02010600040101010101" pitchFamily="2" charset="-122"/>
            <a:ea typeface="华文中宋" panose="02010600040101010101" pitchFamily="2" charset="-122"/>
            <a:cs typeface="+mn-cs"/>
          </a:endParaRPr>
        </a:p>
      </c:txPr>
    </c:title>
    <c:autoTitleDeleted val="0"/>
    <c:plotArea>
      <c:doughnutChart>
        <c:varyColors val="1"/>
        <c:ser>
          <c:idx val="0"/>
          <c:order val="0"/>
          <c:tx>
            <c:strRef>
              <c:f>Sheet1!$B$1</c:f>
              <c:strCache>
                <c:ptCount val="1"/>
                <c:pt idx="0">
                  <c:v>销售额</c:v>
                </c:pt>
              </c:strCache>
            </c:strRef>
          </c:tx>
          <c:dPt>
            <c:idx val="0"/>
            <c:invertIfNegative val="1"/>
            <c:spPr>
              <a:solidFill>
                <a:schemeClr val="tx1"/>
              </a:solidFill>
              <a:ln w="19050">
                <a:noFill/>
              </a:ln>
            </c:spPr>
            <c:extLst>
              <c:ext xmlns:c16="http://schemas.microsoft.com/office/drawing/2014/chart" uri="{C3380CC4-5D6E-409C-BE32-E72D297353CC}">
                <c16:uniqueId val="{00000001-4417-4044-8CE2-0D9F8E29A0CA}"/>
              </c:ext>
            </c:extLst>
          </c:dPt>
          <c:dPt>
            <c:idx val="1"/>
            <c:invertIfNegative val="1"/>
            <c:spPr>
              <a:solidFill>
                <a:schemeClr val="bg1"/>
              </a:solidFill>
              <a:ln w="19050">
                <a:solidFill>
                  <a:schemeClr val="lt1"/>
                </a:solidFill>
              </a:ln>
            </c:spPr>
            <c:extLst>
              <c:ext xmlns:c16="http://schemas.microsoft.com/office/drawing/2014/chart" uri="{C3380CC4-5D6E-409C-BE32-E72D297353CC}">
                <c16:uniqueId val="{00000003-4417-4044-8CE2-0D9F8E29A0CA}"/>
              </c:ext>
            </c:extLst>
          </c:dPt>
          <c:dLbls>
            <c:dLbl>
              <c:idx val="0"/>
              <c:layout>
                <c:manualLayout>
                  <c:x val="0.13437500596046448"/>
                  <c:y val="0.07734374701976776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417-4044-8CE2-0D9F8E29A0CA}"/>
                </c:ext>
              </c:extLst>
            </c:dLbl>
            <c:dLbl>
              <c:idx val="1"/>
              <c:layout>
                <c:manualLayout>
                  <c:x val="-0.13906249403953552"/>
                  <c:y val="-0.06328124552965164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4417-4044-8CE2-0D9F8E29A0CA}"/>
                </c:ext>
              </c:extLst>
            </c:dLbl>
            <c:spPr>
              <a:solidFill>
                <a:prstClr val="white"/>
              </a:solidFill>
              <a:ln>
                <a:solidFill>
                  <a:prstClr val="black"/>
                </a:solidFill>
              </a:ln>
              <a:effectLst/>
            </c:spPr>
            <c:txPr>
              <a:bodyPr rot="0" spcFirstLastPara="1" vertOverflow="clip" horzOverflow="clip" vert="horz" wrap="square" lIns="38100" tIns="19050" rIns="38100" bIns="19050" anchor="ctr" anchorCtr="1">
                <a:spAutoFit/>
              </a:bodyPr>
              <a:p>
                <a:pPr>
                  <a:defRPr sz="2800" b="1" i="0" u="none" strike="noStrike" kern="1200" baseline="0" smtId="4294967295">
                    <a:solidFill>
                      <a:schemeClr val="tx1"/>
                    </a:solidFill>
                    <a:latin typeface="+mn-lt"/>
                    <a:ea typeface="+mn-ea"/>
                    <a:cs typeface="+mn-cs"/>
                  </a:defRPr>
                </a:pPr>
                <a:endParaRPr sz="2800" b="1" i="0" u="none" strike="noStrike" kern="1200" baseline="0" smtId="4294967295">
                  <a:solidFill>
                    <a:schemeClr val="tx1"/>
                  </a:solidFill>
                  <a:latin typeface="+mn-lt"/>
                  <a:ea typeface="+mn-ea"/>
                  <a:cs typeface="+mn-cs"/>
                </a:endParaRPr>
              </a:p>
            </c:txPr>
            <c:showLegendKey val="0"/>
            <c:showVal val="0"/>
            <c:showCatName val="1"/>
            <c:showSerName val="0"/>
            <c:showPercent val="1"/>
            <c:showBubbleSize val="0"/>
            <c:extLst>
              <c:ext xmlns:c15="http://schemas.microsoft.com/office/drawing/2012/chart" uri="{CE6537A1-D6FC-4f65-9D91-7224C49458BB}">
                <c15:spPr>
                  <a:prstGeom prst="wedgeRectCallout"/>
                </c15:spPr>
              </c:ext>
            </c:extLst>
          </c:dLbls>
          <c:cat>
            <c:strRef>
              <c:f>Sheet1!$A$2:$A$3</c:f>
              <c:strCache>
                <c:ptCount val="2"/>
                <c:pt idx="0">
                  <c:v>第一季度</c:v>
                </c:pt>
                <c:pt idx="1">
                  <c:v>第二季度</c:v>
                </c:pt>
              </c:strCache>
            </c:strRef>
          </c:cat>
          <c:val>
            <c:numRef>
              <c:f>Sheet1!$B$2:$B$3</c:f>
              <c:numCache>
                <c:formatCode>General</c:formatCode>
                <c:ptCount val="2"/>
                <c:pt idx="0">
                  <c:v>8.2</c:v>
                </c:pt>
                <c:pt idx="1">
                  <c:v>3.2</c:v>
                </c:pt>
              </c:numCache>
            </c:numRef>
          </c:val>
          <c:extLst>
            <c:ext xmlns:c16="http://schemas.microsoft.com/office/drawing/2014/chart" uri="{C3380CC4-5D6E-409C-BE32-E72D297353CC}">
              <c16:uniqueId val="{00000004-4417-4044-8CE2-0D9F8E29A0CA}"/>
            </c:ext>
          </c:extLst>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FEA7A3-530E-4BAA-A61E-BD0A9B08D5BB}" type="datetimeFigureOut">
              <a:rPr lang="zh-CN" altLang="en-US" smtClean="0"/>
              <a:t>2016/1/7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7FD20-A2B1-487E-A810-1A6B87D88037}" type="slidenum">
              <a:rPr lang="zh-CN" altLang="en-US" smtClean="0"/>
              <a:t>‹#›</a:t>
            </a:fld>
            <a:endParaRPr lang="zh-CN" altLang="en-US"/>
          </a:p>
        </p:txBody>
      </p:sp>
    </p:spTree>
    <p:extLst>
      <p:ext uri="{BB962C8B-B14F-4D97-AF65-F5344CB8AC3E}">
        <p14:creationId val="1745685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126924080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130275662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192381969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9534914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01280135"/>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5771090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506873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60725571"/>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6715505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561600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361802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269799107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2551058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5206829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7546311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409422264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92431147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1651663034"/>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54957464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163824244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306368766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2FD98E5-FADF-43FE-BBF8-56C979F39D73}" type="datetimeFigureOut">
              <a:rPr lang="zh-CN" altLang="en-US" smtClean="0"/>
              <a:t>2016/1/7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7D95D2-C1F9-4F62-BFA0-678FFF9D53CC}" type="slidenum">
              <a:rPr lang="zh-CN" altLang="en-US" smtClean="0"/>
              <a:t>‹#›</a:t>
            </a:fld>
            <a:endParaRPr lang="zh-CN" altLang="en-US"/>
          </a:p>
        </p:txBody>
      </p:sp>
    </p:spTree>
    <p:extLst>
      <p:ext uri="{BB962C8B-B14F-4D97-AF65-F5344CB8AC3E}">
        <p14:creationId val="422792464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D98E5-FADF-43FE-BBF8-56C979F39D73}" type="datetimeFigureOut">
              <a:rPr lang="zh-CN" altLang="en-US" smtClean="0"/>
              <a:t>2016/1/7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D95D2-C1F9-4F62-BFA0-678FFF9D53CC}" type="slidenum">
              <a:rPr lang="zh-CN" altLang="en-US" smtClean="0"/>
              <a:t>‹#›</a:t>
            </a:fld>
            <a:endParaRPr lang="zh-CN" altLang="en-US"/>
          </a:p>
        </p:txBody>
      </p:sp>
    </p:spTree>
    <p:extLst>
      <p:ext uri="{BB962C8B-B14F-4D97-AF65-F5344CB8AC3E}">
        <p14:creationId val="3687092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17604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charts/chart1.xml" Type="http://schemas.openxmlformats.org/officeDocument/2006/relationships/char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charts/chart2.xml" Type="http://schemas.openxmlformats.org/officeDocument/2006/relationships/char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0" name="文本框 229"/>
          <p:cNvSpPr txBox="1"/>
          <p:nvPr/>
        </p:nvSpPr>
        <p:spPr>
          <a:xfrm>
            <a:off x="2139628" y="3189357"/>
            <a:ext cx="7548880" cy="701040"/>
          </a:xfrm>
          <a:prstGeom prst="rect">
            <a:avLst/>
          </a:prstGeom>
          <a:noFill/>
        </p:spPr>
        <p:txBody>
          <a:bodyPr rtlCol="0" wrap="none">
            <a:spAutoFit/>
          </a:bodyPr>
          <a:lstStyle/>
          <a:p>
            <a:r>
              <a:rPr altLang="en-US" b="1" lang="zh-CN" smtClean="0" sz="4000">
                <a:solidFill>
                  <a:srgbClr val="1D1D1D"/>
                </a:solidFill>
                <a:latin charset="-122" panose="02010600040101010101" pitchFamily="2" typeface="华文中宋"/>
                <a:ea charset="-122" panose="02010600040101010101" pitchFamily="2" typeface="华文中宋"/>
              </a:rPr>
              <a:t>个人汇报/商务运用/通用PPT模板</a:t>
            </a:r>
          </a:p>
        </p:txBody>
      </p:sp>
      <p:sp>
        <p:nvSpPr>
          <p:cNvPr id="243" name="Freeform 225"/>
          <p:cNvSpPr/>
          <p:nvPr/>
        </p:nvSpPr>
        <p:spPr bwMode="auto">
          <a:xfrm rot="5400000">
            <a:off x="5261812" y="1726973"/>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cxnSp>
        <p:nvCxnSpPr>
          <p:cNvPr id="249" name="直接连接符 248"/>
          <p:cNvCxnSpPr/>
          <p:nvPr/>
        </p:nvCxnSpPr>
        <p:spPr>
          <a:xfrm flipH="1">
            <a:off x="2278743" y="3132207"/>
            <a:ext cx="3396343" cy="0"/>
          </a:xfrm>
          <a:prstGeom prst="line">
            <a:avLst/>
          </a:prstGeom>
          <a:ln>
            <a:solidFill>
              <a:schemeClr val="tx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250" name="直接连接符 249"/>
          <p:cNvCxnSpPr/>
          <p:nvPr/>
        </p:nvCxnSpPr>
        <p:spPr>
          <a:xfrm flipH="1">
            <a:off x="6415314" y="3132207"/>
            <a:ext cx="3396343" cy="0"/>
          </a:xfrm>
          <a:prstGeom prst="line">
            <a:avLst/>
          </a:prstGeom>
          <a:ln>
            <a:solidFill>
              <a:schemeClr val="tx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252" name="直接连接符 251"/>
          <p:cNvCxnSpPr/>
          <p:nvPr/>
        </p:nvCxnSpPr>
        <p:spPr>
          <a:xfrm>
            <a:off x="2263706" y="4002471"/>
            <a:ext cx="7532914" cy="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0" name="文本框 259"/>
          <p:cNvSpPr txBox="1"/>
          <p:nvPr/>
        </p:nvSpPr>
        <p:spPr>
          <a:xfrm>
            <a:off x="2139628" y="4181633"/>
            <a:ext cx="3535680" cy="426720"/>
          </a:xfrm>
          <a:prstGeom prst="rect">
            <a:avLst/>
          </a:prstGeom>
          <a:noFill/>
        </p:spPr>
        <p:txBody>
          <a:bodyPr rtlCol="0" wrap="none">
            <a:spAutoFit/>
          </a:bodyPr>
          <a:lstStyle/>
          <a:p>
            <a:r>
              <a:rPr altLang="en-US" lang="zh-CN" smtClean="0" sz="2200">
                <a:solidFill>
                  <a:srgbClr val="1D1D1D"/>
                </a:solidFill>
              </a:rPr>
              <a:t>上海锐普广告设计有限公司</a:t>
            </a:r>
          </a:p>
        </p:txBody>
      </p:sp>
      <p:sp>
        <p:nvSpPr>
          <p:cNvPr id="261" name="文本框 260"/>
          <p:cNvSpPr txBox="1"/>
          <p:nvPr/>
        </p:nvSpPr>
        <p:spPr>
          <a:xfrm>
            <a:off x="5951998" y="4181633"/>
            <a:ext cx="1579880" cy="426720"/>
          </a:xfrm>
          <a:prstGeom prst="rect">
            <a:avLst/>
          </a:prstGeom>
          <a:noFill/>
        </p:spPr>
        <p:txBody>
          <a:bodyPr rtlCol="0" wrap="none">
            <a:spAutoFit/>
          </a:bodyPr>
          <a:lstStyle/>
          <a:p>
            <a:r>
              <a:rPr altLang="en-US" lang="zh-CN" smtClean="0" sz="2200">
                <a:solidFill>
                  <a:srgbClr val="1D1D1D"/>
                </a:solidFill>
              </a:rPr>
              <a:t>广告设计部</a:t>
            </a:r>
          </a:p>
        </p:txBody>
      </p:sp>
      <p:sp>
        <p:nvSpPr>
          <p:cNvPr id="262" name="文本框 261"/>
          <p:cNvSpPr txBox="1"/>
          <p:nvPr/>
        </p:nvSpPr>
        <p:spPr>
          <a:xfrm>
            <a:off x="7778247" y="4181633"/>
            <a:ext cx="2138680" cy="426720"/>
          </a:xfrm>
          <a:prstGeom prst="rect">
            <a:avLst/>
          </a:prstGeom>
          <a:noFill/>
        </p:spPr>
        <p:txBody>
          <a:bodyPr rtlCol="0" wrap="none">
            <a:spAutoFit/>
          </a:bodyPr>
          <a:lstStyle/>
          <a:p>
            <a:r>
              <a:rPr altLang="en-US" lang="zh-CN" smtClean="0" sz="2200">
                <a:solidFill>
                  <a:srgbClr val="1D1D1D"/>
                </a:solidFill>
              </a:rPr>
              <a:t>汇报人：戴永明</a:t>
            </a:r>
          </a:p>
        </p:txBody>
      </p:sp>
      <p:grpSp>
        <p:nvGrpSpPr>
          <p:cNvPr id="320" name="组合 319"/>
          <p:cNvGrpSpPr/>
          <p:nvPr/>
        </p:nvGrpSpPr>
        <p:grpSpPr>
          <a:xfrm>
            <a:off x="5610269" y="1849709"/>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7" name="任意多边形 336"/>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8" name="任意多边形 337"/>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9" name="任意多边形 338"/>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0" name="任意多边形 339"/>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1" name="任意多边形 340"/>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2" name="任意多边形 341"/>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3" name="任意多边形 342"/>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4" name="任意多边形 343"/>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5" name="任意多边形 344"/>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Tree>
    <p:extLst>
      <p:ext uri="{BB962C8B-B14F-4D97-AF65-F5344CB8AC3E}">
        <p14:creationId val="822685881"/>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7" name="任意多边形 336"/>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8" name="任意多边形 337"/>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9" name="任意多边形 338"/>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0" name="任意多边形 339"/>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1" name="任意多边形 340"/>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2" name="任意多边形 341"/>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3" name="任意多边形 342"/>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4" name="任意多边形 343"/>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5" name="任意多边形 344"/>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6" name="文本框 5"/>
          <p:cNvSpPr txBox="1"/>
          <p:nvPr/>
        </p:nvSpPr>
        <p:spPr>
          <a:xfrm>
            <a:off x="6349457" y="3131082"/>
            <a:ext cx="4653280" cy="579120"/>
          </a:xfrm>
          <a:prstGeom prst="rect">
            <a:avLst/>
          </a:prstGeom>
          <a:noFill/>
        </p:spPr>
        <p:txBody>
          <a:bodyPr rtlCol="0" wrap="none">
            <a:spAutoFit/>
          </a:bodyPr>
          <a:lstStyle/>
          <a:p>
            <a:r>
              <a:rPr altLang="en-US" b="1" lang="zh-CN" sz="3200"/>
              <a:t>请在这里输入目录标题四</a:t>
            </a:r>
          </a:p>
        </p:txBody>
      </p:sp>
      <p:cxnSp>
        <p:nvCxnSpPr>
          <p:cNvPr id="113" name="直接连接符 112"/>
          <p:cNvCxnSpPr/>
          <p:nvPr/>
        </p:nvCxnSpPr>
        <p:spPr>
          <a:xfrm flipH="1">
            <a:off x="5687693"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8" name="文本框 7"/>
          <p:cNvSpPr txBox="1"/>
          <p:nvPr/>
        </p:nvSpPr>
        <p:spPr>
          <a:xfrm>
            <a:off x="2648842" y="2879807"/>
            <a:ext cx="2468880" cy="1005840"/>
          </a:xfrm>
          <a:prstGeom prst="rect">
            <a:avLst/>
          </a:prstGeom>
          <a:noFill/>
        </p:spPr>
        <p:txBody>
          <a:bodyPr rtlCol="0" wrap="none">
            <a:spAutoFit/>
          </a:bodyPr>
          <a:lstStyle/>
          <a:p>
            <a:r>
              <a:rPr altLang="en-US" b="1" lang="zh-CN" smtClean="0" sz="6000">
                <a:latin charset="-122" panose="02010600040101010101" pitchFamily="2" typeface="华文中宋"/>
                <a:ea charset="-122" panose="02010600040101010101" pitchFamily="2" typeface="华文中宋"/>
              </a:rPr>
              <a:t>过渡页</a:t>
            </a:r>
          </a:p>
        </p:txBody>
      </p:sp>
      <p:sp>
        <p:nvSpPr>
          <p:cNvPr id="94" name="Freeform 225"/>
          <p:cNvSpPr/>
          <p:nvPr/>
        </p:nvSpPr>
        <p:spPr bwMode="auto">
          <a:xfrm rot="5400000">
            <a:off x="5258077" y="3049067"/>
            <a:ext cx="865757" cy="748810"/>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solidFill>
                <a:srgbClr val="FCCF18"/>
              </a:solidFill>
            </a:endParaRPr>
          </a:p>
        </p:txBody>
      </p:sp>
      <p:sp>
        <p:nvSpPr>
          <p:cNvPr id="4" name="文本框 3"/>
          <p:cNvSpPr txBox="1"/>
          <p:nvPr/>
        </p:nvSpPr>
        <p:spPr>
          <a:xfrm>
            <a:off x="5310026" y="3038751"/>
            <a:ext cx="748030" cy="762000"/>
          </a:xfrm>
          <a:prstGeom prst="rect">
            <a:avLst/>
          </a:prstGeom>
          <a:noFill/>
        </p:spPr>
        <p:txBody>
          <a:bodyPr rtlCol="0" wrap="none">
            <a:spAutoFit/>
          </a:bodyPr>
          <a:lstStyle/>
          <a:p>
            <a:r>
              <a:rPr altLang="zh-CN" lang="en-US" smtClean="0" sz="4400">
                <a:solidFill>
                  <a:srgbClr val="FCCF18"/>
                </a:solidFill>
              </a:rPr>
              <a:t>04</a:t>
            </a:r>
          </a:p>
        </p:txBody>
      </p:sp>
    </p:spTree>
    <p:extLst>
      <p:ext uri="{BB962C8B-B14F-4D97-AF65-F5344CB8AC3E}">
        <p14:creationId val="1538510246"/>
      </p:ext>
    </p:extLst>
  </p:cSld>
  <p:clrMapOvr>
    <a:masterClrMapping/>
  </p:clrMapOvr>
  <p:transition spd="slow">
    <p:push dir="u"/>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6" name="文本框 5"/>
          <p:cNvSpPr txBox="1"/>
          <p:nvPr/>
        </p:nvSpPr>
        <p:spPr>
          <a:xfrm>
            <a:off x="1197663" y="381831"/>
            <a:ext cx="4653280" cy="579120"/>
          </a:xfrm>
          <a:prstGeom prst="rect">
            <a:avLst/>
          </a:prstGeom>
          <a:noFill/>
        </p:spPr>
        <p:txBody>
          <a:bodyPr rtlCol="0" wrap="none">
            <a:spAutoFit/>
          </a:bodyPr>
          <a:lstStyle/>
          <a:p>
            <a:r>
              <a:rPr altLang="en-US" b="1" lang="zh-CN" sz="3200">
                <a:latin charset="-122" panose="02010600040101010101" pitchFamily="2" typeface="华文中宋"/>
                <a:ea charset="-122" panose="02010600040101010101" pitchFamily="2" typeface="华文中宋"/>
              </a:rPr>
              <a:t>请在这里输入目录标题四</a:t>
            </a: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cxnSp>
        <p:nvCxnSpPr>
          <p:cNvPr id="84" name="Straight Connector 36"/>
          <p:cNvCxnSpPr>
            <a:cxnSpLocks noChangeShapeType="1"/>
          </p:cNvCxnSpPr>
          <p:nvPr/>
        </p:nvCxnSpPr>
        <p:spPr bwMode="auto">
          <a:xfrm flipH="1" flipV="1" rot="5400000">
            <a:off x="3977064" y="4574267"/>
            <a:ext cx="528454" cy="2049"/>
          </a:xfrm>
          <a:prstGeom prst="line">
            <a:avLst/>
          </a:prstGeom>
          <a:noFill/>
          <a:ln w="25400">
            <a:solidFill>
              <a:schemeClr val="tx1"/>
            </a:solidFill>
            <a:round/>
          </a:ln>
          <a:extLst>
            <a:ext uri="{909E8E84-426E-40DD-AFC4-6F175D3DCCD1}">
              <a14:hiddenFill>
                <a:noFill/>
              </a14:hiddenFill>
            </a:ext>
          </a:extLst>
        </p:spPr>
      </p:cxnSp>
      <p:cxnSp>
        <p:nvCxnSpPr>
          <p:cNvPr id="85" name="Straight Connector 37"/>
          <p:cNvCxnSpPr>
            <a:cxnSpLocks noChangeShapeType="1"/>
          </p:cNvCxnSpPr>
          <p:nvPr/>
        </p:nvCxnSpPr>
        <p:spPr bwMode="auto">
          <a:xfrm flipH="1" flipV="1" rot="5400000">
            <a:off x="6533305" y="4574267"/>
            <a:ext cx="528454" cy="2049"/>
          </a:xfrm>
          <a:prstGeom prst="line">
            <a:avLst/>
          </a:prstGeom>
          <a:noFill/>
          <a:ln w="25400">
            <a:solidFill>
              <a:schemeClr val="tx1"/>
            </a:solidFill>
            <a:round/>
          </a:ln>
          <a:extLst>
            <a:ext uri="{909E8E84-426E-40DD-AFC4-6F175D3DCCD1}">
              <a14:hiddenFill>
                <a:noFill/>
              </a14:hiddenFill>
            </a:ext>
          </a:extLst>
        </p:spPr>
      </p:cxnSp>
      <p:cxnSp>
        <p:nvCxnSpPr>
          <p:cNvPr id="86" name="Straight Connector 38"/>
          <p:cNvCxnSpPr>
            <a:cxnSpLocks noChangeShapeType="1"/>
          </p:cNvCxnSpPr>
          <p:nvPr/>
        </p:nvCxnSpPr>
        <p:spPr bwMode="auto">
          <a:xfrm flipH="1" flipV="1" rot="5400000">
            <a:off x="8991228" y="4574267"/>
            <a:ext cx="528454" cy="2049"/>
          </a:xfrm>
          <a:prstGeom prst="line">
            <a:avLst/>
          </a:prstGeom>
          <a:noFill/>
          <a:ln w="25400">
            <a:solidFill>
              <a:schemeClr val="tx1"/>
            </a:solidFill>
            <a:round/>
          </a:ln>
          <a:extLst>
            <a:ext uri="{909E8E84-426E-40DD-AFC4-6F175D3DCCD1}">
              <a14:hiddenFill>
                <a:noFill/>
              </a14:hiddenFill>
            </a:ext>
          </a:extLst>
        </p:spPr>
      </p:cxnSp>
      <p:cxnSp>
        <p:nvCxnSpPr>
          <p:cNvPr id="87" name="Straight Connector 33"/>
          <p:cNvCxnSpPr>
            <a:cxnSpLocks noChangeShapeType="1"/>
          </p:cNvCxnSpPr>
          <p:nvPr/>
        </p:nvCxnSpPr>
        <p:spPr bwMode="auto">
          <a:xfrm flipH="1" flipV="1" rot="5400000">
            <a:off x="5254160" y="2746186"/>
            <a:ext cx="530502" cy="2049"/>
          </a:xfrm>
          <a:prstGeom prst="line">
            <a:avLst/>
          </a:prstGeom>
          <a:noFill/>
          <a:ln w="25400">
            <a:solidFill>
              <a:schemeClr val="tx1"/>
            </a:solidFill>
            <a:round/>
          </a:ln>
          <a:extLst>
            <a:ext uri="{909E8E84-426E-40DD-AFC4-6F175D3DCCD1}">
              <a14:hiddenFill>
                <a:noFill/>
              </a14:hiddenFill>
            </a:ext>
          </a:extLst>
        </p:spPr>
      </p:cxnSp>
      <p:cxnSp>
        <p:nvCxnSpPr>
          <p:cNvPr id="88" name="Straight Connector 34"/>
          <p:cNvCxnSpPr>
            <a:cxnSpLocks noChangeShapeType="1"/>
          </p:cNvCxnSpPr>
          <p:nvPr/>
        </p:nvCxnSpPr>
        <p:spPr bwMode="auto">
          <a:xfrm flipH="1" flipV="1" rot="5400000">
            <a:off x="7712084" y="2746186"/>
            <a:ext cx="530502" cy="2049"/>
          </a:xfrm>
          <a:prstGeom prst="line">
            <a:avLst/>
          </a:prstGeom>
          <a:noFill/>
          <a:ln w="25400">
            <a:solidFill>
              <a:schemeClr val="tx1"/>
            </a:solidFill>
            <a:round/>
          </a:ln>
          <a:extLst>
            <a:ext uri="{909E8E84-426E-40DD-AFC4-6F175D3DCCD1}">
              <a14:hiddenFill>
                <a:noFill/>
              </a14:hiddenFill>
            </a:ext>
          </a:extLst>
        </p:spPr>
      </p:cxnSp>
      <p:cxnSp>
        <p:nvCxnSpPr>
          <p:cNvPr id="89" name="Straight Connector 32"/>
          <p:cNvCxnSpPr>
            <a:cxnSpLocks noChangeShapeType="1"/>
          </p:cNvCxnSpPr>
          <p:nvPr/>
        </p:nvCxnSpPr>
        <p:spPr bwMode="auto">
          <a:xfrm flipH="1" flipV="1" rot="5400000">
            <a:off x="2696896" y="2745163"/>
            <a:ext cx="530502" cy="4097"/>
          </a:xfrm>
          <a:prstGeom prst="line">
            <a:avLst/>
          </a:prstGeom>
          <a:noFill/>
          <a:ln w="25400">
            <a:solidFill>
              <a:schemeClr val="tx1"/>
            </a:solidFill>
            <a:round/>
          </a:ln>
          <a:extLst>
            <a:ext uri="{909E8E84-426E-40DD-AFC4-6F175D3DCCD1}">
              <a14:hiddenFill>
                <a:noFill/>
              </a14:hiddenFill>
            </a:ext>
          </a:extLst>
        </p:spPr>
      </p:cxnSp>
      <p:sp>
        <p:nvSpPr>
          <p:cNvPr id="90" name="Oval 3"/>
          <p:cNvSpPr>
            <a:spLocks noChangeArrowheads="1"/>
          </p:cNvSpPr>
          <p:nvPr/>
        </p:nvSpPr>
        <p:spPr bwMode="auto">
          <a:xfrm>
            <a:off x="2126452" y="2815828"/>
            <a:ext cx="1671388" cy="1671388"/>
          </a:xfrm>
          <a:prstGeom prst="ellipse">
            <a:avLst/>
          </a:prstGeom>
          <a:solidFill>
            <a:schemeClr val="tx1"/>
          </a:solidFill>
          <a:ln w="9525">
            <a:noFill/>
            <a:round/>
          </a:ln>
          <a:effectLst>
            <a:outerShdw blurRad="40000" dir="5400000" dist="23000" rotWithShape="0">
              <a:srgbClr val="808080">
                <a:alpha val="34999"/>
              </a:srgbClr>
            </a:outerShdw>
          </a:effectLst>
        </p:spPr>
        <p:txBody>
          <a:bodyPr anchor="ctr"/>
          <a:lstStyle/>
          <a:p>
            <a:pPr algn="ctr">
              <a:defRPr/>
            </a:pPr>
            <a:r>
              <a:rPr altLang="zh-CN" lang="en-US" sz="4800">
                <a:solidFill>
                  <a:srgbClr val="FFFFFF"/>
                </a:solidFill>
                <a:ea charset="-127" panose="02030609000101010101" pitchFamily="49" typeface="BatangChe"/>
              </a:rPr>
              <a:t>1</a:t>
            </a:r>
          </a:p>
        </p:txBody>
      </p:sp>
      <p:sp>
        <p:nvSpPr>
          <p:cNvPr id="91" name="任意多边形 90"/>
          <p:cNvSpPr>
            <a:spLocks noChangeArrowheads="1"/>
          </p:cNvSpPr>
          <p:nvPr/>
        </p:nvSpPr>
        <p:spPr bwMode="auto">
          <a:xfrm>
            <a:off x="3670848" y="2815828"/>
            <a:ext cx="1405113" cy="1671388"/>
          </a:xfrm>
          <a:custGeom>
            <a:gdLst>
              <a:gd fmla="*/ 441458 w 1089158" name="connsiteX0"/>
              <a:gd fmla="*/ 0 h 1295400" name="connsiteY0"/>
              <a:gd fmla="*/ 1089158 w 1089158" name="connsiteX1"/>
              <a:gd fmla="*/ 647700 h 1295400" name="connsiteY1"/>
              <a:gd fmla="*/ 441458 w 1089158" name="connsiteX2"/>
              <a:gd fmla="*/ 1295400 h 1295400" name="connsiteY2"/>
              <a:gd fmla="*/ 79323 w 1089158" name="connsiteX3"/>
              <a:gd fmla="*/ 1184783 h 1295400" name="connsiteY3"/>
              <a:gd fmla="*/ 0 w 1089158" name="connsiteX4"/>
              <a:gd fmla="*/ 1119336 h 1295400" name="connsiteY4"/>
              <a:gd fmla="*/ 53741 w 1089158" name="connsiteX5"/>
              <a:gd fmla="*/ 1054202 h 1295400" name="connsiteY5"/>
              <a:gd fmla="*/ 177910 w 1089158" name="connsiteX6"/>
              <a:gd fmla="*/ 647700 h 1295400" name="connsiteY6"/>
              <a:gd fmla="*/ 53741 w 1089158" name="connsiteX7"/>
              <a:gd fmla="*/ 241198 h 1295400" name="connsiteY7"/>
              <a:gd fmla="*/ 0 w 1089158" name="connsiteX8"/>
              <a:gd fmla="*/ 176064 h 1295400" name="connsiteY8"/>
              <a:gd fmla="*/ 79323 w 1089158" name="connsiteX9"/>
              <a:gd fmla="*/ 110617 h 1295400" name="connsiteY9"/>
              <a:gd fmla="*/ 441458 w 1089158" name="connsiteX10"/>
              <a:gd fmla="*/ 0 h 12954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295400" w="1089158">
                <a:moveTo>
                  <a:pt x="441458" y="0"/>
                </a:moveTo>
                <a:cubicBezTo>
                  <a:pt x="799173" y="0"/>
                  <a:pt x="1089158" y="289985"/>
                  <a:pt x="1089158" y="647700"/>
                </a:cubicBezTo>
                <a:cubicBezTo>
                  <a:pt x="1089158" y="1005415"/>
                  <a:pt x="799173" y="1295400"/>
                  <a:pt x="441458" y="1295400"/>
                </a:cubicBezTo>
                <a:cubicBezTo>
                  <a:pt x="307315" y="1295400"/>
                  <a:pt x="182696" y="1254621"/>
                  <a:pt x="79323" y="1184783"/>
                </a:cubicBezTo>
                <a:lnTo>
                  <a:pt x="0" y="1119336"/>
                </a:lnTo>
                <a:lnTo>
                  <a:pt x="53741" y="1054202"/>
                </a:lnTo>
                <a:cubicBezTo>
                  <a:pt x="132135" y="938164"/>
                  <a:pt x="177910" y="798278"/>
                  <a:pt x="177910" y="647700"/>
                </a:cubicBezTo>
                <a:cubicBezTo>
                  <a:pt x="177910" y="497123"/>
                  <a:pt x="132135" y="357237"/>
                  <a:pt x="53741" y="241198"/>
                </a:cubicBezTo>
                <a:lnTo>
                  <a:pt x="0" y="176064"/>
                </a:lnTo>
                <a:lnTo>
                  <a:pt x="79323" y="110617"/>
                </a:lnTo>
                <a:cubicBezTo>
                  <a:pt x="182696" y="40779"/>
                  <a:pt x="307315" y="0"/>
                  <a:pt x="441458" y="0"/>
                </a:cubicBezTo>
                <a:close/>
              </a:path>
            </a:pathLst>
          </a:custGeom>
          <a:solidFill>
            <a:srgbClr val="F2F2F2"/>
          </a:solidFill>
          <a:ln w="9525">
            <a:noFill/>
            <a:round/>
          </a:ln>
          <a:effectLst>
            <a:outerShdw blurRad="40000" dir="5400000" dist="23000" rotWithShape="0">
              <a:srgbClr val="808080">
                <a:alpha val="34999"/>
              </a:srgbClr>
            </a:outerShdw>
          </a:effectLst>
        </p:spPr>
        <p:txBody>
          <a:bodyPr anchor="ctr"/>
          <a:lstStyle/>
          <a:p>
            <a:pPr algn="ctr">
              <a:defRPr/>
            </a:pPr>
            <a:r>
              <a:rPr altLang="zh-CN" lang="en-US" sz="4800">
                <a:ea charset="-127" panose="02030609000101010101" pitchFamily="49" typeface="BatangChe"/>
              </a:rPr>
              <a:t>2</a:t>
            </a:r>
          </a:p>
        </p:txBody>
      </p:sp>
      <p:sp>
        <p:nvSpPr>
          <p:cNvPr id="92" name="任意多边形 91"/>
          <p:cNvSpPr>
            <a:spLocks noChangeArrowheads="1"/>
          </p:cNvSpPr>
          <p:nvPr/>
        </p:nvSpPr>
        <p:spPr bwMode="auto">
          <a:xfrm>
            <a:off x="4948969" y="2815828"/>
            <a:ext cx="1405113" cy="1671388"/>
          </a:xfrm>
          <a:custGeom>
            <a:gdLst>
              <a:gd fmla="*/ 441458 w 1089158" name="connsiteX0"/>
              <a:gd fmla="*/ 0 h 1295400" name="connsiteY0"/>
              <a:gd fmla="*/ 1089158 w 1089158" name="connsiteX1"/>
              <a:gd fmla="*/ 647700 h 1295400" name="connsiteY1"/>
              <a:gd fmla="*/ 441458 w 1089158" name="connsiteX2"/>
              <a:gd fmla="*/ 1295400 h 1295400" name="connsiteY2"/>
              <a:gd fmla="*/ 79323 w 1089158" name="connsiteX3"/>
              <a:gd fmla="*/ 1184783 h 1295400" name="connsiteY3"/>
              <a:gd fmla="*/ 0 w 1089158" name="connsiteX4"/>
              <a:gd fmla="*/ 1119336 h 1295400" name="connsiteY4"/>
              <a:gd fmla="*/ 53741 w 1089158" name="connsiteX5"/>
              <a:gd fmla="*/ 1054202 h 1295400" name="connsiteY5"/>
              <a:gd fmla="*/ 177910 w 1089158" name="connsiteX6"/>
              <a:gd fmla="*/ 647700 h 1295400" name="connsiteY6"/>
              <a:gd fmla="*/ 53741 w 1089158" name="connsiteX7"/>
              <a:gd fmla="*/ 241198 h 1295400" name="connsiteY7"/>
              <a:gd fmla="*/ 0 w 1089158" name="connsiteX8"/>
              <a:gd fmla="*/ 176064 h 1295400" name="connsiteY8"/>
              <a:gd fmla="*/ 79323 w 1089158" name="connsiteX9"/>
              <a:gd fmla="*/ 110617 h 1295400" name="connsiteY9"/>
              <a:gd fmla="*/ 441458 w 1089158" name="connsiteX10"/>
              <a:gd fmla="*/ 0 h 12954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295400" w="1089158">
                <a:moveTo>
                  <a:pt x="441458" y="0"/>
                </a:moveTo>
                <a:cubicBezTo>
                  <a:pt x="799173" y="0"/>
                  <a:pt x="1089158" y="289985"/>
                  <a:pt x="1089158" y="647700"/>
                </a:cubicBezTo>
                <a:cubicBezTo>
                  <a:pt x="1089158" y="1005415"/>
                  <a:pt x="799173" y="1295400"/>
                  <a:pt x="441458" y="1295400"/>
                </a:cubicBezTo>
                <a:cubicBezTo>
                  <a:pt x="307315" y="1295400"/>
                  <a:pt x="182696" y="1254621"/>
                  <a:pt x="79323" y="1184783"/>
                </a:cubicBezTo>
                <a:lnTo>
                  <a:pt x="0" y="1119336"/>
                </a:lnTo>
                <a:lnTo>
                  <a:pt x="53741" y="1054202"/>
                </a:lnTo>
                <a:cubicBezTo>
                  <a:pt x="132135" y="938164"/>
                  <a:pt x="177910" y="798278"/>
                  <a:pt x="177910" y="647700"/>
                </a:cubicBezTo>
                <a:cubicBezTo>
                  <a:pt x="177910" y="497123"/>
                  <a:pt x="132135" y="357237"/>
                  <a:pt x="53741" y="241198"/>
                </a:cubicBezTo>
                <a:lnTo>
                  <a:pt x="0" y="176064"/>
                </a:lnTo>
                <a:lnTo>
                  <a:pt x="79323" y="110617"/>
                </a:lnTo>
                <a:cubicBezTo>
                  <a:pt x="182696" y="40779"/>
                  <a:pt x="307315" y="0"/>
                  <a:pt x="441458" y="0"/>
                </a:cubicBezTo>
                <a:close/>
              </a:path>
            </a:pathLst>
          </a:custGeom>
          <a:solidFill>
            <a:schemeClr val="tx1"/>
          </a:solidFill>
          <a:ln w="9525">
            <a:noFill/>
            <a:round/>
          </a:ln>
          <a:effectLst>
            <a:outerShdw blurRad="40000" dir="5400000" dist="23000" rotWithShape="0">
              <a:srgbClr val="808080">
                <a:alpha val="34999"/>
              </a:srgbClr>
            </a:outerShdw>
          </a:effectLst>
        </p:spPr>
        <p:txBody>
          <a:bodyPr anchor="ctr"/>
          <a:lstStyle/>
          <a:p>
            <a:pPr algn="ctr">
              <a:defRPr/>
            </a:pPr>
            <a:r>
              <a:rPr altLang="zh-CN" lang="en-US" sz="4800">
                <a:solidFill>
                  <a:srgbClr val="FFFFFF"/>
                </a:solidFill>
                <a:ea charset="-127" panose="02030609000101010101" pitchFamily="49" typeface="BatangChe"/>
              </a:rPr>
              <a:t>3</a:t>
            </a:r>
          </a:p>
        </p:txBody>
      </p:sp>
      <p:sp>
        <p:nvSpPr>
          <p:cNvPr id="93" name="任意多边形 92"/>
          <p:cNvSpPr>
            <a:spLocks noChangeArrowheads="1"/>
          </p:cNvSpPr>
          <p:nvPr/>
        </p:nvSpPr>
        <p:spPr bwMode="auto">
          <a:xfrm>
            <a:off x="6227089" y="2815828"/>
            <a:ext cx="1405113" cy="1671388"/>
          </a:xfrm>
          <a:custGeom>
            <a:gdLst>
              <a:gd fmla="*/ 441457 w 1089157" name="connsiteX0"/>
              <a:gd fmla="*/ 0 h 1295400" name="connsiteY0"/>
              <a:gd fmla="*/ 1089157 w 1089157" name="connsiteX1"/>
              <a:gd fmla="*/ 647700 h 1295400" name="connsiteY1"/>
              <a:gd fmla="*/ 441457 w 1089157" name="connsiteX2"/>
              <a:gd fmla="*/ 1295400 h 1295400" name="connsiteY2"/>
              <a:gd fmla="*/ 79322 w 1089157" name="connsiteX3"/>
              <a:gd fmla="*/ 1184783 h 1295400" name="connsiteY3"/>
              <a:gd fmla="*/ 0 w 1089157" name="connsiteX4"/>
              <a:gd fmla="*/ 1119336 h 1295400" name="connsiteY4"/>
              <a:gd fmla="*/ 53740 w 1089157" name="connsiteX5"/>
              <a:gd fmla="*/ 1054202 h 1295400" name="connsiteY5"/>
              <a:gd fmla="*/ 177909 w 1089157" name="connsiteX6"/>
              <a:gd fmla="*/ 647700 h 1295400" name="connsiteY6"/>
              <a:gd fmla="*/ 53740 w 1089157" name="connsiteX7"/>
              <a:gd fmla="*/ 241198 h 1295400" name="connsiteY7"/>
              <a:gd fmla="*/ 0 w 1089157" name="connsiteX8"/>
              <a:gd fmla="*/ 176064 h 1295400" name="connsiteY8"/>
              <a:gd fmla="*/ 79322 w 1089157" name="connsiteX9"/>
              <a:gd fmla="*/ 110617 h 1295400" name="connsiteY9"/>
              <a:gd fmla="*/ 441457 w 1089157" name="connsiteX10"/>
              <a:gd fmla="*/ 0 h 12954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295400" w="1089157">
                <a:moveTo>
                  <a:pt x="441457" y="0"/>
                </a:moveTo>
                <a:cubicBezTo>
                  <a:pt x="799172" y="0"/>
                  <a:pt x="1089157" y="289985"/>
                  <a:pt x="1089157" y="647700"/>
                </a:cubicBezTo>
                <a:cubicBezTo>
                  <a:pt x="1089157" y="1005415"/>
                  <a:pt x="799172" y="1295400"/>
                  <a:pt x="441457" y="1295400"/>
                </a:cubicBezTo>
                <a:cubicBezTo>
                  <a:pt x="307314" y="1295400"/>
                  <a:pt x="182696" y="1254621"/>
                  <a:pt x="79322" y="1184783"/>
                </a:cubicBezTo>
                <a:lnTo>
                  <a:pt x="0" y="1119336"/>
                </a:lnTo>
                <a:lnTo>
                  <a:pt x="53740" y="1054202"/>
                </a:lnTo>
                <a:cubicBezTo>
                  <a:pt x="132134" y="938164"/>
                  <a:pt x="177909" y="798278"/>
                  <a:pt x="177909" y="647700"/>
                </a:cubicBezTo>
                <a:cubicBezTo>
                  <a:pt x="177909" y="497123"/>
                  <a:pt x="132134" y="357237"/>
                  <a:pt x="53740" y="241198"/>
                </a:cubicBezTo>
                <a:lnTo>
                  <a:pt x="0" y="176064"/>
                </a:lnTo>
                <a:lnTo>
                  <a:pt x="79322" y="110617"/>
                </a:lnTo>
                <a:cubicBezTo>
                  <a:pt x="182696" y="40779"/>
                  <a:pt x="307314" y="0"/>
                  <a:pt x="441457" y="0"/>
                </a:cubicBezTo>
                <a:close/>
              </a:path>
            </a:pathLst>
          </a:custGeom>
          <a:solidFill>
            <a:srgbClr val="F2F2F2"/>
          </a:solidFill>
          <a:ln w="9525">
            <a:noFill/>
            <a:round/>
          </a:ln>
          <a:effectLst>
            <a:outerShdw blurRad="40000" dir="5400000" dist="23000" rotWithShape="0">
              <a:srgbClr val="808080">
                <a:alpha val="34999"/>
              </a:srgbClr>
            </a:outerShdw>
          </a:effectLst>
        </p:spPr>
        <p:txBody>
          <a:bodyPr anchor="ctr"/>
          <a:lstStyle/>
          <a:p>
            <a:pPr algn="ctr">
              <a:defRPr/>
            </a:pPr>
            <a:r>
              <a:rPr altLang="zh-CN" lang="en-US" sz="4800">
                <a:ea charset="-127" panose="02030609000101010101" pitchFamily="49" typeface="BatangChe"/>
              </a:rPr>
              <a:t>4</a:t>
            </a:r>
          </a:p>
        </p:txBody>
      </p:sp>
      <p:sp>
        <p:nvSpPr>
          <p:cNvPr id="94" name="任意多边形 93"/>
          <p:cNvSpPr>
            <a:spLocks noChangeArrowheads="1"/>
          </p:cNvSpPr>
          <p:nvPr/>
        </p:nvSpPr>
        <p:spPr bwMode="auto">
          <a:xfrm>
            <a:off x="7466293" y="2815828"/>
            <a:ext cx="1345712" cy="1671388"/>
          </a:xfrm>
          <a:custGeom>
            <a:gdLst>
              <a:gd fmla="*/ 396121 w 1043821" name="connsiteX0"/>
              <a:gd fmla="*/ 0 h 1295400" name="connsiteY0"/>
              <a:gd fmla="*/ 1043821 w 1043821" name="connsiteX1"/>
              <a:gd fmla="*/ 647700 h 1295400" name="connsiteY1"/>
              <a:gd fmla="*/ 396121 w 1043821" name="connsiteX2"/>
              <a:gd fmla="*/ 1295400 h 1295400" name="connsiteY2"/>
              <a:gd fmla="*/ 33986 w 1043821" name="connsiteX3"/>
              <a:gd fmla="*/ 1184783 h 1295400" name="connsiteY3"/>
              <a:gd fmla="*/ 0 w 1043821" name="connsiteX4"/>
              <a:gd fmla="*/ 1156743 h 1295400" name="connsiteY4"/>
              <a:gd fmla="*/ 84604 w 1043821" name="connsiteX5"/>
              <a:gd fmla="*/ 1054202 h 1295400" name="connsiteY5"/>
              <a:gd fmla="*/ 208773 w 1043821" name="connsiteX6"/>
              <a:gd fmla="*/ 647700 h 1295400" name="connsiteY6"/>
              <a:gd fmla="*/ 84604 w 1043821" name="connsiteX7"/>
              <a:gd fmla="*/ 241198 h 1295400" name="connsiteY7"/>
              <a:gd fmla="*/ 0 w 1043821" name="connsiteX8"/>
              <a:gd fmla="*/ 138658 h 1295400" name="connsiteY8"/>
              <a:gd fmla="*/ 33986 w 1043821" name="connsiteX9"/>
              <a:gd fmla="*/ 110617 h 1295400" name="connsiteY9"/>
              <a:gd fmla="*/ 396121 w 1043821" name="connsiteX10"/>
              <a:gd fmla="*/ 0 h 12954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295400" w="1043821">
                <a:moveTo>
                  <a:pt x="396121" y="0"/>
                </a:moveTo>
                <a:cubicBezTo>
                  <a:pt x="753836" y="0"/>
                  <a:pt x="1043821" y="289985"/>
                  <a:pt x="1043821" y="647700"/>
                </a:cubicBezTo>
                <a:cubicBezTo>
                  <a:pt x="1043821" y="1005415"/>
                  <a:pt x="753836" y="1295400"/>
                  <a:pt x="396121" y="1295400"/>
                </a:cubicBezTo>
                <a:cubicBezTo>
                  <a:pt x="261978" y="1295400"/>
                  <a:pt x="137360" y="1254621"/>
                  <a:pt x="33986" y="1184783"/>
                </a:cubicBezTo>
                <a:lnTo>
                  <a:pt x="0" y="1156743"/>
                </a:lnTo>
                <a:lnTo>
                  <a:pt x="84604" y="1054202"/>
                </a:lnTo>
                <a:cubicBezTo>
                  <a:pt x="162998" y="938164"/>
                  <a:pt x="208773" y="798278"/>
                  <a:pt x="208773" y="647700"/>
                </a:cubicBezTo>
                <a:cubicBezTo>
                  <a:pt x="208773" y="497123"/>
                  <a:pt x="162998" y="357237"/>
                  <a:pt x="84604" y="241198"/>
                </a:cubicBezTo>
                <a:lnTo>
                  <a:pt x="0" y="138658"/>
                </a:lnTo>
                <a:lnTo>
                  <a:pt x="33986" y="110617"/>
                </a:lnTo>
                <a:cubicBezTo>
                  <a:pt x="137360" y="40779"/>
                  <a:pt x="261978" y="0"/>
                  <a:pt x="396121" y="0"/>
                </a:cubicBezTo>
                <a:close/>
              </a:path>
            </a:pathLst>
          </a:custGeom>
          <a:solidFill>
            <a:schemeClr val="tx1"/>
          </a:solidFill>
          <a:ln w="9525">
            <a:noFill/>
            <a:round/>
          </a:ln>
          <a:effectLst>
            <a:outerShdw blurRad="40000" dir="5400000" dist="23000" rotWithShape="0">
              <a:srgbClr val="808080">
                <a:alpha val="34999"/>
              </a:srgbClr>
            </a:outerShdw>
          </a:effectLst>
        </p:spPr>
        <p:txBody>
          <a:bodyPr anchor="ctr"/>
          <a:lstStyle/>
          <a:p>
            <a:pPr algn="ctr">
              <a:defRPr/>
            </a:pPr>
            <a:r>
              <a:rPr altLang="zh-CN" lang="en-US" sz="4800">
                <a:solidFill>
                  <a:srgbClr val="FFFFFF"/>
                </a:solidFill>
                <a:ea charset="-127" panose="02030609000101010101" pitchFamily="49" typeface="BatangChe"/>
              </a:rPr>
              <a:t>5</a:t>
            </a:r>
          </a:p>
        </p:txBody>
      </p:sp>
      <p:sp>
        <p:nvSpPr>
          <p:cNvPr id="95" name="任意多边形 94"/>
          <p:cNvSpPr>
            <a:spLocks noChangeArrowheads="1"/>
          </p:cNvSpPr>
          <p:nvPr/>
        </p:nvSpPr>
        <p:spPr bwMode="auto">
          <a:xfrm>
            <a:off x="8685012" y="2815828"/>
            <a:ext cx="1405113" cy="1671388"/>
          </a:xfrm>
          <a:custGeom>
            <a:gdLst>
              <a:gd fmla="*/ 441457 w 1089157" name="connsiteX0"/>
              <a:gd fmla="*/ 0 h 1295400" name="connsiteY0"/>
              <a:gd fmla="*/ 1089157 w 1089157" name="connsiteX1"/>
              <a:gd fmla="*/ 647700 h 1295400" name="connsiteY1"/>
              <a:gd fmla="*/ 441457 w 1089157" name="connsiteX2"/>
              <a:gd fmla="*/ 1295400 h 1295400" name="connsiteY2"/>
              <a:gd fmla="*/ 79322 w 1089157" name="connsiteX3"/>
              <a:gd fmla="*/ 1184783 h 1295400" name="connsiteY3"/>
              <a:gd fmla="*/ 0 w 1089157" name="connsiteX4"/>
              <a:gd fmla="*/ 1119336 h 1295400" name="connsiteY4"/>
              <a:gd fmla="*/ 53740 w 1089157" name="connsiteX5"/>
              <a:gd fmla="*/ 1054202 h 1295400" name="connsiteY5"/>
              <a:gd fmla="*/ 177909 w 1089157" name="connsiteX6"/>
              <a:gd fmla="*/ 647700 h 1295400" name="connsiteY6"/>
              <a:gd fmla="*/ 53740 w 1089157" name="connsiteX7"/>
              <a:gd fmla="*/ 241198 h 1295400" name="connsiteY7"/>
              <a:gd fmla="*/ 0 w 1089157" name="connsiteX8"/>
              <a:gd fmla="*/ 176064 h 1295400" name="connsiteY8"/>
              <a:gd fmla="*/ 79322 w 1089157" name="connsiteX9"/>
              <a:gd fmla="*/ 110617 h 1295400" name="connsiteY9"/>
              <a:gd fmla="*/ 441457 w 1089157" name="connsiteX10"/>
              <a:gd fmla="*/ 0 h 12954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295400" w="1089157">
                <a:moveTo>
                  <a:pt x="441457" y="0"/>
                </a:moveTo>
                <a:cubicBezTo>
                  <a:pt x="799172" y="0"/>
                  <a:pt x="1089157" y="289985"/>
                  <a:pt x="1089157" y="647700"/>
                </a:cubicBezTo>
                <a:cubicBezTo>
                  <a:pt x="1089157" y="1005415"/>
                  <a:pt x="799172" y="1295400"/>
                  <a:pt x="441457" y="1295400"/>
                </a:cubicBezTo>
                <a:cubicBezTo>
                  <a:pt x="307314" y="1295400"/>
                  <a:pt x="182696" y="1254621"/>
                  <a:pt x="79322" y="1184783"/>
                </a:cubicBezTo>
                <a:lnTo>
                  <a:pt x="0" y="1119336"/>
                </a:lnTo>
                <a:lnTo>
                  <a:pt x="53740" y="1054202"/>
                </a:lnTo>
                <a:cubicBezTo>
                  <a:pt x="132134" y="938164"/>
                  <a:pt x="177909" y="798278"/>
                  <a:pt x="177909" y="647700"/>
                </a:cubicBezTo>
                <a:cubicBezTo>
                  <a:pt x="177909" y="497123"/>
                  <a:pt x="132134" y="357237"/>
                  <a:pt x="53740" y="241198"/>
                </a:cubicBezTo>
                <a:lnTo>
                  <a:pt x="0" y="176064"/>
                </a:lnTo>
                <a:lnTo>
                  <a:pt x="79322" y="110617"/>
                </a:lnTo>
                <a:cubicBezTo>
                  <a:pt x="182696" y="40779"/>
                  <a:pt x="307314" y="0"/>
                  <a:pt x="441457" y="0"/>
                </a:cubicBezTo>
                <a:close/>
              </a:path>
            </a:pathLst>
          </a:custGeom>
          <a:solidFill>
            <a:srgbClr val="F2F2F2"/>
          </a:solidFill>
          <a:ln w="9525">
            <a:noFill/>
            <a:round/>
          </a:ln>
          <a:effectLst>
            <a:outerShdw blurRad="40000" dir="5400000" dist="23000" rotWithShape="0">
              <a:srgbClr val="808080">
                <a:alpha val="34999"/>
              </a:srgbClr>
            </a:outerShdw>
          </a:effectLst>
        </p:spPr>
        <p:txBody>
          <a:bodyPr anchor="ctr"/>
          <a:lstStyle/>
          <a:p>
            <a:pPr algn="ctr">
              <a:defRPr/>
            </a:pPr>
            <a:r>
              <a:rPr altLang="zh-CN" lang="en-US" sz="4800">
                <a:ea charset="-127" panose="02030609000101010101" pitchFamily="49" typeface="BatangChe"/>
              </a:rPr>
              <a:t>6</a:t>
            </a:r>
          </a:p>
        </p:txBody>
      </p:sp>
      <p:sp>
        <p:nvSpPr>
          <p:cNvPr id="96" name="TextBox 24"/>
          <p:cNvSpPr txBox="1">
            <a:spLocks noChangeArrowheads="1"/>
          </p:cNvSpPr>
          <p:nvPr/>
        </p:nvSpPr>
        <p:spPr bwMode="auto">
          <a:xfrm>
            <a:off x="2062956" y="1605301"/>
            <a:ext cx="1718498" cy="8046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algn="ctr" eaLnBrk="1" hangingPunct="1">
              <a:lnSpc>
                <a:spcPct val="130000"/>
              </a:lnSpc>
              <a:defRPr/>
            </a:pPr>
            <a:r>
              <a:rPr altLang="en-US" lang="zh-CN" sz="1800">
                <a:latin typeface="+mn-ea"/>
                <a:ea typeface="+mn-ea"/>
              </a:rPr>
              <a:t>此处输入文本</a:t>
            </a:r>
          </a:p>
          <a:p>
            <a:pPr algn="ctr" eaLnBrk="1" hangingPunct="1">
              <a:lnSpc>
                <a:spcPct val="130000"/>
              </a:lnSpc>
              <a:defRPr/>
            </a:pPr>
            <a:r>
              <a:rPr altLang="en-US" lang="zh-CN" sz="1800">
                <a:latin typeface="+mn-ea"/>
                <a:ea typeface="+mn-ea"/>
              </a:rPr>
              <a:t>此处输入文本</a:t>
            </a:r>
          </a:p>
        </p:txBody>
      </p:sp>
      <p:sp>
        <p:nvSpPr>
          <p:cNvPr id="100" name="TextBox 24"/>
          <p:cNvSpPr txBox="1">
            <a:spLocks noChangeArrowheads="1"/>
          </p:cNvSpPr>
          <p:nvPr/>
        </p:nvSpPr>
        <p:spPr bwMode="auto">
          <a:xfrm>
            <a:off x="4709320" y="1605301"/>
            <a:ext cx="1718498" cy="8046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algn="ctr" eaLnBrk="1" hangingPunct="1">
              <a:lnSpc>
                <a:spcPct val="130000"/>
              </a:lnSpc>
              <a:defRPr/>
            </a:pPr>
            <a:r>
              <a:rPr altLang="en-US" lang="zh-CN" sz="1800">
                <a:latin typeface="+mn-ea"/>
                <a:ea typeface="+mn-ea"/>
              </a:rPr>
              <a:t>此处输入文本</a:t>
            </a:r>
          </a:p>
          <a:p>
            <a:pPr algn="ctr" eaLnBrk="1" hangingPunct="1">
              <a:lnSpc>
                <a:spcPct val="130000"/>
              </a:lnSpc>
              <a:defRPr/>
            </a:pPr>
            <a:r>
              <a:rPr altLang="en-US" lang="zh-CN" sz="1800">
                <a:latin typeface="+mn-ea"/>
                <a:ea typeface="+mn-ea"/>
              </a:rPr>
              <a:t>此处输入文本</a:t>
            </a:r>
          </a:p>
        </p:txBody>
      </p:sp>
      <p:sp>
        <p:nvSpPr>
          <p:cNvPr id="101" name="TextBox 24"/>
          <p:cNvSpPr txBox="1">
            <a:spLocks noChangeArrowheads="1"/>
          </p:cNvSpPr>
          <p:nvPr/>
        </p:nvSpPr>
        <p:spPr bwMode="auto">
          <a:xfrm>
            <a:off x="7073023" y="1605301"/>
            <a:ext cx="1718498" cy="8046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algn="ctr" eaLnBrk="1" hangingPunct="1">
              <a:lnSpc>
                <a:spcPct val="130000"/>
              </a:lnSpc>
              <a:defRPr/>
            </a:pPr>
            <a:r>
              <a:rPr altLang="en-US" lang="zh-CN" sz="1800">
                <a:latin typeface="+mn-ea"/>
                <a:ea typeface="+mn-ea"/>
              </a:rPr>
              <a:t>此处输入文本</a:t>
            </a:r>
          </a:p>
          <a:p>
            <a:pPr algn="ctr" eaLnBrk="1" hangingPunct="1">
              <a:lnSpc>
                <a:spcPct val="130000"/>
              </a:lnSpc>
              <a:defRPr/>
            </a:pPr>
            <a:r>
              <a:rPr altLang="en-US" lang="zh-CN" sz="1800">
                <a:latin typeface="+mn-ea"/>
                <a:ea typeface="+mn-ea"/>
              </a:rPr>
              <a:t>此处输入文本</a:t>
            </a:r>
          </a:p>
        </p:txBody>
      </p:sp>
      <p:sp>
        <p:nvSpPr>
          <p:cNvPr id="102" name="TextBox 24"/>
          <p:cNvSpPr txBox="1">
            <a:spLocks noChangeArrowheads="1"/>
          </p:cNvSpPr>
          <p:nvPr/>
        </p:nvSpPr>
        <p:spPr bwMode="auto">
          <a:xfrm>
            <a:off x="3388187" y="4862051"/>
            <a:ext cx="1718499" cy="8046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algn="ctr" eaLnBrk="1" hangingPunct="1">
              <a:lnSpc>
                <a:spcPct val="130000"/>
              </a:lnSpc>
              <a:defRPr/>
            </a:pPr>
            <a:r>
              <a:rPr altLang="en-US" lang="zh-CN" sz="1800">
                <a:latin typeface="+mn-ea"/>
                <a:ea typeface="+mn-ea"/>
              </a:rPr>
              <a:t>此处输入文本</a:t>
            </a:r>
          </a:p>
          <a:p>
            <a:pPr algn="ctr" eaLnBrk="1" hangingPunct="1">
              <a:lnSpc>
                <a:spcPct val="130000"/>
              </a:lnSpc>
              <a:defRPr/>
            </a:pPr>
            <a:r>
              <a:rPr altLang="en-US" lang="zh-CN" sz="1800">
                <a:latin typeface="+mn-ea"/>
                <a:ea typeface="+mn-ea"/>
              </a:rPr>
              <a:t>此处输入文本</a:t>
            </a:r>
          </a:p>
        </p:txBody>
      </p:sp>
      <p:sp>
        <p:nvSpPr>
          <p:cNvPr id="103" name="TextBox 24"/>
          <p:cNvSpPr txBox="1">
            <a:spLocks noChangeArrowheads="1"/>
          </p:cNvSpPr>
          <p:nvPr/>
        </p:nvSpPr>
        <p:spPr bwMode="auto">
          <a:xfrm>
            <a:off x="5932138" y="4862051"/>
            <a:ext cx="1718499" cy="8046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algn="ctr" eaLnBrk="1" hangingPunct="1">
              <a:lnSpc>
                <a:spcPct val="130000"/>
              </a:lnSpc>
              <a:defRPr/>
            </a:pPr>
            <a:r>
              <a:rPr altLang="en-US" lang="zh-CN" sz="1800">
                <a:latin typeface="+mn-ea"/>
                <a:ea typeface="+mn-ea"/>
              </a:rPr>
              <a:t>此处输入文本</a:t>
            </a:r>
          </a:p>
          <a:p>
            <a:pPr algn="ctr" eaLnBrk="1" hangingPunct="1">
              <a:lnSpc>
                <a:spcPct val="130000"/>
              </a:lnSpc>
              <a:defRPr/>
            </a:pPr>
            <a:r>
              <a:rPr altLang="en-US" lang="zh-CN" sz="1800">
                <a:latin typeface="+mn-ea"/>
                <a:ea typeface="+mn-ea"/>
              </a:rPr>
              <a:t>此处输入文本</a:t>
            </a:r>
          </a:p>
        </p:txBody>
      </p:sp>
      <p:sp>
        <p:nvSpPr>
          <p:cNvPr id="104" name="TextBox 24"/>
          <p:cNvSpPr txBox="1">
            <a:spLocks noChangeArrowheads="1"/>
          </p:cNvSpPr>
          <p:nvPr/>
        </p:nvSpPr>
        <p:spPr bwMode="auto">
          <a:xfrm>
            <a:off x="8410544" y="4862051"/>
            <a:ext cx="1718499" cy="8046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400">
                <a:solidFill>
                  <a:schemeClr val="tx1"/>
                </a:solidFill>
                <a:latin typeface="Arial"/>
                <a:ea charset="-128" pitchFamily="-110" typeface="ＭＳ Ｐゴシック"/>
              </a:defRPr>
            </a:lvl1pPr>
            <a:lvl2pPr eaLnBrk="0" hangingPunct="0" indent="-37474525" marL="37931725">
              <a:defRPr sz="2400">
                <a:solidFill>
                  <a:schemeClr val="tx1"/>
                </a:solidFill>
                <a:latin typeface="Arial"/>
                <a:ea charset="-128" pitchFamily="-110" typeface="ＭＳ Ｐゴシック"/>
              </a:defRPr>
            </a:lvl2pPr>
            <a:lvl3pPr eaLnBrk="0" hangingPunct="0">
              <a:defRPr sz="2400">
                <a:solidFill>
                  <a:schemeClr val="tx1"/>
                </a:solidFill>
                <a:latin typeface="Arial"/>
                <a:ea charset="-128" pitchFamily="-110" typeface="ＭＳ Ｐゴシック"/>
              </a:defRPr>
            </a:lvl3pPr>
            <a:lvl4pPr eaLnBrk="0" hangingPunct="0">
              <a:defRPr sz="2400">
                <a:solidFill>
                  <a:schemeClr val="tx1"/>
                </a:solidFill>
                <a:latin typeface="Arial"/>
                <a:ea charset="-128" pitchFamily="-110" typeface="ＭＳ Ｐゴシック"/>
              </a:defRPr>
            </a:lvl4pPr>
            <a:lvl5pPr eaLnBrk="0" hangingPunct="0">
              <a:defRPr sz="2400">
                <a:solidFill>
                  <a:schemeClr val="tx1"/>
                </a:solidFill>
                <a:latin typeface="Arial"/>
                <a:ea charset="-128" pitchFamily="-110" typeface="ＭＳ Ｐゴシック"/>
              </a:defRPr>
            </a:lvl5pPr>
            <a:lvl6pPr eaLnBrk="0" fontAlgn="base" hangingPunct="0" marL="457200">
              <a:spcBef>
                <a:spcPct val="0"/>
              </a:spcBef>
              <a:spcAft>
                <a:spcPct val="0"/>
              </a:spcAft>
              <a:defRPr sz="2400">
                <a:solidFill>
                  <a:schemeClr val="tx1"/>
                </a:solidFill>
                <a:latin typeface="Arial"/>
                <a:ea charset="-128" pitchFamily="-110" typeface="ＭＳ Ｐゴシック"/>
              </a:defRPr>
            </a:lvl6pPr>
            <a:lvl7pPr eaLnBrk="0" fontAlgn="base" hangingPunct="0" marL="914400">
              <a:spcBef>
                <a:spcPct val="0"/>
              </a:spcBef>
              <a:spcAft>
                <a:spcPct val="0"/>
              </a:spcAft>
              <a:defRPr sz="2400">
                <a:solidFill>
                  <a:schemeClr val="tx1"/>
                </a:solidFill>
                <a:latin typeface="Arial"/>
                <a:ea charset="-128" pitchFamily="-110" typeface="ＭＳ Ｐゴシック"/>
              </a:defRPr>
            </a:lvl7pPr>
            <a:lvl8pPr eaLnBrk="0" fontAlgn="base" hangingPunct="0" marL="1371600">
              <a:spcBef>
                <a:spcPct val="0"/>
              </a:spcBef>
              <a:spcAft>
                <a:spcPct val="0"/>
              </a:spcAft>
              <a:defRPr sz="2400">
                <a:solidFill>
                  <a:schemeClr val="tx1"/>
                </a:solidFill>
                <a:latin typeface="Arial"/>
                <a:ea charset="-128" pitchFamily="-110" typeface="ＭＳ Ｐゴシック"/>
              </a:defRPr>
            </a:lvl8pPr>
            <a:lvl9pPr eaLnBrk="0" fontAlgn="base" hangingPunct="0" marL="1828800">
              <a:spcBef>
                <a:spcPct val="0"/>
              </a:spcBef>
              <a:spcAft>
                <a:spcPct val="0"/>
              </a:spcAft>
              <a:defRPr sz="2400">
                <a:solidFill>
                  <a:schemeClr val="tx1"/>
                </a:solidFill>
                <a:latin typeface="Arial"/>
                <a:ea charset="-128" pitchFamily="-110" typeface="ＭＳ Ｐゴシック"/>
              </a:defRPr>
            </a:lvl9pPr>
          </a:lstStyle>
          <a:p>
            <a:pPr algn="ctr" eaLnBrk="1" hangingPunct="1">
              <a:lnSpc>
                <a:spcPct val="130000"/>
              </a:lnSpc>
              <a:defRPr/>
            </a:pPr>
            <a:r>
              <a:rPr altLang="en-US" lang="zh-CN" sz="1800">
                <a:latin typeface="+mn-ea"/>
                <a:ea typeface="+mn-ea"/>
              </a:rPr>
              <a:t>此处输入文本</a:t>
            </a:r>
          </a:p>
          <a:p>
            <a:pPr algn="ctr" eaLnBrk="1" hangingPunct="1">
              <a:lnSpc>
                <a:spcPct val="130000"/>
              </a:lnSpc>
              <a:defRPr/>
            </a:pPr>
            <a:r>
              <a:rPr altLang="en-US" lang="zh-CN" sz="1800">
                <a:latin typeface="+mn-ea"/>
                <a:ea typeface="+mn-ea"/>
              </a:rPr>
              <a:t>此处输入文本</a:t>
            </a:r>
          </a:p>
        </p:txBody>
      </p:sp>
    </p:spTree>
    <p:extLst>
      <p:ext uri="{BB962C8B-B14F-4D97-AF65-F5344CB8AC3E}">
        <p14:creationId val="3606004801"/>
      </p:ext>
    </p:extLst>
  </p:cSld>
  <p:clrMapOvr>
    <a:masterClrMapping/>
  </p:clrMapOvr>
  <p:transition spd="slow">
    <p:push dir="u"/>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0" name="文本框 229"/>
          <p:cNvSpPr txBox="1"/>
          <p:nvPr/>
        </p:nvSpPr>
        <p:spPr>
          <a:xfrm>
            <a:off x="3648641" y="3189357"/>
            <a:ext cx="5008880" cy="701040"/>
          </a:xfrm>
          <a:prstGeom prst="rect">
            <a:avLst/>
          </a:prstGeom>
          <a:noFill/>
        </p:spPr>
        <p:txBody>
          <a:bodyPr rtlCol="0" wrap="none">
            <a:spAutoFit/>
          </a:bodyPr>
          <a:lstStyle/>
          <a:p>
            <a:r>
              <a:rPr altLang="en-US" b="1" lang="zh-CN" smtClean="0" sz="4000">
                <a:solidFill>
                  <a:srgbClr val="1D1D1D"/>
                </a:solidFill>
                <a:latin charset="-122" panose="02010600040101010101" pitchFamily="2" typeface="华文中宋"/>
                <a:ea charset="-122" panose="02010600040101010101" pitchFamily="2" typeface="华文中宋"/>
              </a:rPr>
              <a:t>汇报完毕   谢谢观赏</a:t>
            </a:r>
          </a:p>
        </p:txBody>
      </p:sp>
      <p:sp>
        <p:nvSpPr>
          <p:cNvPr id="243" name="Freeform 225"/>
          <p:cNvSpPr/>
          <p:nvPr/>
        </p:nvSpPr>
        <p:spPr bwMode="auto">
          <a:xfrm rot="5400000">
            <a:off x="5261812" y="1726973"/>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cxnSp>
        <p:nvCxnSpPr>
          <p:cNvPr id="249" name="直接连接符 248"/>
          <p:cNvCxnSpPr/>
          <p:nvPr/>
        </p:nvCxnSpPr>
        <p:spPr>
          <a:xfrm flipH="1">
            <a:off x="3624653" y="3132207"/>
            <a:ext cx="2050434" cy="0"/>
          </a:xfrm>
          <a:prstGeom prst="line">
            <a:avLst/>
          </a:prstGeom>
          <a:ln>
            <a:solidFill>
              <a:schemeClr val="tx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250" name="直接连接符 249"/>
          <p:cNvCxnSpPr/>
          <p:nvPr/>
        </p:nvCxnSpPr>
        <p:spPr>
          <a:xfrm flipH="1">
            <a:off x="6415315" y="3132207"/>
            <a:ext cx="2017008" cy="0"/>
          </a:xfrm>
          <a:prstGeom prst="line">
            <a:avLst/>
          </a:prstGeom>
          <a:ln>
            <a:solidFill>
              <a:schemeClr val="tx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252" name="直接连接符 251"/>
          <p:cNvCxnSpPr/>
          <p:nvPr/>
        </p:nvCxnSpPr>
        <p:spPr>
          <a:xfrm>
            <a:off x="3624653" y="4002471"/>
            <a:ext cx="4807670" cy="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0" name="文本框 259"/>
          <p:cNvSpPr txBox="1"/>
          <p:nvPr/>
        </p:nvSpPr>
        <p:spPr>
          <a:xfrm>
            <a:off x="4242146" y="4238707"/>
            <a:ext cx="3535680" cy="426720"/>
          </a:xfrm>
          <a:prstGeom prst="rect">
            <a:avLst/>
          </a:prstGeom>
          <a:noFill/>
        </p:spPr>
        <p:txBody>
          <a:bodyPr rtlCol="0" wrap="none">
            <a:spAutoFit/>
          </a:bodyPr>
          <a:lstStyle/>
          <a:p>
            <a:r>
              <a:rPr altLang="en-US" lang="zh-CN" smtClean="0" sz="2200">
                <a:solidFill>
                  <a:srgbClr val="1D1D1D"/>
                </a:solidFill>
              </a:rPr>
              <a:t>上海锐普广告设计有限公司</a:t>
            </a:r>
          </a:p>
        </p:txBody>
      </p:sp>
      <p:grpSp>
        <p:nvGrpSpPr>
          <p:cNvPr id="320" name="组合 319"/>
          <p:cNvGrpSpPr/>
          <p:nvPr/>
        </p:nvGrpSpPr>
        <p:grpSpPr>
          <a:xfrm>
            <a:off x="5610269" y="1849709"/>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7" name="任意多边形 336"/>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8" name="任意多边形 337"/>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9" name="任意多边形 338"/>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0" name="任意多边形 339"/>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1" name="任意多边形 340"/>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2" name="任意多边形 341"/>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3" name="任意多边形 342"/>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4" name="任意多边形 343"/>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5" name="任意多边形 344"/>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Tree>
    <p:extLst>
      <p:ext uri="{BB962C8B-B14F-4D97-AF65-F5344CB8AC3E}">
        <p14:creationId val="1193858450"/>
      </p:ext>
    </p:extLst>
  </p:cSld>
  <p:clrMapOvr>
    <a:masterClrMapping/>
  </p:clrMapOvr>
  <p:transition spd="slow">
    <p:push dir="u"/>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7" name="任意多边形 336"/>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8" name="任意多边形 337"/>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9" name="任意多边形 338"/>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0" name="任意多边形 339"/>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1" name="任意多边形 340"/>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2" name="任意多边形 341"/>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3" name="任意多边形 342"/>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4" name="任意多边形 343"/>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5" name="任意多边形 344"/>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pic>
        <p:nvPicPr>
          <p:cNvPr id="2" name="图片 1"/>
          <p:cNvPicPr>
            <a:picLocks noChangeAspect="1"/>
          </p:cNvPicPr>
          <p:nvPr/>
        </p:nvPicPr>
        <p:blipFill>
          <a:blip r:embed="rId2">
            <a:extLst>
              <a:ext uri="{28A0092B-C50C-407E-A947-70E740481C1C}">
                <a14:useLocalDpi val="0"/>
              </a:ext>
            </a:extLst>
          </a:blip>
          <a:stretch>
            <a:fillRect/>
          </a:stretch>
        </p:blipFill>
        <p:spPr>
          <a:xfrm>
            <a:off x="2381536" y="0"/>
            <a:ext cx="7428927" cy="6858000"/>
          </a:xfrm>
          <a:prstGeom prst="rect">
            <a:avLst/>
          </a:prstGeom>
        </p:spPr>
      </p:pic>
    </p:spTree>
    <p:extLst>
      <p:ext uri="{BB962C8B-B14F-4D97-AF65-F5344CB8AC3E}">
        <p14:creationId val="955937682"/>
      </p:ext>
    </p:extLst>
  </p:cSld>
  <p:clrMapOvr>
    <a:masterClrMapping/>
  </p:clrMapOvr>
  <p:transition spd="slow">
    <p:push dir="u"/>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7" name="任意多边形 336"/>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8" name="任意多边形 337"/>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9" name="任意多边形 338"/>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0" name="任意多边形 339"/>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1" name="任意多边形 340"/>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2" name="任意多边形 341"/>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3" name="任意多边形 342"/>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4" name="任意多边形 343"/>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5" name="任意多边形 344"/>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94" name="Freeform 225"/>
          <p:cNvSpPr/>
          <p:nvPr/>
        </p:nvSpPr>
        <p:spPr bwMode="auto">
          <a:xfrm rot="5400000">
            <a:off x="4843349" y="1242536"/>
            <a:ext cx="865757" cy="748810"/>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solidFill>
                <a:srgbClr val="FCCF18"/>
              </a:solidFill>
            </a:endParaRPr>
          </a:p>
        </p:txBody>
      </p:sp>
      <p:sp>
        <p:nvSpPr>
          <p:cNvPr id="95" name="Freeform 225"/>
          <p:cNvSpPr/>
          <p:nvPr/>
        </p:nvSpPr>
        <p:spPr bwMode="auto">
          <a:xfrm rot="5400000">
            <a:off x="4843349" y="2450732"/>
            <a:ext cx="865757" cy="748810"/>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solidFill>
                <a:srgbClr val="FCCF18"/>
              </a:solidFill>
            </a:endParaRPr>
          </a:p>
        </p:txBody>
      </p:sp>
      <p:sp>
        <p:nvSpPr>
          <p:cNvPr id="96" name="Freeform 225"/>
          <p:cNvSpPr/>
          <p:nvPr/>
        </p:nvSpPr>
        <p:spPr bwMode="auto">
          <a:xfrm rot="5400000">
            <a:off x="4843349" y="3661485"/>
            <a:ext cx="865757" cy="748810"/>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solidFill>
                <a:srgbClr val="FCCF18"/>
              </a:solidFill>
            </a:endParaRPr>
          </a:p>
        </p:txBody>
      </p:sp>
      <p:sp>
        <p:nvSpPr>
          <p:cNvPr id="97" name="Freeform 225"/>
          <p:cNvSpPr/>
          <p:nvPr/>
        </p:nvSpPr>
        <p:spPr bwMode="auto">
          <a:xfrm rot="5400000">
            <a:off x="4843349" y="4866652"/>
            <a:ext cx="865757" cy="748810"/>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solidFill>
                <a:srgbClr val="FCCF18"/>
              </a:solidFill>
            </a:endParaRPr>
          </a:p>
        </p:txBody>
      </p:sp>
      <p:sp>
        <p:nvSpPr>
          <p:cNvPr id="4" name="文本框 3"/>
          <p:cNvSpPr txBox="1"/>
          <p:nvPr/>
        </p:nvSpPr>
        <p:spPr>
          <a:xfrm>
            <a:off x="4895298" y="1232220"/>
            <a:ext cx="748030" cy="762000"/>
          </a:xfrm>
          <a:prstGeom prst="rect">
            <a:avLst/>
          </a:prstGeom>
          <a:noFill/>
        </p:spPr>
        <p:txBody>
          <a:bodyPr rtlCol="0" wrap="none">
            <a:spAutoFit/>
          </a:bodyPr>
          <a:lstStyle/>
          <a:p>
            <a:r>
              <a:rPr altLang="zh-CN" lang="en-US" smtClean="0" sz="4400">
                <a:solidFill>
                  <a:srgbClr val="FCCF18"/>
                </a:solidFill>
              </a:rPr>
              <a:t>01</a:t>
            </a:r>
          </a:p>
        </p:txBody>
      </p:sp>
      <p:sp>
        <p:nvSpPr>
          <p:cNvPr id="99" name="文本框 98"/>
          <p:cNvSpPr txBox="1"/>
          <p:nvPr/>
        </p:nvSpPr>
        <p:spPr>
          <a:xfrm>
            <a:off x="4901822" y="2446002"/>
            <a:ext cx="748030" cy="762000"/>
          </a:xfrm>
          <a:prstGeom prst="rect">
            <a:avLst/>
          </a:prstGeom>
          <a:noFill/>
        </p:spPr>
        <p:txBody>
          <a:bodyPr rtlCol="0" wrap="none">
            <a:spAutoFit/>
          </a:bodyPr>
          <a:lstStyle/>
          <a:p>
            <a:r>
              <a:rPr altLang="zh-CN" lang="en-US" smtClean="0" sz="4400">
                <a:solidFill>
                  <a:srgbClr val="FCCF18"/>
                </a:solidFill>
              </a:rPr>
              <a:t>02</a:t>
            </a:r>
          </a:p>
        </p:txBody>
      </p:sp>
      <p:sp>
        <p:nvSpPr>
          <p:cNvPr id="100" name="文本框 99"/>
          <p:cNvSpPr txBox="1"/>
          <p:nvPr/>
        </p:nvSpPr>
        <p:spPr>
          <a:xfrm>
            <a:off x="4895298" y="3651168"/>
            <a:ext cx="748030" cy="762000"/>
          </a:xfrm>
          <a:prstGeom prst="rect">
            <a:avLst/>
          </a:prstGeom>
          <a:noFill/>
        </p:spPr>
        <p:txBody>
          <a:bodyPr rtlCol="0" wrap="none">
            <a:spAutoFit/>
          </a:bodyPr>
          <a:lstStyle/>
          <a:p>
            <a:r>
              <a:rPr altLang="zh-CN" lang="en-US" smtClean="0" sz="4400">
                <a:solidFill>
                  <a:srgbClr val="FCCF18"/>
                </a:solidFill>
              </a:rPr>
              <a:t>03</a:t>
            </a:r>
          </a:p>
        </p:txBody>
      </p:sp>
      <p:sp>
        <p:nvSpPr>
          <p:cNvPr id="101" name="文本框 100"/>
          <p:cNvSpPr txBox="1"/>
          <p:nvPr/>
        </p:nvSpPr>
        <p:spPr>
          <a:xfrm>
            <a:off x="4895298" y="4856336"/>
            <a:ext cx="748030" cy="762000"/>
          </a:xfrm>
          <a:prstGeom prst="rect">
            <a:avLst/>
          </a:prstGeom>
          <a:noFill/>
        </p:spPr>
        <p:txBody>
          <a:bodyPr rtlCol="0" wrap="none">
            <a:spAutoFit/>
          </a:bodyPr>
          <a:lstStyle/>
          <a:p>
            <a:r>
              <a:rPr altLang="zh-CN" lang="en-US" smtClean="0" sz="4400">
                <a:solidFill>
                  <a:srgbClr val="FCCF18"/>
                </a:solidFill>
              </a:rPr>
              <a:t>04</a:t>
            </a:r>
          </a:p>
        </p:txBody>
      </p:sp>
      <p:sp>
        <p:nvSpPr>
          <p:cNvPr id="6" name="文本框 5"/>
          <p:cNvSpPr txBox="1"/>
          <p:nvPr/>
        </p:nvSpPr>
        <p:spPr>
          <a:xfrm>
            <a:off x="5934728" y="1324552"/>
            <a:ext cx="4653280" cy="579120"/>
          </a:xfrm>
          <a:prstGeom prst="rect">
            <a:avLst/>
          </a:prstGeom>
          <a:noFill/>
        </p:spPr>
        <p:txBody>
          <a:bodyPr rtlCol="0" wrap="none">
            <a:spAutoFit/>
          </a:bodyPr>
          <a:lstStyle/>
          <a:p>
            <a:r>
              <a:rPr altLang="en-US" b="1" lang="zh-CN" sz="3200"/>
              <a:t>请在这里输入目录标题一</a:t>
            </a:r>
          </a:p>
        </p:txBody>
      </p:sp>
      <p:sp>
        <p:nvSpPr>
          <p:cNvPr id="110" name="文本框 109"/>
          <p:cNvSpPr txBox="1"/>
          <p:nvPr/>
        </p:nvSpPr>
        <p:spPr>
          <a:xfrm>
            <a:off x="5934729" y="2532749"/>
            <a:ext cx="4653280" cy="579120"/>
          </a:xfrm>
          <a:prstGeom prst="rect">
            <a:avLst/>
          </a:prstGeom>
          <a:noFill/>
        </p:spPr>
        <p:txBody>
          <a:bodyPr rtlCol="0" wrap="none">
            <a:spAutoFit/>
          </a:bodyPr>
          <a:lstStyle/>
          <a:p>
            <a:r>
              <a:rPr altLang="en-US" b="1" lang="zh-CN" sz="3200"/>
              <a:t>请在这里输入目录标题二</a:t>
            </a:r>
          </a:p>
        </p:txBody>
      </p:sp>
      <p:sp>
        <p:nvSpPr>
          <p:cNvPr id="111" name="文本框 110"/>
          <p:cNvSpPr txBox="1"/>
          <p:nvPr/>
        </p:nvSpPr>
        <p:spPr>
          <a:xfrm>
            <a:off x="5934729" y="3808157"/>
            <a:ext cx="4653280" cy="579120"/>
          </a:xfrm>
          <a:prstGeom prst="rect">
            <a:avLst/>
          </a:prstGeom>
          <a:noFill/>
        </p:spPr>
        <p:txBody>
          <a:bodyPr rtlCol="0" wrap="none">
            <a:spAutoFit/>
          </a:bodyPr>
          <a:lstStyle/>
          <a:p>
            <a:r>
              <a:rPr altLang="en-US" b="1" lang="zh-CN" sz="3200"/>
              <a:t>请在这里输入目录标题三</a:t>
            </a:r>
          </a:p>
        </p:txBody>
      </p:sp>
      <p:sp>
        <p:nvSpPr>
          <p:cNvPr id="112" name="文本框 111"/>
          <p:cNvSpPr txBox="1"/>
          <p:nvPr/>
        </p:nvSpPr>
        <p:spPr>
          <a:xfrm>
            <a:off x="5934729" y="4948668"/>
            <a:ext cx="4653280" cy="579120"/>
          </a:xfrm>
          <a:prstGeom prst="rect">
            <a:avLst/>
          </a:prstGeom>
          <a:noFill/>
        </p:spPr>
        <p:txBody>
          <a:bodyPr rtlCol="0" wrap="none">
            <a:spAutoFit/>
          </a:bodyPr>
          <a:lstStyle/>
          <a:p>
            <a:r>
              <a:rPr altLang="en-US" b="1" lang="zh-CN" sz="3200"/>
              <a:t>请在这里输入目录标题四</a:t>
            </a:r>
          </a:p>
        </p:txBody>
      </p:sp>
      <p:cxnSp>
        <p:nvCxnSpPr>
          <p:cNvPr id="113" name="直接连接符 112"/>
          <p:cNvCxnSpPr/>
          <p:nvPr/>
        </p:nvCxnSpPr>
        <p:spPr>
          <a:xfrm flipH="1">
            <a:off x="5272965"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8" name="文本框 7"/>
          <p:cNvSpPr txBox="1"/>
          <p:nvPr/>
        </p:nvSpPr>
        <p:spPr>
          <a:xfrm>
            <a:off x="2648842" y="2879807"/>
            <a:ext cx="1706880" cy="1005840"/>
          </a:xfrm>
          <a:prstGeom prst="rect">
            <a:avLst/>
          </a:prstGeom>
          <a:noFill/>
        </p:spPr>
        <p:txBody>
          <a:bodyPr rtlCol="0" wrap="none">
            <a:spAutoFit/>
          </a:bodyPr>
          <a:lstStyle/>
          <a:p>
            <a:r>
              <a:rPr altLang="en-US" b="1" lang="zh-CN" smtClean="0" sz="6000">
                <a:latin charset="-122" panose="02010600040101010101" pitchFamily="2" typeface="华文中宋"/>
                <a:ea charset="-122" panose="02010600040101010101" pitchFamily="2" typeface="华文中宋"/>
              </a:rPr>
              <a:t>目录</a:t>
            </a:r>
          </a:p>
        </p:txBody>
      </p:sp>
    </p:spTree>
    <p:extLst>
      <p:ext uri="{BB962C8B-B14F-4D97-AF65-F5344CB8AC3E}">
        <p14:creationId val="2231455666"/>
      </p:ext>
    </p:extLst>
  </p:cSld>
  <p:clrMapOvr>
    <a:masterClrMapping/>
  </p:clrMapOvr>
  <p:transition spd="slow">
    <p:push dir="u"/>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7" name="任意多边形 336"/>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8" name="任意多边形 337"/>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9" name="任意多边形 338"/>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0" name="任意多边形 339"/>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1" name="任意多边形 340"/>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2" name="任意多边形 341"/>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3" name="任意多边形 342"/>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4" name="任意多边形 343"/>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5" name="任意多边形 344"/>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94" name="Freeform 225"/>
          <p:cNvSpPr/>
          <p:nvPr/>
        </p:nvSpPr>
        <p:spPr bwMode="auto">
          <a:xfrm rot="5400000">
            <a:off x="5258077" y="3049067"/>
            <a:ext cx="865757" cy="748810"/>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solidFill>
                <a:srgbClr val="FCCF18"/>
              </a:solidFill>
            </a:endParaRPr>
          </a:p>
        </p:txBody>
      </p:sp>
      <p:sp>
        <p:nvSpPr>
          <p:cNvPr id="4" name="文本框 3"/>
          <p:cNvSpPr txBox="1"/>
          <p:nvPr/>
        </p:nvSpPr>
        <p:spPr>
          <a:xfrm>
            <a:off x="5310026" y="3038751"/>
            <a:ext cx="748030" cy="762000"/>
          </a:xfrm>
          <a:prstGeom prst="rect">
            <a:avLst/>
          </a:prstGeom>
          <a:noFill/>
        </p:spPr>
        <p:txBody>
          <a:bodyPr rtlCol="0" wrap="none">
            <a:spAutoFit/>
          </a:bodyPr>
          <a:lstStyle/>
          <a:p>
            <a:r>
              <a:rPr altLang="zh-CN" lang="en-US" smtClean="0" sz="4400">
                <a:solidFill>
                  <a:srgbClr val="FCCF18"/>
                </a:solidFill>
              </a:rPr>
              <a:t>01</a:t>
            </a:r>
          </a:p>
        </p:txBody>
      </p:sp>
      <p:sp>
        <p:nvSpPr>
          <p:cNvPr id="6" name="文本框 5"/>
          <p:cNvSpPr txBox="1"/>
          <p:nvPr/>
        </p:nvSpPr>
        <p:spPr>
          <a:xfrm>
            <a:off x="6349457" y="3131082"/>
            <a:ext cx="4653280" cy="579120"/>
          </a:xfrm>
          <a:prstGeom prst="rect">
            <a:avLst/>
          </a:prstGeom>
          <a:noFill/>
        </p:spPr>
        <p:txBody>
          <a:bodyPr rtlCol="0" wrap="none">
            <a:spAutoFit/>
          </a:bodyPr>
          <a:lstStyle/>
          <a:p>
            <a:r>
              <a:rPr altLang="en-US" b="1" lang="zh-CN" sz="3200"/>
              <a:t>请在这里输入目录标题一</a:t>
            </a:r>
          </a:p>
        </p:txBody>
      </p:sp>
      <p:cxnSp>
        <p:nvCxnSpPr>
          <p:cNvPr id="113" name="直接连接符 112"/>
          <p:cNvCxnSpPr/>
          <p:nvPr/>
        </p:nvCxnSpPr>
        <p:spPr>
          <a:xfrm flipH="1">
            <a:off x="5687693"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8" name="文本框 7"/>
          <p:cNvSpPr txBox="1"/>
          <p:nvPr/>
        </p:nvSpPr>
        <p:spPr>
          <a:xfrm>
            <a:off x="2648842" y="2879807"/>
            <a:ext cx="2468880" cy="1005840"/>
          </a:xfrm>
          <a:prstGeom prst="rect">
            <a:avLst/>
          </a:prstGeom>
          <a:noFill/>
        </p:spPr>
        <p:txBody>
          <a:bodyPr rtlCol="0" wrap="none">
            <a:spAutoFit/>
          </a:bodyPr>
          <a:lstStyle/>
          <a:p>
            <a:r>
              <a:rPr altLang="en-US" b="1" lang="zh-CN" smtClean="0" sz="6000">
                <a:latin charset="-122" panose="02010600040101010101" pitchFamily="2" typeface="华文中宋"/>
                <a:ea charset="-122" panose="02010600040101010101" pitchFamily="2" typeface="华文中宋"/>
              </a:rPr>
              <a:t>过渡页</a:t>
            </a:r>
          </a:p>
        </p:txBody>
      </p:sp>
    </p:spTree>
    <p:extLst>
      <p:ext uri="{BB962C8B-B14F-4D97-AF65-F5344CB8AC3E}">
        <p14:creationId val="3675069515"/>
      </p:ext>
    </p:extLst>
  </p:cSld>
  <p:clrMapOvr>
    <a:masterClrMapping/>
  </p:clrMapOvr>
  <p:transition spd="slow">
    <p:push dir="u"/>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6" name="文本框 5"/>
          <p:cNvSpPr txBox="1"/>
          <p:nvPr/>
        </p:nvSpPr>
        <p:spPr>
          <a:xfrm>
            <a:off x="1197663" y="381831"/>
            <a:ext cx="4653280" cy="579120"/>
          </a:xfrm>
          <a:prstGeom prst="rect">
            <a:avLst/>
          </a:prstGeom>
          <a:noFill/>
        </p:spPr>
        <p:txBody>
          <a:bodyPr rtlCol="0" wrap="none">
            <a:spAutoFit/>
          </a:bodyPr>
          <a:lstStyle/>
          <a:p>
            <a:r>
              <a:rPr altLang="en-US" b="1" lang="zh-CN" sz="3200">
                <a:latin charset="-122" panose="02010600040101010101" pitchFamily="2" typeface="华文中宋"/>
                <a:ea charset="-122" panose="02010600040101010101" pitchFamily="2" typeface="华文中宋"/>
              </a:rPr>
              <a:t>请在这里输入目录标题一</a:t>
            </a: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aphicFrame>
        <p:nvGraphicFramePr>
          <p:cNvPr id="7" name="图表 6"/>
          <p:cNvGraphicFramePr/>
          <p:nvPr>
            <p:extLst>
              <p:ext uri="{D42A27DB-BD31-4B8C-83A1-F6EECF244321}">
                <p14:modId val="3966984870"/>
              </p:ext>
            </p:extLst>
          </p:nvPr>
        </p:nvGraphicFramePr>
        <p:xfrm>
          <a:off x="885764" y="1127571"/>
          <a:ext cx="6369602" cy="5079648"/>
        </p:xfrm>
        <a:graphic>
          <a:graphicData uri="http://schemas.openxmlformats.org/drawingml/2006/chart">
            <c:chart xmlns:c="http://schemas.openxmlformats.org/drawingml/2006/chart" r:id="rId2"/>
          </a:graphicData>
        </a:graphic>
      </p:graphicFrame>
      <p:sp>
        <p:nvSpPr>
          <p:cNvPr id="11" name="文本框 10"/>
          <p:cNvSpPr txBox="1"/>
          <p:nvPr/>
        </p:nvSpPr>
        <p:spPr>
          <a:xfrm>
            <a:off x="7751868" y="1205081"/>
            <a:ext cx="952817" cy="579120"/>
          </a:xfrm>
          <a:prstGeom prst="rect">
            <a:avLst/>
          </a:prstGeom>
          <a:noFill/>
        </p:spPr>
        <p:txBody>
          <a:bodyPr rtlCol="0" wrap="none">
            <a:spAutoFit/>
          </a:bodyPr>
          <a:lstStyle/>
          <a:p>
            <a:r>
              <a:rPr altLang="zh-CN" b="1" lang="en-US" smtClean="0" sz="3200"/>
              <a:t>DGD</a:t>
            </a:r>
          </a:p>
        </p:txBody>
      </p:sp>
      <p:sp>
        <p:nvSpPr>
          <p:cNvPr id="12" name="文本框 11"/>
          <p:cNvSpPr txBox="1"/>
          <p:nvPr/>
        </p:nvSpPr>
        <p:spPr>
          <a:xfrm>
            <a:off x="7735950" y="1789857"/>
            <a:ext cx="3598799" cy="173736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请在这里输入文字内容请在这里输入文字内容请在这里输入文字内容请在这里输入文字内容请在这里输入文字内容</a:t>
            </a:r>
          </a:p>
        </p:txBody>
      </p:sp>
      <p:sp>
        <p:nvSpPr>
          <p:cNvPr id="95" name="文本框 94"/>
          <p:cNvSpPr txBox="1"/>
          <p:nvPr/>
        </p:nvSpPr>
        <p:spPr>
          <a:xfrm>
            <a:off x="7735950" y="3683912"/>
            <a:ext cx="1024652" cy="579120"/>
          </a:xfrm>
          <a:prstGeom prst="rect">
            <a:avLst/>
          </a:prstGeom>
          <a:noFill/>
        </p:spPr>
        <p:txBody>
          <a:bodyPr rtlCol="0" wrap="none">
            <a:spAutoFit/>
          </a:bodyPr>
          <a:lstStyle/>
          <a:p>
            <a:r>
              <a:rPr altLang="zh-CN" b="1" lang="en-US" smtClean="0" sz="3200"/>
              <a:t>SEGE</a:t>
            </a:r>
          </a:p>
        </p:txBody>
      </p:sp>
      <p:sp>
        <p:nvSpPr>
          <p:cNvPr id="96" name="文本框 95"/>
          <p:cNvSpPr txBox="1"/>
          <p:nvPr/>
        </p:nvSpPr>
        <p:spPr>
          <a:xfrm>
            <a:off x="7735950" y="4153225"/>
            <a:ext cx="3598799" cy="173736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请在这里输入文字内容请在这里输入文字内容请在这里输入文字内容请在这里输入文字内容请在这里输入文字内容</a:t>
            </a:r>
          </a:p>
        </p:txBody>
      </p:sp>
      <p:cxnSp>
        <p:nvCxnSpPr>
          <p:cNvPr id="14" name="直接连接符 13"/>
          <p:cNvCxnSpPr/>
          <p:nvPr/>
        </p:nvCxnSpPr>
        <p:spPr>
          <a:xfrm>
            <a:off x="7829550" y="1789857"/>
            <a:ext cx="3181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a:off x="7829550" y="4190482"/>
            <a:ext cx="3181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588977290"/>
      </p:ext>
    </p:extLst>
  </p:cSld>
  <p:clrMapOvr>
    <a:masterClrMapping/>
  </p:clrMapOvr>
  <p:transition spd="slow">
    <p:push dir="u"/>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6" name="文本框 5"/>
          <p:cNvSpPr txBox="1"/>
          <p:nvPr/>
        </p:nvSpPr>
        <p:spPr>
          <a:xfrm>
            <a:off x="1197663" y="381831"/>
            <a:ext cx="4653280" cy="579120"/>
          </a:xfrm>
          <a:prstGeom prst="rect">
            <a:avLst/>
          </a:prstGeom>
          <a:noFill/>
        </p:spPr>
        <p:txBody>
          <a:bodyPr rtlCol="0" wrap="none">
            <a:spAutoFit/>
          </a:bodyPr>
          <a:lstStyle/>
          <a:p>
            <a:r>
              <a:rPr altLang="en-US" b="1" lang="zh-CN" sz="3200">
                <a:latin charset="-122" panose="02010600040101010101" pitchFamily="2" typeface="华文中宋"/>
                <a:ea charset="-122" panose="02010600040101010101" pitchFamily="2" typeface="华文中宋"/>
              </a:rPr>
              <a:t>请在这里输入目录标题一</a:t>
            </a: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12" name="文本框 11"/>
          <p:cNvSpPr txBox="1"/>
          <p:nvPr/>
        </p:nvSpPr>
        <p:spPr>
          <a:xfrm>
            <a:off x="7735950" y="1789857"/>
            <a:ext cx="3598799" cy="173736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请在这里输入文字内容请在这里输入文字内容请在这里输入文字内容请在这里输入文字内容请在这里输入文字内容</a:t>
            </a:r>
          </a:p>
        </p:txBody>
      </p:sp>
      <p:sp>
        <p:nvSpPr>
          <p:cNvPr id="96" name="文本框 95"/>
          <p:cNvSpPr txBox="1"/>
          <p:nvPr/>
        </p:nvSpPr>
        <p:spPr>
          <a:xfrm>
            <a:off x="7735950" y="4153225"/>
            <a:ext cx="3598799" cy="173736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请在这里输入文字内容请在这里输入文字内容请在这里输入文字内容请在这里输入文字内容请在这里输入文字内容</a:t>
            </a:r>
          </a:p>
        </p:txBody>
      </p:sp>
      <p:cxnSp>
        <p:nvCxnSpPr>
          <p:cNvPr id="14" name="直接连接符 13"/>
          <p:cNvCxnSpPr/>
          <p:nvPr/>
        </p:nvCxnSpPr>
        <p:spPr>
          <a:xfrm>
            <a:off x="7829550" y="1789857"/>
            <a:ext cx="3181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a:off x="7829550" y="4190482"/>
            <a:ext cx="3181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1" name="图表 20"/>
          <p:cNvGraphicFramePr/>
          <p:nvPr>
            <p:extLst>
              <p:ext uri="{D42A27DB-BD31-4B8C-83A1-F6EECF244321}">
                <p14:modId val="3778285668"/>
              </p:ext>
            </p:extLst>
          </p:nvPr>
        </p:nvGraphicFramePr>
        <p:xfrm>
          <a:off x="171450" y="684083"/>
          <a:ext cx="8128000" cy="5418667"/>
        </p:xfrm>
        <a:graphic>
          <a:graphicData uri="http://schemas.openxmlformats.org/drawingml/2006/chart">
            <c:chart xmlns:c="http://schemas.openxmlformats.org/drawingml/2006/chart" r:id="rId2"/>
          </a:graphicData>
        </a:graphic>
      </p:graphicFrame>
      <p:sp>
        <p:nvSpPr>
          <p:cNvPr id="23" name="文本框 22"/>
          <p:cNvSpPr txBox="1"/>
          <p:nvPr/>
        </p:nvSpPr>
        <p:spPr>
          <a:xfrm>
            <a:off x="7709957" y="1223726"/>
            <a:ext cx="1605280" cy="518160"/>
          </a:xfrm>
          <a:prstGeom prst="rect">
            <a:avLst/>
          </a:prstGeom>
          <a:noFill/>
        </p:spPr>
        <p:txBody>
          <a:bodyPr rtlCol="0" wrap="none">
            <a:spAutoFit/>
          </a:bodyPr>
          <a:lstStyle/>
          <a:p>
            <a:r>
              <a:rPr altLang="en-US" b="1" lang="zh-CN" sz="2800"/>
              <a:t>第一季度</a:t>
            </a:r>
          </a:p>
        </p:txBody>
      </p:sp>
      <p:sp>
        <p:nvSpPr>
          <p:cNvPr id="97" name="文本框 96"/>
          <p:cNvSpPr txBox="1"/>
          <p:nvPr/>
        </p:nvSpPr>
        <p:spPr>
          <a:xfrm>
            <a:off x="7709957" y="3659826"/>
            <a:ext cx="1605280" cy="518160"/>
          </a:xfrm>
          <a:prstGeom prst="rect">
            <a:avLst/>
          </a:prstGeom>
          <a:noFill/>
        </p:spPr>
        <p:txBody>
          <a:bodyPr rtlCol="0" wrap="none">
            <a:spAutoFit/>
          </a:bodyPr>
          <a:lstStyle/>
          <a:p>
            <a:r>
              <a:rPr altLang="en-US" b="1" lang="zh-CN" smtClean="0" sz="2800"/>
              <a:t>第二季度</a:t>
            </a:r>
          </a:p>
        </p:txBody>
      </p:sp>
      <p:sp>
        <p:nvSpPr>
          <p:cNvPr id="98" name="KSO_Shape"/>
          <p:cNvSpPr/>
          <p:nvPr/>
        </p:nvSpPr>
        <p:spPr bwMode="auto">
          <a:xfrm>
            <a:off x="10277856" y="1259584"/>
            <a:ext cx="684818" cy="487362"/>
          </a:xfrm>
          <a:custGeom>
            <a:gdLst>
              <a:gd fmla="*/ 1091648 w 2509838" name="T0"/>
              <a:gd fmla="*/ 1608111 h 1787526" name="T1"/>
              <a:gd fmla="*/ 1364673 w 2509838" name="T2"/>
              <a:gd fmla="*/ 1644625 h 1787526" name="T3"/>
              <a:gd fmla="*/ 1419551 w 2509838" name="T4"/>
              <a:gd fmla="*/ 1603152 h 1787526" name="T5"/>
              <a:gd fmla="*/ 2438407 w 2509838" name="T6"/>
              <a:gd fmla="*/ 1567539 h 1787526" name="T7"/>
              <a:gd fmla="*/ 2487842 w 2509838" name="T8"/>
              <a:gd fmla="*/ 1592108 h 1787526" name="T9"/>
              <a:gd fmla="*/ 2509611 w 2509838" name="T10"/>
              <a:gd fmla="*/ 1640568 h 1787526" name="T11"/>
              <a:gd fmla="*/ 2495552 w 2509838" name="T12"/>
              <a:gd fmla="*/ 1753040 h 1787526" name="T13"/>
              <a:gd fmla="*/ 2450426 w 2509838" name="T14"/>
              <a:gd fmla="*/ 1783920 h 1787526" name="T15"/>
              <a:gd fmla="*/ 55558 w 2509838" name="T16"/>
              <a:gd fmla="*/ 1782793 h 1787526" name="T17"/>
              <a:gd fmla="*/ 12472 w 2509838" name="T18"/>
              <a:gd fmla="*/ 1750110 h 1787526" name="T19"/>
              <a:gd fmla="*/ 680 w 2509838" name="T20"/>
              <a:gd fmla="*/ 1636736 h 1787526" name="T21"/>
              <a:gd fmla="*/ 24717 w 2509838" name="T22"/>
              <a:gd fmla="*/ 1589628 h 1787526" name="T23"/>
              <a:gd fmla="*/ 75740 w 2509838" name="T24"/>
              <a:gd fmla="*/ 1567089 h 1787526" name="T25"/>
              <a:gd fmla="*/ 933501 w 2509838" name="T26"/>
              <a:gd fmla="*/ 749091 h 1787526" name="T27"/>
              <a:gd fmla="*/ 932155 w 2509838" name="T28"/>
              <a:gd fmla="*/ 1160902 h 1787526" name="T29"/>
              <a:gd fmla="*/ 829865 w 2509838" name="T30"/>
              <a:gd fmla="*/ 1167944 h 1787526" name="T31"/>
              <a:gd fmla="*/ 814387 w 2509838" name="T32"/>
              <a:gd fmla="*/ 760448 h 1787526" name="T33"/>
              <a:gd fmla="*/ 837043 w 2509838" name="T34"/>
              <a:gd fmla="*/ 738188 h 1787526" name="T35"/>
              <a:gd fmla="*/ 1416304 w 2509838" name="T36"/>
              <a:gd fmla="*/ 686474 h 1787526" name="T37"/>
              <a:gd fmla="*/ 1412034 w 2509838" name="T38"/>
              <a:gd fmla="*/ 1161601 h 1787526" name="T39"/>
              <a:gd fmla="*/ 1308659 w 2509838" name="T40"/>
              <a:gd fmla="*/ 1166588 h 1787526" name="T41"/>
              <a:gd fmla="*/ 1296074 w 2509838" name="T42"/>
              <a:gd fmla="*/ 694181 h 1787526" name="T43"/>
              <a:gd fmla="*/ 988416 w 2509838" name="T44"/>
              <a:gd fmla="*/ 671513 h 1787526" name="T45"/>
              <a:gd fmla="*/ 1088565 w 2509838" name="T46"/>
              <a:gd fmla="*/ 688968 h 1787526" name="T47"/>
              <a:gd fmla="*/ 1081281 w 2509838" name="T48"/>
              <a:gd fmla="*/ 1163414 h 1787526" name="T49"/>
              <a:gd fmla="*/ 976581 w 2509838" name="T50"/>
              <a:gd fmla="*/ 1165228 h 1787526" name="T51"/>
              <a:gd fmla="*/ 966338 w 2509838" name="T52"/>
              <a:gd fmla="*/ 691461 h 1787526" name="T53"/>
              <a:gd fmla="*/ 1546133 w 2509838" name="T54"/>
              <a:gd fmla="*/ 590550 h 1787526" name="T55"/>
              <a:gd fmla="*/ 1571170 w 2509838" name="T56"/>
              <a:gd fmla="*/ 617105 h 1787526" name="T57"/>
              <a:gd fmla="*/ 1558196 w 2509838" name="T58"/>
              <a:gd fmla="*/ 1165903 h 1787526" name="T59"/>
              <a:gd fmla="*/ 1453496 w 2509838" name="T60"/>
              <a:gd fmla="*/ 1160229 h 1787526" name="T61"/>
              <a:gd fmla="*/ 1449399 w 2509838" name="T62"/>
              <a:gd fmla="*/ 608026 h 1787526" name="T63"/>
              <a:gd fmla="*/ 1229322 w 2509838" name="T64"/>
              <a:gd fmla="*/ 590777 h 1787526" name="T65"/>
              <a:gd fmla="*/ 1252538 w 2509838" name="T66"/>
              <a:gd fmla="*/ 620282 h 1787526" name="T67"/>
              <a:gd fmla="*/ 1236833 w 2509838" name="T68"/>
              <a:gd fmla="*/ 1167492 h 1787526" name="T69"/>
              <a:gd fmla="*/ 1132815 w 2509838" name="T70"/>
              <a:gd fmla="*/ 1157959 h 1787526" name="T71"/>
              <a:gd fmla="*/ 1131450 w 2509838" name="T72"/>
              <a:gd fmla="*/ 605303 h 1787526" name="T73"/>
              <a:gd fmla="*/ 1713065 w 2509838" name="T74"/>
              <a:gd fmla="*/ 508680 h 1787526" name="T75"/>
              <a:gd fmla="*/ 1733550 w 2509838" name="T76"/>
              <a:gd fmla="*/ 545860 h 1787526" name="T77"/>
              <a:gd fmla="*/ 1715797 w 2509838" name="T78"/>
              <a:gd fmla="*/ 1168174 h 1787526" name="T79"/>
              <a:gd fmla="*/ 1612689 w 2509838" name="T80"/>
              <a:gd fmla="*/ 1153438 h 1787526" name="T81"/>
              <a:gd fmla="*/ 1614055 w 2509838" name="T82"/>
              <a:gd fmla="*/ 521829 h 1787526" name="T83"/>
              <a:gd fmla="*/ 1733550 w 2509838" name="T84"/>
              <a:gd fmla="*/ 464215 h 1787526" name="T85"/>
              <a:gd fmla="*/ 1501548 w 2509838" name="T86"/>
              <a:gd fmla="*/ 379141 h 1787526" name="T87"/>
              <a:gd fmla="*/ 188232 w 2509838" name="T88"/>
              <a:gd fmla="*/ 103187 h 1787526" name="T89"/>
              <a:gd fmla="*/ 158976 w 2509838" name="T90"/>
              <a:gd fmla="*/ 139700 h 1787526" name="T91"/>
              <a:gd fmla="*/ 160110 w 2509838" name="T92"/>
              <a:gd fmla="*/ 1353684 h 1787526" name="T93"/>
              <a:gd fmla="*/ 191407 w 2509838" name="T94"/>
              <a:gd fmla="*/ 1389063 h 1787526" name="T95"/>
              <a:gd fmla="*/ 2288041 w 2509838" name="T96"/>
              <a:gd fmla="*/ 1398588 h 1787526" name="T97"/>
              <a:gd fmla="*/ 2332945 w 2509838" name="T98"/>
              <a:gd fmla="*/ 1378857 h 1787526" name="T99"/>
              <a:gd fmla="*/ 2354036 w 2509838" name="T100"/>
              <a:gd fmla="*/ 1337129 h 1787526" name="T101"/>
              <a:gd fmla="*/ 2343830 w 2509838" name="T102"/>
              <a:gd fmla="*/ 124505 h 1787526" name="T103"/>
              <a:gd fmla="*/ 2305957 w 2509838" name="T104"/>
              <a:gd fmla="*/ 95704 h 1787526" name="T105"/>
              <a:gd fmla="*/ 2436813 w 2509838" name="T106"/>
              <a:gd fmla="*/ 680 h 1787526" name="T107"/>
              <a:gd fmla="*/ 2486479 w 2509838" name="T108"/>
              <a:gd fmla="*/ 25400 h 1787526" name="T109"/>
              <a:gd fmla="*/ 2508250 w 2509838" name="T110"/>
              <a:gd fmla="*/ 74159 h 1787526" name="T111"/>
              <a:gd fmla="*/ 2493963 w 2509838" name="T112"/>
              <a:gd fmla="*/ 1455965 h 1787526" name="T113"/>
              <a:gd fmla="*/ 2449286 w 2509838" name="T114"/>
              <a:gd fmla="*/ 1487034 h 1787526" name="T115"/>
              <a:gd fmla="*/ 57150 w 2509838" name="T116"/>
              <a:gd fmla="*/ 1485674 h 1787526" name="T117"/>
              <a:gd fmla="*/ 13833 w 2509838" name="T118"/>
              <a:gd fmla="*/ 1452790 h 1787526" name="T119"/>
              <a:gd fmla="*/ 2041 w 2509838" name="T120"/>
              <a:gd fmla="*/ 70304 h 1787526" name="T121"/>
              <a:gd fmla="*/ 26307 w 2509838" name="T122"/>
              <a:gd fmla="*/ 22905 h 1787526" name="T123"/>
              <a:gd fmla="*/ 77333 w 2509838" name="T124"/>
              <a:gd fmla="*/ 227 h 178752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787526" w="2509838">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chemeClr val="tx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99" name="KSO_Shape"/>
          <p:cNvSpPr/>
          <p:nvPr/>
        </p:nvSpPr>
        <p:spPr bwMode="auto">
          <a:xfrm>
            <a:off x="10496550" y="3400481"/>
            <a:ext cx="539575" cy="734116"/>
          </a:xfrm>
          <a:custGeom>
            <a:gdLst>
              <a:gd fmla="*/ 1986916 w 2092325" name="T0"/>
              <a:gd fmla="*/ 2844484 h 2844800" name="T1"/>
              <a:gd fmla="*/ 1969453 w 2092325" name="T2"/>
              <a:gd fmla="*/ 2834683 h 2844800" name="T3"/>
              <a:gd fmla="*/ 154940 w 2092325" name="T4"/>
              <a:gd fmla="*/ 2633663 h 2844800" name="T5"/>
              <a:gd fmla="*/ 2091061 w 2092325" name="T6"/>
              <a:gd fmla="*/ 2470151 h 2844800" name="T7"/>
              <a:gd fmla="*/ 1886541 w 2092325" name="T8"/>
              <a:gd fmla="*/ 2517458 h 2844800" name="T9"/>
              <a:gd fmla="*/ 1876425 w 2092325" name="T10"/>
              <a:gd fmla="*/ 2439353 h 2844800" name="T11"/>
              <a:gd fmla="*/ 604193 w 2092325" name="T12"/>
              <a:gd fmla="*/ 1560521 h 2844800" name="T13"/>
              <a:gd fmla="*/ 604193 w 2092325" name="T14"/>
              <a:gd fmla="*/ 1890386 h 2844800" name="T15"/>
              <a:gd fmla="*/ 371519 w 2092325" name="T16"/>
              <a:gd fmla="*/ 1899602 h 2844800" name="T17"/>
              <a:gd fmla="*/ 354013 w 2092325" name="T18"/>
              <a:gd fmla="*/ 1572915 h 2844800" name="T19"/>
              <a:gd fmla="*/ 373747 w 2092325" name="T20"/>
              <a:gd fmla="*/ 1551305 h 2844800" name="T21"/>
              <a:gd fmla="*/ 969955 w 2092325" name="T22"/>
              <a:gd fmla="*/ 1450989 h 2844800" name="T23"/>
              <a:gd fmla="*/ 974405 w 2092325" name="T24"/>
              <a:gd fmla="*/ 1886557 h 2844800" name="T25"/>
              <a:gd fmla="*/ 742022 w 2092325" name="T26"/>
              <a:gd fmla="*/ 1900238 h 2844800" name="T27"/>
              <a:gd fmla="*/ 722313 w 2092325" name="T28"/>
              <a:gd fmla="*/ 1878603 h 2844800" name="T29"/>
              <a:gd fmla="*/ 739797 w 2092325" name="T30"/>
              <a:gd fmla="*/ 1445262 h 2844800" name="T31"/>
              <a:gd fmla="*/ 1337979 w 2092325" name="T32"/>
              <a:gd fmla="*/ 1231906 h 2844800" name="T33"/>
              <a:gd fmla="*/ 1342718 w 2092325" name="T34"/>
              <a:gd fmla="*/ 1886573 h 2844800" name="T35"/>
              <a:gd fmla="*/ 1111786 w 2092325" name="T36"/>
              <a:gd fmla="*/ 1900238 h 2844800" name="T37"/>
              <a:gd fmla="*/ 1092200 w 2092325" name="T38"/>
              <a:gd fmla="*/ 1878628 h 2844800" name="T39"/>
              <a:gd fmla="*/ 1109575 w 2092325" name="T40"/>
              <a:gd fmla="*/ 1225868 h 2844800" name="T41"/>
              <a:gd fmla="*/ 1412876 w 2092325" name="T42"/>
              <a:gd fmla="*/ 1040448 h 2844800" name="T43"/>
              <a:gd fmla="*/ 1197928 w 2092325" name="T44"/>
              <a:gd fmla="*/ 1029018 h 2844800" name="T45"/>
              <a:gd fmla="*/ 1092201 w 2092325" name="T46"/>
              <a:gd fmla="*/ 1161416 h 2844800" name="T47"/>
              <a:gd fmla="*/ 949643 w 2092325" name="T48"/>
              <a:gd fmla="*/ 1278573 h 2844800" name="T49"/>
              <a:gd fmla="*/ 801370 w 2092325" name="T50"/>
              <a:gd fmla="*/ 1357313 h 2844800" name="T51"/>
              <a:gd fmla="*/ 658178 w 2092325" name="T52"/>
              <a:gd fmla="*/ 1404621 h 2844800" name="T53"/>
              <a:gd fmla="*/ 438150 w 2092325" name="T54"/>
              <a:gd fmla="*/ 1435736 h 2844800" name="T55"/>
              <a:gd fmla="*/ 378778 w 2092325" name="T56"/>
              <a:gd fmla="*/ 1314768 h 2844800" name="T57"/>
              <a:gd fmla="*/ 551498 w 2092325" name="T58"/>
              <a:gd fmla="*/ 1302386 h 2844800" name="T59"/>
              <a:gd fmla="*/ 733425 w 2092325" name="T60"/>
              <a:gd fmla="*/ 1253808 h 2844800" name="T61"/>
              <a:gd fmla="*/ 914083 w 2092325" name="T62"/>
              <a:gd fmla="*/ 1155383 h 2844800" name="T63"/>
              <a:gd fmla="*/ 1005206 w 2092325" name="T64"/>
              <a:gd fmla="*/ 1076326 h 2844800" name="T65"/>
              <a:gd fmla="*/ 1095376 w 2092325" name="T66"/>
              <a:gd fmla="*/ 963930 h 2844800" name="T67"/>
              <a:gd fmla="*/ 1083946 w 2092325" name="T68"/>
              <a:gd fmla="*/ 882015 h 2844800" name="T69"/>
              <a:gd fmla="*/ 1124903 w 2092325" name="T70"/>
              <a:gd fmla="*/ 736917 h 2844800" name="T71"/>
              <a:gd fmla="*/ 1993068 w 2092325" name="T72"/>
              <a:gd fmla="*/ 604837 h 2844800" name="T73"/>
              <a:gd fmla="*/ 2046490 w 2092325" name="T74"/>
              <a:gd fmla="*/ 623229 h 2844800" name="T75"/>
              <a:gd fmla="*/ 2072094 w 2092325" name="T76"/>
              <a:gd fmla="*/ 660330 h 2844800" name="T77"/>
              <a:gd fmla="*/ 2090745 w 2092325" name="T78"/>
              <a:gd fmla="*/ 727555 h 2844800" name="T79"/>
              <a:gd fmla="*/ 1876741 w 2092325" name="T80"/>
              <a:gd fmla="*/ 736434 h 2844800" name="T81"/>
              <a:gd fmla="*/ 1892231 w 2092325" name="T82"/>
              <a:gd fmla="*/ 672062 h 2844800" name="T83"/>
              <a:gd fmla="*/ 1915938 w 2092325" name="T84"/>
              <a:gd fmla="*/ 629571 h 2844800" name="T85"/>
              <a:gd fmla="*/ 1951026 w 2092325" name="T86"/>
              <a:gd fmla="*/ 608642 h 2844800" name="T87"/>
              <a:gd fmla="*/ 201612 w 2092325" name="T88"/>
              <a:gd fmla="*/ 0 h 2844800" name="T89"/>
              <a:gd fmla="*/ 1583373 w 2092325" name="T90"/>
              <a:gd fmla="*/ 15240 h 2844800" name="T91"/>
              <a:gd fmla="*/ 1653858 w 2092325" name="T92"/>
              <a:gd fmla="*/ 62230 h 2844800" name="T93"/>
              <a:gd fmla="*/ 1697356 w 2092325" name="T94"/>
              <a:gd fmla="*/ 133667 h 2844800" name="T95"/>
              <a:gd fmla="*/ 1705611 w 2092325" name="T96"/>
              <a:gd fmla="*/ 2674303 h 2844800" name="T97"/>
              <a:gd fmla="*/ 1677353 w 2092325" name="T98"/>
              <a:gd fmla="*/ 2753360 h 2844800" name="T99"/>
              <a:gd fmla="*/ 1617663 w 2092325" name="T100"/>
              <a:gd fmla="*/ 2812098 h 2844800" name="T101"/>
              <a:gd fmla="*/ 1535748 w 2092325" name="T102"/>
              <a:gd fmla="*/ 2842578 h 2844800" name="T103"/>
              <a:gd fmla="*/ 151447 w 2092325" name="T104"/>
              <a:gd fmla="*/ 2838768 h 2844800" name="T105"/>
              <a:gd fmla="*/ 73660 w 2092325" name="T106"/>
              <a:gd fmla="*/ 2801303 h 2844800" name="T107"/>
              <a:gd fmla="*/ 20002 w 2092325" name="T108"/>
              <a:gd fmla="*/ 2737168 h 2844800" name="T109"/>
              <a:gd fmla="*/ 0 w 2092325" name="T110"/>
              <a:gd fmla="*/ 2654935 h 2844800" name="T111"/>
              <a:gd fmla="*/ 15875 w 2092325" name="T112"/>
              <a:gd fmla="*/ 116205 h 2844800" name="T113"/>
              <a:gd fmla="*/ 66357 w 2092325" name="T114"/>
              <a:gd fmla="*/ 49212 h 2844800" name="T115"/>
              <a:gd fmla="*/ 141922 w 2092325" name="T116"/>
              <a:gd fmla="*/ 8572 h 284480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844800" w="2092325">
                <a:moveTo>
                  <a:pt x="1912938" y="2620962"/>
                </a:moveTo>
                <a:lnTo>
                  <a:pt x="2055813" y="2620962"/>
                </a:lnTo>
                <a:lnTo>
                  <a:pt x="2000568" y="2832470"/>
                </a:lnTo>
                <a:lnTo>
                  <a:pt x="1998663" y="2836264"/>
                </a:lnTo>
                <a:lnTo>
                  <a:pt x="1996441" y="2838793"/>
                </a:lnTo>
                <a:lnTo>
                  <a:pt x="1994218" y="2841006"/>
                </a:lnTo>
                <a:lnTo>
                  <a:pt x="1991678" y="2842587"/>
                </a:lnTo>
                <a:lnTo>
                  <a:pt x="1989456" y="2844168"/>
                </a:lnTo>
                <a:lnTo>
                  <a:pt x="1986916" y="2844484"/>
                </a:lnTo>
                <a:lnTo>
                  <a:pt x="1984693" y="2844800"/>
                </a:lnTo>
                <a:lnTo>
                  <a:pt x="1982153" y="2844484"/>
                </a:lnTo>
                <a:lnTo>
                  <a:pt x="1979931" y="2844168"/>
                </a:lnTo>
                <a:lnTo>
                  <a:pt x="1977708" y="2843219"/>
                </a:lnTo>
                <a:lnTo>
                  <a:pt x="1975486" y="2841955"/>
                </a:lnTo>
                <a:lnTo>
                  <a:pt x="1973581" y="2840690"/>
                </a:lnTo>
                <a:lnTo>
                  <a:pt x="1971993" y="2838793"/>
                </a:lnTo>
                <a:lnTo>
                  <a:pt x="1970406" y="2836896"/>
                </a:lnTo>
                <a:lnTo>
                  <a:pt x="1969453" y="2834683"/>
                </a:lnTo>
                <a:lnTo>
                  <a:pt x="1968501" y="2833102"/>
                </a:lnTo>
                <a:lnTo>
                  <a:pt x="1912938" y="2620962"/>
                </a:lnTo>
                <a:close/>
                <a:moveTo>
                  <a:pt x="1156018" y="2488248"/>
                </a:moveTo>
                <a:lnTo>
                  <a:pt x="1156018" y="2633663"/>
                </a:lnTo>
                <a:lnTo>
                  <a:pt x="1552258" y="2633663"/>
                </a:lnTo>
                <a:lnTo>
                  <a:pt x="1552258" y="2488248"/>
                </a:lnTo>
                <a:lnTo>
                  <a:pt x="1156018" y="2488248"/>
                </a:lnTo>
                <a:close/>
                <a:moveTo>
                  <a:pt x="154940" y="2488248"/>
                </a:moveTo>
                <a:lnTo>
                  <a:pt x="154940" y="2633663"/>
                </a:lnTo>
                <a:lnTo>
                  <a:pt x="550862" y="2633663"/>
                </a:lnTo>
                <a:lnTo>
                  <a:pt x="550862" y="2488248"/>
                </a:lnTo>
                <a:lnTo>
                  <a:pt x="154940" y="2488248"/>
                </a:lnTo>
                <a:close/>
                <a:moveTo>
                  <a:pt x="1876425" y="1765300"/>
                </a:moveTo>
                <a:lnTo>
                  <a:pt x="2092325" y="1765300"/>
                </a:lnTo>
                <a:lnTo>
                  <a:pt x="2092325" y="2439353"/>
                </a:lnTo>
                <a:lnTo>
                  <a:pt x="2092325" y="2449831"/>
                </a:lnTo>
                <a:lnTo>
                  <a:pt x="2091693" y="2460308"/>
                </a:lnTo>
                <a:lnTo>
                  <a:pt x="2091061" y="2470151"/>
                </a:lnTo>
                <a:lnTo>
                  <a:pt x="2089796" y="2479993"/>
                </a:lnTo>
                <a:lnTo>
                  <a:pt x="2088848" y="2488883"/>
                </a:lnTo>
                <a:lnTo>
                  <a:pt x="2086951" y="2497773"/>
                </a:lnTo>
                <a:lnTo>
                  <a:pt x="2085055" y="2506346"/>
                </a:lnTo>
                <a:lnTo>
                  <a:pt x="2082842" y="2513966"/>
                </a:lnTo>
                <a:lnTo>
                  <a:pt x="2082526" y="2517458"/>
                </a:lnTo>
                <a:lnTo>
                  <a:pt x="2070198" y="2563813"/>
                </a:lnTo>
                <a:lnTo>
                  <a:pt x="1898553" y="2563813"/>
                </a:lnTo>
                <a:lnTo>
                  <a:pt x="1886541" y="2517458"/>
                </a:lnTo>
                <a:lnTo>
                  <a:pt x="1886225" y="2513966"/>
                </a:lnTo>
                <a:lnTo>
                  <a:pt x="1883696" y="2506346"/>
                </a:lnTo>
                <a:lnTo>
                  <a:pt x="1882115" y="2497773"/>
                </a:lnTo>
                <a:lnTo>
                  <a:pt x="1880219" y="2488883"/>
                </a:lnTo>
                <a:lnTo>
                  <a:pt x="1878954" y="2479993"/>
                </a:lnTo>
                <a:lnTo>
                  <a:pt x="1878006" y="2470151"/>
                </a:lnTo>
                <a:lnTo>
                  <a:pt x="1876741" y="2460308"/>
                </a:lnTo>
                <a:lnTo>
                  <a:pt x="1876425" y="2450148"/>
                </a:lnTo>
                <a:lnTo>
                  <a:pt x="1876425" y="2439353"/>
                </a:lnTo>
                <a:lnTo>
                  <a:pt x="1876425" y="1765300"/>
                </a:lnTo>
                <a:close/>
                <a:moveTo>
                  <a:pt x="375975" y="1550987"/>
                </a:moveTo>
                <a:lnTo>
                  <a:pt x="586369" y="1550987"/>
                </a:lnTo>
                <a:lnTo>
                  <a:pt x="588597" y="1551305"/>
                </a:lnTo>
                <a:lnTo>
                  <a:pt x="590825" y="1551305"/>
                </a:lnTo>
                <a:lnTo>
                  <a:pt x="594963" y="1552894"/>
                </a:lnTo>
                <a:lnTo>
                  <a:pt x="598782" y="1554483"/>
                </a:lnTo>
                <a:lnTo>
                  <a:pt x="601647" y="1557343"/>
                </a:lnTo>
                <a:lnTo>
                  <a:pt x="604193" y="1560521"/>
                </a:lnTo>
                <a:lnTo>
                  <a:pt x="606740" y="1564334"/>
                </a:lnTo>
                <a:lnTo>
                  <a:pt x="607694" y="1568466"/>
                </a:lnTo>
                <a:lnTo>
                  <a:pt x="608013" y="1570690"/>
                </a:lnTo>
                <a:lnTo>
                  <a:pt x="608013" y="1572915"/>
                </a:lnTo>
                <a:lnTo>
                  <a:pt x="608013" y="1878628"/>
                </a:lnTo>
                <a:lnTo>
                  <a:pt x="608013" y="1880852"/>
                </a:lnTo>
                <a:lnTo>
                  <a:pt x="607694" y="1882759"/>
                </a:lnTo>
                <a:lnTo>
                  <a:pt x="606740" y="1886572"/>
                </a:lnTo>
                <a:lnTo>
                  <a:pt x="604193" y="1890386"/>
                </a:lnTo>
                <a:lnTo>
                  <a:pt x="601647" y="1893881"/>
                </a:lnTo>
                <a:lnTo>
                  <a:pt x="598782" y="1896424"/>
                </a:lnTo>
                <a:lnTo>
                  <a:pt x="594963" y="1898648"/>
                </a:lnTo>
                <a:lnTo>
                  <a:pt x="590825" y="1899602"/>
                </a:lnTo>
                <a:lnTo>
                  <a:pt x="588597" y="1900237"/>
                </a:lnTo>
                <a:lnTo>
                  <a:pt x="586369" y="1900237"/>
                </a:lnTo>
                <a:lnTo>
                  <a:pt x="375975" y="1900237"/>
                </a:lnTo>
                <a:lnTo>
                  <a:pt x="373747" y="1900237"/>
                </a:lnTo>
                <a:lnTo>
                  <a:pt x="371519" y="1899602"/>
                </a:lnTo>
                <a:lnTo>
                  <a:pt x="367381" y="1898648"/>
                </a:lnTo>
                <a:lnTo>
                  <a:pt x="363880" y="1896424"/>
                </a:lnTo>
                <a:lnTo>
                  <a:pt x="360379" y="1893881"/>
                </a:lnTo>
                <a:lnTo>
                  <a:pt x="357832" y="1890386"/>
                </a:lnTo>
                <a:lnTo>
                  <a:pt x="355604" y="1886572"/>
                </a:lnTo>
                <a:lnTo>
                  <a:pt x="354331" y="1882759"/>
                </a:lnTo>
                <a:lnTo>
                  <a:pt x="354013" y="1880852"/>
                </a:lnTo>
                <a:lnTo>
                  <a:pt x="354013" y="1878628"/>
                </a:lnTo>
                <a:lnTo>
                  <a:pt x="354013" y="1572915"/>
                </a:lnTo>
                <a:lnTo>
                  <a:pt x="354013" y="1570690"/>
                </a:lnTo>
                <a:lnTo>
                  <a:pt x="354331" y="1568466"/>
                </a:lnTo>
                <a:lnTo>
                  <a:pt x="355604" y="1564334"/>
                </a:lnTo>
                <a:lnTo>
                  <a:pt x="357832" y="1560521"/>
                </a:lnTo>
                <a:lnTo>
                  <a:pt x="360379" y="1557343"/>
                </a:lnTo>
                <a:lnTo>
                  <a:pt x="363880" y="1554483"/>
                </a:lnTo>
                <a:lnTo>
                  <a:pt x="367381" y="1552894"/>
                </a:lnTo>
                <a:lnTo>
                  <a:pt x="371519" y="1551305"/>
                </a:lnTo>
                <a:lnTo>
                  <a:pt x="373747" y="1551305"/>
                </a:lnTo>
                <a:lnTo>
                  <a:pt x="375975" y="1550987"/>
                </a:lnTo>
                <a:close/>
                <a:moveTo>
                  <a:pt x="742022" y="1444625"/>
                </a:moveTo>
                <a:lnTo>
                  <a:pt x="744248" y="1444625"/>
                </a:lnTo>
                <a:lnTo>
                  <a:pt x="954696" y="1444625"/>
                </a:lnTo>
                <a:lnTo>
                  <a:pt x="956603" y="1444625"/>
                </a:lnTo>
                <a:lnTo>
                  <a:pt x="958828" y="1445262"/>
                </a:lnTo>
                <a:lnTo>
                  <a:pt x="962961" y="1446216"/>
                </a:lnTo>
                <a:lnTo>
                  <a:pt x="966776" y="1448443"/>
                </a:lnTo>
                <a:lnTo>
                  <a:pt x="969955" y="1450989"/>
                </a:lnTo>
                <a:lnTo>
                  <a:pt x="972498" y="1454170"/>
                </a:lnTo>
                <a:lnTo>
                  <a:pt x="974405" y="1457670"/>
                </a:lnTo>
                <a:lnTo>
                  <a:pt x="975995" y="1461806"/>
                </a:lnTo>
                <a:lnTo>
                  <a:pt x="976313" y="1464033"/>
                </a:lnTo>
                <a:lnTo>
                  <a:pt x="976313" y="1466261"/>
                </a:lnTo>
                <a:lnTo>
                  <a:pt x="976313" y="1878603"/>
                </a:lnTo>
                <a:lnTo>
                  <a:pt x="976313" y="1880830"/>
                </a:lnTo>
                <a:lnTo>
                  <a:pt x="975995" y="1882739"/>
                </a:lnTo>
                <a:lnTo>
                  <a:pt x="974405" y="1886557"/>
                </a:lnTo>
                <a:lnTo>
                  <a:pt x="972498" y="1890375"/>
                </a:lnTo>
                <a:lnTo>
                  <a:pt x="969955" y="1893875"/>
                </a:lnTo>
                <a:lnTo>
                  <a:pt x="966776" y="1896420"/>
                </a:lnTo>
                <a:lnTo>
                  <a:pt x="962961" y="1898647"/>
                </a:lnTo>
                <a:lnTo>
                  <a:pt x="958828" y="1899602"/>
                </a:lnTo>
                <a:lnTo>
                  <a:pt x="956603" y="1900238"/>
                </a:lnTo>
                <a:lnTo>
                  <a:pt x="954696" y="1900238"/>
                </a:lnTo>
                <a:lnTo>
                  <a:pt x="744248" y="1900238"/>
                </a:lnTo>
                <a:lnTo>
                  <a:pt x="742022" y="1900238"/>
                </a:lnTo>
                <a:lnTo>
                  <a:pt x="739797" y="1899602"/>
                </a:lnTo>
                <a:lnTo>
                  <a:pt x="735664" y="1898647"/>
                </a:lnTo>
                <a:lnTo>
                  <a:pt x="731850" y="1896420"/>
                </a:lnTo>
                <a:lnTo>
                  <a:pt x="728989" y="1893875"/>
                </a:lnTo>
                <a:lnTo>
                  <a:pt x="726445" y="1890375"/>
                </a:lnTo>
                <a:lnTo>
                  <a:pt x="724220" y="1886557"/>
                </a:lnTo>
                <a:lnTo>
                  <a:pt x="722949" y="1882739"/>
                </a:lnTo>
                <a:lnTo>
                  <a:pt x="722631" y="1880830"/>
                </a:lnTo>
                <a:lnTo>
                  <a:pt x="722313" y="1878603"/>
                </a:lnTo>
                <a:lnTo>
                  <a:pt x="722313" y="1466261"/>
                </a:lnTo>
                <a:lnTo>
                  <a:pt x="722631" y="1464033"/>
                </a:lnTo>
                <a:lnTo>
                  <a:pt x="722949" y="1461806"/>
                </a:lnTo>
                <a:lnTo>
                  <a:pt x="724220" y="1457670"/>
                </a:lnTo>
                <a:lnTo>
                  <a:pt x="726445" y="1454170"/>
                </a:lnTo>
                <a:lnTo>
                  <a:pt x="728989" y="1450989"/>
                </a:lnTo>
                <a:lnTo>
                  <a:pt x="731850" y="1448443"/>
                </a:lnTo>
                <a:lnTo>
                  <a:pt x="735664" y="1446216"/>
                </a:lnTo>
                <a:lnTo>
                  <a:pt x="739797" y="1445262"/>
                </a:lnTo>
                <a:lnTo>
                  <a:pt x="742022" y="1444625"/>
                </a:lnTo>
                <a:close/>
                <a:moveTo>
                  <a:pt x="1111786" y="1225550"/>
                </a:moveTo>
                <a:lnTo>
                  <a:pt x="1113998" y="1225550"/>
                </a:lnTo>
                <a:lnTo>
                  <a:pt x="1322815" y="1225550"/>
                </a:lnTo>
                <a:lnTo>
                  <a:pt x="1325027" y="1225550"/>
                </a:lnTo>
                <a:lnTo>
                  <a:pt x="1327238" y="1225868"/>
                </a:lnTo>
                <a:lnTo>
                  <a:pt x="1331345" y="1227139"/>
                </a:lnTo>
                <a:lnTo>
                  <a:pt x="1335136" y="1229364"/>
                </a:lnTo>
                <a:lnTo>
                  <a:pt x="1337979" y="1231906"/>
                </a:lnTo>
                <a:lnTo>
                  <a:pt x="1340822" y="1235084"/>
                </a:lnTo>
                <a:lnTo>
                  <a:pt x="1342718" y="1238898"/>
                </a:lnTo>
                <a:lnTo>
                  <a:pt x="1343981" y="1243029"/>
                </a:lnTo>
                <a:lnTo>
                  <a:pt x="1344297" y="1245254"/>
                </a:lnTo>
                <a:lnTo>
                  <a:pt x="1344613" y="1247478"/>
                </a:lnTo>
                <a:lnTo>
                  <a:pt x="1344613" y="1878628"/>
                </a:lnTo>
                <a:lnTo>
                  <a:pt x="1344297" y="1880852"/>
                </a:lnTo>
                <a:lnTo>
                  <a:pt x="1343981" y="1882759"/>
                </a:lnTo>
                <a:lnTo>
                  <a:pt x="1342718" y="1886573"/>
                </a:lnTo>
                <a:lnTo>
                  <a:pt x="1340822" y="1890386"/>
                </a:lnTo>
                <a:lnTo>
                  <a:pt x="1337979" y="1893882"/>
                </a:lnTo>
                <a:lnTo>
                  <a:pt x="1335136" y="1896425"/>
                </a:lnTo>
                <a:lnTo>
                  <a:pt x="1331345" y="1898649"/>
                </a:lnTo>
                <a:lnTo>
                  <a:pt x="1327238" y="1899603"/>
                </a:lnTo>
                <a:lnTo>
                  <a:pt x="1325027" y="1900238"/>
                </a:lnTo>
                <a:lnTo>
                  <a:pt x="1322815" y="1900238"/>
                </a:lnTo>
                <a:lnTo>
                  <a:pt x="1113998" y="1900238"/>
                </a:lnTo>
                <a:lnTo>
                  <a:pt x="1111786" y="1900238"/>
                </a:lnTo>
                <a:lnTo>
                  <a:pt x="1109575" y="1899603"/>
                </a:lnTo>
                <a:lnTo>
                  <a:pt x="1105468" y="1898649"/>
                </a:lnTo>
                <a:lnTo>
                  <a:pt x="1101677" y="1896425"/>
                </a:lnTo>
                <a:lnTo>
                  <a:pt x="1098834" y="1893882"/>
                </a:lnTo>
                <a:lnTo>
                  <a:pt x="1095991" y="1890386"/>
                </a:lnTo>
                <a:lnTo>
                  <a:pt x="1094095" y="1886573"/>
                </a:lnTo>
                <a:lnTo>
                  <a:pt x="1092832" y="1882759"/>
                </a:lnTo>
                <a:lnTo>
                  <a:pt x="1092516" y="1880852"/>
                </a:lnTo>
                <a:lnTo>
                  <a:pt x="1092200" y="1878628"/>
                </a:lnTo>
                <a:lnTo>
                  <a:pt x="1092200" y="1247478"/>
                </a:lnTo>
                <a:lnTo>
                  <a:pt x="1092516" y="1245254"/>
                </a:lnTo>
                <a:lnTo>
                  <a:pt x="1092832" y="1243029"/>
                </a:lnTo>
                <a:lnTo>
                  <a:pt x="1094095" y="1238898"/>
                </a:lnTo>
                <a:lnTo>
                  <a:pt x="1095991" y="1235084"/>
                </a:lnTo>
                <a:lnTo>
                  <a:pt x="1098834" y="1231906"/>
                </a:lnTo>
                <a:lnTo>
                  <a:pt x="1101677" y="1229364"/>
                </a:lnTo>
                <a:lnTo>
                  <a:pt x="1105468" y="1227139"/>
                </a:lnTo>
                <a:lnTo>
                  <a:pt x="1109575" y="1225868"/>
                </a:lnTo>
                <a:lnTo>
                  <a:pt x="1111786" y="1225550"/>
                </a:lnTo>
                <a:close/>
                <a:moveTo>
                  <a:pt x="1876425" y="912812"/>
                </a:moveTo>
                <a:lnTo>
                  <a:pt x="2092325" y="912812"/>
                </a:lnTo>
                <a:lnTo>
                  <a:pt x="2092325" y="1709737"/>
                </a:lnTo>
                <a:lnTo>
                  <a:pt x="1876425" y="1709737"/>
                </a:lnTo>
                <a:lnTo>
                  <a:pt x="1876425" y="912812"/>
                </a:lnTo>
                <a:close/>
                <a:moveTo>
                  <a:pt x="1350011" y="644525"/>
                </a:moveTo>
                <a:lnTo>
                  <a:pt x="1362394" y="722630"/>
                </a:lnTo>
                <a:lnTo>
                  <a:pt x="1412876" y="1040448"/>
                </a:lnTo>
                <a:lnTo>
                  <a:pt x="1292861" y="1059498"/>
                </a:lnTo>
                <a:lnTo>
                  <a:pt x="1267779" y="902653"/>
                </a:lnTo>
                <a:lnTo>
                  <a:pt x="1258571" y="922020"/>
                </a:lnTo>
                <a:lnTo>
                  <a:pt x="1249363" y="941070"/>
                </a:lnTo>
                <a:lnTo>
                  <a:pt x="1239203" y="959485"/>
                </a:lnTo>
                <a:lnTo>
                  <a:pt x="1229361" y="977583"/>
                </a:lnTo>
                <a:lnTo>
                  <a:pt x="1219201" y="995045"/>
                </a:lnTo>
                <a:lnTo>
                  <a:pt x="1208723" y="1012190"/>
                </a:lnTo>
                <a:lnTo>
                  <a:pt x="1197928" y="1029018"/>
                </a:lnTo>
                <a:lnTo>
                  <a:pt x="1186816" y="1045210"/>
                </a:lnTo>
                <a:lnTo>
                  <a:pt x="1175703" y="1061403"/>
                </a:lnTo>
                <a:lnTo>
                  <a:pt x="1164273" y="1076961"/>
                </a:lnTo>
                <a:lnTo>
                  <a:pt x="1152843" y="1091883"/>
                </a:lnTo>
                <a:lnTo>
                  <a:pt x="1141096" y="1106806"/>
                </a:lnTo>
                <a:lnTo>
                  <a:pt x="1129031" y="1120776"/>
                </a:lnTo>
                <a:lnTo>
                  <a:pt x="1116966" y="1134428"/>
                </a:lnTo>
                <a:lnTo>
                  <a:pt x="1104901" y="1147763"/>
                </a:lnTo>
                <a:lnTo>
                  <a:pt x="1092201" y="1161416"/>
                </a:lnTo>
                <a:lnTo>
                  <a:pt x="1076961" y="1176656"/>
                </a:lnTo>
                <a:lnTo>
                  <a:pt x="1061721" y="1190943"/>
                </a:lnTo>
                <a:lnTo>
                  <a:pt x="1046163" y="1205231"/>
                </a:lnTo>
                <a:lnTo>
                  <a:pt x="1029971" y="1218883"/>
                </a:lnTo>
                <a:lnTo>
                  <a:pt x="1014096" y="1231901"/>
                </a:lnTo>
                <a:lnTo>
                  <a:pt x="998221" y="1244283"/>
                </a:lnTo>
                <a:lnTo>
                  <a:pt x="982346" y="1256348"/>
                </a:lnTo>
                <a:lnTo>
                  <a:pt x="965836" y="1267778"/>
                </a:lnTo>
                <a:lnTo>
                  <a:pt x="949643" y="1278573"/>
                </a:lnTo>
                <a:lnTo>
                  <a:pt x="933133" y="1289368"/>
                </a:lnTo>
                <a:lnTo>
                  <a:pt x="916306" y="1299528"/>
                </a:lnTo>
                <a:lnTo>
                  <a:pt x="900113" y="1309053"/>
                </a:lnTo>
                <a:lnTo>
                  <a:pt x="883603" y="1317943"/>
                </a:lnTo>
                <a:lnTo>
                  <a:pt x="867093" y="1326833"/>
                </a:lnTo>
                <a:lnTo>
                  <a:pt x="850583" y="1335088"/>
                </a:lnTo>
                <a:lnTo>
                  <a:pt x="834073" y="1343026"/>
                </a:lnTo>
                <a:lnTo>
                  <a:pt x="817563" y="1350328"/>
                </a:lnTo>
                <a:lnTo>
                  <a:pt x="801370" y="1357313"/>
                </a:lnTo>
                <a:lnTo>
                  <a:pt x="784860" y="1363981"/>
                </a:lnTo>
                <a:lnTo>
                  <a:pt x="768668" y="1370331"/>
                </a:lnTo>
                <a:lnTo>
                  <a:pt x="752475" y="1376363"/>
                </a:lnTo>
                <a:lnTo>
                  <a:pt x="736600" y="1382078"/>
                </a:lnTo>
                <a:lnTo>
                  <a:pt x="720725" y="1387158"/>
                </a:lnTo>
                <a:lnTo>
                  <a:pt x="704533" y="1391921"/>
                </a:lnTo>
                <a:lnTo>
                  <a:pt x="688975" y="1396366"/>
                </a:lnTo>
                <a:lnTo>
                  <a:pt x="673735" y="1400493"/>
                </a:lnTo>
                <a:lnTo>
                  <a:pt x="658178" y="1404621"/>
                </a:lnTo>
                <a:lnTo>
                  <a:pt x="643255" y="1408431"/>
                </a:lnTo>
                <a:lnTo>
                  <a:pt x="613728" y="1414781"/>
                </a:lnTo>
                <a:lnTo>
                  <a:pt x="585153" y="1420178"/>
                </a:lnTo>
                <a:lnTo>
                  <a:pt x="557530" y="1424623"/>
                </a:lnTo>
                <a:lnTo>
                  <a:pt x="530860" y="1428433"/>
                </a:lnTo>
                <a:lnTo>
                  <a:pt x="505460" y="1430973"/>
                </a:lnTo>
                <a:lnTo>
                  <a:pt x="481648" y="1433196"/>
                </a:lnTo>
                <a:lnTo>
                  <a:pt x="459423" y="1434783"/>
                </a:lnTo>
                <a:lnTo>
                  <a:pt x="438150" y="1435736"/>
                </a:lnTo>
                <a:lnTo>
                  <a:pt x="419100" y="1436371"/>
                </a:lnTo>
                <a:lnTo>
                  <a:pt x="401638" y="1436688"/>
                </a:lnTo>
                <a:lnTo>
                  <a:pt x="385445" y="1436371"/>
                </a:lnTo>
                <a:lnTo>
                  <a:pt x="371793" y="1435736"/>
                </a:lnTo>
                <a:lnTo>
                  <a:pt x="350838" y="1434783"/>
                </a:lnTo>
                <a:lnTo>
                  <a:pt x="350838" y="1313181"/>
                </a:lnTo>
                <a:lnTo>
                  <a:pt x="352425" y="1313181"/>
                </a:lnTo>
                <a:lnTo>
                  <a:pt x="362585" y="1314133"/>
                </a:lnTo>
                <a:lnTo>
                  <a:pt x="378778" y="1314768"/>
                </a:lnTo>
                <a:lnTo>
                  <a:pt x="401638" y="1315086"/>
                </a:lnTo>
                <a:lnTo>
                  <a:pt x="425133" y="1314768"/>
                </a:lnTo>
                <a:lnTo>
                  <a:pt x="452438" y="1313498"/>
                </a:lnTo>
                <a:lnTo>
                  <a:pt x="467360" y="1312546"/>
                </a:lnTo>
                <a:lnTo>
                  <a:pt x="482918" y="1311276"/>
                </a:lnTo>
                <a:lnTo>
                  <a:pt x="499110" y="1309371"/>
                </a:lnTo>
                <a:lnTo>
                  <a:pt x="515938" y="1307783"/>
                </a:lnTo>
                <a:lnTo>
                  <a:pt x="533718" y="1305561"/>
                </a:lnTo>
                <a:lnTo>
                  <a:pt x="551498" y="1302386"/>
                </a:lnTo>
                <a:lnTo>
                  <a:pt x="570548" y="1299528"/>
                </a:lnTo>
                <a:lnTo>
                  <a:pt x="589598" y="1295718"/>
                </a:lnTo>
                <a:lnTo>
                  <a:pt x="609283" y="1291591"/>
                </a:lnTo>
                <a:lnTo>
                  <a:pt x="628968" y="1286828"/>
                </a:lnTo>
                <a:lnTo>
                  <a:pt x="649288" y="1281431"/>
                </a:lnTo>
                <a:lnTo>
                  <a:pt x="670243" y="1275716"/>
                </a:lnTo>
                <a:lnTo>
                  <a:pt x="690880" y="1269048"/>
                </a:lnTo>
                <a:lnTo>
                  <a:pt x="711835" y="1262063"/>
                </a:lnTo>
                <a:lnTo>
                  <a:pt x="733425" y="1253808"/>
                </a:lnTo>
                <a:lnTo>
                  <a:pt x="754380" y="1245236"/>
                </a:lnTo>
                <a:lnTo>
                  <a:pt x="775970" y="1236028"/>
                </a:lnTo>
                <a:lnTo>
                  <a:pt x="797243" y="1225868"/>
                </a:lnTo>
                <a:lnTo>
                  <a:pt x="818833" y="1215073"/>
                </a:lnTo>
                <a:lnTo>
                  <a:pt x="840423" y="1203326"/>
                </a:lnTo>
                <a:lnTo>
                  <a:pt x="861378" y="1190943"/>
                </a:lnTo>
                <a:lnTo>
                  <a:pt x="882651" y="1177291"/>
                </a:lnTo>
                <a:lnTo>
                  <a:pt x="903923" y="1163003"/>
                </a:lnTo>
                <a:lnTo>
                  <a:pt x="914083" y="1155383"/>
                </a:lnTo>
                <a:lnTo>
                  <a:pt x="924561" y="1147446"/>
                </a:lnTo>
                <a:lnTo>
                  <a:pt x="935038" y="1139826"/>
                </a:lnTo>
                <a:lnTo>
                  <a:pt x="945516" y="1131571"/>
                </a:lnTo>
                <a:lnTo>
                  <a:pt x="955358" y="1122998"/>
                </a:lnTo>
                <a:lnTo>
                  <a:pt x="965518" y="1114108"/>
                </a:lnTo>
                <a:lnTo>
                  <a:pt x="975996" y="1105218"/>
                </a:lnTo>
                <a:lnTo>
                  <a:pt x="985521" y="1096011"/>
                </a:lnTo>
                <a:lnTo>
                  <a:pt x="995681" y="1086168"/>
                </a:lnTo>
                <a:lnTo>
                  <a:pt x="1005206" y="1076326"/>
                </a:lnTo>
                <a:lnTo>
                  <a:pt x="1016001" y="1065531"/>
                </a:lnTo>
                <a:lnTo>
                  <a:pt x="1026478" y="1053783"/>
                </a:lnTo>
                <a:lnTo>
                  <a:pt x="1036956" y="1042035"/>
                </a:lnTo>
                <a:lnTo>
                  <a:pt x="1046798" y="1029970"/>
                </a:lnTo>
                <a:lnTo>
                  <a:pt x="1056958" y="1017588"/>
                </a:lnTo>
                <a:lnTo>
                  <a:pt x="1066801" y="1004888"/>
                </a:lnTo>
                <a:lnTo>
                  <a:pt x="1076643" y="991553"/>
                </a:lnTo>
                <a:lnTo>
                  <a:pt x="1086168" y="977583"/>
                </a:lnTo>
                <a:lnTo>
                  <a:pt x="1095376" y="963930"/>
                </a:lnTo>
                <a:lnTo>
                  <a:pt x="1104901" y="949643"/>
                </a:lnTo>
                <a:lnTo>
                  <a:pt x="1113791" y="934720"/>
                </a:lnTo>
                <a:lnTo>
                  <a:pt x="1122681" y="919798"/>
                </a:lnTo>
                <a:lnTo>
                  <a:pt x="1131571" y="904240"/>
                </a:lnTo>
                <a:lnTo>
                  <a:pt x="1140143" y="888048"/>
                </a:lnTo>
                <a:lnTo>
                  <a:pt x="1148398" y="871855"/>
                </a:lnTo>
                <a:lnTo>
                  <a:pt x="1156336" y="854710"/>
                </a:lnTo>
                <a:lnTo>
                  <a:pt x="1120141" y="868363"/>
                </a:lnTo>
                <a:lnTo>
                  <a:pt x="1083946" y="882015"/>
                </a:lnTo>
                <a:lnTo>
                  <a:pt x="1048068" y="895985"/>
                </a:lnTo>
                <a:lnTo>
                  <a:pt x="1029653" y="903288"/>
                </a:lnTo>
                <a:lnTo>
                  <a:pt x="1011873" y="911225"/>
                </a:lnTo>
                <a:lnTo>
                  <a:pt x="963931" y="799465"/>
                </a:lnTo>
                <a:lnTo>
                  <a:pt x="984886" y="790892"/>
                </a:lnTo>
                <a:lnTo>
                  <a:pt x="1005206" y="782320"/>
                </a:lnTo>
                <a:lnTo>
                  <a:pt x="1046163" y="766762"/>
                </a:lnTo>
                <a:lnTo>
                  <a:pt x="1085851" y="751522"/>
                </a:lnTo>
                <a:lnTo>
                  <a:pt x="1124903" y="736917"/>
                </a:lnTo>
                <a:lnTo>
                  <a:pt x="1163956" y="722630"/>
                </a:lnTo>
                <a:lnTo>
                  <a:pt x="1202056" y="708025"/>
                </a:lnTo>
                <a:lnTo>
                  <a:pt x="1240156" y="692785"/>
                </a:lnTo>
                <a:lnTo>
                  <a:pt x="1258889" y="684530"/>
                </a:lnTo>
                <a:lnTo>
                  <a:pt x="1277939" y="676275"/>
                </a:lnTo>
                <a:lnTo>
                  <a:pt x="1350011" y="644525"/>
                </a:lnTo>
                <a:close/>
                <a:moveTo>
                  <a:pt x="1975682" y="604837"/>
                </a:moveTo>
                <a:lnTo>
                  <a:pt x="1984533" y="604837"/>
                </a:lnTo>
                <a:lnTo>
                  <a:pt x="1993068" y="604837"/>
                </a:lnTo>
                <a:lnTo>
                  <a:pt x="2001603" y="605788"/>
                </a:lnTo>
                <a:lnTo>
                  <a:pt x="2009506" y="606739"/>
                </a:lnTo>
                <a:lnTo>
                  <a:pt x="2017408" y="608642"/>
                </a:lnTo>
                <a:lnTo>
                  <a:pt x="2024995" y="610862"/>
                </a:lnTo>
                <a:lnTo>
                  <a:pt x="2032581" y="614350"/>
                </a:lnTo>
                <a:lnTo>
                  <a:pt x="2036375" y="615935"/>
                </a:lnTo>
                <a:lnTo>
                  <a:pt x="2039536" y="618472"/>
                </a:lnTo>
                <a:lnTo>
                  <a:pt x="2043329" y="620692"/>
                </a:lnTo>
                <a:lnTo>
                  <a:pt x="2046490" y="623229"/>
                </a:lnTo>
                <a:lnTo>
                  <a:pt x="2049651" y="626083"/>
                </a:lnTo>
                <a:lnTo>
                  <a:pt x="2052812" y="629571"/>
                </a:lnTo>
                <a:lnTo>
                  <a:pt x="2055973" y="632742"/>
                </a:lnTo>
                <a:lnTo>
                  <a:pt x="2058818" y="636547"/>
                </a:lnTo>
                <a:lnTo>
                  <a:pt x="2061663" y="640669"/>
                </a:lnTo>
                <a:lnTo>
                  <a:pt x="2064508" y="645109"/>
                </a:lnTo>
                <a:lnTo>
                  <a:pt x="2067037" y="649865"/>
                </a:lnTo>
                <a:lnTo>
                  <a:pt x="2069566" y="654622"/>
                </a:lnTo>
                <a:lnTo>
                  <a:pt x="2072094" y="660330"/>
                </a:lnTo>
                <a:lnTo>
                  <a:pt x="2074307" y="665720"/>
                </a:lnTo>
                <a:lnTo>
                  <a:pt x="2076520" y="672062"/>
                </a:lnTo>
                <a:lnTo>
                  <a:pt x="2078417" y="678404"/>
                </a:lnTo>
                <a:lnTo>
                  <a:pt x="2080313" y="685381"/>
                </a:lnTo>
                <a:lnTo>
                  <a:pt x="2082210" y="692674"/>
                </a:lnTo>
                <a:lnTo>
                  <a:pt x="2085371" y="708529"/>
                </a:lnTo>
                <a:lnTo>
                  <a:pt x="2086951" y="714871"/>
                </a:lnTo>
                <a:lnTo>
                  <a:pt x="2088532" y="719628"/>
                </a:lnTo>
                <a:lnTo>
                  <a:pt x="2090745" y="727555"/>
                </a:lnTo>
                <a:lnTo>
                  <a:pt x="2091377" y="731360"/>
                </a:lnTo>
                <a:lnTo>
                  <a:pt x="2092009" y="736434"/>
                </a:lnTo>
                <a:lnTo>
                  <a:pt x="2092325" y="742776"/>
                </a:lnTo>
                <a:lnTo>
                  <a:pt x="2092325" y="750704"/>
                </a:lnTo>
                <a:lnTo>
                  <a:pt x="2092325" y="857250"/>
                </a:lnTo>
                <a:lnTo>
                  <a:pt x="1876425" y="857250"/>
                </a:lnTo>
                <a:lnTo>
                  <a:pt x="1876425" y="750704"/>
                </a:lnTo>
                <a:lnTo>
                  <a:pt x="1876425" y="742776"/>
                </a:lnTo>
                <a:lnTo>
                  <a:pt x="1876741" y="736434"/>
                </a:lnTo>
                <a:lnTo>
                  <a:pt x="1877690" y="731360"/>
                </a:lnTo>
                <a:lnTo>
                  <a:pt x="1878322" y="727555"/>
                </a:lnTo>
                <a:lnTo>
                  <a:pt x="1880535" y="719628"/>
                </a:lnTo>
                <a:lnTo>
                  <a:pt x="1882115" y="714871"/>
                </a:lnTo>
                <a:lnTo>
                  <a:pt x="1883380" y="708529"/>
                </a:lnTo>
                <a:lnTo>
                  <a:pt x="1886857" y="692674"/>
                </a:lnTo>
                <a:lnTo>
                  <a:pt x="1888753" y="685381"/>
                </a:lnTo>
                <a:lnTo>
                  <a:pt x="1890650" y="678404"/>
                </a:lnTo>
                <a:lnTo>
                  <a:pt x="1892231" y="672062"/>
                </a:lnTo>
                <a:lnTo>
                  <a:pt x="1894443" y="665720"/>
                </a:lnTo>
                <a:lnTo>
                  <a:pt x="1896656" y="660330"/>
                </a:lnTo>
                <a:lnTo>
                  <a:pt x="1899501" y="654622"/>
                </a:lnTo>
                <a:lnTo>
                  <a:pt x="1901714" y="649865"/>
                </a:lnTo>
                <a:lnTo>
                  <a:pt x="1904243" y="645109"/>
                </a:lnTo>
                <a:lnTo>
                  <a:pt x="1907087" y="640669"/>
                </a:lnTo>
                <a:lnTo>
                  <a:pt x="1910249" y="636547"/>
                </a:lnTo>
                <a:lnTo>
                  <a:pt x="1912777" y="632742"/>
                </a:lnTo>
                <a:lnTo>
                  <a:pt x="1915938" y="629571"/>
                </a:lnTo>
                <a:lnTo>
                  <a:pt x="1919099" y="626083"/>
                </a:lnTo>
                <a:lnTo>
                  <a:pt x="1922261" y="623229"/>
                </a:lnTo>
                <a:lnTo>
                  <a:pt x="1925738" y="620692"/>
                </a:lnTo>
                <a:lnTo>
                  <a:pt x="1928899" y="618472"/>
                </a:lnTo>
                <a:lnTo>
                  <a:pt x="1932692" y="615935"/>
                </a:lnTo>
                <a:lnTo>
                  <a:pt x="1935853" y="614350"/>
                </a:lnTo>
                <a:lnTo>
                  <a:pt x="1939646" y="612447"/>
                </a:lnTo>
                <a:lnTo>
                  <a:pt x="1943440" y="610862"/>
                </a:lnTo>
                <a:lnTo>
                  <a:pt x="1951026" y="608642"/>
                </a:lnTo>
                <a:lnTo>
                  <a:pt x="1959245" y="606739"/>
                </a:lnTo>
                <a:lnTo>
                  <a:pt x="1967464" y="605788"/>
                </a:lnTo>
                <a:lnTo>
                  <a:pt x="1975682" y="604837"/>
                </a:lnTo>
                <a:close/>
                <a:moveTo>
                  <a:pt x="154940" y="259715"/>
                </a:moveTo>
                <a:lnTo>
                  <a:pt x="154940" y="2241868"/>
                </a:lnTo>
                <a:lnTo>
                  <a:pt x="1552258" y="2241868"/>
                </a:lnTo>
                <a:lnTo>
                  <a:pt x="1552258" y="259715"/>
                </a:lnTo>
                <a:lnTo>
                  <a:pt x="154940" y="259715"/>
                </a:lnTo>
                <a:close/>
                <a:moveTo>
                  <a:pt x="201612" y="0"/>
                </a:moveTo>
                <a:lnTo>
                  <a:pt x="1504951" y="0"/>
                </a:lnTo>
                <a:lnTo>
                  <a:pt x="1515428" y="317"/>
                </a:lnTo>
                <a:lnTo>
                  <a:pt x="1525906" y="952"/>
                </a:lnTo>
                <a:lnTo>
                  <a:pt x="1535748" y="2222"/>
                </a:lnTo>
                <a:lnTo>
                  <a:pt x="1545591" y="3810"/>
                </a:lnTo>
                <a:lnTo>
                  <a:pt x="1555116" y="5715"/>
                </a:lnTo>
                <a:lnTo>
                  <a:pt x="1564958" y="8572"/>
                </a:lnTo>
                <a:lnTo>
                  <a:pt x="1574166" y="11430"/>
                </a:lnTo>
                <a:lnTo>
                  <a:pt x="1583373" y="15240"/>
                </a:lnTo>
                <a:lnTo>
                  <a:pt x="1592263" y="18732"/>
                </a:lnTo>
                <a:lnTo>
                  <a:pt x="1600836" y="22860"/>
                </a:lnTo>
                <a:lnTo>
                  <a:pt x="1609408" y="27305"/>
                </a:lnTo>
                <a:lnTo>
                  <a:pt x="1617663" y="32702"/>
                </a:lnTo>
                <a:lnTo>
                  <a:pt x="1625283" y="37782"/>
                </a:lnTo>
                <a:lnTo>
                  <a:pt x="1633221" y="43497"/>
                </a:lnTo>
                <a:lnTo>
                  <a:pt x="1640206" y="49212"/>
                </a:lnTo>
                <a:lnTo>
                  <a:pt x="1647191" y="55562"/>
                </a:lnTo>
                <a:lnTo>
                  <a:pt x="1653858" y="62230"/>
                </a:lnTo>
                <a:lnTo>
                  <a:pt x="1660208" y="69215"/>
                </a:lnTo>
                <a:lnTo>
                  <a:pt x="1666558" y="76517"/>
                </a:lnTo>
                <a:lnTo>
                  <a:pt x="1672273" y="83820"/>
                </a:lnTo>
                <a:lnTo>
                  <a:pt x="1677353" y="91757"/>
                </a:lnTo>
                <a:lnTo>
                  <a:pt x="1682116" y="99377"/>
                </a:lnTo>
                <a:lnTo>
                  <a:pt x="1686561" y="107632"/>
                </a:lnTo>
                <a:lnTo>
                  <a:pt x="1690688" y="116205"/>
                </a:lnTo>
                <a:lnTo>
                  <a:pt x="1694498" y="124777"/>
                </a:lnTo>
                <a:lnTo>
                  <a:pt x="1697356" y="133667"/>
                </a:lnTo>
                <a:lnTo>
                  <a:pt x="1700531" y="142557"/>
                </a:lnTo>
                <a:lnTo>
                  <a:pt x="1702753" y="151447"/>
                </a:lnTo>
                <a:lnTo>
                  <a:pt x="1704023" y="160972"/>
                </a:lnTo>
                <a:lnTo>
                  <a:pt x="1705611" y="170497"/>
                </a:lnTo>
                <a:lnTo>
                  <a:pt x="1706246" y="180022"/>
                </a:lnTo>
                <a:lnTo>
                  <a:pt x="1706563" y="189865"/>
                </a:lnTo>
                <a:lnTo>
                  <a:pt x="1706563" y="2654935"/>
                </a:lnTo>
                <a:lnTo>
                  <a:pt x="1706246" y="2664460"/>
                </a:lnTo>
                <a:lnTo>
                  <a:pt x="1705611" y="2674303"/>
                </a:lnTo>
                <a:lnTo>
                  <a:pt x="1704023" y="2683828"/>
                </a:lnTo>
                <a:lnTo>
                  <a:pt x="1702753" y="2693353"/>
                </a:lnTo>
                <a:lnTo>
                  <a:pt x="1700531" y="2702560"/>
                </a:lnTo>
                <a:lnTo>
                  <a:pt x="1697356" y="2711450"/>
                </a:lnTo>
                <a:lnTo>
                  <a:pt x="1694498" y="2720023"/>
                </a:lnTo>
                <a:lnTo>
                  <a:pt x="1690688" y="2728913"/>
                </a:lnTo>
                <a:lnTo>
                  <a:pt x="1686561" y="2737168"/>
                </a:lnTo>
                <a:lnTo>
                  <a:pt x="1682116" y="2745105"/>
                </a:lnTo>
                <a:lnTo>
                  <a:pt x="1677353" y="2753360"/>
                </a:lnTo>
                <a:lnTo>
                  <a:pt x="1672273" y="2760980"/>
                </a:lnTo>
                <a:lnTo>
                  <a:pt x="1666558" y="2768283"/>
                </a:lnTo>
                <a:lnTo>
                  <a:pt x="1660208" y="2775585"/>
                </a:lnTo>
                <a:lnTo>
                  <a:pt x="1653858" y="2782253"/>
                </a:lnTo>
                <a:lnTo>
                  <a:pt x="1647191" y="2788920"/>
                </a:lnTo>
                <a:lnTo>
                  <a:pt x="1640206" y="2795270"/>
                </a:lnTo>
                <a:lnTo>
                  <a:pt x="1633221" y="2801303"/>
                </a:lnTo>
                <a:lnTo>
                  <a:pt x="1625283" y="2807018"/>
                </a:lnTo>
                <a:lnTo>
                  <a:pt x="1617663" y="2812098"/>
                </a:lnTo>
                <a:lnTo>
                  <a:pt x="1609408" y="2817178"/>
                </a:lnTo>
                <a:lnTo>
                  <a:pt x="1600836" y="2821623"/>
                </a:lnTo>
                <a:lnTo>
                  <a:pt x="1592263" y="2825750"/>
                </a:lnTo>
                <a:lnTo>
                  <a:pt x="1583373" y="2829878"/>
                </a:lnTo>
                <a:lnTo>
                  <a:pt x="1574166" y="2833370"/>
                </a:lnTo>
                <a:lnTo>
                  <a:pt x="1564958" y="2836228"/>
                </a:lnTo>
                <a:lnTo>
                  <a:pt x="1555116" y="2838768"/>
                </a:lnTo>
                <a:lnTo>
                  <a:pt x="1545591" y="2840673"/>
                </a:lnTo>
                <a:lnTo>
                  <a:pt x="1535748" y="2842578"/>
                </a:lnTo>
                <a:lnTo>
                  <a:pt x="1525906" y="2843848"/>
                </a:lnTo>
                <a:lnTo>
                  <a:pt x="1515428" y="2844483"/>
                </a:lnTo>
                <a:lnTo>
                  <a:pt x="1504951" y="2844800"/>
                </a:lnTo>
                <a:lnTo>
                  <a:pt x="201612" y="2844800"/>
                </a:lnTo>
                <a:lnTo>
                  <a:pt x="191135" y="2844483"/>
                </a:lnTo>
                <a:lnTo>
                  <a:pt x="180975" y="2843848"/>
                </a:lnTo>
                <a:lnTo>
                  <a:pt x="170815" y="2842578"/>
                </a:lnTo>
                <a:lnTo>
                  <a:pt x="161290" y="2840673"/>
                </a:lnTo>
                <a:lnTo>
                  <a:pt x="151447" y="2838768"/>
                </a:lnTo>
                <a:lnTo>
                  <a:pt x="141922" y="2836228"/>
                </a:lnTo>
                <a:lnTo>
                  <a:pt x="132715" y="2833370"/>
                </a:lnTo>
                <a:lnTo>
                  <a:pt x="123190" y="2829878"/>
                </a:lnTo>
                <a:lnTo>
                  <a:pt x="114300" y="2825750"/>
                </a:lnTo>
                <a:lnTo>
                  <a:pt x="105727" y="2821623"/>
                </a:lnTo>
                <a:lnTo>
                  <a:pt x="97155" y="2817178"/>
                </a:lnTo>
                <a:lnTo>
                  <a:pt x="89217" y="2812098"/>
                </a:lnTo>
                <a:lnTo>
                  <a:pt x="81280" y="2807018"/>
                </a:lnTo>
                <a:lnTo>
                  <a:pt x="73660" y="2801303"/>
                </a:lnTo>
                <a:lnTo>
                  <a:pt x="66357" y="2795270"/>
                </a:lnTo>
                <a:lnTo>
                  <a:pt x="59372" y="2788920"/>
                </a:lnTo>
                <a:lnTo>
                  <a:pt x="52705" y="2782253"/>
                </a:lnTo>
                <a:lnTo>
                  <a:pt x="46355" y="2775585"/>
                </a:lnTo>
                <a:lnTo>
                  <a:pt x="40322" y="2768283"/>
                </a:lnTo>
                <a:lnTo>
                  <a:pt x="34607" y="2760980"/>
                </a:lnTo>
                <a:lnTo>
                  <a:pt x="29210" y="2753360"/>
                </a:lnTo>
                <a:lnTo>
                  <a:pt x="24447" y="2745105"/>
                </a:lnTo>
                <a:lnTo>
                  <a:pt x="20002" y="2737168"/>
                </a:lnTo>
                <a:lnTo>
                  <a:pt x="15875" y="2728913"/>
                </a:lnTo>
                <a:lnTo>
                  <a:pt x="12065" y="2720023"/>
                </a:lnTo>
                <a:lnTo>
                  <a:pt x="9207" y="2711450"/>
                </a:lnTo>
                <a:lnTo>
                  <a:pt x="6667" y="2702560"/>
                </a:lnTo>
                <a:lnTo>
                  <a:pt x="4127" y="2693353"/>
                </a:lnTo>
                <a:lnTo>
                  <a:pt x="2540" y="2683828"/>
                </a:lnTo>
                <a:lnTo>
                  <a:pt x="952" y="2674303"/>
                </a:lnTo>
                <a:lnTo>
                  <a:pt x="317" y="2664460"/>
                </a:lnTo>
                <a:lnTo>
                  <a:pt x="0" y="2654935"/>
                </a:lnTo>
                <a:lnTo>
                  <a:pt x="0" y="189865"/>
                </a:lnTo>
                <a:lnTo>
                  <a:pt x="317" y="180022"/>
                </a:lnTo>
                <a:lnTo>
                  <a:pt x="952" y="170497"/>
                </a:lnTo>
                <a:lnTo>
                  <a:pt x="2540" y="160972"/>
                </a:lnTo>
                <a:lnTo>
                  <a:pt x="4127" y="151447"/>
                </a:lnTo>
                <a:lnTo>
                  <a:pt x="6667" y="142557"/>
                </a:lnTo>
                <a:lnTo>
                  <a:pt x="9207" y="133667"/>
                </a:lnTo>
                <a:lnTo>
                  <a:pt x="12065" y="124777"/>
                </a:lnTo>
                <a:lnTo>
                  <a:pt x="15875" y="116205"/>
                </a:lnTo>
                <a:lnTo>
                  <a:pt x="20002" y="107632"/>
                </a:lnTo>
                <a:lnTo>
                  <a:pt x="24447" y="99377"/>
                </a:lnTo>
                <a:lnTo>
                  <a:pt x="29210" y="91757"/>
                </a:lnTo>
                <a:lnTo>
                  <a:pt x="34607" y="83820"/>
                </a:lnTo>
                <a:lnTo>
                  <a:pt x="40322" y="76517"/>
                </a:lnTo>
                <a:lnTo>
                  <a:pt x="46355" y="69215"/>
                </a:lnTo>
                <a:lnTo>
                  <a:pt x="52705" y="62230"/>
                </a:lnTo>
                <a:lnTo>
                  <a:pt x="59372" y="55562"/>
                </a:lnTo>
                <a:lnTo>
                  <a:pt x="66357" y="49212"/>
                </a:lnTo>
                <a:lnTo>
                  <a:pt x="73660" y="43497"/>
                </a:lnTo>
                <a:lnTo>
                  <a:pt x="81280" y="37782"/>
                </a:lnTo>
                <a:lnTo>
                  <a:pt x="89217" y="32702"/>
                </a:lnTo>
                <a:lnTo>
                  <a:pt x="97155" y="27305"/>
                </a:lnTo>
                <a:lnTo>
                  <a:pt x="105727" y="22860"/>
                </a:lnTo>
                <a:lnTo>
                  <a:pt x="114300" y="18732"/>
                </a:lnTo>
                <a:lnTo>
                  <a:pt x="123190" y="15240"/>
                </a:lnTo>
                <a:lnTo>
                  <a:pt x="132715" y="11430"/>
                </a:lnTo>
                <a:lnTo>
                  <a:pt x="141922" y="8572"/>
                </a:lnTo>
                <a:lnTo>
                  <a:pt x="151447" y="5715"/>
                </a:lnTo>
                <a:lnTo>
                  <a:pt x="161290" y="3810"/>
                </a:lnTo>
                <a:lnTo>
                  <a:pt x="170815" y="2222"/>
                </a:lnTo>
                <a:lnTo>
                  <a:pt x="180975" y="952"/>
                </a:lnTo>
                <a:lnTo>
                  <a:pt x="191135" y="317"/>
                </a:lnTo>
                <a:lnTo>
                  <a:pt x="201612" y="0"/>
                </a:lnTo>
                <a:close/>
              </a:path>
            </a:pathLst>
          </a:custGeom>
          <a:solidFill>
            <a:schemeClr val="tx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Tree>
    <p:extLst>
      <p:ext uri="{BB962C8B-B14F-4D97-AF65-F5344CB8AC3E}">
        <p14:creationId val="641196570"/>
      </p:ext>
    </p:extLst>
  </p:cSld>
  <p:clrMapOvr>
    <a:masterClrMapping/>
  </p:clrMapOvr>
  <p:transition spd="slow">
    <p:push dir="u"/>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7" name="任意多边形 336"/>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8" name="任意多边形 337"/>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9" name="任意多边形 338"/>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0" name="任意多边形 339"/>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1" name="任意多边形 340"/>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2" name="任意多边形 341"/>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3" name="任意多边形 342"/>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4" name="任意多边形 343"/>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5" name="任意多边形 344"/>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6" name="文本框 5"/>
          <p:cNvSpPr txBox="1"/>
          <p:nvPr/>
        </p:nvSpPr>
        <p:spPr>
          <a:xfrm>
            <a:off x="6349457" y="3131082"/>
            <a:ext cx="4653280" cy="579120"/>
          </a:xfrm>
          <a:prstGeom prst="rect">
            <a:avLst/>
          </a:prstGeom>
          <a:noFill/>
        </p:spPr>
        <p:txBody>
          <a:bodyPr rtlCol="0" wrap="none">
            <a:spAutoFit/>
          </a:bodyPr>
          <a:lstStyle/>
          <a:p>
            <a:r>
              <a:rPr altLang="en-US" b="1" lang="zh-CN" sz="3200"/>
              <a:t>请在这里输入目录标题二</a:t>
            </a:r>
          </a:p>
        </p:txBody>
      </p:sp>
      <p:cxnSp>
        <p:nvCxnSpPr>
          <p:cNvPr id="113" name="直接连接符 112"/>
          <p:cNvCxnSpPr/>
          <p:nvPr/>
        </p:nvCxnSpPr>
        <p:spPr>
          <a:xfrm flipH="1">
            <a:off x="5687693"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8" name="文本框 7"/>
          <p:cNvSpPr txBox="1"/>
          <p:nvPr/>
        </p:nvSpPr>
        <p:spPr>
          <a:xfrm>
            <a:off x="2648842" y="2879807"/>
            <a:ext cx="2468880" cy="1005840"/>
          </a:xfrm>
          <a:prstGeom prst="rect">
            <a:avLst/>
          </a:prstGeom>
          <a:noFill/>
        </p:spPr>
        <p:txBody>
          <a:bodyPr rtlCol="0" wrap="none">
            <a:spAutoFit/>
          </a:bodyPr>
          <a:lstStyle/>
          <a:p>
            <a:r>
              <a:rPr altLang="en-US" b="1" lang="zh-CN" smtClean="0" sz="6000">
                <a:latin charset="-122" panose="02010600040101010101" pitchFamily="2" typeface="华文中宋"/>
                <a:ea charset="-122" panose="02010600040101010101" pitchFamily="2" typeface="华文中宋"/>
              </a:rPr>
              <a:t>过渡页</a:t>
            </a:r>
          </a:p>
        </p:txBody>
      </p:sp>
      <p:sp>
        <p:nvSpPr>
          <p:cNvPr id="94" name="Freeform 225"/>
          <p:cNvSpPr/>
          <p:nvPr/>
        </p:nvSpPr>
        <p:spPr bwMode="auto">
          <a:xfrm rot="5400000">
            <a:off x="5258077" y="3049067"/>
            <a:ext cx="865757" cy="748810"/>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solidFill>
                <a:srgbClr val="FCCF18"/>
              </a:solidFill>
            </a:endParaRPr>
          </a:p>
        </p:txBody>
      </p:sp>
      <p:sp>
        <p:nvSpPr>
          <p:cNvPr id="4" name="文本框 3"/>
          <p:cNvSpPr txBox="1"/>
          <p:nvPr/>
        </p:nvSpPr>
        <p:spPr>
          <a:xfrm>
            <a:off x="5310026" y="3038751"/>
            <a:ext cx="748030" cy="762000"/>
          </a:xfrm>
          <a:prstGeom prst="rect">
            <a:avLst/>
          </a:prstGeom>
          <a:noFill/>
        </p:spPr>
        <p:txBody>
          <a:bodyPr rtlCol="0" wrap="none">
            <a:spAutoFit/>
          </a:bodyPr>
          <a:lstStyle/>
          <a:p>
            <a:r>
              <a:rPr altLang="zh-CN" lang="en-US" smtClean="0" sz="4400">
                <a:solidFill>
                  <a:srgbClr val="FCCF18"/>
                </a:solidFill>
              </a:rPr>
              <a:t>02</a:t>
            </a:r>
          </a:p>
        </p:txBody>
      </p:sp>
    </p:spTree>
    <p:extLst>
      <p:ext uri="{BB962C8B-B14F-4D97-AF65-F5344CB8AC3E}">
        <p14:creationId val="3922092948"/>
      </p:ext>
    </p:extLst>
  </p:cSld>
  <p:clrMapOvr>
    <a:masterClrMapping/>
  </p:clrMapOvr>
  <p:transition spd="slow">
    <p:push dir="u"/>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6" name="文本框 5"/>
          <p:cNvSpPr txBox="1"/>
          <p:nvPr/>
        </p:nvSpPr>
        <p:spPr>
          <a:xfrm>
            <a:off x="1197663" y="381831"/>
            <a:ext cx="4653280" cy="579120"/>
          </a:xfrm>
          <a:prstGeom prst="rect">
            <a:avLst/>
          </a:prstGeom>
          <a:noFill/>
        </p:spPr>
        <p:txBody>
          <a:bodyPr rtlCol="0" wrap="none">
            <a:spAutoFit/>
          </a:bodyPr>
          <a:lstStyle/>
          <a:p>
            <a:r>
              <a:rPr altLang="en-US" b="1" lang="zh-CN" sz="3200">
                <a:latin charset="-122" panose="02010600040101010101" pitchFamily="2" typeface="华文中宋"/>
                <a:ea charset="-122" panose="02010600040101010101" pitchFamily="2" typeface="华文中宋"/>
              </a:rPr>
              <a:t>请在这里输入目录标题二</a:t>
            </a: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81" name="KSO_Shape"/>
          <p:cNvSpPr/>
          <p:nvPr/>
        </p:nvSpPr>
        <p:spPr>
          <a:xfrm>
            <a:off x="2129680" y="1949951"/>
            <a:ext cx="862191" cy="803275"/>
          </a:xfrm>
          <a:custGeom>
            <a:rect b="b" l="l" r="r" t="t"/>
            <a:pathLst>
              <a:path h="903533" w="96965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82" name="KSO_Shape"/>
          <p:cNvSpPr/>
          <p:nvPr/>
        </p:nvSpPr>
        <p:spPr>
          <a:xfrm>
            <a:off x="9164526" y="1978526"/>
            <a:ext cx="952500" cy="774700"/>
          </a:xfrm>
          <a:custGeom>
            <a:rect b="b" l="l" r="r" t="t"/>
            <a:pathLst>
              <a:path h="556307" w="684048">
                <a:moveTo>
                  <a:pt x="222901" y="383453"/>
                </a:moveTo>
                <a:cubicBezTo>
                  <a:pt x="218315" y="383977"/>
                  <a:pt x="213613" y="385281"/>
                  <a:pt x="209039" y="387420"/>
                </a:cubicBezTo>
                <a:cubicBezTo>
                  <a:pt x="190739" y="395979"/>
                  <a:pt x="181407" y="414680"/>
                  <a:pt x="188193" y="429191"/>
                </a:cubicBezTo>
                <a:cubicBezTo>
                  <a:pt x="194980" y="443702"/>
                  <a:pt x="215317" y="448527"/>
                  <a:pt x="233616" y="439969"/>
                </a:cubicBezTo>
                <a:cubicBezTo>
                  <a:pt x="251915" y="431410"/>
                  <a:pt x="261248" y="412709"/>
                  <a:pt x="254461" y="398198"/>
                </a:cubicBezTo>
                <a:cubicBezTo>
                  <a:pt x="249371" y="387315"/>
                  <a:pt x="236659" y="381879"/>
                  <a:pt x="222901" y="383453"/>
                </a:cubicBezTo>
                <a:close/>
                <a:moveTo>
                  <a:pt x="284035" y="369073"/>
                </a:moveTo>
                <a:cubicBezTo>
                  <a:pt x="281538" y="368297"/>
                  <a:pt x="278657" y="368441"/>
                  <a:pt x="275985" y="369691"/>
                </a:cubicBezTo>
                <a:cubicBezTo>
                  <a:pt x="270641" y="372190"/>
                  <a:pt x="268154" y="378164"/>
                  <a:pt x="270432" y="383034"/>
                </a:cubicBezTo>
                <a:cubicBezTo>
                  <a:pt x="272710" y="387904"/>
                  <a:pt x="278888" y="389825"/>
                  <a:pt x="284233" y="387325"/>
                </a:cubicBezTo>
                <a:cubicBezTo>
                  <a:pt x="289577" y="384826"/>
                  <a:pt x="292063" y="378852"/>
                  <a:pt x="289785" y="373982"/>
                </a:cubicBezTo>
                <a:cubicBezTo>
                  <a:pt x="288647" y="371547"/>
                  <a:pt x="286533" y="369850"/>
                  <a:pt x="284035" y="369073"/>
                </a:cubicBezTo>
                <a:close/>
                <a:moveTo>
                  <a:pt x="266604" y="297070"/>
                </a:moveTo>
                <a:cubicBezTo>
                  <a:pt x="319078" y="300338"/>
                  <a:pt x="362309" y="335548"/>
                  <a:pt x="367763" y="383070"/>
                </a:cubicBezTo>
                <a:cubicBezTo>
                  <a:pt x="373996" y="437381"/>
                  <a:pt x="328527" y="487207"/>
                  <a:pt x="266205" y="494360"/>
                </a:cubicBezTo>
                <a:cubicBezTo>
                  <a:pt x="203883" y="501513"/>
                  <a:pt x="148308" y="463284"/>
                  <a:pt x="142074" y="408972"/>
                </a:cubicBezTo>
                <a:cubicBezTo>
                  <a:pt x="135841" y="354661"/>
                  <a:pt x="181310" y="304835"/>
                  <a:pt x="243632" y="297682"/>
                </a:cubicBezTo>
                <a:cubicBezTo>
                  <a:pt x="251423" y="296788"/>
                  <a:pt x="259108" y="296603"/>
                  <a:pt x="266604" y="297070"/>
                </a:cubicBezTo>
                <a:close/>
                <a:moveTo>
                  <a:pt x="297042" y="252387"/>
                </a:moveTo>
                <a:cubicBezTo>
                  <a:pt x="283618" y="252176"/>
                  <a:pt x="269820" y="252839"/>
                  <a:pt x="255793" y="254449"/>
                </a:cubicBezTo>
                <a:cubicBezTo>
                  <a:pt x="143583" y="267328"/>
                  <a:pt x="59288" y="335880"/>
                  <a:pt x="67516" y="407566"/>
                </a:cubicBezTo>
                <a:cubicBezTo>
                  <a:pt x="75743" y="479252"/>
                  <a:pt x="173377" y="526925"/>
                  <a:pt x="285587" y="514046"/>
                </a:cubicBezTo>
                <a:cubicBezTo>
                  <a:pt x="397797" y="501168"/>
                  <a:pt x="482091" y="432615"/>
                  <a:pt x="473864" y="360929"/>
                </a:cubicBezTo>
                <a:cubicBezTo>
                  <a:pt x="466665" y="298204"/>
                  <a:pt x="391015" y="253864"/>
                  <a:pt x="297042" y="252387"/>
                </a:cubicBezTo>
                <a:close/>
                <a:moveTo>
                  <a:pt x="509416" y="97868"/>
                </a:moveTo>
                <a:cubicBezTo>
                  <a:pt x="544841" y="99182"/>
                  <a:pt x="588107" y="127580"/>
                  <a:pt x="590257" y="183051"/>
                </a:cubicBezTo>
                <a:cubicBezTo>
                  <a:pt x="592352" y="199448"/>
                  <a:pt x="588214" y="215684"/>
                  <a:pt x="579852" y="229407"/>
                </a:cubicBezTo>
                <a:lnTo>
                  <a:pt x="580228" y="229581"/>
                </a:lnTo>
                <a:cubicBezTo>
                  <a:pt x="580244" y="229743"/>
                  <a:pt x="580186" y="229872"/>
                  <a:pt x="580126" y="230000"/>
                </a:cubicBezTo>
                <a:lnTo>
                  <a:pt x="578707" y="232024"/>
                </a:lnTo>
                <a:cubicBezTo>
                  <a:pt x="578590" y="232839"/>
                  <a:pt x="578192" y="233485"/>
                  <a:pt x="577787" y="234126"/>
                </a:cubicBezTo>
                <a:lnTo>
                  <a:pt x="577385" y="233908"/>
                </a:lnTo>
                <a:cubicBezTo>
                  <a:pt x="572286" y="241165"/>
                  <a:pt x="563167" y="244302"/>
                  <a:pt x="554750" y="241632"/>
                </a:cubicBezTo>
                <a:lnTo>
                  <a:pt x="548315" y="238643"/>
                </a:lnTo>
                <a:cubicBezTo>
                  <a:pt x="539522" y="233101"/>
                  <a:pt x="536249" y="221620"/>
                  <a:pt x="540834" y="211750"/>
                </a:cubicBezTo>
                <a:lnTo>
                  <a:pt x="541088" y="211402"/>
                </a:lnTo>
                <a:lnTo>
                  <a:pt x="541243" y="211474"/>
                </a:lnTo>
                <a:cubicBezTo>
                  <a:pt x="549302" y="193084"/>
                  <a:pt x="546794" y="175359"/>
                  <a:pt x="541863" y="165391"/>
                </a:cubicBezTo>
                <a:cubicBezTo>
                  <a:pt x="534763" y="151042"/>
                  <a:pt x="514479" y="135118"/>
                  <a:pt x="480142" y="145181"/>
                </a:cubicBezTo>
                <a:lnTo>
                  <a:pt x="480025" y="144483"/>
                </a:lnTo>
                <a:cubicBezTo>
                  <a:pt x="471706" y="144624"/>
                  <a:pt x="464282" y="140887"/>
                  <a:pt x="461009" y="134412"/>
                </a:cubicBezTo>
                <a:lnTo>
                  <a:pt x="458966" y="128175"/>
                </a:lnTo>
                <a:cubicBezTo>
                  <a:pt x="457496" y="119354"/>
                  <a:pt x="463572" y="110158"/>
                  <a:pt x="473636" y="106144"/>
                </a:cubicBezTo>
                <a:lnTo>
                  <a:pt x="473571" y="105761"/>
                </a:lnTo>
                <a:cubicBezTo>
                  <a:pt x="485121" y="99922"/>
                  <a:pt x="497817" y="97438"/>
                  <a:pt x="509416" y="97868"/>
                </a:cubicBezTo>
                <a:close/>
                <a:moveTo>
                  <a:pt x="286518" y="82088"/>
                </a:moveTo>
                <a:cubicBezTo>
                  <a:pt x="376738" y="91976"/>
                  <a:pt x="317665" y="163994"/>
                  <a:pt x="337363" y="184000"/>
                </a:cubicBezTo>
                <a:cubicBezTo>
                  <a:pt x="387081" y="179119"/>
                  <a:pt x="437510" y="146098"/>
                  <a:pt x="486517" y="169358"/>
                </a:cubicBezTo>
                <a:cubicBezTo>
                  <a:pt x="533076" y="203014"/>
                  <a:pt x="494312" y="233925"/>
                  <a:pt x="501054" y="264835"/>
                </a:cubicBezTo>
                <a:cubicBezTo>
                  <a:pt x="649340" y="323962"/>
                  <a:pt x="585744" y="409170"/>
                  <a:pt x="562675" y="436725"/>
                </a:cubicBezTo>
                <a:cubicBezTo>
                  <a:pt x="354965" y="648778"/>
                  <a:pt x="45454" y="533772"/>
                  <a:pt x="10807" y="435328"/>
                </a:cubicBezTo>
                <a:cubicBezTo>
                  <a:pt x="-41075" y="330306"/>
                  <a:pt x="100878" y="89491"/>
                  <a:pt x="286518" y="82088"/>
                </a:cubicBezTo>
                <a:close/>
                <a:moveTo>
                  <a:pt x="489068" y="0"/>
                </a:moveTo>
                <a:cubicBezTo>
                  <a:pt x="596753" y="0"/>
                  <a:pt x="684048" y="87296"/>
                  <a:pt x="684048" y="194980"/>
                </a:cubicBezTo>
                <a:cubicBezTo>
                  <a:pt x="684048" y="216847"/>
                  <a:pt x="680448" y="237874"/>
                  <a:pt x="672966" y="257215"/>
                </a:cubicBezTo>
                <a:lnTo>
                  <a:pt x="672379" y="257003"/>
                </a:lnTo>
                <a:cubicBezTo>
                  <a:pt x="668967" y="265617"/>
                  <a:pt x="657523" y="269364"/>
                  <a:pt x="645725" y="265916"/>
                </a:cubicBezTo>
                <a:lnTo>
                  <a:pt x="637884" y="262819"/>
                </a:lnTo>
                <a:cubicBezTo>
                  <a:pt x="627530" y="257587"/>
                  <a:pt x="621785" y="247890"/>
                  <a:pt x="624308" y="239644"/>
                </a:cubicBezTo>
                <a:lnTo>
                  <a:pt x="623975" y="239524"/>
                </a:lnTo>
                <a:cubicBezTo>
                  <a:pt x="629260" y="225659"/>
                  <a:pt x="631774" y="210613"/>
                  <a:pt x="631774" y="194980"/>
                </a:cubicBezTo>
                <a:cubicBezTo>
                  <a:pt x="631774" y="116165"/>
                  <a:pt x="567883" y="52274"/>
                  <a:pt x="489068" y="52274"/>
                </a:cubicBezTo>
                <a:lnTo>
                  <a:pt x="469942" y="54202"/>
                </a:lnTo>
                <a:lnTo>
                  <a:pt x="469951" y="54239"/>
                </a:lnTo>
                <a:cubicBezTo>
                  <a:pt x="469861" y="54366"/>
                  <a:pt x="469744" y="54397"/>
                  <a:pt x="469627" y="54427"/>
                </a:cubicBezTo>
                <a:cubicBezTo>
                  <a:pt x="460634" y="56697"/>
                  <a:pt x="450861" y="49439"/>
                  <a:pt x="446718" y="37636"/>
                </a:cubicBezTo>
                <a:lnTo>
                  <a:pt x="444619" y="29323"/>
                </a:lnTo>
                <a:cubicBezTo>
                  <a:pt x="442667" y="16995"/>
                  <a:pt x="447797" y="5987"/>
                  <a:pt x="456757" y="3699"/>
                </a:cubicBezTo>
                <a:lnTo>
                  <a:pt x="456661" y="3267"/>
                </a:lnTo>
                <a:cubicBezTo>
                  <a:pt x="467135" y="923"/>
                  <a:pt x="477994" y="0"/>
                  <a:pt x="48906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83" name="KSO_Shape"/>
          <p:cNvSpPr/>
          <p:nvPr/>
        </p:nvSpPr>
        <p:spPr>
          <a:xfrm>
            <a:off x="5689949" y="1949951"/>
            <a:ext cx="776499" cy="803275"/>
          </a:xfrm>
          <a:custGeom>
            <a:rect b="b" l="l" r="r" t="t"/>
            <a:pathLst>
              <a:path h="1157433" w="1119349">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3" name="文本框 2"/>
          <p:cNvSpPr txBox="1"/>
          <p:nvPr/>
        </p:nvSpPr>
        <p:spPr>
          <a:xfrm>
            <a:off x="1388483" y="3168093"/>
            <a:ext cx="2316480" cy="518160"/>
          </a:xfrm>
          <a:prstGeom prst="rect">
            <a:avLst/>
          </a:prstGeom>
          <a:noFill/>
        </p:spPr>
        <p:txBody>
          <a:bodyPr rtlCol="0" wrap="none">
            <a:spAutoFit/>
          </a:bodyPr>
          <a:lstStyle/>
          <a:p>
            <a:r>
              <a:rPr altLang="en-US" b="1" lang="zh-CN" smtClean="0" sz="2800"/>
              <a:t>这里输入标题</a:t>
            </a:r>
          </a:p>
        </p:txBody>
      </p:sp>
      <p:sp>
        <p:nvSpPr>
          <p:cNvPr id="4" name="椭圆 3"/>
          <p:cNvSpPr/>
          <p:nvPr/>
        </p:nvSpPr>
        <p:spPr>
          <a:xfrm>
            <a:off x="1968640" y="1776482"/>
            <a:ext cx="1178788" cy="11787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85"/>
          <p:cNvSpPr/>
          <p:nvPr/>
        </p:nvSpPr>
        <p:spPr>
          <a:xfrm>
            <a:off x="5488804" y="1776482"/>
            <a:ext cx="1178788" cy="11787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椭圆 86"/>
          <p:cNvSpPr/>
          <p:nvPr/>
        </p:nvSpPr>
        <p:spPr>
          <a:xfrm>
            <a:off x="9051382" y="1776482"/>
            <a:ext cx="1178788" cy="11787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文本框 87"/>
          <p:cNvSpPr txBox="1"/>
          <p:nvPr/>
        </p:nvSpPr>
        <p:spPr>
          <a:xfrm>
            <a:off x="4908647" y="3168093"/>
            <a:ext cx="2316480" cy="518160"/>
          </a:xfrm>
          <a:prstGeom prst="rect">
            <a:avLst/>
          </a:prstGeom>
          <a:noFill/>
        </p:spPr>
        <p:txBody>
          <a:bodyPr rtlCol="0" wrap="none">
            <a:spAutoFit/>
          </a:bodyPr>
          <a:lstStyle/>
          <a:p>
            <a:r>
              <a:rPr altLang="en-US" b="1" lang="zh-CN" smtClean="0" sz="2800"/>
              <a:t>这里输入标题</a:t>
            </a:r>
          </a:p>
        </p:txBody>
      </p:sp>
      <p:sp>
        <p:nvSpPr>
          <p:cNvPr id="89" name="文本框 88"/>
          <p:cNvSpPr txBox="1"/>
          <p:nvPr/>
        </p:nvSpPr>
        <p:spPr>
          <a:xfrm>
            <a:off x="8471226" y="3168093"/>
            <a:ext cx="2316480" cy="518160"/>
          </a:xfrm>
          <a:prstGeom prst="rect">
            <a:avLst/>
          </a:prstGeom>
          <a:noFill/>
        </p:spPr>
        <p:txBody>
          <a:bodyPr rtlCol="0" wrap="none">
            <a:spAutoFit/>
          </a:bodyPr>
          <a:lstStyle/>
          <a:p>
            <a:r>
              <a:rPr altLang="en-US" b="1" lang="zh-CN" smtClean="0" sz="2800"/>
              <a:t>这里输入标题</a:t>
            </a:r>
          </a:p>
        </p:txBody>
      </p:sp>
      <p:sp>
        <p:nvSpPr>
          <p:cNvPr id="91" name="文本框 90"/>
          <p:cNvSpPr txBox="1"/>
          <p:nvPr/>
        </p:nvSpPr>
        <p:spPr>
          <a:xfrm>
            <a:off x="4806150" y="3682355"/>
            <a:ext cx="2544096" cy="214884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请在这里输入文字内容请在这里输入文字内容请在这里输入文字内容请在这里输入文字内容请在这里输入文字内容</a:t>
            </a:r>
          </a:p>
        </p:txBody>
      </p:sp>
      <p:sp>
        <p:nvSpPr>
          <p:cNvPr id="92" name="文本框 91"/>
          <p:cNvSpPr txBox="1"/>
          <p:nvPr/>
        </p:nvSpPr>
        <p:spPr>
          <a:xfrm>
            <a:off x="8368727" y="3682355"/>
            <a:ext cx="2544096" cy="214884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请在这里输入文字内容请在这里输入文字内容请在这里输入文字内容请在这里输入文字内容请在这里输入文字内容</a:t>
            </a:r>
          </a:p>
        </p:txBody>
      </p:sp>
      <p:cxnSp>
        <p:nvCxnSpPr>
          <p:cNvPr id="93" name="直接连接符 92"/>
          <p:cNvCxnSpPr/>
          <p:nvPr/>
        </p:nvCxnSpPr>
        <p:spPr>
          <a:xfrm>
            <a:off x="8375975" y="3709845"/>
            <a:ext cx="24415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a:off x="4806150" y="3709845"/>
            <a:ext cx="24415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285986" y="3709845"/>
            <a:ext cx="24415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文本框 102"/>
          <p:cNvSpPr txBox="1"/>
          <p:nvPr/>
        </p:nvSpPr>
        <p:spPr>
          <a:xfrm>
            <a:off x="1294265" y="3682355"/>
            <a:ext cx="2544096" cy="214884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请在这里输入文字内容请在这里输入文字内容请在这里输入文字内容请在这里输入文字内容请在这里输入文字内容</a:t>
            </a:r>
          </a:p>
        </p:txBody>
      </p:sp>
    </p:spTree>
    <p:extLst>
      <p:ext uri="{BB962C8B-B14F-4D97-AF65-F5344CB8AC3E}">
        <p14:creationId val="831839354"/>
      </p:ext>
    </p:extLst>
  </p:cSld>
  <p:clrMapOvr>
    <a:masterClrMapping/>
  </p:clrMapOvr>
  <p:transition spd="slow">
    <p:push dir="u"/>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7" name="任意多边形 336"/>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8" name="任意多边形 337"/>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9" name="任意多边形 338"/>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0" name="任意多边形 339"/>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1" name="任意多边形 340"/>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2" name="任意多边形 341"/>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3" name="任意多边形 342"/>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4" name="任意多边形 343"/>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45" name="任意多边形 344"/>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6" name="文本框 5"/>
          <p:cNvSpPr txBox="1"/>
          <p:nvPr/>
        </p:nvSpPr>
        <p:spPr>
          <a:xfrm>
            <a:off x="6349457" y="3131082"/>
            <a:ext cx="4653280" cy="579120"/>
          </a:xfrm>
          <a:prstGeom prst="rect">
            <a:avLst/>
          </a:prstGeom>
          <a:noFill/>
        </p:spPr>
        <p:txBody>
          <a:bodyPr rtlCol="0" wrap="none">
            <a:spAutoFit/>
          </a:bodyPr>
          <a:lstStyle/>
          <a:p>
            <a:r>
              <a:rPr altLang="en-US" b="1" lang="zh-CN" sz="3200"/>
              <a:t>请在这里输入目录标题三</a:t>
            </a:r>
          </a:p>
        </p:txBody>
      </p:sp>
      <p:cxnSp>
        <p:nvCxnSpPr>
          <p:cNvPr id="113" name="直接连接符 112"/>
          <p:cNvCxnSpPr/>
          <p:nvPr/>
        </p:nvCxnSpPr>
        <p:spPr>
          <a:xfrm flipH="1">
            <a:off x="5687693"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8" name="文本框 7"/>
          <p:cNvSpPr txBox="1"/>
          <p:nvPr/>
        </p:nvSpPr>
        <p:spPr>
          <a:xfrm>
            <a:off x="2648842" y="2879807"/>
            <a:ext cx="2468880" cy="1005840"/>
          </a:xfrm>
          <a:prstGeom prst="rect">
            <a:avLst/>
          </a:prstGeom>
          <a:noFill/>
        </p:spPr>
        <p:txBody>
          <a:bodyPr rtlCol="0" wrap="none">
            <a:spAutoFit/>
          </a:bodyPr>
          <a:lstStyle/>
          <a:p>
            <a:r>
              <a:rPr altLang="en-US" b="1" lang="zh-CN" smtClean="0" sz="6000">
                <a:latin charset="-122" panose="02010600040101010101" pitchFamily="2" typeface="华文中宋"/>
                <a:ea charset="-122" panose="02010600040101010101" pitchFamily="2" typeface="华文中宋"/>
              </a:rPr>
              <a:t>过渡页</a:t>
            </a:r>
          </a:p>
        </p:txBody>
      </p:sp>
      <p:sp>
        <p:nvSpPr>
          <p:cNvPr id="94" name="Freeform 225"/>
          <p:cNvSpPr/>
          <p:nvPr/>
        </p:nvSpPr>
        <p:spPr bwMode="auto">
          <a:xfrm rot="5400000">
            <a:off x="5258077" y="3049067"/>
            <a:ext cx="865757" cy="748810"/>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solidFill>
                <a:srgbClr val="FCCF18"/>
              </a:solidFill>
            </a:endParaRPr>
          </a:p>
        </p:txBody>
      </p:sp>
      <p:sp>
        <p:nvSpPr>
          <p:cNvPr id="4" name="文本框 3"/>
          <p:cNvSpPr txBox="1"/>
          <p:nvPr/>
        </p:nvSpPr>
        <p:spPr>
          <a:xfrm>
            <a:off x="5310026" y="3038751"/>
            <a:ext cx="748030" cy="762000"/>
          </a:xfrm>
          <a:prstGeom prst="rect">
            <a:avLst/>
          </a:prstGeom>
          <a:noFill/>
        </p:spPr>
        <p:txBody>
          <a:bodyPr rtlCol="0" wrap="none">
            <a:spAutoFit/>
          </a:bodyPr>
          <a:lstStyle/>
          <a:p>
            <a:r>
              <a:rPr altLang="zh-CN" lang="en-US" smtClean="0" sz="4400">
                <a:solidFill>
                  <a:srgbClr val="FCCF18"/>
                </a:solidFill>
              </a:rPr>
              <a:t>03</a:t>
            </a:r>
          </a:p>
        </p:txBody>
      </p:sp>
    </p:spTree>
    <p:extLst>
      <p:ext uri="{BB962C8B-B14F-4D97-AF65-F5344CB8AC3E}">
        <p14:creationId val="3700109877"/>
      </p:ext>
    </p:extLst>
  </p:cSld>
  <p:clrMapOvr>
    <a:masterClrMapping/>
  </p:clrMapOvr>
  <p:transition spd="slow">
    <p:push dir="u"/>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4" name="任意多边形 323"/>
            <p:cNvSpPr/>
            <p:nvPr/>
          </p:nvSpPr>
          <p:spPr bwMode="auto">
            <a:xfrm rot="5400000">
              <a:off x="172039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6" name="任意多边形 325"/>
            <p:cNvSpPr/>
            <p:nvPr/>
          </p:nvSpPr>
          <p:spPr bwMode="auto">
            <a:xfrm rot="5400000">
              <a:off x="2970269"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7" name="任意多边形 326"/>
            <p:cNvSpPr/>
            <p:nvPr/>
          </p:nvSpPr>
          <p:spPr bwMode="auto">
            <a:xfrm rot="5400000">
              <a:off x="4220141"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8" name="任意多边形 327"/>
            <p:cNvSpPr/>
            <p:nvPr/>
          </p:nvSpPr>
          <p:spPr bwMode="auto">
            <a:xfrm rot="5400000">
              <a:off x="54973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29" name="任意多边形 328"/>
            <p:cNvSpPr/>
            <p:nvPr/>
          </p:nvSpPr>
          <p:spPr bwMode="auto">
            <a:xfrm rot="5400000">
              <a:off x="675509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0" name="任意多边形 329"/>
            <p:cNvSpPr/>
            <p:nvPr/>
          </p:nvSpPr>
          <p:spPr bwMode="auto">
            <a:xfrm rot="5400000">
              <a:off x="801281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1" name="任意多边形 330"/>
            <p:cNvSpPr/>
            <p:nvPr/>
          </p:nvSpPr>
          <p:spPr bwMode="auto">
            <a:xfrm rot="5400000">
              <a:off x="9270540"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2" name="任意多边形 331"/>
            <p:cNvSpPr/>
            <p:nvPr/>
          </p:nvSpPr>
          <p:spPr bwMode="auto">
            <a:xfrm rot="5400000">
              <a:off x="10528265"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sp>
          <p:nvSpPr>
            <p:cNvPr id="333" name="任意多边形 332"/>
            <p:cNvSpPr/>
            <p:nvPr/>
          </p:nvSpPr>
          <p:spPr bwMode="auto">
            <a:xfrm rot="5400000">
              <a:off x="11778137" y="6055343"/>
              <a:ext cx="355442" cy="1249872"/>
            </a:xfrm>
            <a:custGeom>
              <a:gdLst>
                <a:gd fmla="*/ 0 w 355442" name="connsiteX0"/>
                <a:gd fmla="*/ 620565 h 1249872" name="connsiteY0"/>
                <a:gd fmla="*/ 355442 w 355442" name="connsiteX1"/>
                <a:gd fmla="*/ 0 h 1249872" name="connsiteY1"/>
                <a:gd fmla="*/ 355442 w 355442" name="connsiteX2"/>
                <a:gd fmla="*/ 1249872 h 1249872" name="connsiteY2"/>
              </a:gdLst>
              <a:cxnLst>
                <a:cxn ang="0">
                  <a:pos x="connsiteX0" y="connsiteY0"/>
                </a:cxn>
                <a:cxn ang="0">
                  <a:pos x="connsiteX1" y="connsiteY1"/>
                </a:cxn>
                <a:cxn ang="0">
                  <a:pos x="connsiteX2" y="connsiteY2"/>
                </a:cxn>
              </a:cxnLst>
              <a:rect b="b" l="l" r="r" t="t"/>
              <a:pathLst>
                <a:path h="1249872" w="355442">
                  <a:moveTo>
                    <a:pt x="0" y="620565"/>
                  </a:moveTo>
                  <a:lnTo>
                    <a:pt x="355442" y="0"/>
                  </a:lnTo>
                  <a:lnTo>
                    <a:pt x="355442" y="1249872"/>
                  </a:lnTo>
                  <a:close/>
                </a:path>
              </a:pathLst>
            </a:custGeom>
            <a:grp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noAutofit/>
            </a:bodyPr>
            <a:lstStyle/>
            <a:p>
              <a:endParaRPr altLang="en-US" lang="zh-CN"/>
            </a:p>
          </p:txBody>
        </p:sp>
      </p:grpSp>
      <p:sp>
        <p:nvSpPr>
          <p:cNvPr id="6" name="文本框 5"/>
          <p:cNvSpPr txBox="1"/>
          <p:nvPr/>
        </p:nvSpPr>
        <p:spPr>
          <a:xfrm>
            <a:off x="1197663" y="381831"/>
            <a:ext cx="4653280" cy="579120"/>
          </a:xfrm>
          <a:prstGeom prst="rect">
            <a:avLst/>
          </a:prstGeom>
          <a:noFill/>
        </p:spPr>
        <p:txBody>
          <a:bodyPr rtlCol="0" wrap="none">
            <a:spAutoFit/>
          </a:bodyPr>
          <a:lstStyle/>
          <a:p>
            <a:r>
              <a:rPr altLang="en-US" b="1" lang="zh-CN" sz="3200">
                <a:latin charset="-122" panose="02010600040101010101" pitchFamily="2" typeface="华文中宋"/>
                <a:ea charset="-122" panose="02010600040101010101" pitchFamily="2" typeface="华文中宋"/>
              </a:rPr>
              <a:t>请在这里输入目录标题三</a:t>
            </a: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gdLst>
                <a:gd fmla="*/ 122 w 496" name="T0"/>
                <a:gd fmla="*/ 429 h 429" name="T1"/>
                <a:gd fmla="*/ 0 w 496" name="T2"/>
                <a:gd fmla="*/ 213 h 429" name="T3"/>
                <a:gd fmla="*/ 122 w 496" name="T4"/>
                <a:gd fmla="*/ 0 h 429" name="T5"/>
                <a:gd fmla="*/ 371 w 496" name="T6"/>
                <a:gd fmla="*/ 0 h 429" name="T7"/>
                <a:gd fmla="*/ 496 w 496" name="T8"/>
                <a:gd fmla="*/ 213 h 429" name="T9"/>
                <a:gd fmla="*/ 371 w 496" name="T10"/>
                <a:gd fmla="*/ 429 h 429" name="T11"/>
                <a:gd fmla="*/ 122 w 496" name="T12"/>
                <a:gd fmla="*/ 429 h 429" name="T13"/>
              </a:gdLst>
              <a:cxnLst>
                <a:cxn ang="0">
                  <a:pos x="T0" y="T1"/>
                </a:cxn>
                <a:cxn ang="0">
                  <a:pos x="T2" y="T3"/>
                </a:cxn>
                <a:cxn ang="0">
                  <a:pos x="T4" y="T5"/>
                </a:cxn>
                <a:cxn ang="0">
                  <a:pos x="T6" y="T7"/>
                </a:cxn>
                <a:cxn ang="0">
                  <a:pos x="T8" y="T9"/>
                </a:cxn>
                <a:cxn ang="0">
                  <a:pos x="T10" y="T11"/>
                </a:cxn>
                <a:cxn ang="0">
                  <a:pos x="T12" y="T13"/>
                </a:cxn>
              </a:cxnLst>
              <a:rect b="b" l="0" r="r" t="0"/>
              <a:pathLst>
                <a:path h="429" w="496">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algn="ctr" blurRad="63500" rotWithShape="0" sx="102000" sy="102000">
                <a:prstClr val="black">
                  <a:alpha val="40000"/>
                </a:prstClr>
              </a:outerShdw>
            </a:effectLst>
          </p:spPr>
          <p:txBody>
            <a:bodyPr anchor="t" anchorCtr="0" bIns="45720" compatLnSpc="1" lIns="91440" numCol="1" rIns="91440" tIns="45720" vert="horz" wrap="square">
              <a:prstTxWarp prst="textNoShape">
                <a:avLst/>
              </a:prstTxWarp>
            </a:bodyPr>
            <a:lstStyle/>
            <a:p>
              <a:endParaRPr altLang="en-US" lang="zh-CN"/>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3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23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3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3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23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3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23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23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3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39"/>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40"/>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41"/>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242"/>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243"/>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244"/>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245"/>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246"/>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247"/>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248"/>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49"/>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50"/>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51"/>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52"/>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53"/>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54"/>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55"/>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5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5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5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5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6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6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6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6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6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6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66"/>
              <p:cNvSpPr>
                <a:spLocks noEditPoints="1"/>
              </p:cNvSpPr>
              <p:nvPr/>
            </p:nvSpPr>
            <p:spPr bwMode="auto">
              <a:xfrm>
                <a:off x="699770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35 w 48" name="T20"/>
                  <a:gd fmla="*/ 27 h 48" name="T21"/>
                  <a:gd fmla="*/ 48 w 48" name="T22"/>
                  <a:gd fmla="*/ 48 h 48" name="T23"/>
                  <a:gd fmla="*/ 46 w 48" name="T24"/>
                  <a:gd fmla="*/ 48 h 48" name="T25"/>
                  <a:gd fmla="*/ 33 w 48" name="T26"/>
                  <a:gd fmla="*/ 27 h 48" name="T27"/>
                  <a:gd fmla="*/ 2 w 48" name="T28"/>
                  <a:gd fmla="*/ 27 h 48" name="T29"/>
                  <a:gd fmla="*/ 2 w 48" name="T30"/>
                  <a:gd fmla="*/ 48 h 48" name="T31"/>
                  <a:gd fmla="*/ 0 w 48" name="T32"/>
                  <a:gd fmla="*/ 48 h 48" name="T33"/>
                  <a:gd fmla="*/ 0 w 48" name="T34"/>
                  <a:gd fmla="*/ 0 h 48" name="T35"/>
                  <a:gd fmla="*/ 39 w 48" name="T36"/>
                  <a:gd fmla="*/ 24 h 48" name="T37"/>
                  <a:gd fmla="*/ 43 w 48" name="T38"/>
                  <a:gd fmla="*/ 22 h 48" name="T39"/>
                  <a:gd fmla="*/ 45 w 48" name="T40"/>
                  <a:gd fmla="*/ 18 h 48" name="T41"/>
                  <a:gd fmla="*/ 46 w 48" name="T42"/>
                  <a:gd fmla="*/ 13 h 48" name="T43"/>
                  <a:gd fmla="*/ 45 w 48" name="T44"/>
                  <a:gd fmla="*/ 9 h 48" name="T45"/>
                  <a:gd fmla="*/ 43 w 48" name="T46"/>
                  <a:gd fmla="*/ 6 h 48" name="T47"/>
                  <a:gd fmla="*/ 39 w 48" name="T48"/>
                  <a:gd fmla="*/ 3 h 48" name="T49"/>
                  <a:gd fmla="*/ 35 w 48" name="T50"/>
                  <a:gd fmla="*/ 2 h 48" name="T51"/>
                  <a:gd fmla="*/ 2 w 48" name="T52"/>
                  <a:gd fmla="*/ 2 h 48" name="T53"/>
                  <a:gd fmla="*/ 2 w 48" name="T54"/>
                  <a:gd fmla="*/ 25 h 48" name="T55"/>
                  <a:gd fmla="*/ 35 w 48" name="T56"/>
                  <a:gd fmla="*/ 25 h 48" name="T57"/>
                  <a:gd fmla="*/ 39 w 48" name="T58"/>
                  <a:gd fmla="*/ 24 h 4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67"/>
              <p:cNvSpPr>
                <a:spLocks noEditPoints="1"/>
              </p:cNvSpPr>
              <p:nvPr/>
            </p:nvSpPr>
            <p:spPr bwMode="auto">
              <a:xfrm>
                <a:off x="7091363" y="-628650"/>
                <a:ext cx="87312" cy="87313"/>
              </a:xfrm>
              <a:custGeom>
                <a:gdLst>
                  <a:gd fmla="*/ 55 w 55" name="T0"/>
                  <a:gd fmla="*/ 55 h 55" name="T1"/>
                  <a:gd fmla="*/ 53 w 55" name="T2"/>
                  <a:gd fmla="*/ 55 h 55" name="T3"/>
                  <a:gd fmla="*/ 50 w 55" name="T4"/>
                  <a:gd fmla="*/ 50 h 55" name="T5"/>
                  <a:gd fmla="*/ 4 w 55" name="T6"/>
                  <a:gd fmla="*/ 50 h 55" name="T7"/>
                  <a:gd fmla="*/ 2 w 55" name="T8"/>
                  <a:gd fmla="*/ 55 h 55" name="T9"/>
                  <a:gd fmla="*/ 0 w 55" name="T10"/>
                  <a:gd fmla="*/ 55 h 55" name="T11"/>
                  <a:gd fmla="*/ 25 w 55" name="T12"/>
                  <a:gd fmla="*/ 0 h 55" name="T13"/>
                  <a:gd fmla="*/ 27 w 55" name="T14"/>
                  <a:gd fmla="*/ 0 h 55" name="T15"/>
                  <a:gd fmla="*/ 55 w 55" name="T16"/>
                  <a:gd fmla="*/ 55 h 55" name="T17"/>
                  <a:gd fmla="*/ 55 w 55" name="T18"/>
                  <a:gd fmla="*/ 55 h 55" name="T19"/>
                  <a:gd fmla="*/ 5 w 55" name="T20"/>
                  <a:gd fmla="*/ 48 h 55" name="T21"/>
                  <a:gd fmla="*/ 49 w 55" name="T22"/>
                  <a:gd fmla="*/ 48 h 55" name="T23"/>
                  <a:gd fmla="*/ 26 w 55" name="T24"/>
                  <a:gd fmla="*/ 3 h 55" name="T25"/>
                  <a:gd fmla="*/ 5 w 55" name="T26"/>
                  <a:gd fmla="*/ 48 h 55" name="T27"/>
                  <a:gd fmla="*/ 5 w 55" name="T28"/>
                  <a:gd fmla="*/ 48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68"/>
              <p:cNvSpPr>
                <a:spLocks noEditPoints="1"/>
              </p:cNvSpPr>
              <p:nvPr/>
            </p:nvSpPr>
            <p:spPr bwMode="auto">
              <a:xfrm>
                <a:off x="7181850" y="-628650"/>
                <a:ext cx="87312" cy="87313"/>
              </a:xfrm>
              <a:custGeom>
                <a:gdLst>
                  <a:gd fmla="*/ 0 w 48" name="T0"/>
                  <a:gd fmla="*/ 0 h 48" name="T1"/>
                  <a:gd fmla="*/ 35 w 48" name="T2"/>
                  <a:gd fmla="*/ 0 h 48" name="T3"/>
                  <a:gd fmla="*/ 40 w 48" name="T4"/>
                  <a:gd fmla="*/ 1 h 48" name="T5"/>
                  <a:gd fmla="*/ 44 w 48" name="T6"/>
                  <a:gd fmla="*/ 4 h 48" name="T7"/>
                  <a:gd fmla="*/ 47 w 48" name="T8"/>
                  <a:gd fmla="*/ 8 h 48" name="T9"/>
                  <a:gd fmla="*/ 48 w 48" name="T10"/>
                  <a:gd fmla="*/ 13 h 48" name="T11"/>
                  <a:gd fmla="*/ 47 w 48" name="T12"/>
                  <a:gd fmla="*/ 19 h 48" name="T13"/>
                  <a:gd fmla="*/ 44 w 48" name="T14"/>
                  <a:gd fmla="*/ 23 h 48" name="T15"/>
                  <a:gd fmla="*/ 40 w 48" name="T16"/>
                  <a:gd fmla="*/ 26 h 48" name="T17"/>
                  <a:gd fmla="*/ 35 w 48" name="T18"/>
                  <a:gd fmla="*/ 27 h 48" name="T19"/>
                  <a:gd fmla="*/ 2 w 48" name="T20"/>
                  <a:gd fmla="*/ 27 h 48" name="T21"/>
                  <a:gd fmla="*/ 2 w 48" name="T22"/>
                  <a:gd fmla="*/ 48 h 48" name="T23"/>
                  <a:gd fmla="*/ 0 w 48" name="T24"/>
                  <a:gd fmla="*/ 48 h 48" name="T25"/>
                  <a:gd fmla="*/ 0 w 48" name="T26"/>
                  <a:gd fmla="*/ 0 h 48" name="T27"/>
                  <a:gd fmla="*/ 35 w 48" name="T28"/>
                  <a:gd fmla="*/ 25 h 48" name="T29"/>
                  <a:gd fmla="*/ 39 w 48" name="T30"/>
                  <a:gd fmla="*/ 24 h 48" name="T31"/>
                  <a:gd fmla="*/ 43 w 48" name="T32"/>
                  <a:gd fmla="*/ 22 h 48" name="T33"/>
                  <a:gd fmla="*/ 45 w 48" name="T34"/>
                  <a:gd fmla="*/ 18 h 48" name="T35"/>
                  <a:gd fmla="*/ 46 w 48" name="T36"/>
                  <a:gd fmla="*/ 13 h 48" name="T37"/>
                  <a:gd fmla="*/ 45 w 48" name="T38"/>
                  <a:gd fmla="*/ 9 h 48" name="T39"/>
                  <a:gd fmla="*/ 43 w 48" name="T40"/>
                  <a:gd fmla="*/ 6 h 48" name="T41"/>
                  <a:gd fmla="*/ 39 w 48" name="T42"/>
                  <a:gd fmla="*/ 3 h 48" name="T43"/>
                  <a:gd fmla="*/ 35 w 48" name="T44"/>
                  <a:gd fmla="*/ 2 h 48" name="T45"/>
                  <a:gd fmla="*/ 2 w 48" name="T46"/>
                  <a:gd fmla="*/ 2 h 48" name="T47"/>
                  <a:gd fmla="*/ 2 w 48" name="T48"/>
                  <a:gd fmla="*/ 25 h 48" name="T49"/>
                  <a:gd fmla="*/ 35 w 48" name="T50"/>
                  <a:gd fmla="*/ 25 h 4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8" w="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69"/>
              <p:cNvSpPr/>
              <p:nvPr/>
            </p:nvSpPr>
            <p:spPr bwMode="auto">
              <a:xfrm>
                <a:off x="7273925" y="-628650"/>
                <a:ext cx="3175" cy="87313"/>
              </a:xfrm>
              <a:custGeom>
                <a:gdLst>
                  <a:gd fmla="*/ 0 w 2" name="T0"/>
                  <a:gd fmla="*/ 0 h 55" name="T1"/>
                  <a:gd fmla="*/ 0 w 2" name="T2"/>
                  <a:gd fmla="*/ 55 h 55" name="T3"/>
                  <a:gd fmla="*/ 2 w 2" name="T4"/>
                  <a:gd fmla="*/ 55 h 55" name="T5"/>
                  <a:gd fmla="*/ 2 w 2" name="T6"/>
                  <a:gd fmla="*/ 0 h 55" name="T7"/>
                  <a:gd fmla="*/ 0 w 2" name="T8"/>
                  <a:gd fmla="*/ 0 h 55" name="T9"/>
                  <a:gd fmla="*/ 0 w 2" name="T10"/>
                  <a:gd fmla="*/ 0 h 55" name="T11"/>
                </a:gdLst>
                <a:cxnLst>
                  <a:cxn ang="0">
                    <a:pos x="T0" y="T1"/>
                  </a:cxn>
                  <a:cxn ang="0">
                    <a:pos x="T2" y="T3"/>
                  </a:cxn>
                  <a:cxn ang="0">
                    <a:pos x="T4" y="T5"/>
                  </a:cxn>
                  <a:cxn ang="0">
                    <a:pos x="T6" y="T7"/>
                  </a:cxn>
                  <a:cxn ang="0">
                    <a:pos x="T8" y="T9"/>
                  </a:cxn>
                  <a:cxn ang="0">
                    <a:pos x="T10" y="T11"/>
                  </a:cxn>
                </a:cxnLst>
                <a:rect b="b" l="0" r="r" t="0"/>
                <a:pathLst>
                  <a:path h="55" w="2">
                    <a:moveTo>
                      <a:pt x="0" y="0"/>
                    </a:moveTo>
                    <a:lnTo>
                      <a:pt x="0" y="55"/>
                    </a:lnTo>
                    <a:lnTo>
                      <a:pt x="2" y="55"/>
                    </a:lnTo>
                    <a:lnTo>
                      <a:pt x="2"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70"/>
              <p:cNvSpPr>
                <a:spLocks noEditPoints="1"/>
              </p:cNvSpPr>
              <p:nvPr/>
            </p:nvSpPr>
            <p:spPr bwMode="auto">
              <a:xfrm>
                <a:off x="7285038" y="-628650"/>
                <a:ext cx="88900" cy="87313"/>
              </a:xfrm>
              <a:custGeom>
                <a:gdLst>
                  <a:gd fmla="*/ 0 w 49" name="T0"/>
                  <a:gd fmla="*/ 0 h 48" name="T1"/>
                  <a:gd fmla="*/ 25 w 49" name="T2"/>
                  <a:gd fmla="*/ 0 h 48" name="T3"/>
                  <a:gd fmla="*/ 34 w 49" name="T4"/>
                  <a:gd fmla="*/ 2 h 48" name="T5"/>
                  <a:gd fmla="*/ 42 w 49" name="T6"/>
                  <a:gd fmla="*/ 7 h 48" name="T7"/>
                  <a:gd fmla="*/ 47 w 49" name="T8"/>
                  <a:gd fmla="*/ 15 h 48" name="T9"/>
                  <a:gd fmla="*/ 49 w 49" name="T10"/>
                  <a:gd fmla="*/ 24 h 48" name="T11"/>
                  <a:gd fmla="*/ 47 w 49" name="T12"/>
                  <a:gd fmla="*/ 33 h 48" name="T13"/>
                  <a:gd fmla="*/ 42 w 49" name="T14"/>
                  <a:gd fmla="*/ 41 h 48" name="T15"/>
                  <a:gd fmla="*/ 34 w 49" name="T16"/>
                  <a:gd fmla="*/ 46 h 48" name="T17"/>
                  <a:gd fmla="*/ 25 w 49" name="T18"/>
                  <a:gd fmla="*/ 48 h 48" name="T19"/>
                  <a:gd fmla="*/ 0 w 49" name="T20"/>
                  <a:gd fmla="*/ 48 h 48" name="T21"/>
                  <a:gd fmla="*/ 0 w 49" name="T22"/>
                  <a:gd fmla="*/ 0 h 48" name="T23"/>
                  <a:gd fmla="*/ 25 w 49" name="T24"/>
                  <a:gd fmla="*/ 46 h 48" name="T25"/>
                  <a:gd fmla="*/ 33 w 49" name="T26"/>
                  <a:gd fmla="*/ 44 h 48" name="T27"/>
                  <a:gd fmla="*/ 40 w 49" name="T28"/>
                  <a:gd fmla="*/ 39 h 48" name="T29"/>
                  <a:gd fmla="*/ 45 w 49" name="T30"/>
                  <a:gd fmla="*/ 32 h 48" name="T31"/>
                  <a:gd fmla="*/ 47 w 49" name="T32"/>
                  <a:gd fmla="*/ 24 h 48" name="T33"/>
                  <a:gd fmla="*/ 45 w 49" name="T34"/>
                  <a:gd fmla="*/ 15 h 48" name="T35"/>
                  <a:gd fmla="*/ 40 w 49" name="T36"/>
                  <a:gd fmla="*/ 9 h 48" name="T37"/>
                  <a:gd fmla="*/ 33 w 49" name="T38"/>
                  <a:gd fmla="*/ 4 h 48" name="T39"/>
                  <a:gd fmla="*/ 25 w 49" name="T40"/>
                  <a:gd fmla="*/ 2 h 48" name="T41"/>
                  <a:gd fmla="*/ 2 w 49" name="T42"/>
                  <a:gd fmla="*/ 2 h 48" name="T43"/>
                  <a:gd fmla="*/ 2 w 49" name="T44"/>
                  <a:gd fmla="*/ 46 h 48" name="T45"/>
                  <a:gd fmla="*/ 25 w 49" name="T46"/>
                  <a:gd fmla="*/ 46 h 4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 w="49">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71"/>
              <p:cNvSpPr/>
              <p:nvPr/>
            </p:nvSpPr>
            <p:spPr bwMode="auto">
              <a:xfrm>
                <a:off x="7378700" y="-628650"/>
                <a:ext cx="88900" cy="87313"/>
              </a:xfrm>
              <a:custGeom>
                <a:gdLst>
                  <a:gd fmla="*/ 0 w 56" name="T0"/>
                  <a:gd fmla="*/ 0 h 55" name="T1"/>
                  <a:gd fmla="*/ 56 w 56" name="T2"/>
                  <a:gd fmla="*/ 0 h 55" name="T3"/>
                  <a:gd fmla="*/ 56 w 56" name="T4"/>
                  <a:gd fmla="*/ 2 h 55" name="T5"/>
                  <a:gd fmla="*/ 1 w 56" name="T6"/>
                  <a:gd fmla="*/ 2 h 55" name="T7"/>
                  <a:gd fmla="*/ 1 w 56" name="T8"/>
                  <a:gd fmla="*/ 26 h 55" name="T9"/>
                  <a:gd fmla="*/ 54 w 56" name="T10"/>
                  <a:gd fmla="*/ 26 h 55" name="T11"/>
                  <a:gd fmla="*/ 54 w 56" name="T12"/>
                  <a:gd fmla="*/ 28 h 55" name="T13"/>
                  <a:gd fmla="*/ 1 w 56" name="T14"/>
                  <a:gd fmla="*/ 28 h 55" name="T15"/>
                  <a:gd fmla="*/ 1 w 56" name="T16"/>
                  <a:gd fmla="*/ 53 h 55" name="T17"/>
                  <a:gd fmla="*/ 56 w 56" name="T18"/>
                  <a:gd fmla="*/ 53 h 55" name="T19"/>
                  <a:gd fmla="*/ 56 w 56" name="T20"/>
                  <a:gd fmla="*/ 55 h 55" name="T21"/>
                  <a:gd fmla="*/ 0 w 56" name="T22"/>
                  <a:gd fmla="*/ 55 h 55" name="T23"/>
                  <a:gd fmla="*/ 0 w 56" name="T24"/>
                  <a:gd fmla="*/ 0 h 55" name="T25"/>
                  <a:gd fmla="*/ 0 w 56" name="T26"/>
                  <a:gd fmla="*/ 0 h 5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 w="56">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72"/>
              <p:cNvSpPr/>
              <p:nvPr/>
            </p:nvSpPr>
            <p:spPr bwMode="auto">
              <a:xfrm>
                <a:off x="7469188" y="-628650"/>
                <a:ext cx="171450" cy="87313"/>
              </a:xfrm>
              <a:custGeom>
                <a:gdLst>
                  <a:gd fmla="*/ 92 w 94" name="T0"/>
                  <a:gd fmla="*/ 24 h 48" name="T1"/>
                  <a:gd fmla="*/ 91 w 94" name="T2"/>
                  <a:gd fmla="*/ 15 h 48" name="T3"/>
                  <a:gd fmla="*/ 86 w 94" name="T4"/>
                  <a:gd fmla="*/ 8 h 48" name="T5"/>
                  <a:gd fmla="*/ 79 w 94" name="T6"/>
                  <a:gd fmla="*/ 3 h 48" name="T7"/>
                  <a:gd fmla="*/ 70 w 94" name="T8"/>
                  <a:gd fmla="*/ 2 h 48" name="T9"/>
                  <a:gd fmla="*/ 63 w 94" name="T10"/>
                  <a:gd fmla="*/ 3 h 48" name="T11"/>
                  <a:gd fmla="*/ 56 w 94" name="T12"/>
                  <a:gd fmla="*/ 7 h 48" name="T13"/>
                  <a:gd fmla="*/ 51 w 94" name="T14"/>
                  <a:gd fmla="*/ 14 h 48" name="T15"/>
                  <a:gd fmla="*/ 49 w 94" name="T16"/>
                  <a:gd fmla="*/ 24 h 48" name="T17"/>
                  <a:gd fmla="*/ 46 w 94" name="T18"/>
                  <a:gd fmla="*/ 34 h 48" name="T19"/>
                  <a:gd fmla="*/ 41 w 94" name="T20"/>
                  <a:gd fmla="*/ 41 h 48" name="T21"/>
                  <a:gd fmla="*/ 33 w 94" name="T22"/>
                  <a:gd fmla="*/ 46 h 48" name="T23"/>
                  <a:gd fmla="*/ 24 w 94" name="T24"/>
                  <a:gd fmla="*/ 48 h 48" name="T25"/>
                  <a:gd fmla="*/ 15 w 94" name="T26"/>
                  <a:gd fmla="*/ 46 h 48" name="T27"/>
                  <a:gd fmla="*/ 7 w 94" name="T28"/>
                  <a:gd fmla="*/ 41 h 48" name="T29"/>
                  <a:gd fmla="*/ 2 w 94" name="T30"/>
                  <a:gd fmla="*/ 33 h 48" name="T31"/>
                  <a:gd fmla="*/ 0 w 94" name="T32"/>
                  <a:gd fmla="*/ 24 h 48" name="T33"/>
                  <a:gd fmla="*/ 2 w 94" name="T34"/>
                  <a:gd fmla="*/ 14 h 48" name="T35"/>
                  <a:gd fmla="*/ 7 w 94" name="T36"/>
                  <a:gd fmla="*/ 7 h 48" name="T37"/>
                  <a:gd fmla="*/ 15 w 94" name="T38"/>
                  <a:gd fmla="*/ 1 h 48" name="T39"/>
                  <a:gd fmla="*/ 24 w 94" name="T40"/>
                  <a:gd fmla="*/ 0 h 48" name="T41"/>
                  <a:gd fmla="*/ 24 w 94" name="T42"/>
                  <a:gd fmla="*/ 1 h 48" name="T43"/>
                  <a:gd fmla="*/ 16 w 94" name="T44"/>
                  <a:gd fmla="*/ 3 h 48" name="T45"/>
                  <a:gd fmla="*/ 9 w 94" name="T46"/>
                  <a:gd fmla="*/ 8 h 48" name="T47"/>
                  <a:gd fmla="*/ 4 w 94" name="T48"/>
                  <a:gd fmla="*/ 15 h 48" name="T49"/>
                  <a:gd fmla="*/ 2 w 94" name="T50"/>
                  <a:gd fmla="*/ 24 h 48" name="T51"/>
                  <a:gd fmla="*/ 4 w 94" name="T52"/>
                  <a:gd fmla="*/ 32 h 48" name="T53"/>
                  <a:gd fmla="*/ 9 w 94" name="T54"/>
                  <a:gd fmla="*/ 39 h 48" name="T55"/>
                  <a:gd fmla="*/ 16 w 94" name="T56"/>
                  <a:gd fmla="*/ 44 h 48" name="T57"/>
                  <a:gd fmla="*/ 24 w 94" name="T58"/>
                  <a:gd fmla="*/ 46 h 48" name="T59"/>
                  <a:gd fmla="*/ 33 w 94" name="T60"/>
                  <a:gd fmla="*/ 44 h 48" name="T61"/>
                  <a:gd fmla="*/ 39 w 94" name="T62"/>
                  <a:gd fmla="*/ 40 h 48" name="T63"/>
                  <a:gd fmla="*/ 44 w 94" name="T64"/>
                  <a:gd fmla="*/ 33 h 48" name="T65"/>
                  <a:gd fmla="*/ 46 w 94" name="T66"/>
                  <a:gd fmla="*/ 24 h 48" name="T67"/>
                  <a:gd fmla="*/ 49 w 94" name="T68"/>
                  <a:gd fmla="*/ 14 h 48" name="T69"/>
                  <a:gd fmla="*/ 54 w 94" name="T70"/>
                  <a:gd fmla="*/ 6 h 48" name="T71"/>
                  <a:gd fmla="*/ 61 w 94" name="T72"/>
                  <a:gd fmla="*/ 1 h 48" name="T73"/>
                  <a:gd fmla="*/ 70 w 94" name="T74"/>
                  <a:gd fmla="*/ 0 h 48" name="T75"/>
                  <a:gd fmla="*/ 80 w 94" name="T76"/>
                  <a:gd fmla="*/ 2 h 48" name="T77"/>
                  <a:gd fmla="*/ 87 w 94" name="T78"/>
                  <a:gd fmla="*/ 7 h 48" name="T79"/>
                  <a:gd fmla="*/ 92 w 94" name="T80"/>
                  <a:gd fmla="*/ 14 h 48" name="T81"/>
                  <a:gd fmla="*/ 94 w 94" name="T82"/>
                  <a:gd fmla="*/ 24 h 48" name="T83"/>
                  <a:gd fmla="*/ 93 w 94" name="T84"/>
                  <a:gd fmla="*/ 31 h 48" name="T85"/>
                  <a:gd fmla="*/ 90 w 94" name="T86"/>
                  <a:gd fmla="*/ 37 h 48" name="T87"/>
                  <a:gd fmla="*/ 86 w 94" name="T88"/>
                  <a:gd fmla="*/ 42 h 48" name="T89"/>
                  <a:gd fmla="*/ 80 w 94" name="T90"/>
                  <a:gd fmla="*/ 46 h 48" name="T91"/>
                  <a:gd fmla="*/ 80 w 94" name="T92"/>
                  <a:gd fmla="*/ 44 h 48" name="T93"/>
                  <a:gd fmla="*/ 85 w 94" name="T94"/>
                  <a:gd fmla="*/ 40 h 48" name="T95"/>
                  <a:gd fmla="*/ 89 w 94" name="T96"/>
                  <a:gd fmla="*/ 35 h 48" name="T97"/>
                  <a:gd fmla="*/ 92 w 94" name="T98"/>
                  <a:gd fmla="*/ 30 h 48" name="T99"/>
                  <a:gd fmla="*/ 92 w 94" name="T100"/>
                  <a:gd fmla="*/ 24 h 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8" w="94">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73"/>
              <p:cNvSpPr/>
              <p:nvPr/>
            </p:nvSpPr>
            <p:spPr bwMode="auto">
              <a:xfrm>
                <a:off x="7645400" y="-628650"/>
                <a:ext cx="6350" cy="87313"/>
              </a:xfrm>
              <a:custGeom>
                <a:gdLst>
                  <a:gd fmla="*/ 0 w 4" name="T0"/>
                  <a:gd fmla="*/ 0 h 55" name="T1"/>
                  <a:gd fmla="*/ 0 w 4" name="T2"/>
                  <a:gd fmla="*/ 55 h 55" name="T3"/>
                  <a:gd fmla="*/ 4 w 4" name="T4"/>
                  <a:gd fmla="*/ 55 h 55" name="T5"/>
                  <a:gd fmla="*/ 4 w 4" name="T6"/>
                  <a:gd fmla="*/ 0 h 55" name="T7"/>
                  <a:gd fmla="*/ 0 w 4" name="T8"/>
                  <a:gd fmla="*/ 0 h 55" name="T9"/>
                  <a:gd fmla="*/ 0 w 4" name="T10"/>
                  <a:gd fmla="*/ 0 h 55" name="T11"/>
                </a:gdLst>
                <a:cxnLst>
                  <a:cxn ang="0">
                    <a:pos x="T0" y="T1"/>
                  </a:cxn>
                  <a:cxn ang="0">
                    <a:pos x="T2" y="T3"/>
                  </a:cxn>
                  <a:cxn ang="0">
                    <a:pos x="T4" y="T5"/>
                  </a:cxn>
                  <a:cxn ang="0">
                    <a:pos x="T6" y="T7"/>
                  </a:cxn>
                  <a:cxn ang="0">
                    <a:pos x="T8" y="T9"/>
                  </a:cxn>
                  <a:cxn ang="0">
                    <a:pos x="T10" y="T11"/>
                  </a:cxn>
                </a:cxnLst>
                <a:rect b="b" l="0" r="r" t="0"/>
                <a:pathLst>
                  <a:path h="55" w="4">
                    <a:moveTo>
                      <a:pt x="0" y="0"/>
                    </a:moveTo>
                    <a:lnTo>
                      <a:pt x="0" y="55"/>
                    </a:lnTo>
                    <a:lnTo>
                      <a:pt x="4" y="55"/>
                    </a:lnTo>
                    <a:lnTo>
                      <a:pt x="4"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74"/>
              <p:cNvSpPr/>
              <p:nvPr/>
            </p:nvSpPr>
            <p:spPr bwMode="auto">
              <a:xfrm>
                <a:off x="7656513" y="-628650"/>
                <a:ext cx="88900" cy="87313"/>
              </a:xfrm>
              <a:custGeom>
                <a:gdLst>
                  <a:gd fmla="*/ 4 w 49" name="T0"/>
                  <a:gd fmla="*/ 32 h 48" name="T1"/>
                  <a:gd fmla="*/ 9 w 49" name="T2"/>
                  <a:gd fmla="*/ 39 h 48" name="T3"/>
                  <a:gd fmla="*/ 16 w 49" name="T4"/>
                  <a:gd fmla="*/ 44 h 48" name="T5"/>
                  <a:gd fmla="*/ 24 w 49" name="T6"/>
                  <a:gd fmla="*/ 46 h 48" name="T7"/>
                  <a:gd fmla="*/ 33 w 49" name="T8"/>
                  <a:gd fmla="*/ 44 h 48" name="T9"/>
                  <a:gd fmla="*/ 40 w 49" name="T10"/>
                  <a:gd fmla="*/ 39 h 48" name="T11"/>
                  <a:gd fmla="*/ 45 w 49" name="T12"/>
                  <a:gd fmla="*/ 32 h 48" name="T13"/>
                  <a:gd fmla="*/ 47 w 49" name="T14"/>
                  <a:gd fmla="*/ 24 h 48" name="T15"/>
                  <a:gd fmla="*/ 47 w 49" name="T16"/>
                  <a:gd fmla="*/ 24 h 48" name="T17"/>
                  <a:gd fmla="*/ 26 w 49" name="T18"/>
                  <a:gd fmla="*/ 24 h 48" name="T19"/>
                  <a:gd fmla="*/ 26 w 49" name="T20"/>
                  <a:gd fmla="*/ 22 h 48" name="T21"/>
                  <a:gd fmla="*/ 49 w 49" name="T22"/>
                  <a:gd fmla="*/ 22 h 48" name="T23"/>
                  <a:gd fmla="*/ 49 w 49" name="T24"/>
                  <a:gd fmla="*/ 24 h 48" name="T25"/>
                  <a:gd fmla="*/ 47 w 49" name="T26"/>
                  <a:gd fmla="*/ 33 h 48" name="T27"/>
                  <a:gd fmla="*/ 41 w 49" name="T28"/>
                  <a:gd fmla="*/ 41 h 48" name="T29"/>
                  <a:gd fmla="*/ 34 w 49" name="T30"/>
                  <a:gd fmla="*/ 46 h 48" name="T31"/>
                  <a:gd fmla="*/ 24 w 49" name="T32"/>
                  <a:gd fmla="*/ 48 h 48" name="T33"/>
                  <a:gd fmla="*/ 15 w 49" name="T34"/>
                  <a:gd fmla="*/ 46 h 48" name="T35"/>
                  <a:gd fmla="*/ 7 w 49" name="T36"/>
                  <a:gd fmla="*/ 41 h 48" name="T37"/>
                  <a:gd fmla="*/ 2 w 49" name="T38"/>
                  <a:gd fmla="*/ 33 h 48" name="T39"/>
                  <a:gd fmla="*/ 0 w 49" name="T40"/>
                  <a:gd fmla="*/ 24 h 48" name="T41"/>
                  <a:gd fmla="*/ 0 w 49" name="T42"/>
                  <a:gd fmla="*/ 24 h 48" name="T43"/>
                  <a:gd fmla="*/ 2 w 49" name="T44"/>
                  <a:gd fmla="*/ 14 h 48" name="T45"/>
                  <a:gd fmla="*/ 7 w 49" name="T46"/>
                  <a:gd fmla="*/ 7 h 48" name="T47"/>
                  <a:gd fmla="*/ 15 w 49" name="T48"/>
                  <a:gd fmla="*/ 1 h 48" name="T49"/>
                  <a:gd fmla="*/ 24 w 49" name="T50"/>
                  <a:gd fmla="*/ 0 h 48" name="T51"/>
                  <a:gd fmla="*/ 31 w 49" name="T52"/>
                  <a:gd fmla="*/ 1 h 48" name="T53"/>
                  <a:gd fmla="*/ 38 w 49" name="T54"/>
                  <a:gd fmla="*/ 3 h 48" name="T55"/>
                  <a:gd fmla="*/ 34 w 49" name="T56"/>
                  <a:gd fmla="*/ 3 h 48" name="T57"/>
                  <a:gd fmla="*/ 29 w 49" name="T58"/>
                  <a:gd fmla="*/ 2 h 48" name="T59"/>
                  <a:gd fmla="*/ 24 w 49" name="T60"/>
                  <a:gd fmla="*/ 1 h 48" name="T61"/>
                  <a:gd fmla="*/ 16 w 49" name="T62"/>
                  <a:gd fmla="*/ 3 h 48" name="T63"/>
                  <a:gd fmla="*/ 9 w 49" name="T64"/>
                  <a:gd fmla="*/ 8 h 48" name="T65"/>
                  <a:gd fmla="*/ 4 w 49" name="T66"/>
                  <a:gd fmla="*/ 15 h 48" name="T67"/>
                  <a:gd fmla="*/ 2 w 49" name="T68"/>
                  <a:gd fmla="*/ 24 h 48" name="T69"/>
                  <a:gd fmla="*/ 4 w 49" name="T70"/>
                  <a:gd fmla="*/ 32 h 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 w="49">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75"/>
              <p:cNvSpPr/>
              <p:nvPr/>
            </p:nvSpPr>
            <p:spPr bwMode="auto">
              <a:xfrm>
                <a:off x="7750175" y="-628650"/>
                <a:ext cx="87312" cy="87313"/>
              </a:xfrm>
              <a:custGeom>
                <a:gdLst>
                  <a:gd fmla="*/ 53 w 55" name="T0"/>
                  <a:gd fmla="*/ 0 h 55" name="T1"/>
                  <a:gd fmla="*/ 55 w 55" name="T2"/>
                  <a:gd fmla="*/ 0 h 55" name="T3"/>
                  <a:gd fmla="*/ 55 w 55" name="T4"/>
                  <a:gd fmla="*/ 55 h 55" name="T5"/>
                  <a:gd fmla="*/ 53 w 55" name="T6"/>
                  <a:gd fmla="*/ 55 h 55" name="T7"/>
                  <a:gd fmla="*/ 2 w 55" name="T8"/>
                  <a:gd fmla="*/ 3 h 55" name="T9"/>
                  <a:gd fmla="*/ 2 w 55" name="T10"/>
                  <a:gd fmla="*/ 55 h 55" name="T11"/>
                  <a:gd fmla="*/ 0 w 55" name="T12"/>
                  <a:gd fmla="*/ 55 h 55" name="T13"/>
                  <a:gd fmla="*/ 0 w 55" name="T14"/>
                  <a:gd fmla="*/ 0 h 55" name="T15"/>
                  <a:gd fmla="*/ 2 w 55" name="T16"/>
                  <a:gd fmla="*/ 0 h 55" name="T17"/>
                  <a:gd fmla="*/ 53 w 55" name="T18"/>
                  <a:gd fmla="*/ 51 h 55" name="T19"/>
                  <a:gd fmla="*/ 53 w 55" name="T20"/>
                  <a:gd fmla="*/ 0 h 55" name="T21"/>
                  <a:gd fmla="*/ 53 w 55" name="T22"/>
                  <a:gd fmla="*/ 0 h 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 w="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76"/>
              <p:cNvSpPr>
                <a:spLocks noEditPoints="1"/>
              </p:cNvSpPr>
              <p:nvPr/>
            </p:nvSpPr>
            <p:spPr bwMode="auto">
              <a:xfrm>
                <a:off x="6997700" y="-892175"/>
                <a:ext cx="214312" cy="209550"/>
              </a:xfrm>
              <a:custGeom>
                <a:gdLst>
                  <a:gd fmla="*/ 32 w 117" name="T0"/>
                  <a:gd fmla="*/ 5 h 115" name="T1"/>
                  <a:gd fmla="*/ 32 w 117" name="T2"/>
                  <a:gd fmla="*/ 7 h 115" name="T3"/>
                  <a:gd fmla="*/ 27 w 117" name="T4"/>
                  <a:gd fmla="*/ 13 h 115" name="T5"/>
                  <a:gd fmla="*/ 38 w 117" name="T6"/>
                  <a:gd fmla="*/ 19 h 115" name="T7"/>
                  <a:gd fmla="*/ 48 w 117" name="T8"/>
                  <a:gd fmla="*/ 26 h 115" name="T9"/>
                  <a:gd fmla="*/ 20 w 117" name="T10"/>
                  <a:gd fmla="*/ 25 h 115" name="T11"/>
                  <a:gd fmla="*/ 8 w 117" name="T12"/>
                  <a:gd fmla="*/ 41 h 115" name="T13"/>
                  <a:gd fmla="*/ 24 w 117" name="T14"/>
                  <a:gd fmla="*/ 1 h 115" name="T15"/>
                  <a:gd fmla="*/ 23 w 117" name="T16"/>
                  <a:gd fmla="*/ 64 h 115" name="T17"/>
                  <a:gd fmla="*/ 20 w 117" name="T18"/>
                  <a:gd fmla="*/ 48 h 115" name="T19"/>
                  <a:gd fmla="*/ 10 w 117" name="T20"/>
                  <a:gd fmla="*/ 40 h 115" name="T21"/>
                  <a:gd fmla="*/ 20 w 117" name="T22"/>
                  <a:gd fmla="*/ 41 h 115" name="T23"/>
                  <a:gd fmla="*/ 42 w 117" name="T24"/>
                  <a:gd fmla="*/ 41 h 115" name="T25"/>
                  <a:gd fmla="*/ 43 w 117" name="T26"/>
                  <a:gd fmla="*/ 48 h 115" name="T27"/>
                  <a:gd fmla="*/ 30 w 117" name="T28"/>
                  <a:gd fmla="*/ 48 h 115" name="T29"/>
                  <a:gd fmla="*/ 39 w 117" name="T30"/>
                  <a:gd fmla="*/ 64 h 115" name="T31"/>
                  <a:gd fmla="*/ 49 w 117" name="T32"/>
                  <a:gd fmla="*/ 71 h 115" name="T33"/>
                  <a:gd fmla="*/ 30 w 117" name="T34"/>
                  <a:gd fmla="*/ 71 h 115" name="T35"/>
                  <a:gd fmla="*/ 35 w 117" name="T36"/>
                  <a:gd fmla="*/ 93 h 115" name="T37"/>
                  <a:gd fmla="*/ 48 w 117" name="T38"/>
                  <a:gd fmla="*/ 92 h 115" name="T39"/>
                  <a:gd fmla="*/ 24 w 117" name="T40"/>
                  <a:gd fmla="*/ 108 h 115" name="T41"/>
                  <a:gd fmla="*/ 23 w 117" name="T42"/>
                  <a:gd fmla="*/ 95 h 115" name="T43"/>
                  <a:gd fmla="*/ 15 w 117" name="T44"/>
                  <a:gd fmla="*/ 71 h 115" name="T45"/>
                  <a:gd fmla="*/ 0 w 117" name="T46"/>
                  <a:gd fmla="*/ 63 h 115" name="T47"/>
                  <a:gd fmla="*/ 66 w 117" name="T48"/>
                  <a:gd fmla="*/ 66 h 115" name="T49"/>
                  <a:gd fmla="*/ 53 w 117" name="T50"/>
                  <a:gd fmla="*/ 67 h 115" name="T51"/>
                  <a:gd fmla="*/ 54 w 117" name="T52"/>
                  <a:gd fmla="*/ 57 h 115" name="T53"/>
                  <a:gd fmla="*/ 53 w 117" name="T54"/>
                  <a:gd fmla="*/ 28 h 115" name="T55"/>
                  <a:gd fmla="*/ 82 w 117" name="T56"/>
                  <a:gd fmla="*/ 28 h 115" name="T57"/>
                  <a:gd fmla="*/ 94 w 117" name="T58"/>
                  <a:gd fmla="*/ 0 h 115" name="T59"/>
                  <a:gd fmla="*/ 105 w 117" name="T60"/>
                  <a:gd fmla="*/ 5 h 115" name="T61"/>
                  <a:gd fmla="*/ 98 w 117" name="T62"/>
                  <a:gd fmla="*/ 10 h 115" name="T63"/>
                  <a:gd fmla="*/ 95 w 117" name="T64"/>
                  <a:gd fmla="*/ 28 h 115" name="T65"/>
                  <a:gd fmla="*/ 104 w 117" name="T66"/>
                  <a:gd fmla="*/ 37 h 115" name="T67"/>
                  <a:gd fmla="*/ 105 w 117" name="T68"/>
                  <a:gd fmla="*/ 67 h 115" name="T69"/>
                  <a:gd fmla="*/ 95 w 117" name="T70"/>
                  <a:gd fmla="*/ 66 h 115" name="T71"/>
                  <a:gd fmla="*/ 92 w 117" name="T72"/>
                  <a:gd fmla="*/ 102 h 115" name="T73"/>
                  <a:gd fmla="*/ 100 w 117" name="T74"/>
                  <a:gd fmla="*/ 108 h 115" name="T75"/>
                  <a:gd fmla="*/ 117 w 117" name="T76"/>
                  <a:gd fmla="*/ 99 h 115" name="T77"/>
                  <a:gd fmla="*/ 94 w 117" name="T78"/>
                  <a:gd fmla="*/ 114 h 115" name="T79"/>
                  <a:gd fmla="*/ 84 w 117" name="T80"/>
                  <a:gd fmla="*/ 66 h 115" name="T81"/>
                  <a:gd fmla="*/ 67 w 117" name="T82"/>
                  <a:gd fmla="*/ 96 h 115" name="T83"/>
                  <a:gd fmla="*/ 35 w 117" name="T84"/>
                  <a:gd fmla="*/ 108 h 115" name="T85"/>
                  <a:gd fmla="*/ 66 w 117" name="T86"/>
                  <a:gd fmla="*/ 66 h 115" name="T87"/>
                  <a:gd fmla="*/ 74 w 117" name="T88"/>
                  <a:gd fmla="*/ 19 h 115" name="T89"/>
                  <a:gd fmla="*/ 54 w 117" name="T90"/>
                  <a:gd fmla="*/ 5 h 115" name="T91"/>
                  <a:gd fmla="*/ 61 w 117" name="T92"/>
                  <a:gd fmla="*/ 35 h 115" name="T93"/>
                  <a:gd fmla="*/ 97 w 117" name="T94"/>
                  <a:gd fmla="*/ 60 h 115" name="T95"/>
                  <a:gd fmla="*/ 61 w 117" name="T96"/>
                  <a:gd fmla="*/ 35 h 11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 w="117">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277"/>
              <p:cNvSpPr>
                <a:spLocks noEditPoints="1"/>
              </p:cNvSpPr>
              <p:nvPr/>
            </p:nvSpPr>
            <p:spPr bwMode="auto">
              <a:xfrm>
                <a:off x="7231063" y="-892175"/>
                <a:ext cx="196850" cy="207963"/>
              </a:xfrm>
              <a:custGeom>
                <a:gdLst>
                  <a:gd fmla="*/ 40 w 108" name="T0"/>
                  <a:gd fmla="*/ 52 h 114" name="T1"/>
                  <a:gd fmla="*/ 14 w 108" name="T2"/>
                  <a:gd fmla="*/ 23 h 114" name="T3"/>
                  <a:gd fmla="*/ 6 w 108" name="T4"/>
                  <a:gd fmla="*/ 17 h 114" name="T5"/>
                  <a:gd fmla="*/ 36 w 108" name="T6"/>
                  <a:gd fmla="*/ 18 h 114" name="T7"/>
                  <a:gd fmla="*/ 29 w 108" name="T8"/>
                  <a:gd fmla="*/ 1 h 114" name="T9"/>
                  <a:gd fmla="*/ 37 w 108" name="T10"/>
                  <a:gd fmla="*/ 18 h 114" name="T11"/>
                  <a:gd fmla="*/ 73 w 108" name="T12"/>
                  <a:gd fmla="*/ 0 h 114" name="T13"/>
                  <a:gd fmla="*/ 83 w 108" name="T14"/>
                  <a:gd fmla="*/ 6 h 114" name="T15"/>
                  <a:gd fmla="*/ 77 w 108" name="T16"/>
                  <a:gd fmla="*/ 9 h 114" name="T17"/>
                  <a:gd fmla="*/ 71 w 108" name="T18"/>
                  <a:gd fmla="*/ 18 h 114" name="T19"/>
                  <a:gd fmla="*/ 101 w 108" name="T20"/>
                  <a:gd fmla="*/ 17 h 114" name="T21"/>
                  <a:gd fmla="*/ 94 w 108" name="T22"/>
                  <a:gd fmla="*/ 23 h 114" name="T23"/>
                  <a:gd fmla="*/ 68 w 108" name="T24"/>
                  <a:gd fmla="*/ 52 h 114" name="T25"/>
                  <a:gd fmla="*/ 108 w 108" name="T26"/>
                  <a:gd fmla="*/ 51 h 114" name="T27"/>
                  <a:gd fmla="*/ 101 w 108" name="T28"/>
                  <a:gd fmla="*/ 58 h 114" name="T29"/>
                  <a:gd fmla="*/ 0 w 108" name="T30"/>
                  <a:gd fmla="*/ 58 h 114" name="T31"/>
                  <a:gd fmla="*/ 7 w 108" name="T32"/>
                  <a:gd fmla="*/ 52 h 114" name="T33"/>
                  <a:gd fmla="*/ 19 w 108" name="T34"/>
                  <a:gd fmla="*/ 27 h 114" name="T35"/>
                  <a:gd fmla="*/ 32 w 108" name="T36"/>
                  <a:gd fmla="*/ 43 h 114" name="T37"/>
                  <a:gd fmla="*/ 14 w 108" name="T38"/>
                  <a:gd fmla="*/ 32 h 114" name="T39"/>
                  <a:gd fmla="*/ 20 w 108" name="T40"/>
                  <a:gd fmla="*/ 114 h 114" name="T41"/>
                  <a:gd fmla="*/ 21 w 108" name="T42"/>
                  <a:gd fmla="*/ 104 h 114" name="T43"/>
                  <a:gd fmla="*/ 20 w 108" name="T44"/>
                  <a:gd fmla="*/ 70 h 114" name="T45"/>
                  <a:gd fmla="*/ 29 w 108" name="T46"/>
                  <a:gd fmla="*/ 67 h 114" name="T47"/>
                  <a:gd fmla="*/ 89 w 108" name="T48"/>
                  <a:gd fmla="*/ 67 h 114" name="T49"/>
                  <a:gd fmla="*/ 88 w 108" name="T50"/>
                  <a:gd fmla="*/ 104 h 114" name="T51"/>
                  <a:gd fmla="*/ 80 w 108" name="T52"/>
                  <a:gd fmla="*/ 114 h 114" name="T53"/>
                  <a:gd fmla="*/ 27 w 108" name="T54"/>
                  <a:gd fmla="*/ 106 h 114" name="T55"/>
                  <a:gd fmla="*/ 28 w 108" name="T56"/>
                  <a:gd fmla="*/ 114 h 114" name="T57"/>
                  <a:gd fmla="*/ 28 w 108" name="T58"/>
                  <a:gd fmla="*/ 84 h 114" name="T59"/>
                  <a:gd fmla="*/ 81 w 108" name="T60"/>
                  <a:gd fmla="*/ 73 h 114" name="T61"/>
                  <a:gd fmla="*/ 28 w 108" name="T62"/>
                  <a:gd fmla="*/ 90 h 114" name="T63"/>
                  <a:gd fmla="*/ 81 w 108" name="T64"/>
                  <a:gd fmla="*/ 101 h 114" name="T65"/>
                  <a:gd fmla="*/ 28 w 108" name="T66"/>
                  <a:gd fmla="*/ 90 h 114" name="T67"/>
                  <a:gd fmla="*/ 47 w 108" name="T68"/>
                  <a:gd fmla="*/ 52 h 114" name="T69"/>
                  <a:gd fmla="*/ 62 w 108" name="T70"/>
                  <a:gd fmla="*/ 23 h 114" name="T71"/>
                  <a:gd fmla="*/ 75 w 108" name="T72"/>
                  <a:gd fmla="*/ 45 h 114" name="T73"/>
                  <a:gd fmla="*/ 95 w 108" name="T74"/>
                  <a:gd fmla="*/ 31 h 114" name="T75"/>
                  <a:gd fmla="*/ 94 w 108" name="T76"/>
                  <a:gd fmla="*/ 33 h 114" name="T77"/>
                  <a:gd fmla="*/ 81 w 108" name="T78"/>
                  <a:gd fmla="*/ 49 h 11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4" w="108">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78"/>
              <p:cNvSpPr>
                <a:spLocks noEditPoints="1"/>
              </p:cNvSpPr>
              <p:nvPr/>
            </p:nvSpPr>
            <p:spPr bwMode="auto">
              <a:xfrm>
                <a:off x="7459663" y="-869950"/>
                <a:ext cx="111125" cy="161925"/>
              </a:xfrm>
              <a:custGeom>
                <a:gdLst>
                  <a:gd fmla="*/ 8 w 61" name="T0"/>
                  <a:gd fmla="*/ 89 h 89" name="T1"/>
                  <a:gd fmla="*/ 0 w 61" name="T2"/>
                  <a:gd fmla="*/ 89 h 89" name="T3"/>
                  <a:gd fmla="*/ 0 w 61" name="T4"/>
                  <a:gd fmla="*/ 0 h 89" name="T5"/>
                  <a:gd fmla="*/ 32 w 61" name="T6"/>
                  <a:gd fmla="*/ 0 h 89" name="T7"/>
                  <a:gd fmla="*/ 61 w 61" name="T8"/>
                  <a:gd fmla="*/ 25 h 89" name="T9"/>
                  <a:gd fmla="*/ 27 w 61" name="T10"/>
                  <a:gd fmla="*/ 50 h 89" name="T11"/>
                  <a:gd fmla="*/ 8 w 61" name="T12"/>
                  <a:gd fmla="*/ 50 h 89" name="T13"/>
                  <a:gd fmla="*/ 8 w 61" name="T14"/>
                  <a:gd fmla="*/ 89 h 89" name="T15"/>
                  <a:gd fmla="*/ 8 w 61" name="T16"/>
                  <a:gd fmla="*/ 42 h 89" name="T17"/>
                  <a:gd fmla="*/ 27 w 61" name="T18"/>
                  <a:gd fmla="*/ 42 h 89" name="T19"/>
                  <a:gd fmla="*/ 53 w 61" name="T20"/>
                  <a:gd fmla="*/ 24 h 89" name="T21"/>
                  <a:gd fmla="*/ 29 w 61" name="T22"/>
                  <a:gd fmla="*/ 7 h 89" name="T23"/>
                  <a:gd fmla="*/ 8 w 61" name="T24"/>
                  <a:gd fmla="*/ 7 h 89" name="T25"/>
                  <a:gd fmla="*/ 8 w 61"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1">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79"/>
              <p:cNvSpPr>
                <a:spLocks noEditPoints="1"/>
              </p:cNvSpPr>
              <p:nvPr/>
            </p:nvSpPr>
            <p:spPr bwMode="auto">
              <a:xfrm>
                <a:off x="7596188" y="-869950"/>
                <a:ext cx="112712" cy="161925"/>
              </a:xfrm>
              <a:custGeom>
                <a:gdLst>
                  <a:gd fmla="*/ 8 w 62" name="T0"/>
                  <a:gd fmla="*/ 89 h 89" name="T1"/>
                  <a:gd fmla="*/ 0 w 62" name="T2"/>
                  <a:gd fmla="*/ 89 h 89" name="T3"/>
                  <a:gd fmla="*/ 0 w 62" name="T4"/>
                  <a:gd fmla="*/ 0 h 89" name="T5"/>
                  <a:gd fmla="*/ 32 w 62" name="T6"/>
                  <a:gd fmla="*/ 0 h 89" name="T7"/>
                  <a:gd fmla="*/ 61 w 62" name="T8"/>
                  <a:gd fmla="*/ 25 h 89" name="T9"/>
                  <a:gd fmla="*/ 28 w 62" name="T10"/>
                  <a:gd fmla="*/ 50 h 89" name="T11"/>
                  <a:gd fmla="*/ 8 w 62" name="T12"/>
                  <a:gd fmla="*/ 50 h 89" name="T13"/>
                  <a:gd fmla="*/ 8 w 62" name="T14"/>
                  <a:gd fmla="*/ 89 h 89" name="T15"/>
                  <a:gd fmla="*/ 8 w 62" name="T16"/>
                  <a:gd fmla="*/ 42 h 89" name="T17"/>
                  <a:gd fmla="*/ 28 w 62" name="T18"/>
                  <a:gd fmla="*/ 42 h 89" name="T19"/>
                  <a:gd fmla="*/ 53 w 62" name="T20"/>
                  <a:gd fmla="*/ 24 h 89" name="T21"/>
                  <a:gd fmla="*/ 30 w 62" name="T22"/>
                  <a:gd fmla="*/ 7 h 89" name="T23"/>
                  <a:gd fmla="*/ 8 w 62" name="T24"/>
                  <a:gd fmla="*/ 7 h 89" name="T25"/>
                  <a:gd fmla="*/ 8 w 62" name="T26"/>
                  <a:gd fmla="*/ 42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62">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80"/>
              <p:cNvSpPr/>
              <p:nvPr/>
            </p:nvSpPr>
            <p:spPr bwMode="auto">
              <a:xfrm>
                <a:off x="7720013" y="-869950"/>
                <a:ext cx="117475" cy="161925"/>
              </a:xfrm>
              <a:custGeom>
                <a:gdLst>
                  <a:gd fmla="*/ 0 w 74" name="T0"/>
                  <a:gd fmla="*/ 8 h 102" name="T1"/>
                  <a:gd fmla="*/ 0 w 74" name="T2"/>
                  <a:gd fmla="*/ 0 h 102" name="T3"/>
                  <a:gd fmla="*/ 74 w 74" name="T4"/>
                  <a:gd fmla="*/ 0 h 102" name="T5"/>
                  <a:gd fmla="*/ 74 w 74" name="T6"/>
                  <a:gd fmla="*/ 8 h 102" name="T7"/>
                  <a:gd fmla="*/ 42 w 74" name="T8"/>
                  <a:gd fmla="*/ 8 h 102" name="T9"/>
                  <a:gd fmla="*/ 42 w 74" name="T10"/>
                  <a:gd fmla="*/ 102 h 102" name="T11"/>
                  <a:gd fmla="*/ 32 w 74" name="T12"/>
                  <a:gd fmla="*/ 102 h 102" name="T13"/>
                  <a:gd fmla="*/ 32 w 74" name="T14"/>
                  <a:gd fmla="*/ 8 h 102" name="T15"/>
                  <a:gd fmla="*/ 0 w 74" name="T16"/>
                  <a:gd fmla="*/ 8 h 102" name="T17"/>
                  <a:gd fmla="*/ 0 w 74" name="T18"/>
                  <a:gd fmla="*/ 8 h 1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2" w="74">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81"/>
              <p:cNvSpPr/>
              <p:nvPr/>
            </p:nvSpPr>
            <p:spPr bwMode="auto">
              <a:xfrm>
                <a:off x="7172325" y="-1485900"/>
                <a:ext cx="298450" cy="544513"/>
              </a:xfrm>
              <a:custGeom>
                <a:gdLst>
                  <a:gd fmla="*/ 0 w 188" name="T0"/>
                  <a:gd fmla="*/ 0 h 343" name="T1"/>
                  <a:gd fmla="*/ 0 w 188" name="T2"/>
                  <a:gd fmla="*/ 343 h 343" name="T3"/>
                  <a:gd fmla="*/ 188 w 188" name="T4"/>
                  <a:gd fmla="*/ 0 h 343" name="T5"/>
                  <a:gd fmla="*/ 0 w 188" name="T6"/>
                  <a:gd fmla="*/ 0 h 343" name="T7"/>
                  <a:gd fmla="*/ 0 w 188" name="T8"/>
                  <a:gd fmla="*/ 0 h 343" name="T9"/>
                </a:gdLst>
                <a:cxnLst>
                  <a:cxn ang="0">
                    <a:pos x="T0" y="T1"/>
                  </a:cxn>
                  <a:cxn ang="0">
                    <a:pos x="T2" y="T3"/>
                  </a:cxn>
                  <a:cxn ang="0">
                    <a:pos x="T4" y="T5"/>
                  </a:cxn>
                  <a:cxn ang="0">
                    <a:pos x="T6" y="T7"/>
                  </a:cxn>
                  <a:cxn ang="0">
                    <a:pos x="T8" y="T9"/>
                  </a:cxn>
                </a:cxnLst>
                <a:rect b="b" l="0" r="r" t="0"/>
                <a:pathLst>
                  <a:path h="343" w="188">
                    <a:moveTo>
                      <a:pt x="0" y="0"/>
                    </a:moveTo>
                    <a:lnTo>
                      <a:pt x="0" y="343"/>
                    </a:lnTo>
                    <a:lnTo>
                      <a:pt x="188"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82"/>
              <p:cNvSpPr/>
              <p:nvPr/>
            </p:nvSpPr>
            <p:spPr bwMode="auto">
              <a:xfrm>
                <a:off x="7305675" y="-1446213"/>
                <a:ext cx="425450" cy="504825"/>
              </a:xfrm>
              <a:custGeom>
                <a:gdLst>
                  <a:gd fmla="*/ 157 w 268" name="T0"/>
                  <a:gd fmla="*/ 0 h 318" name="T1"/>
                  <a:gd fmla="*/ 105 w 268" name="T2"/>
                  <a:gd fmla="*/ 93 h 318" name="T3"/>
                  <a:gd fmla="*/ 146 w 268" name="T4"/>
                  <a:gd fmla="*/ 151 h 318" name="T5"/>
                  <a:gd fmla="*/ 61 w 268" name="T6"/>
                  <a:gd fmla="*/ 176 h 318" name="T7"/>
                  <a:gd fmla="*/ 0 w 268" name="T8"/>
                  <a:gd fmla="*/ 283 h 318" name="T9"/>
                  <a:gd fmla="*/ 119 w 268" name="T10"/>
                  <a:gd fmla="*/ 241 h 318" name="T11"/>
                  <a:gd fmla="*/ 173 w 268" name="T12"/>
                  <a:gd fmla="*/ 318 h 318" name="T13"/>
                  <a:gd fmla="*/ 164 w 268" name="T14"/>
                  <a:gd fmla="*/ 227 h 318" name="T15"/>
                  <a:gd fmla="*/ 268 w 268" name="T16"/>
                  <a:gd fmla="*/ 191 h 318" name="T17"/>
                  <a:gd fmla="*/ 157 w 268" name="T18"/>
                  <a:gd fmla="*/ 0 h 318" name="T19"/>
                  <a:gd fmla="*/ 157 w 268" name="T20"/>
                  <a:gd fmla="*/ 0 h 3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8" w="26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97" name="任意多边形 96"/>
          <p:cNvSpPr/>
          <p:nvPr/>
        </p:nvSpPr>
        <p:spPr>
          <a:xfrm>
            <a:off x="2376539" y="3065236"/>
            <a:ext cx="1820086" cy="1419843"/>
          </a:xfrm>
          <a:custGeom>
            <a:gdLst>
              <a:gd fmla="*/ 602421 w 1442857" name="connsiteX0"/>
              <a:gd fmla="*/ 1405 h 1125568" name="connsiteY0"/>
              <a:gd fmla="*/ 987767 w 1442857" name="connsiteX1"/>
              <a:gd fmla="*/ 193856 h 1125568" name="connsiteY1"/>
              <a:gd fmla="*/ 1442857 w 1442857" name="connsiteX2"/>
              <a:gd fmla="*/ 624922 h 1125568" name="connsiteY2"/>
              <a:gd fmla="*/ 931713 w 1442857" name="connsiteX3"/>
              <a:gd fmla="*/ 987765 h 1125568" name="connsiteY3"/>
              <a:gd fmla="*/ 137803 w 1442857" name="connsiteX4"/>
              <a:gd fmla="*/ 931711 h 1125568" name="connsiteY4"/>
              <a:gd fmla="*/ 193858 w 1442857" name="connsiteX5"/>
              <a:gd fmla="*/ 137802 h 1125568" name="connsiteY5"/>
              <a:gd fmla="*/ 602421 w 1442857" name="connsiteX6"/>
              <a:gd fmla="*/ 1405 h 112556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125568" w="1442857">
                <a:moveTo>
                  <a:pt x="602421" y="1405"/>
                </a:moveTo>
                <a:cubicBezTo>
                  <a:pt x="746091" y="11549"/>
                  <a:pt x="885890" y="76501"/>
                  <a:pt x="987767" y="193856"/>
                </a:cubicBezTo>
                <a:cubicBezTo>
                  <a:pt x="1124089" y="350891"/>
                  <a:pt x="1275786" y="494580"/>
                  <a:pt x="1442857" y="624922"/>
                </a:cubicBezTo>
                <a:cubicBezTo>
                  <a:pt x="1259129" y="730495"/>
                  <a:pt x="1088747" y="851443"/>
                  <a:pt x="931713" y="987765"/>
                </a:cubicBezTo>
                <a:cubicBezTo>
                  <a:pt x="697001" y="1191519"/>
                  <a:pt x="341557" y="1166422"/>
                  <a:pt x="137803" y="931711"/>
                </a:cubicBezTo>
                <a:cubicBezTo>
                  <a:pt x="-65950" y="697000"/>
                  <a:pt x="-40854" y="341556"/>
                  <a:pt x="193858" y="137802"/>
                </a:cubicBezTo>
                <a:cubicBezTo>
                  <a:pt x="311213" y="35926"/>
                  <a:pt x="458752" y="-8738"/>
                  <a:pt x="602421" y="140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180000" rtlCol="0" tIns="0"/>
          <a:lstStyle/>
          <a:p>
            <a:pPr algn="ctr"/>
            <a:r>
              <a:rPr altLang="en-US" b="1" lang="zh-CN" sz="4000">
                <a:solidFill>
                  <a:srgbClr val="FFFFFF"/>
                </a:solidFill>
                <a:latin typeface="+mn-ea"/>
              </a:rPr>
              <a:t>标题</a:t>
            </a:r>
          </a:p>
        </p:txBody>
      </p:sp>
      <p:sp>
        <p:nvSpPr>
          <p:cNvPr id="98" name="任意多边形 97"/>
          <p:cNvSpPr/>
          <p:nvPr/>
        </p:nvSpPr>
        <p:spPr>
          <a:xfrm>
            <a:off x="5185960" y="3065236"/>
            <a:ext cx="1820086" cy="1419843"/>
          </a:xfrm>
          <a:custGeom>
            <a:gdLst>
              <a:gd fmla="*/ 602421 w 1442857" name="connsiteX0"/>
              <a:gd fmla="*/ 1405 h 1125568" name="connsiteY0"/>
              <a:gd fmla="*/ 987767 w 1442857" name="connsiteX1"/>
              <a:gd fmla="*/ 193856 h 1125568" name="connsiteY1"/>
              <a:gd fmla="*/ 1442857 w 1442857" name="connsiteX2"/>
              <a:gd fmla="*/ 624922 h 1125568" name="connsiteY2"/>
              <a:gd fmla="*/ 931713 w 1442857" name="connsiteX3"/>
              <a:gd fmla="*/ 987765 h 1125568" name="connsiteY3"/>
              <a:gd fmla="*/ 137803 w 1442857" name="connsiteX4"/>
              <a:gd fmla="*/ 931711 h 1125568" name="connsiteY4"/>
              <a:gd fmla="*/ 193858 w 1442857" name="connsiteX5"/>
              <a:gd fmla="*/ 137802 h 1125568" name="connsiteY5"/>
              <a:gd fmla="*/ 602421 w 1442857" name="connsiteX6"/>
              <a:gd fmla="*/ 1405 h 112556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125568" w="1442857">
                <a:moveTo>
                  <a:pt x="602421" y="1405"/>
                </a:moveTo>
                <a:cubicBezTo>
                  <a:pt x="746091" y="11549"/>
                  <a:pt x="885890" y="76501"/>
                  <a:pt x="987767" y="193856"/>
                </a:cubicBezTo>
                <a:cubicBezTo>
                  <a:pt x="1124089" y="350891"/>
                  <a:pt x="1275786" y="494580"/>
                  <a:pt x="1442857" y="624922"/>
                </a:cubicBezTo>
                <a:cubicBezTo>
                  <a:pt x="1259129" y="730495"/>
                  <a:pt x="1088747" y="851443"/>
                  <a:pt x="931713" y="987765"/>
                </a:cubicBezTo>
                <a:cubicBezTo>
                  <a:pt x="697001" y="1191519"/>
                  <a:pt x="341557" y="1166422"/>
                  <a:pt x="137803" y="931711"/>
                </a:cubicBezTo>
                <a:cubicBezTo>
                  <a:pt x="-65950" y="697000"/>
                  <a:pt x="-40854" y="341556"/>
                  <a:pt x="193858" y="137802"/>
                </a:cubicBezTo>
                <a:cubicBezTo>
                  <a:pt x="311213" y="35926"/>
                  <a:pt x="458752" y="-8738"/>
                  <a:pt x="602421" y="140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180000" rtlCol="0" tIns="0"/>
          <a:lstStyle/>
          <a:p>
            <a:pPr algn="ctr"/>
            <a:r>
              <a:rPr altLang="en-US" b="1" lang="zh-CN" sz="4000">
                <a:solidFill>
                  <a:srgbClr val="FFFFFF"/>
                </a:solidFill>
                <a:latin typeface="+mn-ea"/>
              </a:rPr>
              <a:t>标题</a:t>
            </a:r>
          </a:p>
        </p:txBody>
      </p:sp>
      <p:sp>
        <p:nvSpPr>
          <p:cNvPr id="99" name="任意多边形 98"/>
          <p:cNvSpPr/>
          <p:nvPr/>
        </p:nvSpPr>
        <p:spPr>
          <a:xfrm>
            <a:off x="7995382" y="3065236"/>
            <a:ext cx="1820086" cy="1419843"/>
          </a:xfrm>
          <a:custGeom>
            <a:gdLst>
              <a:gd fmla="*/ 602421 w 1442857" name="connsiteX0"/>
              <a:gd fmla="*/ 1405 h 1125568" name="connsiteY0"/>
              <a:gd fmla="*/ 987767 w 1442857" name="connsiteX1"/>
              <a:gd fmla="*/ 193856 h 1125568" name="connsiteY1"/>
              <a:gd fmla="*/ 1442857 w 1442857" name="connsiteX2"/>
              <a:gd fmla="*/ 624922 h 1125568" name="connsiteY2"/>
              <a:gd fmla="*/ 931713 w 1442857" name="connsiteX3"/>
              <a:gd fmla="*/ 987765 h 1125568" name="connsiteY3"/>
              <a:gd fmla="*/ 137803 w 1442857" name="connsiteX4"/>
              <a:gd fmla="*/ 931711 h 1125568" name="connsiteY4"/>
              <a:gd fmla="*/ 193858 w 1442857" name="connsiteX5"/>
              <a:gd fmla="*/ 137802 h 1125568" name="connsiteY5"/>
              <a:gd fmla="*/ 602421 w 1442857" name="connsiteX6"/>
              <a:gd fmla="*/ 1405 h 112556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125568" w="1442857">
                <a:moveTo>
                  <a:pt x="602421" y="1405"/>
                </a:moveTo>
                <a:cubicBezTo>
                  <a:pt x="746091" y="11549"/>
                  <a:pt x="885890" y="76501"/>
                  <a:pt x="987767" y="193856"/>
                </a:cubicBezTo>
                <a:cubicBezTo>
                  <a:pt x="1124089" y="350891"/>
                  <a:pt x="1275786" y="494580"/>
                  <a:pt x="1442857" y="624922"/>
                </a:cubicBezTo>
                <a:cubicBezTo>
                  <a:pt x="1259129" y="730495"/>
                  <a:pt x="1088747" y="851443"/>
                  <a:pt x="931713" y="987765"/>
                </a:cubicBezTo>
                <a:cubicBezTo>
                  <a:pt x="697001" y="1191519"/>
                  <a:pt x="341557" y="1166422"/>
                  <a:pt x="137803" y="931711"/>
                </a:cubicBezTo>
                <a:cubicBezTo>
                  <a:pt x="-65950" y="697000"/>
                  <a:pt x="-40854" y="341556"/>
                  <a:pt x="193858" y="137802"/>
                </a:cubicBezTo>
                <a:cubicBezTo>
                  <a:pt x="311213" y="35926"/>
                  <a:pt x="458752" y="-8738"/>
                  <a:pt x="602421" y="140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180000" rtlCol="0" tIns="0"/>
          <a:lstStyle/>
          <a:p>
            <a:pPr algn="ctr"/>
            <a:r>
              <a:rPr altLang="en-US" b="1" lang="zh-CN" sz="4000">
                <a:solidFill>
                  <a:srgbClr val="FFFFFF"/>
                </a:solidFill>
                <a:latin typeface="+mn-ea"/>
              </a:rPr>
              <a:t>标题</a:t>
            </a:r>
          </a:p>
        </p:txBody>
      </p:sp>
      <p:cxnSp>
        <p:nvCxnSpPr>
          <p:cNvPr id="8" name="直接连接符 7"/>
          <p:cNvCxnSpPr/>
          <p:nvPr/>
        </p:nvCxnSpPr>
        <p:spPr>
          <a:xfrm>
            <a:off x="4734897" y="2514600"/>
            <a:ext cx="268660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7713702" y="4876800"/>
            <a:ext cx="268660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a:off x="1884402" y="4876800"/>
            <a:ext cx="268660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文本框 106"/>
          <p:cNvSpPr txBox="1"/>
          <p:nvPr/>
        </p:nvSpPr>
        <p:spPr>
          <a:xfrm>
            <a:off x="1803858" y="4942254"/>
            <a:ext cx="2931039" cy="132588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a:t>
            </a:r>
          </a:p>
        </p:txBody>
      </p:sp>
      <p:sp>
        <p:nvSpPr>
          <p:cNvPr id="108" name="文本框 107"/>
          <p:cNvSpPr txBox="1"/>
          <p:nvPr/>
        </p:nvSpPr>
        <p:spPr>
          <a:xfrm>
            <a:off x="7669285" y="4942254"/>
            <a:ext cx="2931039" cy="132588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a:t>
            </a:r>
          </a:p>
        </p:txBody>
      </p:sp>
      <p:sp>
        <p:nvSpPr>
          <p:cNvPr id="109" name="文本框 108"/>
          <p:cNvSpPr txBox="1"/>
          <p:nvPr/>
        </p:nvSpPr>
        <p:spPr>
          <a:xfrm>
            <a:off x="4630480" y="1185355"/>
            <a:ext cx="2931039" cy="1325880"/>
          </a:xfrm>
          <a:prstGeom prst="rect">
            <a:avLst/>
          </a:prstGeom>
          <a:noFill/>
        </p:spPr>
        <p:txBody>
          <a:bodyPr rtlCol="0" wrap="square">
            <a:spAutoFit/>
          </a:bodyPr>
          <a:lstStyle/>
          <a:p>
            <a:pPr>
              <a:lnSpc>
                <a:spcPct val="150000"/>
              </a:lnSpc>
            </a:pPr>
            <a:r>
              <a:rPr altLang="en-US" lang="zh-CN" smtClean="0"/>
              <a:t>请在这里输入文字内容请在这里输入文字内容请在这里输入文字内容</a:t>
            </a:r>
          </a:p>
        </p:txBody>
      </p:sp>
      <p:sp>
        <p:nvSpPr>
          <p:cNvPr id="9" name="等腰三角形 8"/>
          <p:cNvSpPr/>
          <p:nvPr/>
        </p:nvSpPr>
        <p:spPr>
          <a:xfrm>
            <a:off x="8973442" y="4732729"/>
            <a:ext cx="167122" cy="14407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0" name="等腰三角形 109"/>
          <p:cNvSpPr/>
          <p:nvPr/>
        </p:nvSpPr>
        <p:spPr>
          <a:xfrm>
            <a:off x="3143420" y="4732729"/>
            <a:ext cx="167122" cy="14407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1" name="等腰三角形 110"/>
          <p:cNvSpPr/>
          <p:nvPr/>
        </p:nvSpPr>
        <p:spPr>
          <a:xfrm flipV="1">
            <a:off x="6012438" y="2524183"/>
            <a:ext cx="167122" cy="14407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093245801"/>
      </p:ext>
    </p:extLst>
  </p:cSld>
  <p:clrMapOvr>
    <a:masterClrMapping/>
  </p:clrMapOvr>
  <p:transition spd="slow">
    <p:push dir="u"/>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china</Company>
  <PresentationFormat>宽屏</PresentationFormat>
  <Paragraphs>70</Paragraphs>
  <Slides>13</Slides>
  <Notes>0</Notes>
  <TotalTime>150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13</vt:i4>
      </vt:variant>
    </vt:vector>
  </HeadingPairs>
  <TitlesOfParts>
    <vt:vector baseType="lpstr" size="20">
      <vt:lpstr>Arial</vt:lpstr>
      <vt:lpstr>Calibri Light</vt:lpstr>
      <vt:lpstr>Calibri</vt:lpstr>
      <vt:lpstr>华文中宋</vt:lpstr>
      <vt:lpstr>BatangChe</vt:lpstr>
      <vt:lpstr>ＭＳ Ｐゴシック</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2015-03-10T03:18:42Z</dcterms:created>
  <cp:lastModifiedBy>Administrator</cp:lastModifiedBy>
  <dcterms:modified xsi:type="dcterms:W3CDTF">2021-08-20T11:16:39Z</dcterms:modified>
  <cp:revision>24</cp:revision>
  <dc:title>PowerPoint 演示文稿</dc:title>
</cp:coreProperties>
</file>