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 id="2147483664" r:id="rId3"/>
  </p:sldMasterIdLst>
  <p:notesMasterIdLst>
    <p:notesMasterId r:id="rId4"/>
  </p:notesMasterIdLst>
  <p:sldIdLst>
    <p:sldId id="257" r:id="rId5"/>
    <p:sldId id="256" r:id="rId6"/>
    <p:sldId id="258" r:id="rId7"/>
    <p:sldId id="259" r:id="rId8"/>
    <p:sldId id="260" r:id="rId9"/>
    <p:sldId id="263" r:id="rId10"/>
    <p:sldId id="261" r:id="rId11"/>
    <p:sldId id="266" r:id="rId12"/>
    <p:sldId id="262" r:id="rId13"/>
    <p:sldId id="264" r:id="rId14"/>
    <p:sldId id="265"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6314" autoAdjust="0"/>
  </p:normalViewPr>
  <p:slideViewPr>
    <p:cSldViewPr snapToGrid="0" showGuides="1">
      <p:cViewPr varScale="1">
        <p:scale>
          <a:sx n="108" d="100"/>
          <a:sy n="108" d="100"/>
        </p:scale>
        <p:origin x="768" y="114"/>
      </p:cViewPr>
      <p:guideLst>
        <p:guide orient="horz" pos="2137"/>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tags/tag26.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vert="horz"/>
        <a:p>
          <a:pPr>
            <a:defRPr/>
          </a:pPr>
          <a:endParaRPr lang="zh-CN"/>
        </a:p>
      </c:txPr>
    </c:title>
    <c:autoTitleDeleted val="0"/>
    <c:plotArea>
      <c:barChart>
        <c:barDir val="bar"/>
        <c:grouping val="stacked"/>
        <c:varyColors val="0"/>
        <c:ser>
          <c:idx val="0"/>
          <c:order val="0"/>
          <c:tx>
            <c:strRef>
              <c:f>Sheet1!$B$1</c:f>
              <c:strCache>
                <c:ptCount val="1"/>
                <c:pt idx="0">
                  <c:v>系列 1</c:v>
                </c:pt>
              </c:strCache>
            </c:strRef>
          </c:tx>
          <c:spPr>
            <a:solidFill>
              <a:schemeClr val="tx1"/>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D7E-4C19-AD3E-740C32091151}"/>
            </c:ext>
          </c:extLst>
        </c:ser>
        <c:ser>
          <c:idx val="1"/>
          <c:order val="1"/>
          <c:tx>
            <c:strRef>
              <c:f>Sheet1!$C$1</c:f>
              <c:strCache>
                <c:ptCount val="1"/>
                <c:pt idx="0">
                  <c:v>系列 2</c:v>
                </c:pt>
              </c:strCache>
            </c:strRef>
          </c:tx>
          <c:spPr>
            <a:solidFill>
              <a:schemeClr val="accent2">
                <a:lumMod val="75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5D7E-4C19-AD3E-740C32091151}"/>
            </c:ext>
          </c:extLst>
        </c:ser>
        <c:ser>
          <c:idx val="2"/>
          <c:order val="2"/>
          <c:tx>
            <c:strRef>
              <c:f>Sheet1!$D$1</c:f>
              <c:strCache>
                <c:ptCount val="1"/>
                <c:pt idx="0">
                  <c:v>系列 3</c:v>
                </c:pt>
              </c:strCache>
            </c:strRef>
          </c:tx>
          <c:spPr>
            <a:solidFill>
              <a:schemeClr val="accent3"/>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D7E-4C19-AD3E-740C32091151}"/>
            </c:ext>
          </c:extLst>
        </c:ser>
        <c:dLbls>
          <c:showLegendKey val="0"/>
          <c:showVal val="0"/>
          <c:showCatName val="0"/>
          <c:showSerName val="0"/>
          <c:showPercent val="0"/>
          <c:showBubbleSize val="0"/>
          <c:showLeaderLines val="0"/>
        </c:dLbls>
        <c:gapWidth/>
        <c:overlap val="100"/>
        <c:axId val="1042260112"/>
        <c:axId val="1042260656"/>
      </c:barChart>
      <c:catAx>
        <c:axId val="1042260112"/>
        <c:scaling>
          <c:orientation/>
        </c:scaling>
        <c:delete val="0"/>
        <c:axPos val="l"/>
        <c:numFmt formatCode="General" sourceLinked="1"/>
        <c:majorTickMark val="none"/>
        <c:minorTickMark val="none"/>
        <c:spPr>
          <a:noFill/>
          <a:ln w="9525" cap="flat" cmpd="sng" algn="ctr">
            <a:solidFill>
              <a:schemeClr val="tx1">
                <a:lumMod val="15000"/>
                <a:lumOff val="85000"/>
              </a:schemeClr>
            </a:solidFill>
            <a:round/>
          </a:ln>
          <a:effectLst/>
        </c:spPr>
        <c:txPr>
          <a:bodyPr rot="-60000000" vert="horz"/>
          <a:p>
            <a:pPr>
              <a:defRPr/>
            </a:pPr>
            <a:endParaRPr lang="zh-CN"/>
          </a:p>
        </c:txPr>
        <c:crossAx val="1042260656"/>
        <c:crosses val="autoZero"/>
        <c:auto val="0"/>
        <c:lblAlgn val="ctr"/>
        <c:lblOffset/>
        <c:noMultiLvlLbl val="0"/>
      </c:catAx>
      <c:valAx>
        <c:axId val="1042260656"/>
        <c:scaling>
          <c:orientatio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a:noFill/>
          </a:ln>
          <a:effectLst/>
        </c:spPr>
        <c:txPr>
          <a:bodyPr rot="-60000000" vert="horz"/>
          <a:p>
            <a:pPr>
              <a:defRPr/>
            </a:pPr>
            <a:endParaRPr lang="zh-CN"/>
          </a:p>
        </c:txPr>
        <c:crossAx val="1042260112"/>
        <c:crosses val="autoZero"/>
        <c:crossBetween val="between"/>
      </c:valAx>
      <c:spPr>
        <a:noFill/>
        <a:ln>
          <a:noFill/>
        </a:ln>
        <a:effectLst/>
      </c:spPr>
    </c:plotArea>
    <c:legend>
      <c:legendPos val="b"/>
      <c:overlay val="0"/>
      <c:spPr>
        <a:noFill/>
        <a:ln>
          <a:noFill/>
        </a:ln>
        <a:effectLst/>
      </c:spPr>
      <c:txPr>
        <a:bodyPr rot="0" vert="horz"/>
        <a:p>
          <a:pPr>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1"/>
    </mc:Choice>
    <mc:Fallback>
      <c:style val="1"/>
    </mc:Fallback>
  </mc:AlternateContent>
  <c:chart>
    <c:title>
      <c:overlay val="0"/>
      <c:spPr>
        <a:noFill/>
        <a:ln>
          <a:noFill/>
        </a:ln>
        <a:effectLst/>
      </c:spPr>
      <c:txPr>
        <a:bodyPr rot="0" vert="horz"/>
        <a:p>
          <a:pPr>
            <a:defRPr/>
          </a:pPr>
          <a:endParaRPr lang="zh-CN"/>
        </a:p>
      </c:txPr>
    </c:title>
    <c:autoTitleDeleted val="0"/>
    <c:plotArea>
      <c:pieChart>
        <c:varyColors val="1"/>
        <c:ser>
          <c:idx val="0"/>
          <c:order val="0"/>
          <c:tx>
            <c:strRef>
              <c:f>Sheet1!$B$1</c:f>
              <c:strCache>
                <c:ptCount val="1"/>
                <c:pt idx="0">
                  <c:v>销售额</c:v>
                </c:pt>
              </c:strCache>
            </c:strRef>
          </c:tx>
          <c:dPt>
            <c:idx val="0"/>
            <c:invertIfNegative val="1"/>
            <c:spPr>
              <a:solidFill>
                <a:schemeClr val="dk1">
                  <a:tint val="88500"/>
                </a:schemeClr>
              </a:solidFill>
              <a:ln w="19050">
                <a:solidFill>
                  <a:schemeClr val="lt1"/>
                </a:solidFill>
              </a:ln>
              <a:effectLst/>
            </c:spPr>
            <c:extLst>
              <c:ext xmlns:c16="http://schemas.microsoft.com/office/drawing/2014/chart" uri="{C3380CC4-5D6E-409C-BE32-E72D297353CC}">
                <c16:uniqueId val="{00000001-61F8-4AAC-B27F-7A6432F7A465}"/>
              </c:ext>
            </c:extLst>
          </c:dPt>
          <c:dPt>
            <c:idx val="1"/>
            <c:invertIfNegative val="1"/>
            <c:spPr>
              <a:solidFill>
                <a:schemeClr val="dk1">
                  <a:tint val="55000"/>
                </a:schemeClr>
              </a:solidFill>
              <a:ln w="19050">
                <a:solidFill>
                  <a:schemeClr val="lt1"/>
                </a:solidFill>
              </a:ln>
              <a:effectLst/>
            </c:spPr>
            <c:extLst>
              <c:ext xmlns:c16="http://schemas.microsoft.com/office/drawing/2014/chart" uri="{C3380CC4-5D6E-409C-BE32-E72D297353CC}">
                <c16:uniqueId val="{00000003-61F8-4AAC-B27F-7A6432F7A465}"/>
              </c:ext>
            </c:extLst>
          </c:dPt>
          <c:dPt>
            <c:idx val="2"/>
            <c:invertIfNegative val="1"/>
            <c:spPr>
              <a:solidFill>
                <a:schemeClr val="dk1">
                  <a:tint val="75000"/>
                </a:schemeClr>
              </a:solidFill>
              <a:ln w="19050">
                <a:solidFill>
                  <a:schemeClr val="lt1"/>
                </a:solidFill>
              </a:ln>
              <a:effectLst/>
            </c:spPr>
            <c:extLst>
              <c:ext xmlns:c16="http://schemas.microsoft.com/office/drawing/2014/chart" uri="{C3380CC4-5D6E-409C-BE32-E72D297353CC}">
                <c16:uniqueId val="{00000005-61F8-4AAC-B27F-7A6432F7A465}"/>
              </c:ext>
            </c:extLst>
          </c:dPt>
          <c:dPt>
            <c:idx val="3"/>
            <c:invertIfNegative val="1"/>
            <c:spPr>
              <a:solidFill>
                <a:schemeClr val="dk1">
                  <a:tint val="98500"/>
                </a:schemeClr>
              </a:solidFill>
              <a:ln w="19050">
                <a:solidFill>
                  <a:schemeClr val="lt1"/>
                </a:solidFill>
              </a:ln>
              <a:effectLst/>
            </c:spPr>
            <c:extLst>
              <c:ext xmlns:c16="http://schemas.microsoft.com/office/drawing/2014/chart" uri="{C3380CC4-5D6E-409C-BE32-E72D297353CC}">
                <c16:uniqueId val="{00000007-61F8-4AAC-B27F-7A6432F7A465}"/>
              </c:ext>
            </c:extLst>
          </c:dPt>
          <c:dLbls>
            <c:delete val="1"/>
            <c:extLst/>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8.2</c:v>
                </c:pt>
                <c:pt idx="1">
                  <c:v>3.2</c:v>
                </c:pt>
                <c:pt idx="2">
                  <c:v>1.4</c:v>
                </c:pt>
                <c:pt idx="3">
                  <c:v>1.2</c:v>
                </c:pt>
              </c:numCache>
            </c:numRef>
          </c:val>
          <c:extLst>
            <c:ext xmlns:c16="http://schemas.microsoft.com/office/drawing/2014/chart" uri="{C3380CC4-5D6E-409C-BE32-E72D297353CC}">
              <c16:uniqueId val="{00000008-61F8-4AAC-B27F-7A6432F7A465}"/>
            </c:ext>
          </c:extLst>
        </c:ser>
        <c:dLbls>
          <c:showLegendKey val="0"/>
          <c:showVal val="0"/>
          <c:showCatName val="0"/>
          <c:showSerName val="0"/>
          <c:showPercent val="0"/>
          <c:showBubbleSize val="0"/>
          <c:showLeaderLines val="0"/>
        </c:dLbls>
        <c:firstSliceAng/>
      </c:pieChart>
      <c:spPr>
        <a:noFill/>
        <a:ln>
          <a:noFill/>
        </a:ln>
        <a:effectLst/>
      </c:spPr>
    </c:plotArea>
    <c:legend>
      <c:legendPos val="b"/>
      <c:overlay val="0"/>
      <c:spPr>
        <a:noFill/>
        <a:ln>
          <a:noFill/>
        </a:ln>
        <a:effectLst/>
      </c:spPr>
      <c:txPr>
        <a:bodyPr rot="0" vert="horz"/>
        <a:p>
          <a:pPr>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A342E-3BC2-4506-95CA-27A3A2E0F2E8}" type="datetimeFigureOut">
              <a:rPr lang="zh-CN" altLang="en-US" smtClean="0"/>
              <a:t>2021/2/28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FB969D-C169-473E-9A63-3A56F17FEFCB}" type="slidenum">
              <a:rPr lang="zh-CN" altLang="en-US" smtClean="0"/>
              <a:t>‹#›</a:t>
            </a:fld>
            <a:endParaRPr lang="zh-CN" altLang="en-US"/>
          </a:p>
        </p:txBody>
      </p:sp>
    </p:spTree>
    <p:extLst>
      <p:ext uri="{BB962C8B-B14F-4D97-AF65-F5344CB8AC3E}">
        <p14:creationId val="1557648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744611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http://www.1ppt.com/moban/" TargetMode="External" Type="http://schemas.openxmlformats.org/officeDocument/2006/relationships/hyperlink"/><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8967187-26A0-4CBD-A10C-2DE1DE41E385}"/>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6C6EEA7E-2AB6-4BE8-A345-7B87B94EC27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01637EB-A44B-45EC-96AA-153D8EC98E93}"/>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5" name="页脚占位符 4">
            <a:extLst>
              <a:ext uri="{FF2B5EF4-FFF2-40B4-BE49-F238E27FC236}">
                <a16:creationId xmlns:a16="http://schemas.microsoft.com/office/drawing/2014/main" id="{B29B829B-AAEE-4234-B428-FF080130946A}"/>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5148EE30-3075-4927-B018-623194DE48C4}"/>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233738686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2F0C0313-287C-48B7-AB5C-AACE0A5B5BDC}"/>
              </a:ext>
            </a:extLst>
          </p:cNvPr>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9942371-BA73-4FCB-9AEF-F3D67E66CDBA}"/>
              </a:ext>
            </a:extLst>
          </p:cNvPr>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E0312F4-365F-4368-8D2C-C16B974B96DA}"/>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5" name="页脚占位符 4">
            <a:extLst>
              <a:ext uri="{FF2B5EF4-FFF2-40B4-BE49-F238E27FC236}">
                <a16:creationId xmlns:a16="http://schemas.microsoft.com/office/drawing/2014/main" id="{05425F38-AD11-48C7-9910-BFDB4FDADC74}"/>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B19BBE80-AF79-452E-9830-CED5C25B2295}"/>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366938061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457ED591-E1F3-4263-B9A2-10D951839D33}"/>
              </a:ext>
            </a:extLst>
          </p:cNvPr>
          <p:cNvSpPr>
            <a:spLocks noGrp="1"/>
          </p:cNvSpPr>
          <p:nvPr>
            <p:ph type="title" orient="vert"/>
          </p:nvPr>
        </p:nvSpPr>
        <p:spPr>
          <a:xfrm>
            <a:off x="8724901" y="365125"/>
            <a:ext cx="2628900" cy="5811838"/>
          </a:xfrm>
          <a:prstGeom prst="rect">
            <a:avLst/>
          </a:prstGeo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90E7C37-3718-4BD2-B74F-269D8D6D1F97}"/>
              </a:ext>
            </a:extLst>
          </p:cNvPr>
          <p:cNvSpPr>
            <a:spLocks noGrp="1"/>
          </p:cNvSpPr>
          <p:nvPr>
            <p:ph type="body" orient="vert" idx="1"/>
          </p:nvPr>
        </p:nvSpPr>
        <p:spPr>
          <a:xfrm>
            <a:off x="838201"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266622C-59D1-45D2-B917-079810188B06}"/>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5" name="页脚占位符 4">
            <a:extLst>
              <a:ext uri="{FF2B5EF4-FFF2-40B4-BE49-F238E27FC236}">
                <a16:creationId xmlns:a16="http://schemas.microsoft.com/office/drawing/2014/main" id="{EFCB819A-74E7-422F-A15F-19F80B8F8EAC}"/>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45A4F183-AD35-4C8B-809B-F8FA052EBBBF}"/>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83056837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t>2021/2/28</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424390616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t>2021/2/28</a:t>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66325317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73360892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2402772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4691860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1427328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3899354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482293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8920BACB-3881-496E-99A3-D6EDA2CF8C2D}"/>
              </a:ext>
            </a:extLst>
          </p:cNvPr>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3C2E6C1-65B5-434C-9EDE-598DB4F1C2EB}"/>
              </a:ext>
            </a:extLst>
          </p:cNvPr>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395A2AB-4BE0-477C-943C-BC12F6D339B7}"/>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5" name="页脚占位符 4">
            <a:extLst>
              <a:ext uri="{FF2B5EF4-FFF2-40B4-BE49-F238E27FC236}">
                <a16:creationId xmlns:a16="http://schemas.microsoft.com/office/drawing/2014/main" id="{9362BA71-0AF6-4452-9F87-D74151624512}"/>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520B1EED-DEDF-4B26-B266-140E76B754CD}"/>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34567464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0275780"/>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6603458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3598362"/>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51832409"/>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4351166"/>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4631263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0F7B05EB-5A8A-4240-86FC-2303F2DA07E0}"/>
              </a:ext>
            </a:extLst>
          </p:cNvPr>
          <p:cNvSpPr>
            <a:spLocks noGrp="1"/>
          </p:cNvSpPr>
          <p:nvPr>
            <p:ph type="title"/>
          </p:nvPr>
        </p:nvSpPr>
        <p:spPr>
          <a:xfrm>
            <a:off x="831849"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7E79EC7-AF42-493A-826F-7B354E288BA8}"/>
              </a:ext>
            </a:extLst>
          </p:cNvPr>
          <p:cNvSpPr>
            <a:spLocks noGrp="1"/>
          </p:cNvSpPr>
          <p:nvPr>
            <p:ph type="body" idx="1"/>
          </p:nvPr>
        </p:nvSpPr>
        <p:spPr>
          <a:xfrm>
            <a:off x="831849" y="4589465"/>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CA9A03C4-6307-4920-8E7E-3A94FDD6B12D}"/>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5" name="页脚占位符 4">
            <a:extLst>
              <a:ext uri="{FF2B5EF4-FFF2-40B4-BE49-F238E27FC236}">
                <a16:creationId xmlns:a16="http://schemas.microsoft.com/office/drawing/2014/main" id="{B70487A7-EA63-4A71-87D3-AEFA4D8CE3C4}"/>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6" name="灯片编号占位符 5">
            <a:extLst>
              <a:ext uri="{FF2B5EF4-FFF2-40B4-BE49-F238E27FC236}">
                <a16:creationId xmlns:a16="http://schemas.microsoft.com/office/drawing/2014/main" id="{EA6E58A6-C64C-474A-990D-B3A5B8F35495}"/>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428849026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2695E114-2FB9-48C1-B866-EFD0BCAD2958}"/>
              </a:ext>
            </a:extLst>
          </p:cNvPr>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C249253-0BAD-4170-931E-EA106E692E3B}"/>
              </a:ext>
            </a:extLst>
          </p:cNvPr>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6A638B3C-C922-4A0D-8137-88F6A21CD229}"/>
              </a:ext>
            </a:extLst>
          </p:cNvPr>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1BCE125E-C9EA-4B5A-8D81-E4E37134BB11}"/>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6" name="页脚占位符 5">
            <a:extLst>
              <a:ext uri="{FF2B5EF4-FFF2-40B4-BE49-F238E27FC236}">
                <a16:creationId xmlns:a16="http://schemas.microsoft.com/office/drawing/2014/main" id="{000428E1-46FD-48E1-BC86-B3A71CBF8256}"/>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1D59266A-14C7-4DE5-A04B-31D8FBC84CDF}"/>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163774239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8D9C49D5-E48B-4C7A-8FEE-7D5862BB3748}"/>
              </a:ext>
            </a:extLst>
          </p:cNvPr>
          <p:cNvSpPr>
            <a:spLocks noGrp="1"/>
          </p:cNvSpPr>
          <p:nvPr>
            <p:ph type="title"/>
          </p:nvPr>
        </p:nvSpPr>
        <p:spPr>
          <a:xfrm>
            <a:off x="839788" y="365126"/>
            <a:ext cx="10515600" cy="1325563"/>
          </a:xfrm>
          <a:prstGeom prst="rect">
            <a:avLst/>
          </a:prstGeo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361AD89-9D0C-4799-A302-9637414BFF2C}"/>
              </a:ext>
            </a:extLst>
          </p:cNvPr>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3F202FC-F61C-45F6-9E2E-6AFA37581B3C}"/>
              </a:ext>
            </a:extLst>
          </p:cNvPr>
          <p:cNvSpPr>
            <a:spLocks noGrp="1"/>
          </p:cNvSpPr>
          <p:nvPr>
            <p:ph sz="half" idx="2"/>
          </p:nvPr>
        </p:nvSpPr>
        <p:spPr>
          <a:xfrm>
            <a:off x="839789"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8702156-F9C3-450A-B894-485F38144E9E}"/>
              </a:ext>
            </a:extLst>
          </p:cNvPr>
          <p:cNvSpPr>
            <a:spLocks noGrp="1"/>
          </p:cNvSpPr>
          <p:nvPr>
            <p:ph type="body" sz="quarter" idx="3"/>
          </p:nvPr>
        </p:nvSpPr>
        <p:spPr>
          <a:xfrm>
            <a:off x="6172201"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6780E5C1-E12B-41AB-A7DB-FEDC0E5ABEC7}"/>
              </a:ext>
            </a:extLst>
          </p:cNvPr>
          <p:cNvSpPr>
            <a:spLocks noGrp="1"/>
          </p:cNvSpPr>
          <p:nvPr>
            <p:ph sz="quarter" idx="4"/>
          </p:nvPr>
        </p:nvSpPr>
        <p:spPr>
          <a:xfrm>
            <a:off x="6172201"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4086F41-F76A-4695-9595-D9FA751743E3}"/>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8" name="页脚占位符 7">
            <a:extLst>
              <a:ext uri="{FF2B5EF4-FFF2-40B4-BE49-F238E27FC236}">
                <a16:creationId xmlns:a16="http://schemas.microsoft.com/office/drawing/2014/main" id="{0453AADE-096F-4186-B040-C907E10BF2AC}"/>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9" name="灯片编号占位符 8">
            <a:extLst>
              <a:ext uri="{FF2B5EF4-FFF2-40B4-BE49-F238E27FC236}">
                <a16:creationId xmlns:a16="http://schemas.microsoft.com/office/drawing/2014/main" id="{894ECDDB-BB5C-4B51-9E1E-E27D2AC6490B}"/>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
        <p:nvSpPr>
          <p:cNvPr id="11" name="TextBox 10"/>
          <p:cNvSpPr txBox="1"/>
          <p:nvPr userDrawn="1"/>
        </p:nvSpPr>
        <p:spPr>
          <a:xfrm>
            <a:off x="2136305" y="6431420"/>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模板</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http://www.1ppt.com/moban/</a:t>
            </a:r>
            <a:r>
              <a:rPr kumimoji="0" lang="zh-CN" altLang="en-US" sz="100" b="0" i="0" u="none" strike="noStrike" kern="0" cap="none" spc="0" normalizeH="0" baseline="0" noProof="0" smtClean="0">
                <a:ln>
                  <a:noFill/>
                </a:ln>
                <a:solidFill>
                  <a:prstClr val="black"/>
                </a:solidFill>
                <a:effectLst/>
                <a:uLnTx/>
                <a:uFillTx/>
              </a:rPr>
              <a:t> </a:t>
            </a:r>
            <a:endParaRPr kumimoji="0" lang="en-US" altLang="zh-CN" sz="100" b="0" i="0" u="none" strike="noStrike" kern="0" cap="none" spc="0" normalizeH="0" baseline="0" noProof="0" smtClean="0">
              <a:ln>
                <a:noFill/>
              </a:ln>
              <a:solidFill>
                <a:prstClr val="black"/>
              </a:solidFill>
              <a:effectLst/>
              <a:uLnTx/>
              <a:uFillTx/>
            </a:endParaRPr>
          </a:p>
        </p:txBody>
      </p:sp>
    </p:spTree>
    <p:extLst>
      <p:ext uri="{BB962C8B-B14F-4D97-AF65-F5344CB8AC3E}">
        <p14:creationId val="245517717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8351667B-BAE5-480C-A68B-73C9A563FA91}"/>
              </a:ext>
            </a:extLst>
          </p:cNvPr>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1623138-D28F-4C77-BFEB-E05B3C7A13E3}"/>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4" name="页脚占位符 3">
            <a:extLst>
              <a:ext uri="{FF2B5EF4-FFF2-40B4-BE49-F238E27FC236}">
                <a16:creationId xmlns:a16="http://schemas.microsoft.com/office/drawing/2014/main" id="{7A68F5B3-D563-4114-AB3B-7BCD072B56D0}"/>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5" name="灯片编号占位符 4">
            <a:extLst>
              <a:ext uri="{FF2B5EF4-FFF2-40B4-BE49-F238E27FC236}">
                <a16:creationId xmlns:a16="http://schemas.microsoft.com/office/drawing/2014/main" id="{79C7141C-DD11-4C6C-9058-BB46313CCA65}"/>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392183546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2A2171D5-85DB-4BE5-9192-21CFE2E08963}"/>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3" name="页脚占位符 2">
            <a:extLst>
              <a:ext uri="{FF2B5EF4-FFF2-40B4-BE49-F238E27FC236}">
                <a16:creationId xmlns:a16="http://schemas.microsoft.com/office/drawing/2014/main" id="{78728D10-4206-4AC3-99A2-9AE216401A98}"/>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4" name="灯片编号占位符 3">
            <a:extLst>
              <a:ext uri="{FF2B5EF4-FFF2-40B4-BE49-F238E27FC236}">
                <a16:creationId xmlns:a16="http://schemas.microsoft.com/office/drawing/2014/main" id="{2E38C269-82D3-43D4-9BD9-7D05364A3B7C}"/>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340670354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8BA2BAD5-1016-48E8-82EB-F74A8ABBFC5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C01B1831-427D-4EB3-ABF5-F2040CFD3192}"/>
              </a:ext>
            </a:extLst>
          </p:cNvPr>
          <p:cNvSpPr>
            <a:spLocks noGrp="1"/>
          </p:cNvSpPr>
          <p:nvPr>
            <p:ph idx="1"/>
          </p:nvPr>
        </p:nvSpPr>
        <p:spPr>
          <a:xfrm>
            <a:off x="5183188"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C88BD00D-E082-4717-BA8B-97E2B7F7331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371A2CB-57F0-4321-840B-E6957FD10C24}"/>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6" name="页脚占位符 5">
            <a:extLst>
              <a:ext uri="{FF2B5EF4-FFF2-40B4-BE49-F238E27FC236}">
                <a16:creationId xmlns:a16="http://schemas.microsoft.com/office/drawing/2014/main" id="{431EEDFF-22D8-418E-8002-427500B32544}"/>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2573591A-73A5-4062-AD26-7B05DE1F6750}"/>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267096273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A866A380-BE6E-42B4-85CA-B74A93E94DF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2FBC3BF-3902-4C68-ADE7-DB8A03098359}"/>
              </a:ext>
            </a:extLst>
          </p:cNvPr>
          <p:cNvSpPr>
            <a:spLocks noGrp="1"/>
          </p:cNvSpPr>
          <p:nvPr>
            <p:ph type="pic" idx="1"/>
          </p:nvPr>
        </p:nvSpPr>
        <p:spPr>
          <a:xfrm>
            <a:off x="5183188"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A287630-EAD5-4119-B076-11901C3FEC2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A2AB513-A53B-4670-B5EA-1AC8FE8E2D01}"/>
              </a:ext>
            </a:extLst>
          </p:cNvPr>
          <p:cNvSpPr>
            <a:spLocks noGrp="1"/>
          </p:cNvSpPr>
          <p:nvPr>
            <p:ph type="dt" sz="half" idx="10"/>
          </p:nvPr>
        </p:nvSpPr>
        <p:spPr>
          <a:xfrm>
            <a:off x="838200" y="6356352"/>
            <a:ext cx="2743200" cy="365125"/>
          </a:xfrm>
          <a:prstGeom prst="rect">
            <a:avLst/>
          </a:prstGeom>
        </p:spPr>
        <p:txBody>
          <a:bodyPr/>
          <a:lstStyle/>
          <a:p>
            <a:fld id="{D38385A2-C556-42B4-A024-34CF23296D17}" type="datetimeFigureOut">
              <a:rPr lang="zh-CN" altLang="en-US" smtClean="0"/>
              <a:t>2021/2/28</a:t>
            </a:fld>
            <a:endParaRPr lang="zh-CN" altLang="en-US"/>
          </a:p>
        </p:txBody>
      </p:sp>
      <p:sp>
        <p:nvSpPr>
          <p:cNvPr id="6" name="页脚占位符 5">
            <a:extLst>
              <a:ext uri="{FF2B5EF4-FFF2-40B4-BE49-F238E27FC236}">
                <a16:creationId xmlns:a16="http://schemas.microsoft.com/office/drawing/2014/main" id="{C26D43B6-6420-4F6C-B2AF-BC696A299447}"/>
              </a:ext>
            </a:extLst>
          </p:cNvPr>
          <p:cNvSpPr>
            <a:spLocks noGrp="1"/>
          </p:cNvSpPr>
          <p:nvPr>
            <p:ph type="ftr" sz="quarter" idx="11"/>
          </p:nvPr>
        </p:nvSpPr>
        <p:spPr>
          <a:xfrm>
            <a:off x="4038600" y="6356352"/>
            <a:ext cx="4114800" cy="365125"/>
          </a:xfrm>
          <a:prstGeom prst="rect">
            <a:avLst/>
          </a:prstGeom>
        </p:spPr>
        <p:txBody>
          <a:bodyPr/>
          <a:lstStyle/>
          <a:p>
            <a:endParaRPr lang="zh-CN" altLang="en-US"/>
          </a:p>
        </p:txBody>
      </p:sp>
      <p:sp>
        <p:nvSpPr>
          <p:cNvPr id="7" name="灯片编号占位符 6">
            <a:extLst>
              <a:ext uri="{FF2B5EF4-FFF2-40B4-BE49-F238E27FC236}">
                <a16:creationId xmlns:a16="http://schemas.microsoft.com/office/drawing/2014/main" id="{031C1F89-AE2F-49D5-904C-9F5201C1C658}"/>
              </a:ext>
            </a:extLst>
          </p:cNvPr>
          <p:cNvSpPr>
            <a:spLocks noGrp="1"/>
          </p:cNvSpPr>
          <p:nvPr>
            <p:ph type="sldNum" sz="quarter" idx="12"/>
          </p:nvPr>
        </p:nvSpPr>
        <p:spPr>
          <a:xfrm>
            <a:off x="8610600" y="6356352"/>
            <a:ext cx="2743200" cy="365125"/>
          </a:xfrm>
          <a:prstGeom prst="rect">
            <a:avLst/>
          </a:prstGeom>
        </p:spPr>
        <p:txBody>
          <a:bodyPr/>
          <a:lstStyle/>
          <a:p>
            <a:fld id="{9232B33E-6CBB-4C23-BFFD-4D7045B4FE1F}" type="slidenum">
              <a:rPr lang="zh-CN" altLang="en-US" smtClean="0"/>
              <a:t>‹#›</a:t>
            </a:fld>
            <a:endParaRPr lang="zh-CN" altLang="en-US"/>
          </a:p>
        </p:txBody>
      </p:sp>
    </p:spTree>
    <p:extLst>
      <p:ext uri="{BB962C8B-B14F-4D97-AF65-F5344CB8AC3E}">
        <p14:creationId val="341227395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pn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5.xml" Type="http://schemas.openxmlformats.org/officeDocument/2006/relationships/slideLayout"/><Relationship Id="rId10" Target="../slideLayouts/slideLayout24.xml" Type="http://schemas.openxmlformats.org/officeDocument/2006/relationships/slideLayout"/><Relationship Id="rId11" Target="../slideLayouts/slideLayout25.xml" Type="http://schemas.openxmlformats.org/officeDocument/2006/relationships/slideLayout"/><Relationship Id="rId12" Target="../theme/theme3.xml" Type="http://schemas.openxmlformats.org/officeDocument/2006/relationships/theme"/><Relationship Id="rId2" Target="../slideLayouts/slideLayout16.xml" Type="http://schemas.openxmlformats.org/officeDocument/2006/relationships/slideLayout"/><Relationship Id="rId3" Target="../slideLayouts/slideLayout17.xml" Type="http://schemas.openxmlformats.org/officeDocument/2006/relationships/slideLayout"/><Relationship Id="rId4" Target="../slideLayouts/slideLayout18.xml" Type="http://schemas.openxmlformats.org/officeDocument/2006/relationships/slideLayout"/><Relationship Id="rId5" Target="../slideLayouts/slideLayout19.xml" Type="http://schemas.openxmlformats.org/officeDocument/2006/relationships/slideLayout"/><Relationship Id="rId6" Target="../slideLayouts/slideLayout20.xml" Type="http://schemas.openxmlformats.org/officeDocument/2006/relationships/slideLayout"/><Relationship Id="rId7" Target="../slideLayouts/slideLayout21.xml" Type="http://schemas.openxmlformats.org/officeDocument/2006/relationships/slideLayout"/><Relationship Id="rId8" Target="../slideLayouts/slideLayout22.xml" Type="http://schemas.openxmlformats.org/officeDocument/2006/relationships/slideLayout"/><Relationship Id="rId9" Target="../slideLayouts/slideLayout2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Tree>
    <p:extLst>
      <p:ext uri="{BB962C8B-B14F-4D97-AF65-F5344CB8AC3E}">
        <p14:creationId val="2427081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3733320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2021/2/28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3520302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9.emf" Type="http://schemas.openxmlformats.org/officeDocument/2006/relationships/image"/><Relationship Id="rId3" Target="../media/image10.jpeg" Type="http://schemas.openxmlformats.org/officeDocument/2006/relationships/image"/><Relationship Id="rId4" Target="../tags/tag10.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 Id="rId3" Target="../tags/tag11.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1.emf" Type="http://schemas.openxmlformats.org/officeDocument/2006/relationships/image"/><Relationship Id="rId3" Target="../media/image12.emf" Type="http://schemas.openxmlformats.org/officeDocument/2006/relationships/image"/><Relationship Id="rId4" Target="../media/image13.emf" Type="http://schemas.openxmlformats.org/officeDocument/2006/relationships/image"/><Relationship Id="rId5" Target="../media/image14.emf" Type="http://schemas.openxmlformats.org/officeDocument/2006/relationships/image"/><Relationship Id="rId6" Target="../tags/tag12.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3.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5.emf" Type="http://schemas.openxmlformats.org/officeDocument/2006/relationships/image"/><Relationship Id="rId3" Target="../media/image9.emf" Type="http://schemas.openxmlformats.org/officeDocument/2006/relationships/image"/><Relationship Id="rId4" Target="../media/image16.emf" Type="http://schemas.openxmlformats.org/officeDocument/2006/relationships/image"/><Relationship Id="rId5" Target="../media/image17.emf" Type="http://schemas.openxmlformats.org/officeDocument/2006/relationships/image"/><Relationship Id="rId6" Target="../media/image18.emf" Type="http://schemas.openxmlformats.org/officeDocument/2006/relationships/image"/><Relationship Id="rId7" Target="../tags/tag14.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9.png" Type="http://schemas.openxmlformats.org/officeDocument/2006/relationships/image"/><Relationship Id="rId3" Target="../tags/tag15.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6.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2.xml" Type="http://schemas.openxmlformats.org/officeDocument/2006/relationships/chart"/><Relationship Id="rId3" Target="../tags/tag17.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8.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9.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tags/tag2.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0.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1.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2.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emf" Type="http://schemas.openxmlformats.org/officeDocument/2006/relationships/image"/><Relationship Id="rId3" Target="../media/image3.emf" Type="http://schemas.openxmlformats.org/officeDocument/2006/relationships/image"/><Relationship Id="rId4" Target="../media/image4.emf" Type="http://schemas.openxmlformats.org/officeDocument/2006/relationships/image"/><Relationship Id="rId5" Target="../media/image5.emf" Type="http://schemas.openxmlformats.org/officeDocument/2006/relationships/image"/><Relationship Id="rId6" Target="../tags/tag23.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9.emf" Type="http://schemas.openxmlformats.org/officeDocument/2006/relationships/image"/><Relationship Id="rId3" Target="../media/image20.emf" Type="http://schemas.openxmlformats.org/officeDocument/2006/relationships/image"/><Relationship Id="rId4" Target="../media/image18.emf" Type="http://schemas.openxmlformats.org/officeDocument/2006/relationships/image"/><Relationship Id="rId5" Target="../tags/tag24.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tags/tag25.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tags/tag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emf" Type="http://schemas.openxmlformats.org/officeDocument/2006/relationships/image"/><Relationship Id="rId3" Target="../media/image3.emf" Type="http://schemas.openxmlformats.org/officeDocument/2006/relationships/image"/><Relationship Id="rId4" Target="../media/image4.emf" Type="http://schemas.openxmlformats.org/officeDocument/2006/relationships/image"/><Relationship Id="rId5" Target="../media/image5.emf" Type="http://schemas.openxmlformats.org/officeDocument/2006/relationships/image"/><Relationship Id="rId6" Target="../tags/tag4.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tags/tag5.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8.png" Type="http://schemas.openxmlformats.org/officeDocument/2006/relationships/image"/><Relationship Id="rId5" Target="../tags/tag6.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tags/tag7.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tags/tag8.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tags/tag9.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1" name="文本框 50">
            <a:extLst>
              <a:ext uri="{FF2B5EF4-FFF2-40B4-BE49-F238E27FC236}">
                <a16:creationId xmlns:a16="http://schemas.microsoft.com/office/drawing/2014/main" id="{45155345-7E28-4E63-9873-D7B88A4E7154}"/>
              </a:ext>
            </a:extLst>
          </p:cNvPr>
          <p:cNvSpPr txBox="1"/>
          <p:nvPr/>
        </p:nvSpPr>
        <p:spPr>
          <a:xfrm>
            <a:off x="964325" y="1601342"/>
            <a:ext cx="2571751" cy="1097280"/>
          </a:xfrm>
          <a:prstGeom prst="rect">
            <a:avLst/>
          </a:prstGeom>
          <a:noFill/>
        </p:spPr>
        <p:txBody>
          <a:bodyPr rtlCol="0" wrap="square">
            <a:spAutoFit/>
          </a:bodyPr>
          <a:lstStyle/>
          <a:p>
            <a:pPr algn="dist"/>
            <a:r>
              <a:rPr altLang="zh-CN" i="1" lang="en-US" smtClean="0" sz="6600">
                <a:cs typeface="+mn-ea"/>
                <a:sym typeface="+mn-lt"/>
              </a:rPr>
              <a:t>2021</a:t>
            </a:r>
          </a:p>
        </p:txBody>
      </p:sp>
      <p:sp>
        <p:nvSpPr>
          <p:cNvPr id="52" name="文本框 51">
            <a:extLst>
              <a:ext uri="{FF2B5EF4-FFF2-40B4-BE49-F238E27FC236}">
                <a16:creationId xmlns:a16="http://schemas.microsoft.com/office/drawing/2014/main" id="{F7EB6928-92C1-41C0-B5E7-039E4E6553D5}"/>
              </a:ext>
            </a:extLst>
          </p:cNvPr>
          <p:cNvSpPr txBox="1"/>
          <p:nvPr/>
        </p:nvSpPr>
        <p:spPr>
          <a:xfrm>
            <a:off x="812153" y="2591867"/>
            <a:ext cx="7843777" cy="1005840"/>
          </a:xfrm>
          <a:prstGeom prst="rect">
            <a:avLst/>
          </a:prstGeom>
          <a:noFill/>
        </p:spPr>
        <p:txBody>
          <a:bodyPr rtlCol="0" wrap="square">
            <a:spAutoFit/>
          </a:bodyPr>
          <a:lstStyle/>
          <a:p>
            <a:r>
              <a:rPr altLang="en-US" lang="zh-CN" sz="6000">
                <a:latin charset="-122" panose="02000000000000000000" pitchFamily="2" typeface="方正正黑简体"/>
                <a:ea charset="-122" panose="02000000000000000000" pitchFamily="2" typeface="方正正黑简体"/>
                <a:cs typeface="+mn-ea"/>
                <a:sym typeface="+mn-lt"/>
              </a:rPr>
              <a:t>极简黑灰通用模板</a:t>
            </a:r>
          </a:p>
        </p:txBody>
      </p:sp>
      <p:sp>
        <p:nvSpPr>
          <p:cNvPr id="55" name="文本框 54">
            <a:extLst>
              <a:ext uri="{FF2B5EF4-FFF2-40B4-BE49-F238E27FC236}">
                <a16:creationId xmlns:a16="http://schemas.microsoft.com/office/drawing/2014/main" id="{9D320F72-97FE-4EE5-837C-4A11E5FC26C2}"/>
              </a:ext>
            </a:extLst>
          </p:cNvPr>
          <p:cNvSpPr txBox="1"/>
          <p:nvPr/>
        </p:nvSpPr>
        <p:spPr>
          <a:xfrm>
            <a:off x="888124" y="3680103"/>
            <a:ext cx="5734277" cy="335280"/>
          </a:xfrm>
          <a:prstGeom prst="rect">
            <a:avLst/>
          </a:prstGeom>
          <a:noFill/>
        </p:spPr>
        <p:txBody>
          <a:bodyPr rtlCol="0" wrap="square">
            <a:spAutoFit/>
          </a:bodyPr>
          <a:lstStyle/>
          <a:p>
            <a:pPr algn="dist"/>
            <a:r>
              <a:rPr altLang="zh-CN" lang="en-US" sz="1600">
                <a:cs typeface="+mn-ea"/>
                <a:sym typeface="+mn-lt"/>
              </a:rPr>
              <a:t>The Simple Max General Business Template</a:t>
            </a:r>
          </a:p>
        </p:txBody>
      </p:sp>
      <p:cxnSp>
        <p:nvCxnSpPr>
          <p:cNvPr id="57" name="直接连接符 56">
            <a:extLst>
              <a:ext uri="{FF2B5EF4-FFF2-40B4-BE49-F238E27FC236}">
                <a16:creationId xmlns:a16="http://schemas.microsoft.com/office/drawing/2014/main" id="{239416FF-00F8-4315-82B0-B6BE31C9B65E}"/>
              </a:ext>
            </a:extLst>
          </p:cNvPr>
          <p:cNvCxnSpPr/>
          <p:nvPr/>
        </p:nvCxnSpPr>
        <p:spPr>
          <a:xfrm>
            <a:off x="1066152" y="4163798"/>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文本框 58">
            <a:extLst>
              <a:ext uri="{FF2B5EF4-FFF2-40B4-BE49-F238E27FC236}">
                <a16:creationId xmlns:a16="http://schemas.microsoft.com/office/drawing/2014/main" id="{C7FF26A9-77FE-4032-9442-3D22260DD7DA}"/>
              </a:ext>
            </a:extLst>
          </p:cNvPr>
          <p:cNvSpPr txBox="1"/>
          <p:nvPr/>
        </p:nvSpPr>
        <p:spPr>
          <a:xfrm>
            <a:off x="964325" y="4489918"/>
            <a:ext cx="6381977" cy="731520"/>
          </a:xfrm>
          <a:prstGeom prst="rect">
            <a:avLst/>
          </a:prstGeom>
          <a:noFill/>
        </p:spPr>
        <p:txBody>
          <a:bodyPr rtlCol="0" wrap="square">
            <a:spAutoFit/>
          </a:bodyPr>
          <a:lstStyle/>
          <a:p>
            <a:r>
              <a:rPr altLang="zh-CN" lang="en-US" sz="1400">
                <a:solidFill>
                  <a:schemeClr val="tx1">
                    <a:lumMod val="50000"/>
                    <a:lumOff val="50000"/>
                  </a:schemeClr>
                </a:solidFill>
                <a:cs typeface="+mn-ea"/>
                <a:sym typeface="+mn-lt"/>
              </a:rPr>
              <a:t>High end atmospheric work report，High end atmospheric work report, High end </a:t>
            </a:r>
          </a:p>
          <a:p>
            <a:r>
              <a:rPr altLang="zh-CN" lang="en-US" sz="1400">
                <a:solidFill>
                  <a:schemeClr val="tx1">
                    <a:lumMod val="50000"/>
                    <a:lumOff val="50000"/>
                  </a:schemeClr>
                </a:solidFill>
                <a:cs typeface="+mn-ea"/>
                <a:sym typeface="+mn-lt"/>
              </a:rPr>
              <a:t>atmospheric work report，High end atmospheric work report</a:t>
            </a:r>
          </a:p>
        </p:txBody>
      </p:sp>
      <p:grpSp>
        <p:nvGrpSpPr>
          <p:cNvPr id="66" name="组合 65">
            <a:extLst>
              <a:ext uri="{FF2B5EF4-FFF2-40B4-BE49-F238E27FC236}">
                <a16:creationId xmlns:a16="http://schemas.microsoft.com/office/drawing/2014/main" id="{41EC49BF-C072-49CF-98FC-A2F128CF4A03}"/>
              </a:ext>
            </a:extLst>
          </p:cNvPr>
          <p:cNvGrpSpPr/>
          <p:nvPr/>
        </p:nvGrpSpPr>
        <p:grpSpPr>
          <a:xfrm>
            <a:off x="9753600" y="2195097"/>
            <a:ext cx="1111416" cy="2434055"/>
            <a:chOff x="9448800" y="2089837"/>
            <a:chExt cx="1428750" cy="2731515"/>
          </a:xfrm>
        </p:grpSpPr>
        <p:cxnSp>
          <p:nvCxnSpPr>
            <p:cNvPr id="63" name="直接连接符 62">
              <a:extLst>
                <a:ext uri="{FF2B5EF4-FFF2-40B4-BE49-F238E27FC236}">
                  <a16:creationId xmlns:a16="http://schemas.microsoft.com/office/drawing/2014/main" id="{792D400E-BB9C-4D17-AF06-C44BCB2CAD37}"/>
                </a:ext>
              </a:extLst>
            </p:cNvPr>
            <p:cNvCxnSpPr/>
            <p:nvPr/>
          </p:nvCxnSpPr>
          <p:spPr>
            <a:xfrm>
              <a:off x="9448800" y="2089837"/>
              <a:ext cx="1428750" cy="1249448"/>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接连接符 64">
              <a:extLst>
                <a:ext uri="{FF2B5EF4-FFF2-40B4-BE49-F238E27FC236}">
                  <a16:creationId xmlns:a16="http://schemas.microsoft.com/office/drawing/2014/main" id="{AF72E8F5-ABDB-47B1-8993-F2DD08F67FA2}"/>
                </a:ext>
              </a:extLst>
            </p:cNvPr>
            <p:cNvCxnSpPr/>
            <p:nvPr/>
          </p:nvCxnSpPr>
          <p:spPr>
            <a:xfrm flipH="1">
              <a:off x="9467850" y="3237868"/>
              <a:ext cx="1409700" cy="1583484"/>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组合 77">
            <a:extLst>
              <a:ext uri="{FF2B5EF4-FFF2-40B4-BE49-F238E27FC236}">
                <a16:creationId xmlns:a16="http://schemas.microsoft.com/office/drawing/2014/main" id="{609958DE-A971-4AEF-8647-D13F4017C387}"/>
              </a:ext>
            </a:extLst>
          </p:cNvPr>
          <p:cNvGrpSpPr/>
          <p:nvPr/>
        </p:nvGrpSpPr>
        <p:grpSpPr>
          <a:xfrm>
            <a:off x="0" y="530275"/>
            <a:ext cx="12192000" cy="381000"/>
            <a:chOff x="0" y="530275"/>
            <a:chExt cx="12192000" cy="381000"/>
          </a:xfrm>
        </p:grpSpPr>
        <p:cxnSp>
          <p:nvCxnSpPr>
            <p:cNvPr id="50" name="直接连接符 49">
              <a:extLst>
                <a:ext uri="{FF2B5EF4-FFF2-40B4-BE49-F238E27FC236}">
                  <a16:creationId xmlns:a16="http://schemas.microsoft.com/office/drawing/2014/main" id="{8861FF86-231D-45F9-BEC7-6F9B319E3EB0}"/>
                </a:ext>
              </a:extLst>
            </p:cNvPr>
            <p:cNvCxnSpPr/>
            <p:nvPr/>
          </p:nvCxnSpPr>
          <p:spPr>
            <a:xfrm>
              <a:off x="0" y="71884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等腰三角形 67">
              <a:extLst>
                <a:ext uri="{FF2B5EF4-FFF2-40B4-BE49-F238E27FC236}">
                  <a16:creationId xmlns:a16="http://schemas.microsoft.com/office/drawing/2014/main" id="{4F6A80D7-9987-47FF-AB0A-01C812EF68CA}"/>
                </a:ext>
              </a:extLst>
            </p:cNvPr>
            <p:cNvSpPr/>
            <p:nvPr/>
          </p:nvSpPr>
          <p:spPr>
            <a:xfrm rot="5400000">
              <a:off x="281152" y="556551"/>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等腰三角形 68">
              <a:extLst>
                <a:ext uri="{FF2B5EF4-FFF2-40B4-BE49-F238E27FC236}">
                  <a16:creationId xmlns:a16="http://schemas.microsoft.com/office/drawing/2014/main" id="{1812DDB9-AFCF-420B-9644-CF4311FB4A6E}"/>
                </a:ext>
              </a:extLst>
            </p:cNvPr>
            <p:cNvSpPr/>
            <p:nvPr/>
          </p:nvSpPr>
          <p:spPr>
            <a:xfrm rot="5400000">
              <a:off x="609600" y="556551"/>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79" name="组合 78">
            <a:extLst>
              <a:ext uri="{FF2B5EF4-FFF2-40B4-BE49-F238E27FC236}">
                <a16:creationId xmlns:a16="http://schemas.microsoft.com/office/drawing/2014/main" id="{273C4A6A-42FC-4517-9856-5CE2E0584883}"/>
              </a:ext>
            </a:extLst>
          </p:cNvPr>
          <p:cNvGrpSpPr/>
          <p:nvPr/>
        </p:nvGrpSpPr>
        <p:grpSpPr>
          <a:xfrm>
            <a:off x="0" y="6229350"/>
            <a:ext cx="12192000" cy="381000"/>
            <a:chOff x="0" y="6229350"/>
            <a:chExt cx="12192000" cy="381000"/>
          </a:xfrm>
        </p:grpSpPr>
        <p:cxnSp>
          <p:nvCxnSpPr>
            <p:cNvPr id="67" name="直接连接符 66">
              <a:extLst>
                <a:ext uri="{FF2B5EF4-FFF2-40B4-BE49-F238E27FC236}">
                  <a16:creationId xmlns:a16="http://schemas.microsoft.com/office/drawing/2014/main" id="{B928231F-6E27-4A85-8B70-186C8855C4C1}"/>
                </a:ext>
              </a:extLst>
            </p:cNvPr>
            <p:cNvCxnSpPr/>
            <p:nvPr/>
          </p:nvCxnSpPr>
          <p:spPr>
            <a:xfrm>
              <a:off x="0" y="64008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3" name="组合 72">
              <a:extLst>
                <a:ext uri="{FF2B5EF4-FFF2-40B4-BE49-F238E27FC236}">
                  <a16:creationId xmlns:a16="http://schemas.microsoft.com/office/drawing/2014/main" id="{737C18CD-D616-44C4-874C-FFACB3BC9FAB}"/>
                </a:ext>
              </a:extLst>
            </p:cNvPr>
            <p:cNvGrpSpPr/>
            <p:nvPr/>
          </p:nvGrpSpPr>
          <p:grpSpPr>
            <a:xfrm rot="10800000">
              <a:off x="10865016" y="6229350"/>
              <a:ext cx="656896" cy="381000"/>
              <a:chOff x="10536568" y="6381752"/>
              <a:chExt cx="656896" cy="381000"/>
            </a:xfrm>
          </p:grpSpPr>
          <p:sp>
            <p:nvSpPr>
              <p:cNvPr id="71" name="等腰三角形 70">
                <a:extLst>
                  <a:ext uri="{FF2B5EF4-FFF2-40B4-BE49-F238E27FC236}">
                    <a16:creationId xmlns:a16="http://schemas.microsoft.com/office/drawing/2014/main" id="{1310C947-1533-41A2-AD49-880E3164CFE9}"/>
                  </a:ext>
                </a:extLst>
              </p:cNvPr>
              <p:cNvSpPr/>
              <p:nvPr/>
            </p:nvSpPr>
            <p:spPr>
              <a:xfrm rot="5400000">
                <a:off x="10510292" y="6408028"/>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等腰三角形 71">
                <a:extLst>
                  <a:ext uri="{FF2B5EF4-FFF2-40B4-BE49-F238E27FC236}">
                    <a16:creationId xmlns:a16="http://schemas.microsoft.com/office/drawing/2014/main" id="{6C4CB927-2B34-4F71-9A56-C3A2378A1131}"/>
                  </a:ext>
                </a:extLst>
              </p:cNvPr>
              <p:cNvSpPr/>
              <p:nvPr/>
            </p:nvSpPr>
            <p:spPr>
              <a:xfrm rot="5400000">
                <a:off x="10838740" y="6408028"/>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77" name="文本框 76">
            <a:extLst>
              <a:ext uri="{FF2B5EF4-FFF2-40B4-BE49-F238E27FC236}">
                <a16:creationId xmlns:a16="http://schemas.microsoft.com/office/drawing/2014/main" id="{8C65279C-389C-4262-A5AB-A140C48D3D10}"/>
              </a:ext>
            </a:extLst>
          </p:cNvPr>
          <p:cNvSpPr txBox="1"/>
          <p:nvPr/>
        </p:nvSpPr>
        <p:spPr>
          <a:xfrm>
            <a:off x="10721813" y="172667"/>
            <a:ext cx="1162760" cy="518160"/>
          </a:xfrm>
          <a:prstGeom prst="rect">
            <a:avLst/>
          </a:prstGeom>
          <a:solidFill>
            <a:schemeClr val="tx1"/>
          </a:solidFill>
        </p:spPr>
        <p:txBody>
          <a:bodyPr rtlCol="0" wrap="square">
            <a:spAutoFit/>
          </a:bodyPr>
          <a:lstStyle/>
          <a:p>
            <a:pPr algn="ctr"/>
            <a:r>
              <a:rPr altLang="zh-CN" lang="en-US" sz="2800">
                <a:solidFill>
                  <a:schemeClr val="bg1"/>
                </a:solidFill>
                <a:latin charset="0" panose="020b0503020202020204" pitchFamily="34" typeface="Agency FB"/>
                <a:cs typeface="+mn-ea"/>
                <a:sym typeface="+mn-lt"/>
              </a:rPr>
              <a:t>LOGO</a:t>
            </a:r>
          </a:p>
        </p:txBody>
      </p:sp>
    </p:spTree>
    <p:custDataLst>
      <p:tags r:id="rId2"/>
    </p:custDataLst>
    <p:extLst>
      <p:ext uri="{BB962C8B-B14F-4D97-AF65-F5344CB8AC3E}">
        <p14:creationId val="2528116346"/>
      </p:ext>
    </p:extLst>
  </p:cSld>
  <p:clrMapOvr>
    <a:masterClrMapping/>
  </p:clrMapOvr>
  <mc:AlternateContent>
    <mc:Choice Requires="p14">
      <p:transition advTm="7383" p14:dur="700" spd="med">
        <p:fade/>
      </p:transition>
    </mc:Choice>
    <mc:Fallback>
      <p:transition advTm="7383"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78"/>
                                        </p:tgtEl>
                                        <p:attrNameLst>
                                          <p:attrName>style.visibility</p:attrName>
                                        </p:attrNameLst>
                                      </p:cBhvr>
                                      <p:to>
                                        <p:strVal val="visible"/>
                                      </p:to>
                                    </p:set>
                                    <p:animEffect filter="wipe(left)" transition="in">
                                      <p:cBhvr>
                                        <p:cTn dur="500" id="7"/>
                                        <p:tgtEl>
                                          <p:spTgt spid="7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77"/>
                                        </p:tgtEl>
                                        <p:attrNameLst>
                                          <p:attrName>style.visibility</p:attrName>
                                        </p:attrNameLst>
                                      </p:cBhvr>
                                      <p:to>
                                        <p:strVal val="visible"/>
                                      </p:to>
                                    </p:set>
                                    <p:animEffect filter="fade" transition="in">
                                      <p:cBhvr>
                                        <p:cTn dur="500" id="12"/>
                                        <p:tgtEl>
                                          <p:spTgt spid="77"/>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51"/>
                                        </p:tgtEl>
                                        <p:attrNameLst>
                                          <p:attrName>style.visibility</p:attrName>
                                        </p:attrNameLst>
                                      </p:cBhvr>
                                      <p:to>
                                        <p:strVal val="visible"/>
                                      </p:to>
                                    </p:set>
                                    <p:animEffect filter="wipe(left)" transition="in">
                                      <p:cBhvr>
                                        <p:cTn dur="500" id="17"/>
                                        <p:tgtEl>
                                          <p:spTgt spid="51"/>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52"/>
                                        </p:tgtEl>
                                        <p:attrNameLst>
                                          <p:attrName>style.visibility</p:attrName>
                                        </p:attrNameLst>
                                      </p:cBhvr>
                                      <p:to>
                                        <p:strVal val="visible"/>
                                      </p:to>
                                    </p:set>
                                    <p:animEffect filter="wipe(left)" transition="in">
                                      <p:cBhvr>
                                        <p:cTn dur="500" id="22"/>
                                        <p:tgtEl>
                                          <p:spTgt spid="52"/>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22" presetSubtype="8">
                                  <p:stCondLst>
                                    <p:cond delay="0"/>
                                  </p:stCondLst>
                                  <p:childTnLst>
                                    <p:set>
                                      <p:cBhvr>
                                        <p:cTn dur="1" fill="hold" id="26">
                                          <p:stCondLst>
                                            <p:cond delay="0"/>
                                          </p:stCondLst>
                                        </p:cTn>
                                        <p:tgtEl>
                                          <p:spTgt spid="55"/>
                                        </p:tgtEl>
                                        <p:attrNameLst>
                                          <p:attrName>style.visibility</p:attrName>
                                        </p:attrNameLst>
                                      </p:cBhvr>
                                      <p:to>
                                        <p:strVal val="visible"/>
                                      </p:to>
                                    </p:set>
                                    <p:animEffect filter="wipe(left)" transition="in">
                                      <p:cBhvr>
                                        <p:cTn dur="500" id="27"/>
                                        <p:tgtEl>
                                          <p:spTgt spid="55"/>
                                        </p:tgtEl>
                                      </p:cBhvr>
                                    </p:animEffect>
                                  </p:childTnLst>
                                </p:cTn>
                              </p:par>
                              <p:par>
                                <p:cTn fill="hold" grpId="0" id="28" nodeType="withEffect" presetClass="entr" presetID="22" presetSubtype="8">
                                  <p:stCondLst>
                                    <p:cond delay="0"/>
                                  </p:stCondLst>
                                  <p:childTnLst>
                                    <p:set>
                                      <p:cBhvr>
                                        <p:cTn dur="1" fill="hold" id="29">
                                          <p:stCondLst>
                                            <p:cond delay="0"/>
                                          </p:stCondLst>
                                        </p:cTn>
                                        <p:tgtEl>
                                          <p:spTgt spid="59"/>
                                        </p:tgtEl>
                                        <p:attrNameLst>
                                          <p:attrName>style.visibility</p:attrName>
                                        </p:attrNameLst>
                                      </p:cBhvr>
                                      <p:to>
                                        <p:strVal val="visible"/>
                                      </p:to>
                                    </p:set>
                                    <p:animEffect filter="wipe(left)" transition="in">
                                      <p:cBhvr>
                                        <p:cTn dur="500" id="30"/>
                                        <p:tgtEl>
                                          <p:spTgt spid="59"/>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2" presetSubtype="8">
                                  <p:stCondLst>
                                    <p:cond delay="0"/>
                                  </p:stCondLst>
                                  <p:childTnLst>
                                    <p:set>
                                      <p:cBhvr>
                                        <p:cTn dur="1" fill="hold" id="34">
                                          <p:stCondLst>
                                            <p:cond delay="0"/>
                                          </p:stCondLst>
                                        </p:cTn>
                                        <p:tgtEl>
                                          <p:spTgt spid="57"/>
                                        </p:tgtEl>
                                        <p:attrNameLst>
                                          <p:attrName>style.visibility</p:attrName>
                                        </p:attrNameLst>
                                      </p:cBhvr>
                                      <p:to>
                                        <p:strVal val="visible"/>
                                      </p:to>
                                    </p:set>
                                    <p:animEffect filter="wipe(left)" transition="in">
                                      <p:cBhvr>
                                        <p:cTn dur="500" id="35"/>
                                        <p:tgtEl>
                                          <p:spTgt spid="57"/>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10" presetSubtype="0">
                                  <p:stCondLst>
                                    <p:cond delay="0"/>
                                  </p:stCondLst>
                                  <p:childTnLst>
                                    <p:set>
                                      <p:cBhvr>
                                        <p:cTn dur="1" fill="hold" id="39">
                                          <p:stCondLst>
                                            <p:cond delay="0"/>
                                          </p:stCondLst>
                                        </p:cTn>
                                        <p:tgtEl>
                                          <p:spTgt spid="66"/>
                                        </p:tgtEl>
                                        <p:attrNameLst>
                                          <p:attrName>style.visibility</p:attrName>
                                        </p:attrNameLst>
                                      </p:cBhvr>
                                      <p:to>
                                        <p:strVal val="visible"/>
                                      </p:to>
                                    </p:set>
                                    <p:animEffect filter="fade" transition="in">
                                      <p:cBhvr>
                                        <p:cTn dur="500" id="40"/>
                                        <p:tgtEl>
                                          <p:spTgt spid="66"/>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22" presetSubtype="2">
                                  <p:stCondLst>
                                    <p:cond delay="0"/>
                                  </p:stCondLst>
                                  <p:childTnLst>
                                    <p:set>
                                      <p:cBhvr>
                                        <p:cTn dur="1" fill="hold" id="44">
                                          <p:stCondLst>
                                            <p:cond delay="0"/>
                                          </p:stCondLst>
                                        </p:cTn>
                                        <p:tgtEl>
                                          <p:spTgt spid="79"/>
                                        </p:tgtEl>
                                        <p:attrNameLst>
                                          <p:attrName>style.visibility</p:attrName>
                                        </p:attrNameLst>
                                      </p:cBhvr>
                                      <p:to>
                                        <p:strVal val="visible"/>
                                      </p:to>
                                    </p:set>
                                    <p:animEffect filter="wipe(right)" transition="in">
                                      <p:cBhvr>
                                        <p:cTn dur="500" id="45"/>
                                        <p:tgtEl>
                                          <p:spTgt spid="7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
      <p:bldP grpId="0" spid="52"/>
      <p:bldP grpId="0" spid="55"/>
      <p:bldP grpId="0" spid="59"/>
      <p:bldP grpId="0" spid="7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6" name="组合 25">
            <a:extLst>
              <a:ext uri="{FF2B5EF4-FFF2-40B4-BE49-F238E27FC236}">
                <a16:creationId xmlns:a16="http://schemas.microsoft.com/office/drawing/2014/main" id="{89C79A0E-8789-40D6-953D-2CB7B5165DB0}"/>
              </a:ext>
            </a:extLst>
          </p:cNvPr>
          <p:cNvGrpSpPr/>
          <p:nvPr/>
        </p:nvGrpSpPr>
        <p:grpSpPr>
          <a:xfrm>
            <a:off x="0" y="542592"/>
            <a:ext cx="12192000" cy="381000"/>
            <a:chOff x="0" y="391286"/>
            <a:chExt cx="12192000" cy="381000"/>
          </a:xfrm>
        </p:grpSpPr>
        <p:cxnSp>
          <p:nvCxnSpPr>
            <p:cNvPr id="4" name="直接连接符 3">
              <a:extLst>
                <a:ext uri="{FF2B5EF4-FFF2-40B4-BE49-F238E27FC236}">
                  <a16:creationId xmlns:a16="http://schemas.microsoft.com/office/drawing/2014/main" id="{EAE9139D-16CE-4F1F-A69A-33B67CB6E837}"/>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0D374DF3-77F7-4BF2-8204-3AA3687714D0}"/>
                </a:ext>
              </a:extLst>
            </p:cNvPr>
            <p:cNvGrpSpPr/>
            <p:nvPr/>
          </p:nvGrpSpPr>
          <p:grpSpPr>
            <a:xfrm rot="10800000">
              <a:off x="11060824" y="391286"/>
              <a:ext cx="656896" cy="381000"/>
              <a:chOff x="307428" y="393221"/>
              <a:chExt cx="656896" cy="381000"/>
            </a:xfrm>
          </p:grpSpPr>
          <p:sp>
            <p:nvSpPr>
              <p:cNvPr id="6" name="等腰三角形 5">
                <a:extLst>
                  <a:ext uri="{FF2B5EF4-FFF2-40B4-BE49-F238E27FC236}">
                    <a16:creationId xmlns:a16="http://schemas.microsoft.com/office/drawing/2014/main" id="{FBF21690-7459-4916-B9E2-657ABE18F00E}"/>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等腰三角形 6">
                <a:extLst>
                  <a:ext uri="{FF2B5EF4-FFF2-40B4-BE49-F238E27FC236}">
                    <a16:creationId xmlns:a16="http://schemas.microsoft.com/office/drawing/2014/main" id="{8C086EAE-6801-4189-9071-B4A464ED04EC}"/>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52A23A90-CBED-4B73-AAA6-CD57E48C1EBE}"/>
              </a:ext>
            </a:extLst>
          </p:cNvPr>
          <p:cNvSpPr txBox="1"/>
          <p:nvPr/>
        </p:nvSpPr>
        <p:spPr>
          <a:xfrm>
            <a:off x="358324" y="256782"/>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
        <p:nvSpPr>
          <p:cNvPr id="10" name="矩形 9">
            <a:extLst>
              <a:ext uri="{FF2B5EF4-FFF2-40B4-BE49-F238E27FC236}">
                <a16:creationId xmlns:a16="http://schemas.microsoft.com/office/drawing/2014/main" id="{5D5AFCFF-1899-4215-A4B0-897A031C6572}"/>
              </a:ext>
            </a:extLst>
          </p:cNvPr>
          <p:cNvSpPr/>
          <p:nvPr/>
        </p:nvSpPr>
        <p:spPr>
          <a:xfrm>
            <a:off x="754743" y="1389937"/>
            <a:ext cx="1857829" cy="4644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solidFill>
                <a:cs typeface="+mn-ea"/>
                <a:sym typeface="+mn-lt"/>
              </a:rPr>
              <a:t>点击添加标题</a:t>
            </a:r>
          </a:p>
        </p:txBody>
      </p:sp>
      <p:sp>
        <p:nvSpPr>
          <p:cNvPr id="11" name="矩形: 圆角 10">
            <a:extLst>
              <a:ext uri="{FF2B5EF4-FFF2-40B4-BE49-F238E27FC236}">
                <a16:creationId xmlns:a16="http://schemas.microsoft.com/office/drawing/2014/main" id="{13DF7377-8BCD-4D68-81FF-B38B19901F80}"/>
              </a:ext>
            </a:extLst>
          </p:cNvPr>
          <p:cNvSpPr/>
          <p:nvPr/>
        </p:nvSpPr>
        <p:spPr>
          <a:xfrm>
            <a:off x="1349828" y="5824886"/>
            <a:ext cx="1016000" cy="309214"/>
          </a:xfrm>
          <a:prstGeom prst="roundRect">
            <a:avLst>
              <a:gd fmla="val 33917" name="adj"/>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50">
                <a:cs typeface="+mn-ea"/>
                <a:sym typeface="+mn-lt"/>
              </a:rPr>
              <a:t>添加文字</a:t>
            </a:r>
          </a:p>
        </p:txBody>
      </p:sp>
      <p:cxnSp>
        <p:nvCxnSpPr>
          <p:cNvPr id="12" name="直接连接符 11">
            <a:extLst>
              <a:ext uri="{FF2B5EF4-FFF2-40B4-BE49-F238E27FC236}">
                <a16:creationId xmlns:a16="http://schemas.microsoft.com/office/drawing/2014/main" id="{84E78A2D-36A6-4CE1-9F01-025443195E29}"/>
              </a:ext>
            </a:extLst>
          </p:cNvPr>
          <p:cNvCxnSpPr>
            <a:stCxn id="14" idx="4"/>
            <a:endCxn id="20" idx="0"/>
          </p:cNvCxnSpPr>
          <p:nvPr/>
        </p:nvCxnSpPr>
        <p:spPr>
          <a:xfrm flipH="1">
            <a:off x="6291947" y="2593744"/>
            <a:ext cx="0" cy="2626063"/>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3" name="组合 12">
            <a:extLst>
              <a:ext uri="{FF2B5EF4-FFF2-40B4-BE49-F238E27FC236}">
                <a16:creationId xmlns:a16="http://schemas.microsoft.com/office/drawing/2014/main" id="{9FB7C33A-FA22-4E72-839A-93E9F737C775}"/>
              </a:ext>
            </a:extLst>
          </p:cNvPr>
          <p:cNvGrpSpPr/>
          <p:nvPr/>
        </p:nvGrpSpPr>
        <p:grpSpPr>
          <a:xfrm>
            <a:off x="5950860" y="1911572"/>
            <a:ext cx="682173" cy="682173"/>
            <a:chOff x="5950860" y="1911571"/>
            <a:chExt cx="682173" cy="682173"/>
          </a:xfrm>
          <a:solidFill>
            <a:schemeClr val="tx1"/>
          </a:solidFill>
        </p:grpSpPr>
        <p:sp>
          <p:nvSpPr>
            <p:cNvPr id="14" name="椭圆 13">
              <a:extLst>
                <a:ext uri="{FF2B5EF4-FFF2-40B4-BE49-F238E27FC236}">
                  <a16:creationId xmlns:a16="http://schemas.microsoft.com/office/drawing/2014/main" id="{79BBEFC7-6060-4C89-ACDF-88AA2CD4FF6B}"/>
                </a:ext>
              </a:extLst>
            </p:cNvPr>
            <p:cNvSpPr/>
            <p:nvPr/>
          </p:nvSpPr>
          <p:spPr>
            <a:xfrm>
              <a:off x="5950860" y="1911571"/>
              <a:ext cx="682173" cy="68217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5" name="图片 14">
              <a:extLst>
                <a:ext uri="{FF2B5EF4-FFF2-40B4-BE49-F238E27FC236}">
                  <a16:creationId xmlns:a16="http://schemas.microsoft.com/office/drawing/2014/main" id="{0D1344DA-D59D-42B7-A753-C9BA6995A303}"/>
                </a:ext>
              </a:extLst>
            </p:cNvPr>
            <p:cNvPicPr>
              <a:picLocks noChangeAspect="1"/>
            </p:cNvPicPr>
            <p:nvPr/>
          </p:nvPicPr>
          <p:blipFill>
            <a:blip r:embed="rId2"/>
            <a:stretch>
              <a:fillRect/>
            </a:stretch>
          </p:blipFill>
          <p:spPr>
            <a:xfrm>
              <a:off x="6142553" y="2132215"/>
              <a:ext cx="294384" cy="294392"/>
            </a:xfrm>
            <a:prstGeom prst="rect">
              <a:avLst/>
            </a:prstGeom>
            <a:grpFill/>
          </p:spPr>
        </p:pic>
      </p:grpSp>
      <p:grpSp>
        <p:nvGrpSpPr>
          <p:cNvPr id="16" name="组合 15">
            <a:extLst>
              <a:ext uri="{FF2B5EF4-FFF2-40B4-BE49-F238E27FC236}">
                <a16:creationId xmlns:a16="http://schemas.microsoft.com/office/drawing/2014/main" id="{B30B574B-1CBB-47AF-8B54-381DE322C68C}"/>
              </a:ext>
            </a:extLst>
          </p:cNvPr>
          <p:cNvGrpSpPr/>
          <p:nvPr/>
        </p:nvGrpSpPr>
        <p:grpSpPr>
          <a:xfrm>
            <a:off x="5950860" y="3565689"/>
            <a:ext cx="682173" cy="682173"/>
            <a:chOff x="5950860" y="3565689"/>
            <a:chExt cx="682173" cy="682173"/>
          </a:xfrm>
          <a:solidFill>
            <a:schemeClr val="tx1"/>
          </a:solidFill>
        </p:grpSpPr>
        <p:sp>
          <p:nvSpPr>
            <p:cNvPr id="17" name="椭圆 16">
              <a:extLst>
                <a:ext uri="{FF2B5EF4-FFF2-40B4-BE49-F238E27FC236}">
                  <a16:creationId xmlns:a16="http://schemas.microsoft.com/office/drawing/2014/main" id="{053DE588-0D51-4203-A915-2317BD7BDA57}"/>
                </a:ext>
              </a:extLst>
            </p:cNvPr>
            <p:cNvSpPr/>
            <p:nvPr/>
          </p:nvSpPr>
          <p:spPr>
            <a:xfrm>
              <a:off x="5950860" y="3565689"/>
              <a:ext cx="682173" cy="68217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8" name="图片 17">
              <a:extLst>
                <a:ext uri="{FF2B5EF4-FFF2-40B4-BE49-F238E27FC236}">
                  <a16:creationId xmlns:a16="http://schemas.microsoft.com/office/drawing/2014/main" id="{31427E5F-BF81-446A-AD71-176462238953}"/>
                </a:ext>
              </a:extLst>
            </p:cNvPr>
            <p:cNvPicPr>
              <a:picLocks noChangeAspect="1"/>
            </p:cNvPicPr>
            <p:nvPr/>
          </p:nvPicPr>
          <p:blipFill>
            <a:blip r:embed="rId2"/>
            <a:stretch>
              <a:fillRect/>
            </a:stretch>
          </p:blipFill>
          <p:spPr>
            <a:xfrm>
              <a:off x="6150265" y="3779361"/>
              <a:ext cx="294384" cy="294392"/>
            </a:xfrm>
            <a:prstGeom prst="rect">
              <a:avLst/>
            </a:prstGeom>
            <a:grpFill/>
          </p:spPr>
        </p:pic>
      </p:grpSp>
      <p:grpSp>
        <p:nvGrpSpPr>
          <p:cNvPr id="19" name="组合 18">
            <a:extLst>
              <a:ext uri="{FF2B5EF4-FFF2-40B4-BE49-F238E27FC236}">
                <a16:creationId xmlns:a16="http://schemas.microsoft.com/office/drawing/2014/main" id="{356C5F3F-89D0-41F9-9EAA-1D3F54179B5C}"/>
              </a:ext>
            </a:extLst>
          </p:cNvPr>
          <p:cNvGrpSpPr/>
          <p:nvPr/>
        </p:nvGrpSpPr>
        <p:grpSpPr>
          <a:xfrm>
            <a:off x="5950860" y="5219809"/>
            <a:ext cx="682173" cy="682173"/>
            <a:chOff x="5950860" y="5219807"/>
            <a:chExt cx="682173" cy="682173"/>
          </a:xfrm>
          <a:solidFill>
            <a:schemeClr val="tx1"/>
          </a:solidFill>
        </p:grpSpPr>
        <p:sp>
          <p:nvSpPr>
            <p:cNvPr id="20" name="椭圆 19">
              <a:extLst>
                <a:ext uri="{FF2B5EF4-FFF2-40B4-BE49-F238E27FC236}">
                  <a16:creationId xmlns:a16="http://schemas.microsoft.com/office/drawing/2014/main" id="{4DD3EC03-1950-4A77-B776-5414FF78AF52}"/>
                </a:ext>
              </a:extLst>
            </p:cNvPr>
            <p:cNvSpPr/>
            <p:nvPr/>
          </p:nvSpPr>
          <p:spPr>
            <a:xfrm>
              <a:off x="5950860" y="5219807"/>
              <a:ext cx="682173" cy="68217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1" name="图片 20">
              <a:extLst>
                <a:ext uri="{FF2B5EF4-FFF2-40B4-BE49-F238E27FC236}">
                  <a16:creationId xmlns:a16="http://schemas.microsoft.com/office/drawing/2014/main" id="{3C1D41A4-8C30-4CD4-89C3-0081EE258EEC}"/>
                </a:ext>
              </a:extLst>
            </p:cNvPr>
            <p:cNvPicPr>
              <a:picLocks noChangeAspect="1"/>
            </p:cNvPicPr>
            <p:nvPr/>
          </p:nvPicPr>
          <p:blipFill>
            <a:blip r:embed="rId2"/>
            <a:stretch>
              <a:fillRect/>
            </a:stretch>
          </p:blipFill>
          <p:spPr>
            <a:xfrm>
              <a:off x="6150265" y="5433479"/>
              <a:ext cx="294384" cy="294392"/>
            </a:xfrm>
            <a:prstGeom prst="rect">
              <a:avLst/>
            </a:prstGeom>
            <a:grpFill/>
          </p:spPr>
        </p:pic>
      </p:grpSp>
      <p:sp>
        <p:nvSpPr>
          <p:cNvPr id="22" name="文本框 21">
            <a:extLst>
              <a:ext uri="{FF2B5EF4-FFF2-40B4-BE49-F238E27FC236}">
                <a16:creationId xmlns:a16="http://schemas.microsoft.com/office/drawing/2014/main" id="{1B3C99B4-2520-4F73-B779-124B36B80EAC}"/>
              </a:ext>
            </a:extLst>
          </p:cNvPr>
          <p:cNvSpPr txBox="1"/>
          <p:nvPr/>
        </p:nvSpPr>
        <p:spPr>
          <a:xfrm>
            <a:off x="6774717" y="1854395"/>
            <a:ext cx="4362949"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点击此处添加您的文本内容注意字体大小及文字数量注意整体文本的协调美观,点击此处添加您的文本内容注意字体大小及文字数量</a:t>
            </a:r>
          </a:p>
        </p:txBody>
      </p:sp>
      <p:sp>
        <p:nvSpPr>
          <p:cNvPr id="23" name="文本框 22">
            <a:extLst>
              <a:ext uri="{FF2B5EF4-FFF2-40B4-BE49-F238E27FC236}">
                <a16:creationId xmlns:a16="http://schemas.microsoft.com/office/drawing/2014/main" id="{2F41F359-D2AC-401C-9DBB-1B8F88863369}"/>
              </a:ext>
            </a:extLst>
          </p:cNvPr>
          <p:cNvSpPr txBox="1"/>
          <p:nvPr/>
        </p:nvSpPr>
        <p:spPr>
          <a:xfrm>
            <a:off x="6774717" y="3403698"/>
            <a:ext cx="4362949"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点击此处添加您的文本内容注意字体大小及文字数量注意整体文本的协调美观,点击此处添加您的文本内容注意字体大小及文字数量</a:t>
            </a:r>
          </a:p>
        </p:txBody>
      </p:sp>
      <p:sp>
        <p:nvSpPr>
          <p:cNvPr id="24" name="文本框 23">
            <a:extLst>
              <a:ext uri="{FF2B5EF4-FFF2-40B4-BE49-F238E27FC236}">
                <a16:creationId xmlns:a16="http://schemas.microsoft.com/office/drawing/2014/main" id="{5DFFE147-40D4-4D62-8513-F00BA0F0DD95}"/>
              </a:ext>
            </a:extLst>
          </p:cNvPr>
          <p:cNvSpPr txBox="1"/>
          <p:nvPr/>
        </p:nvSpPr>
        <p:spPr>
          <a:xfrm>
            <a:off x="6774717" y="5057816"/>
            <a:ext cx="4362949"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点击此处添加您的文本内容注意字体大小及文字数量注意整体文本的协调美观,点击此处添加您的文本内容注意字体大小及文字数量</a:t>
            </a:r>
          </a:p>
        </p:txBody>
      </p:sp>
      <p:pic>
        <p:nvPicPr>
          <p:cNvPr id="25" name="图片 24">
            <a:extLst>
              <a:ext uri="{FF2B5EF4-FFF2-40B4-BE49-F238E27FC236}">
                <a16:creationId xmlns:a16="http://schemas.microsoft.com/office/drawing/2014/main" id="{224833B1-ADF4-4D75-ADB2-F58CE6BB9B12}"/>
              </a:ext>
            </a:extLst>
          </p:cNvPr>
          <p:cNvPicPr>
            <a:picLocks noChangeAspect="1"/>
          </p:cNvPicPr>
          <p:nvPr/>
        </p:nvPicPr>
        <p:blipFill>
          <a:blip r:embed="rId3">
            <a:extLst>
              <a:ext uri="{28A0092B-C50C-407E-A947-70E740481C1C}">
                <a14:useLocalDpi val="0"/>
              </a:ext>
            </a:extLst>
          </a:blip>
          <a:srcRect l="13223" r="6157"/>
          <a:stretch>
            <a:fillRect/>
          </a:stretch>
        </p:blipFill>
        <p:spPr>
          <a:xfrm>
            <a:off x="1235855" y="2184216"/>
            <a:ext cx="3628311" cy="3310848"/>
          </a:xfrm>
          <a:prstGeom prst="rect">
            <a:avLst/>
          </a:prstGeom>
        </p:spPr>
      </p:pic>
    </p:spTree>
    <p:custDataLst>
      <p:tags r:id="rId4"/>
    </p:custDataLst>
    <p:extLst>
      <p:ext uri="{BB962C8B-B14F-4D97-AF65-F5344CB8AC3E}">
        <p14:creationId val="1255025058"/>
      </p:ext>
    </p:extLst>
  </p:cSld>
  <p:clrMapOvr>
    <a:masterClrMapping/>
  </p:clrMapOvr>
  <mc:AlternateContent>
    <mc:Choice Requires="p14">
      <p:transition advTm="6379" p14:dur="1200" spd="slow">
        <p14:prism/>
      </p:transition>
    </mc:Choice>
    <mc:Fallback>
      <p:transition advTm="6379"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26"/>
                                        </p:tgtEl>
                                        <p:attrNameLst>
                                          <p:attrName>style.visibility</p:attrName>
                                        </p:attrNameLst>
                                      </p:cBhvr>
                                      <p:to>
                                        <p:strVal val="visible"/>
                                      </p:to>
                                    </p:set>
                                    <p:animEffect filter="wipe(right)" transition="in">
                                      <p:cBhvr>
                                        <p:cTn dur="500" id="7"/>
                                        <p:tgtEl>
                                          <p:spTgt spid="2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10"/>
                                        </p:tgtEl>
                                        <p:attrNameLst>
                                          <p:attrName>style.visibility</p:attrName>
                                        </p:attrNameLst>
                                      </p:cBhvr>
                                      <p:to>
                                        <p:strVal val="visible"/>
                                      </p:to>
                                    </p:set>
                                    <p:animEffect filter="fade" transition="in">
                                      <p:cBhvr>
                                        <p:cTn dur="500" id="17"/>
                                        <p:tgtEl>
                                          <p:spTgt spid="1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11"/>
                                        </p:tgtEl>
                                        <p:attrNameLst>
                                          <p:attrName>style.visibility</p:attrName>
                                        </p:attrNameLst>
                                      </p:cBhvr>
                                      <p:to>
                                        <p:strVal val="visible"/>
                                      </p:to>
                                    </p:set>
                                    <p:animEffect filter="wipe(left)" transition="in">
                                      <p:cBhvr>
                                        <p:cTn dur="500" id="22"/>
                                        <p:tgtEl>
                                          <p:spTgt spid="11"/>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23" presetSubtype="16">
                                  <p:stCondLst>
                                    <p:cond delay="0"/>
                                  </p:stCondLst>
                                  <p:childTnLst>
                                    <p:set>
                                      <p:cBhvr>
                                        <p:cTn dur="1" fill="hold" id="26">
                                          <p:stCondLst>
                                            <p:cond delay="0"/>
                                          </p:stCondLst>
                                        </p:cTn>
                                        <p:tgtEl>
                                          <p:spTgt spid="19"/>
                                        </p:tgtEl>
                                        <p:attrNameLst>
                                          <p:attrName>style.visibility</p:attrName>
                                        </p:attrNameLst>
                                      </p:cBhvr>
                                      <p:to>
                                        <p:strVal val="visible"/>
                                      </p:to>
                                    </p:set>
                                    <p:anim calcmode="lin" valueType="num">
                                      <p:cBhvr>
                                        <p:cTn dur="500" fill="hold" id="27"/>
                                        <p:tgtEl>
                                          <p:spTgt spid="19"/>
                                        </p:tgtEl>
                                        <p:attrNameLst>
                                          <p:attrName>ppt_w</p:attrName>
                                        </p:attrNameLst>
                                      </p:cBhvr>
                                      <p:tavLst>
                                        <p:tav tm="0">
                                          <p:val>
                                            <p:fltVal val="0"/>
                                          </p:val>
                                        </p:tav>
                                        <p:tav tm="100000">
                                          <p:val>
                                            <p:strVal val="#ppt_w"/>
                                          </p:val>
                                        </p:tav>
                                      </p:tavLst>
                                    </p:anim>
                                    <p:anim calcmode="lin" valueType="num">
                                      <p:cBhvr>
                                        <p:cTn dur="500" fill="hold" id="28"/>
                                        <p:tgtEl>
                                          <p:spTgt spid="19"/>
                                        </p:tgtEl>
                                        <p:attrNameLst>
                                          <p:attrName>ppt_h</p:attrName>
                                        </p:attrNameLst>
                                      </p:cBhvr>
                                      <p:tavLst>
                                        <p:tav tm="0">
                                          <p:val>
                                            <p:fltVal val="0"/>
                                          </p:val>
                                        </p:tav>
                                        <p:tav tm="100000">
                                          <p:val>
                                            <p:strVal val="#ppt_h"/>
                                          </p:val>
                                        </p:tav>
                                      </p:tavLst>
                                    </p:anim>
                                  </p:childTnLst>
                                </p:cTn>
                              </p:par>
                              <p:par>
                                <p:cTn fill="hold" id="29" nodeType="withEffect" presetClass="entr" presetID="23" presetSubtype="16">
                                  <p:stCondLst>
                                    <p:cond delay="0"/>
                                  </p:stCondLst>
                                  <p:childTnLst>
                                    <p:set>
                                      <p:cBhvr>
                                        <p:cTn dur="1" fill="hold" id="30">
                                          <p:stCondLst>
                                            <p:cond delay="0"/>
                                          </p:stCondLst>
                                        </p:cTn>
                                        <p:tgtEl>
                                          <p:spTgt spid="16"/>
                                        </p:tgtEl>
                                        <p:attrNameLst>
                                          <p:attrName>style.visibility</p:attrName>
                                        </p:attrNameLst>
                                      </p:cBhvr>
                                      <p:to>
                                        <p:strVal val="visible"/>
                                      </p:to>
                                    </p:set>
                                    <p:anim calcmode="lin" valueType="num">
                                      <p:cBhvr>
                                        <p:cTn dur="500" fill="hold" id="31"/>
                                        <p:tgtEl>
                                          <p:spTgt spid="16"/>
                                        </p:tgtEl>
                                        <p:attrNameLst>
                                          <p:attrName>ppt_w</p:attrName>
                                        </p:attrNameLst>
                                      </p:cBhvr>
                                      <p:tavLst>
                                        <p:tav tm="0">
                                          <p:val>
                                            <p:fltVal val="0"/>
                                          </p:val>
                                        </p:tav>
                                        <p:tav tm="100000">
                                          <p:val>
                                            <p:strVal val="#ppt_w"/>
                                          </p:val>
                                        </p:tav>
                                      </p:tavLst>
                                    </p:anim>
                                    <p:anim calcmode="lin" valueType="num">
                                      <p:cBhvr>
                                        <p:cTn dur="500" fill="hold" id="32"/>
                                        <p:tgtEl>
                                          <p:spTgt spid="16"/>
                                        </p:tgtEl>
                                        <p:attrNameLst>
                                          <p:attrName>ppt_h</p:attrName>
                                        </p:attrNameLst>
                                      </p:cBhvr>
                                      <p:tavLst>
                                        <p:tav tm="0">
                                          <p:val>
                                            <p:fltVal val="0"/>
                                          </p:val>
                                        </p:tav>
                                        <p:tav tm="100000">
                                          <p:val>
                                            <p:strVal val="#ppt_h"/>
                                          </p:val>
                                        </p:tav>
                                      </p:tavLst>
                                    </p:anim>
                                  </p:childTnLst>
                                </p:cTn>
                              </p:par>
                              <p:par>
                                <p:cTn fill="hold" id="33" nodeType="withEffect" presetClass="entr" presetID="23" presetSubtype="16">
                                  <p:stCondLst>
                                    <p:cond delay="0"/>
                                  </p:stCondLst>
                                  <p:childTnLst>
                                    <p:set>
                                      <p:cBhvr>
                                        <p:cTn dur="1" fill="hold" id="34">
                                          <p:stCondLst>
                                            <p:cond delay="0"/>
                                          </p:stCondLst>
                                        </p:cTn>
                                        <p:tgtEl>
                                          <p:spTgt spid="13"/>
                                        </p:tgtEl>
                                        <p:attrNameLst>
                                          <p:attrName>style.visibility</p:attrName>
                                        </p:attrNameLst>
                                      </p:cBhvr>
                                      <p:to>
                                        <p:strVal val="visible"/>
                                      </p:to>
                                    </p:set>
                                    <p:anim calcmode="lin" valueType="num">
                                      <p:cBhvr>
                                        <p:cTn dur="500" fill="hold" id="35"/>
                                        <p:tgtEl>
                                          <p:spTgt spid="13"/>
                                        </p:tgtEl>
                                        <p:attrNameLst>
                                          <p:attrName>ppt_w</p:attrName>
                                        </p:attrNameLst>
                                      </p:cBhvr>
                                      <p:tavLst>
                                        <p:tav tm="0">
                                          <p:val>
                                            <p:fltVal val="0"/>
                                          </p:val>
                                        </p:tav>
                                        <p:tav tm="100000">
                                          <p:val>
                                            <p:strVal val="#ppt_w"/>
                                          </p:val>
                                        </p:tav>
                                      </p:tavLst>
                                    </p:anim>
                                    <p:anim calcmode="lin" valueType="num">
                                      <p:cBhvr>
                                        <p:cTn dur="500" fill="hold" id="36"/>
                                        <p:tgtEl>
                                          <p:spTgt spid="13"/>
                                        </p:tgtEl>
                                        <p:attrNameLst>
                                          <p:attrName>ppt_h</p:attrName>
                                        </p:attrNameLst>
                                      </p:cBhvr>
                                      <p:tavLst>
                                        <p:tav tm="0">
                                          <p:val>
                                            <p:fltVal val="0"/>
                                          </p:val>
                                        </p:tav>
                                        <p:tav tm="100000">
                                          <p:val>
                                            <p:strVal val="#ppt_h"/>
                                          </p:val>
                                        </p:tav>
                                      </p:tavLst>
                                    </p:anim>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17" presetSubtype="4">
                                  <p:stCondLst>
                                    <p:cond delay="0"/>
                                  </p:stCondLst>
                                  <p:childTnLst>
                                    <p:set>
                                      <p:cBhvr>
                                        <p:cTn dur="1" fill="hold" id="40">
                                          <p:stCondLst>
                                            <p:cond delay="0"/>
                                          </p:stCondLst>
                                        </p:cTn>
                                        <p:tgtEl>
                                          <p:spTgt spid="12"/>
                                        </p:tgtEl>
                                        <p:attrNameLst>
                                          <p:attrName>style.visibility</p:attrName>
                                        </p:attrNameLst>
                                      </p:cBhvr>
                                      <p:to>
                                        <p:strVal val="visible"/>
                                      </p:to>
                                    </p:set>
                                    <p:anim calcmode="lin" valueType="num">
                                      <p:cBhvr>
                                        <p:cTn dur="500" fill="hold" id="41"/>
                                        <p:tgtEl>
                                          <p:spTgt spid="12"/>
                                        </p:tgtEl>
                                        <p:attrNameLst>
                                          <p:attrName>ppt_x</p:attrName>
                                        </p:attrNameLst>
                                      </p:cBhvr>
                                      <p:tavLst>
                                        <p:tav tm="0">
                                          <p:val>
                                            <p:strVal val="#ppt_x"/>
                                          </p:val>
                                        </p:tav>
                                        <p:tav tm="100000">
                                          <p:val>
                                            <p:strVal val="#ppt_x"/>
                                          </p:val>
                                        </p:tav>
                                      </p:tavLst>
                                    </p:anim>
                                    <p:anim calcmode="lin" valueType="num">
                                      <p:cBhvr>
                                        <p:cTn dur="500" fill="hold" id="42"/>
                                        <p:tgtEl>
                                          <p:spTgt spid="12"/>
                                        </p:tgtEl>
                                        <p:attrNameLst>
                                          <p:attrName>ppt_y</p:attrName>
                                        </p:attrNameLst>
                                      </p:cBhvr>
                                      <p:tavLst>
                                        <p:tav tm="0">
                                          <p:val>
                                            <p:strVal val="#ppt_y+#ppt_h/2"/>
                                          </p:val>
                                        </p:tav>
                                        <p:tav tm="100000">
                                          <p:val>
                                            <p:strVal val="#ppt_y"/>
                                          </p:val>
                                        </p:tav>
                                      </p:tavLst>
                                    </p:anim>
                                    <p:anim calcmode="lin" valueType="num">
                                      <p:cBhvr>
                                        <p:cTn dur="500" fill="hold" id="43"/>
                                        <p:tgtEl>
                                          <p:spTgt spid="12"/>
                                        </p:tgtEl>
                                        <p:attrNameLst>
                                          <p:attrName>ppt_w</p:attrName>
                                        </p:attrNameLst>
                                      </p:cBhvr>
                                      <p:tavLst>
                                        <p:tav tm="0">
                                          <p:val>
                                            <p:strVal val="#ppt_w"/>
                                          </p:val>
                                        </p:tav>
                                        <p:tav tm="100000">
                                          <p:val>
                                            <p:strVal val="#ppt_w"/>
                                          </p:val>
                                        </p:tav>
                                      </p:tavLst>
                                    </p:anim>
                                    <p:anim calcmode="lin" valueType="num">
                                      <p:cBhvr>
                                        <p:cTn dur="500" fill="hold" id="44"/>
                                        <p:tgtEl>
                                          <p:spTgt spid="12"/>
                                        </p:tgtEl>
                                        <p:attrNameLst>
                                          <p:attrName>ppt_h</p:attrName>
                                        </p:attrNameLst>
                                      </p:cBhvr>
                                      <p:tavLst>
                                        <p:tav tm="0">
                                          <p:val>
                                            <p:fltVal val="0"/>
                                          </p:val>
                                        </p:tav>
                                        <p:tav tm="100000">
                                          <p:val>
                                            <p:strVal val="#ppt_h"/>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22" presetSubtype="8">
                                  <p:stCondLst>
                                    <p:cond delay="0"/>
                                  </p:stCondLst>
                                  <p:childTnLst>
                                    <p:set>
                                      <p:cBhvr>
                                        <p:cTn dur="1" fill="hold" id="48">
                                          <p:stCondLst>
                                            <p:cond delay="0"/>
                                          </p:stCondLst>
                                        </p:cTn>
                                        <p:tgtEl>
                                          <p:spTgt spid="22"/>
                                        </p:tgtEl>
                                        <p:attrNameLst>
                                          <p:attrName>style.visibility</p:attrName>
                                        </p:attrNameLst>
                                      </p:cBhvr>
                                      <p:to>
                                        <p:strVal val="visible"/>
                                      </p:to>
                                    </p:set>
                                    <p:animEffect filter="wipe(left)" transition="in">
                                      <p:cBhvr>
                                        <p:cTn dur="500" id="49"/>
                                        <p:tgtEl>
                                          <p:spTgt spid="22"/>
                                        </p:tgtEl>
                                      </p:cBhvr>
                                    </p:animEffect>
                                  </p:childTnLst>
                                </p:cTn>
                              </p:par>
                              <p:par>
                                <p:cTn fill="hold" grpId="0" id="50" nodeType="withEffect" presetClass="entr" presetID="22" presetSubtype="8">
                                  <p:stCondLst>
                                    <p:cond delay="0"/>
                                  </p:stCondLst>
                                  <p:childTnLst>
                                    <p:set>
                                      <p:cBhvr>
                                        <p:cTn dur="1" fill="hold" id="51">
                                          <p:stCondLst>
                                            <p:cond delay="0"/>
                                          </p:stCondLst>
                                        </p:cTn>
                                        <p:tgtEl>
                                          <p:spTgt spid="23"/>
                                        </p:tgtEl>
                                        <p:attrNameLst>
                                          <p:attrName>style.visibility</p:attrName>
                                        </p:attrNameLst>
                                      </p:cBhvr>
                                      <p:to>
                                        <p:strVal val="visible"/>
                                      </p:to>
                                    </p:set>
                                    <p:animEffect filter="wipe(left)" transition="in">
                                      <p:cBhvr>
                                        <p:cTn dur="500" id="52"/>
                                        <p:tgtEl>
                                          <p:spTgt spid="23"/>
                                        </p:tgtEl>
                                      </p:cBhvr>
                                    </p:animEffect>
                                  </p:childTnLst>
                                </p:cTn>
                              </p:par>
                              <p:par>
                                <p:cTn fill="hold" grpId="0" id="53" nodeType="withEffect" presetClass="entr" presetID="22" presetSubtype="8">
                                  <p:stCondLst>
                                    <p:cond delay="0"/>
                                  </p:stCondLst>
                                  <p:childTnLst>
                                    <p:set>
                                      <p:cBhvr>
                                        <p:cTn dur="1" fill="hold" id="54">
                                          <p:stCondLst>
                                            <p:cond delay="0"/>
                                          </p:stCondLst>
                                        </p:cTn>
                                        <p:tgtEl>
                                          <p:spTgt spid="24"/>
                                        </p:tgtEl>
                                        <p:attrNameLst>
                                          <p:attrName>style.visibility</p:attrName>
                                        </p:attrNameLst>
                                      </p:cBhvr>
                                      <p:to>
                                        <p:strVal val="visible"/>
                                      </p:to>
                                    </p:set>
                                    <p:animEffect filter="wipe(left)" transition="in">
                                      <p:cBhvr>
                                        <p:cTn dur="500" id="55"/>
                                        <p:tgtEl>
                                          <p:spTgt spid="24"/>
                                        </p:tgtEl>
                                      </p:cBhvr>
                                    </p:animEffect>
                                  </p:childTnLst>
                                </p:cTn>
                              </p:par>
                            </p:childTnLst>
                          </p:cTn>
                        </p:par>
                      </p:childTnLst>
                    </p:cTn>
                  </p:par>
                  <p:par>
                    <p:cTn fill="hold" id="56" nodeType="clickPar">
                      <p:stCondLst>
                        <p:cond delay="indefinite"/>
                      </p:stCondLst>
                      <p:childTnLst>
                        <p:par>
                          <p:cTn fill="hold" id="57" nodeType="afterGroup">
                            <p:stCondLst>
                              <p:cond delay="0"/>
                            </p:stCondLst>
                            <p:childTnLst>
                              <p:par>
                                <p:cTn fill="hold" id="58" nodeType="clickEffect" presetClass="entr" presetID="6" presetSubtype="16">
                                  <p:stCondLst>
                                    <p:cond delay="0"/>
                                  </p:stCondLst>
                                  <p:childTnLst>
                                    <p:set>
                                      <p:cBhvr>
                                        <p:cTn dur="1" fill="hold" id="59">
                                          <p:stCondLst>
                                            <p:cond delay="0"/>
                                          </p:stCondLst>
                                        </p:cTn>
                                        <p:tgtEl>
                                          <p:spTgt spid="25"/>
                                        </p:tgtEl>
                                        <p:attrNameLst>
                                          <p:attrName>style.visibility</p:attrName>
                                        </p:attrNameLst>
                                      </p:cBhvr>
                                      <p:to>
                                        <p:strVal val="visible"/>
                                      </p:to>
                                    </p:set>
                                    <p:animEffect filter="circle(in)" transition="in">
                                      <p:cBhvr>
                                        <p:cTn dur="500" id="60"/>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22"/>
      <p:bldP grpId="0" spid="23"/>
      <p:bldP grpId="0" spid="24"/>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4" name="图表 3">
            <a:extLst>
              <a:ext uri="{FF2B5EF4-FFF2-40B4-BE49-F238E27FC236}">
                <a16:creationId xmlns:a16="http://schemas.microsoft.com/office/drawing/2014/main" id="{F3B8EA96-AE14-446C-B44C-7CF083893C50}"/>
              </a:ext>
            </a:extLst>
          </p:cNvPr>
          <p:cNvGraphicFramePr/>
          <p:nvPr>
            <p:extLst>
              <p:ext uri="{D42A27DB-BD31-4B8C-83A1-F6EECF244321}">
                <p14:modId val="2445201756"/>
              </p:ext>
            </p:extLst>
          </p:nvPr>
        </p:nvGraphicFramePr>
        <p:xfrm>
          <a:off x="922143" y="1527061"/>
          <a:ext cx="5965888" cy="3977258"/>
        </p:xfrm>
        <a:graphic>
          <a:graphicData uri="http://schemas.openxmlformats.org/drawingml/2006/chart">
            <c:chart xmlns:c="http://schemas.openxmlformats.org/drawingml/2006/chart" r:id="rId2"/>
          </a:graphicData>
        </a:graphic>
      </p:graphicFrame>
      <p:sp>
        <p:nvSpPr>
          <p:cNvPr id="5" name="文本框 4">
            <a:extLst>
              <a:ext uri="{FF2B5EF4-FFF2-40B4-BE49-F238E27FC236}">
                <a16:creationId xmlns:a16="http://schemas.microsoft.com/office/drawing/2014/main" id="{969E3FBD-1CB0-4A55-B55C-AD422B492A9C}"/>
              </a:ext>
            </a:extLst>
          </p:cNvPr>
          <p:cNvSpPr txBox="1"/>
          <p:nvPr/>
        </p:nvSpPr>
        <p:spPr>
          <a:xfrm>
            <a:off x="7129016" y="3257552"/>
            <a:ext cx="4141360" cy="17983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点击此处添加内容，请注意字体大小及内容点击此处添加内容，请注意字体大小及内容,点击此处添加内容，点击此处添加内容，</a:t>
            </a:r>
          </a:p>
          <a:p>
            <a:r>
              <a:rPr altLang="en-US" lang="zh-CN" sz="1400">
                <a:solidFill>
                  <a:schemeClr val="bg2">
                    <a:lumMod val="25000"/>
                  </a:schemeClr>
                </a:solidFill>
                <a:cs typeface="+mn-ea"/>
                <a:sym typeface="+mn-lt"/>
              </a:rPr>
              <a:t>请注意字体大小及内容点击此处添加内容，请注意字体大小及内容,点击此处添加内容，点击此处添加内容，</a:t>
            </a:r>
          </a:p>
          <a:p>
            <a:r>
              <a:rPr altLang="en-US" lang="zh-CN" sz="1400">
                <a:solidFill>
                  <a:schemeClr val="bg2">
                    <a:lumMod val="25000"/>
                  </a:schemeClr>
                </a:solidFill>
                <a:cs typeface="+mn-ea"/>
                <a:sym typeface="+mn-lt"/>
              </a:rPr>
              <a:t>请注意字体大小及内容点击此处添加内容，请注意字体大小及内容,点击此处添加内容</a:t>
            </a:r>
          </a:p>
        </p:txBody>
      </p:sp>
      <p:sp>
        <p:nvSpPr>
          <p:cNvPr id="6" name="文本框 5">
            <a:extLst>
              <a:ext uri="{FF2B5EF4-FFF2-40B4-BE49-F238E27FC236}">
                <a16:creationId xmlns:a16="http://schemas.microsoft.com/office/drawing/2014/main" id="{A3B8B062-8962-4682-8700-34B382631CE5}"/>
              </a:ext>
            </a:extLst>
          </p:cNvPr>
          <p:cNvSpPr txBox="1"/>
          <p:nvPr/>
        </p:nvSpPr>
        <p:spPr>
          <a:xfrm>
            <a:off x="7140327" y="2210869"/>
            <a:ext cx="2316480" cy="518160"/>
          </a:xfrm>
          <a:prstGeom prst="rect">
            <a:avLst/>
          </a:prstGeom>
          <a:noFill/>
        </p:spPr>
        <p:txBody>
          <a:bodyPr rtlCol="0" wrap="none">
            <a:spAutoFit/>
          </a:bodyPr>
          <a:lstStyle/>
          <a:p>
            <a:pPr algn="ctr"/>
            <a:r>
              <a:rPr altLang="en-US" lang="zh-CN" sz="2800">
                <a:solidFill>
                  <a:schemeClr val="bg2">
                    <a:lumMod val="10000"/>
                  </a:schemeClr>
                </a:solidFill>
                <a:cs typeface="+mn-ea"/>
                <a:sym typeface="+mn-lt"/>
              </a:rPr>
              <a:t>点击添加标题</a:t>
            </a:r>
          </a:p>
        </p:txBody>
      </p:sp>
      <p:cxnSp>
        <p:nvCxnSpPr>
          <p:cNvPr id="7" name="直接连接符 6">
            <a:extLst>
              <a:ext uri="{FF2B5EF4-FFF2-40B4-BE49-F238E27FC236}">
                <a16:creationId xmlns:a16="http://schemas.microsoft.com/office/drawing/2014/main" id="{0D139210-D20F-4191-BEE6-766520E15EB4}"/>
              </a:ext>
            </a:extLst>
          </p:cNvPr>
          <p:cNvCxnSpPr/>
          <p:nvPr/>
        </p:nvCxnSpPr>
        <p:spPr>
          <a:xfrm>
            <a:off x="7238956" y="2983590"/>
            <a:ext cx="3077029" cy="0"/>
          </a:xfrm>
          <a:prstGeom prst="line">
            <a:avLst/>
          </a:prstGeom>
          <a:ln w="793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3" name="组合 12">
            <a:extLst>
              <a:ext uri="{FF2B5EF4-FFF2-40B4-BE49-F238E27FC236}">
                <a16:creationId xmlns:a16="http://schemas.microsoft.com/office/drawing/2014/main" id="{AE19F391-0D78-45D4-BC87-2835778C88BB}"/>
              </a:ext>
            </a:extLst>
          </p:cNvPr>
          <p:cNvGrpSpPr/>
          <p:nvPr/>
        </p:nvGrpSpPr>
        <p:grpSpPr>
          <a:xfrm>
            <a:off x="0" y="550926"/>
            <a:ext cx="12192000" cy="381000"/>
            <a:chOff x="0" y="391286"/>
            <a:chExt cx="12192000" cy="381000"/>
          </a:xfrm>
        </p:grpSpPr>
        <p:cxnSp>
          <p:nvCxnSpPr>
            <p:cNvPr id="8" name="直接连接符 7">
              <a:extLst>
                <a:ext uri="{FF2B5EF4-FFF2-40B4-BE49-F238E27FC236}">
                  <a16:creationId xmlns:a16="http://schemas.microsoft.com/office/drawing/2014/main" id="{20386A7F-C988-451E-BEB1-1FD939A3393D}"/>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组合 8">
              <a:extLst>
                <a:ext uri="{FF2B5EF4-FFF2-40B4-BE49-F238E27FC236}">
                  <a16:creationId xmlns:a16="http://schemas.microsoft.com/office/drawing/2014/main" id="{0F94A180-C59C-4614-A6E6-79F4CD35DCBC}"/>
                </a:ext>
              </a:extLst>
            </p:cNvPr>
            <p:cNvGrpSpPr/>
            <p:nvPr/>
          </p:nvGrpSpPr>
          <p:grpSpPr>
            <a:xfrm rot="10800000">
              <a:off x="11060824" y="391286"/>
              <a:ext cx="656896" cy="381000"/>
              <a:chOff x="307428" y="393221"/>
              <a:chExt cx="656896" cy="381000"/>
            </a:xfrm>
          </p:grpSpPr>
          <p:sp>
            <p:nvSpPr>
              <p:cNvPr id="10" name="等腰三角形 9">
                <a:extLst>
                  <a:ext uri="{FF2B5EF4-FFF2-40B4-BE49-F238E27FC236}">
                    <a16:creationId xmlns:a16="http://schemas.microsoft.com/office/drawing/2014/main" id="{DE961AAB-4E4A-41DD-98A5-014A435E7F92}"/>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等腰三角形 10">
                <a:extLst>
                  <a:ext uri="{FF2B5EF4-FFF2-40B4-BE49-F238E27FC236}">
                    <a16:creationId xmlns:a16="http://schemas.microsoft.com/office/drawing/2014/main" id="{C70AC7F7-3A09-42C2-9ADA-6CDE105EEBCC}"/>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12" name="文本框 11">
            <a:extLst>
              <a:ext uri="{FF2B5EF4-FFF2-40B4-BE49-F238E27FC236}">
                <a16:creationId xmlns:a16="http://schemas.microsoft.com/office/drawing/2014/main" id="{D5CB2A64-799A-4192-BAB3-3D00E0FD111F}"/>
              </a:ext>
            </a:extLst>
          </p:cNvPr>
          <p:cNvSpPr txBox="1"/>
          <p:nvPr/>
        </p:nvSpPr>
        <p:spPr>
          <a:xfrm>
            <a:off x="358324" y="26511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3"/>
    </p:custDataLst>
    <p:extLst>
      <p:ext uri="{BB962C8B-B14F-4D97-AF65-F5344CB8AC3E}">
        <p14:creationId val="2152781855"/>
      </p:ext>
    </p:extLst>
  </p:cSld>
  <p:clrMapOvr>
    <a:masterClrMapping/>
  </p:clrMapOvr>
  <mc:AlternateContent>
    <mc:Choice Requires="p15">
      <p:transition advTm="4222" p14:dur="2000" spd="slow">
        <p15:prstTrans prst="crush"/>
      </p:transition>
    </mc:Choice>
    <mc:Fallback>
      <p:transition advTm="4222"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3"/>
                                        </p:tgtEl>
                                        <p:attrNameLst>
                                          <p:attrName>style.visibility</p:attrName>
                                        </p:attrNameLst>
                                      </p:cBhvr>
                                      <p:to>
                                        <p:strVal val="visible"/>
                                      </p:to>
                                    </p:set>
                                    <p:animEffect filter="wipe(right)" transition="in">
                                      <p:cBhvr>
                                        <p:cTn dur="500" id="7"/>
                                        <p:tgtEl>
                                          <p:spTgt spid="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12"/>
                                        </p:tgtEl>
                                        <p:attrNameLst>
                                          <p:attrName>style.visibility</p:attrName>
                                        </p:attrNameLst>
                                      </p:cBhvr>
                                      <p:to>
                                        <p:strVal val="visible"/>
                                      </p:to>
                                    </p:set>
                                    <p:animEffect filter="fade" transition="in">
                                      <p:cBhvr>
                                        <p:cTn dur="500" id="12"/>
                                        <p:tgtEl>
                                          <p:spTgt spid="1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1" presetSubtype="1">
                                  <p:stCondLst>
                                    <p:cond delay="0"/>
                                  </p:stCondLst>
                                  <p:childTnLst>
                                    <p:set>
                                      <p:cBhvr>
                                        <p:cTn dur="1" fill="hold" id="16">
                                          <p:stCondLst>
                                            <p:cond delay="0"/>
                                          </p:stCondLst>
                                        </p:cTn>
                                        <p:tgtEl>
                                          <p:spTgt spid="4"/>
                                        </p:tgtEl>
                                        <p:attrNameLst>
                                          <p:attrName>style.visibility</p:attrName>
                                        </p:attrNameLst>
                                      </p:cBhvr>
                                      <p:to>
                                        <p:strVal val="visible"/>
                                      </p:to>
                                    </p:set>
                                    <p:animEffect filter="wheel(1)" transition="in">
                                      <p:cBhvr>
                                        <p:cTn dur="1000" id="17"/>
                                        <p:tgtEl>
                                          <p:spTgt spid="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10"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500" id="22"/>
                                        <p:tgtEl>
                                          <p:spTgt spid="6"/>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5"/>
                                        </p:tgtEl>
                                        <p:attrNameLst>
                                          <p:attrName>style.visibility</p:attrName>
                                        </p:attrNameLst>
                                      </p:cBhvr>
                                      <p:to>
                                        <p:strVal val="visible"/>
                                      </p:to>
                                    </p:set>
                                    <p:animEffect filter="fade" transition="in">
                                      <p:cBhvr>
                                        <p:cTn dur="500" id="25"/>
                                        <p:tgtEl>
                                          <p:spTgt spid="5"/>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17" presetSubtype="8">
                                  <p:stCondLst>
                                    <p:cond delay="0"/>
                                  </p:stCondLst>
                                  <p:childTnLst>
                                    <p:set>
                                      <p:cBhvr>
                                        <p:cTn dur="1" fill="hold" id="29">
                                          <p:stCondLst>
                                            <p:cond delay="0"/>
                                          </p:stCondLst>
                                        </p:cTn>
                                        <p:tgtEl>
                                          <p:spTgt spid="7"/>
                                        </p:tgtEl>
                                        <p:attrNameLst>
                                          <p:attrName>style.visibility</p:attrName>
                                        </p:attrNameLst>
                                      </p:cBhvr>
                                      <p:to>
                                        <p:strVal val="visible"/>
                                      </p:to>
                                    </p:set>
                                    <p:anim calcmode="lin" valueType="num">
                                      <p:cBhvr>
                                        <p:cTn dur="500" fill="hold" id="30"/>
                                        <p:tgtEl>
                                          <p:spTgt spid="7"/>
                                        </p:tgtEl>
                                        <p:attrNameLst>
                                          <p:attrName>ppt_x</p:attrName>
                                        </p:attrNameLst>
                                      </p:cBhvr>
                                      <p:tavLst>
                                        <p:tav tm="0">
                                          <p:val>
                                            <p:strVal val="#ppt_x-#ppt_w/2"/>
                                          </p:val>
                                        </p:tav>
                                        <p:tav tm="100000">
                                          <p:val>
                                            <p:strVal val="#ppt_x"/>
                                          </p:val>
                                        </p:tav>
                                      </p:tavLst>
                                    </p:anim>
                                    <p:anim calcmode="lin" valueType="num">
                                      <p:cBhvr>
                                        <p:cTn dur="500" fill="hold" id="31"/>
                                        <p:tgtEl>
                                          <p:spTgt spid="7"/>
                                        </p:tgtEl>
                                        <p:attrNameLst>
                                          <p:attrName>ppt_y</p:attrName>
                                        </p:attrNameLst>
                                      </p:cBhvr>
                                      <p:tavLst>
                                        <p:tav tm="0">
                                          <p:val>
                                            <p:strVal val="#ppt_y"/>
                                          </p:val>
                                        </p:tav>
                                        <p:tav tm="100000">
                                          <p:val>
                                            <p:strVal val="#ppt_y"/>
                                          </p:val>
                                        </p:tav>
                                      </p:tavLst>
                                    </p:anim>
                                    <p:anim calcmode="lin" valueType="num">
                                      <p:cBhvr>
                                        <p:cTn dur="500" fill="hold" id="32"/>
                                        <p:tgtEl>
                                          <p:spTgt spid="7"/>
                                        </p:tgtEl>
                                        <p:attrNameLst>
                                          <p:attrName>ppt_w</p:attrName>
                                        </p:attrNameLst>
                                      </p:cBhvr>
                                      <p:tavLst>
                                        <p:tav tm="0">
                                          <p:val>
                                            <p:fltVal val="0"/>
                                          </p:val>
                                        </p:tav>
                                        <p:tav tm="100000">
                                          <p:val>
                                            <p:strVal val="#ppt_w"/>
                                          </p:val>
                                        </p:tav>
                                      </p:tavLst>
                                    </p:anim>
                                    <p:anim calcmode="lin" valueType="num">
                                      <p:cBhvr>
                                        <p:cTn dur="500" fill="hold" id="33"/>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12"/>
      <p:bldGraphic grpId="0" spid="4">
        <p:bldAsOne/>
      </p:bldGraphic>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泪滴形 3">
            <a:extLst>
              <a:ext uri="{FF2B5EF4-FFF2-40B4-BE49-F238E27FC236}">
                <a16:creationId xmlns:a16="http://schemas.microsoft.com/office/drawing/2014/main" id="{B7DBA809-F097-4DAF-BCCA-7064EF8BA93C}"/>
              </a:ext>
            </a:extLst>
          </p:cNvPr>
          <p:cNvSpPr/>
          <p:nvPr/>
        </p:nvSpPr>
        <p:spPr>
          <a:xfrm rot="5400000">
            <a:off x="1507025" y="2430774"/>
            <a:ext cx="1199620" cy="1199620"/>
          </a:xfrm>
          <a:prstGeom prst="teardrop">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泪滴形 4">
            <a:extLst>
              <a:ext uri="{FF2B5EF4-FFF2-40B4-BE49-F238E27FC236}">
                <a16:creationId xmlns:a16="http://schemas.microsoft.com/office/drawing/2014/main" id="{BAAC0EC4-4C16-4E45-AAFF-BC30DF2A00D8}"/>
              </a:ext>
            </a:extLst>
          </p:cNvPr>
          <p:cNvSpPr/>
          <p:nvPr/>
        </p:nvSpPr>
        <p:spPr>
          <a:xfrm>
            <a:off x="1093960" y="3755204"/>
            <a:ext cx="1612685" cy="1612685"/>
          </a:xfrm>
          <a:prstGeom prst="teardrop">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泪滴形 5">
            <a:extLst>
              <a:ext uri="{FF2B5EF4-FFF2-40B4-BE49-F238E27FC236}">
                <a16:creationId xmlns:a16="http://schemas.microsoft.com/office/drawing/2014/main" id="{BC1A0B55-0C7D-47BC-8D94-34334B3F8797}"/>
              </a:ext>
            </a:extLst>
          </p:cNvPr>
          <p:cNvSpPr/>
          <p:nvPr/>
        </p:nvSpPr>
        <p:spPr>
          <a:xfrm rot="10800000">
            <a:off x="2793511" y="2017710"/>
            <a:ext cx="1612685" cy="1612685"/>
          </a:xfrm>
          <a:prstGeom prst="teardrop">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泪滴形 6">
            <a:extLst>
              <a:ext uri="{FF2B5EF4-FFF2-40B4-BE49-F238E27FC236}">
                <a16:creationId xmlns:a16="http://schemas.microsoft.com/office/drawing/2014/main" id="{A817CC57-ECBC-433D-A31C-3E07C1F16360}"/>
              </a:ext>
            </a:extLst>
          </p:cNvPr>
          <p:cNvSpPr/>
          <p:nvPr/>
        </p:nvSpPr>
        <p:spPr>
          <a:xfrm rot="16200000">
            <a:off x="2793511" y="3755204"/>
            <a:ext cx="2098559" cy="2098559"/>
          </a:xfrm>
          <a:prstGeom prst="teardrop">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a:extLst>
              <a:ext uri="{FF2B5EF4-FFF2-40B4-BE49-F238E27FC236}">
                <a16:creationId xmlns:a16="http://schemas.microsoft.com/office/drawing/2014/main" id="{73569ADB-E7A9-4103-AF3A-2A691BEA7805}"/>
              </a:ext>
            </a:extLst>
          </p:cNvPr>
          <p:cNvSpPr/>
          <p:nvPr/>
        </p:nvSpPr>
        <p:spPr>
          <a:xfrm>
            <a:off x="5402036" y="2102582"/>
            <a:ext cx="2002971" cy="5125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a:extLst>
              <a:ext uri="{FF2B5EF4-FFF2-40B4-BE49-F238E27FC236}">
                <a16:creationId xmlns:a16="http://schemas.microsoft.com/office/drawing/2014/main" id="{DD0E508C-FFA4-4578-A8F1-D5F8C56274DB}"/>
              </a:ext>
            </a:extLst>
          </p:cNvPr>
          <p:cNvSpPr/>
          <p:nvPr/>
        </p:nvSpPr>
        <p:spPr>
          <a:xfrm>
            <a:off x="8663705" y="2062418"/>
            <a:ext cx="2002971" cy="5125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a:extLst>
              <a:ext uri="{FF2B5EF4-FFF2-40B4-BE49-F238E27FC236}">
                <a16:creationId xmlns:a16="http://schemas.microsoft.com/office/drawing/2014/main" id="{80C10D76-C84D-416E-840A-EE9F31DCCB05}"/>
              </a:ext>
            </a:extLst>
          </p:cNvPr>
          <p:cNvSpPr txBox="1"/>
          <p:nvPr/>
        </p:nvSpPr>
        <p:spPr>
          <a:xfrm>
            <a:off x="5392763" y="2781758"/>
            <a:ext cx="2284373" cy="1005840"/>
          </a:xfrm>
          <a:prstGeom prst="rect">
            <a:avLst/>
          </a:prstGeom>
          <a:noFill/>
        </p:spPr>
        <p:txBody>
          <a:bodyPr rtlCol="0" wrap="square">
            <a:spAutoFit/>
          </a:bodyPr>
          <a:lstStyle/>
          <a:p>
            <a:r>
              <a:rPr altLang="en-US" lang="zh-CN" sz="1200">
                <a:solidFill>
                  <a:schemeClr val="bg2">
                    <a:lumMod val="25000"/>
                  </a:schemeClr>
                </a:solidFill>
                <a:cs typeface="+mn-ea"/>
                <a:sym typeface="+mn-lt"/>
              </a:rPr>
              <a:t>点击此处添加内容，请注意字体大小及内容点击此处添加内容，请注意字体大小及内容,点击此处添加内容，点击此处添加内容，</a:t>
            </a:r>
          </a:p>
        </p:txBody>
      </p:sp>
      <p:sp>
        <p:nvSpPr>
          <p:cNvPr id="15" name="文本框 14">
            <a:extLst>
              <a:ext uri="{FF2B5EF4-FFF2-40B4-BE49-F238E27FC236}">
                <a16:creationId xmlns:a16="http://schemas.microsoft.com/office/drawing/2014/main" id="{2E17D386-F5E6-4A06-A2B8-BA41ECE8930F}"/>
              </a:ext>
            </a:extLst>
          </p:cNvPr>
          <p:cNvSpPr txBox="1"/>
          <p:nvPr/>
        </p:nvSpPr>
        <p:spPr>
          <a:xfrm>
            <a:off x="5626281" y="2205612"/>
            <a:ext cx="1554480" cy="365760"/>
          </a:xfrm>
          <a:prstGeom prst="rect">
            <a:avLst/>
          </a:prstGeom>
          <a:noFill/>
        </p:spPr>
        <p:txBody>
          <a:bodyPr rtlCol="0" wrap="none">
            <a:spAutoFit/>
          </a:bodyPr>
          <a:lstStyle/>
          <a:p>
            <a:pPr algn="ctr"/>
            <a:r>
              <a:rPr altLang="en-US" lang="zh-CN">
                <a:solidFill>
                  <a:schemeClr val="bg1"/>
                </a:solidFill>
                <a:cs typeface="+mn-ea"/>
                <a:sym typeface="+mn-lt"/>
              </a:rPr>
              <a:t>点击添加文字</a:t>
            </a:r>
          </a:p>
        </p:txBody>
      </p:sp>
      <p:sp>
        <p:nvSpPr>
          <p:cNvPr id="16" name="文本框 15">
            <a:extLst>
              <a:ext uri="{FF2B5EF4-FFF2-40B4-BE49-F238E27FC236}">
                <a16:creationId xmlns:a16="http://schemas.microsoft.com/office/drawing/2014/main" id="{A9C9F144-B97A-4D19-8C0E-431DB2C13B60}"/>
              </a:ext>
            </a:extLst>
          </p:cNvPr>
          <p:cNvSpPr txBox="1"/>
          <p:nvPr/>
        </p:nvSpPr>
        <p:spPr>
          <a:xfrm>
            <a:off x="8663704" y="2781758"/>
            <a:ext cx="2284373" cy="1005840"/>
          </a:xfrm>
          <a:prstGeom prst="rect">
            <a:avLst/>
          </a:prstGeom>
          <a:noFill/>
        </p:spPr>
        <p:txBody>
          <a:bodyPr rtlCol="0" wrap="square">
            <a:spAutoFit/>
          </a:bodyPr>
          <a:lstStyle/>
          <a:p>
            <a:r>
              <a:rPr altLang="en-US" lang="zh-CN" sz="1200">
                <a:solidFill>
                  <a:schemeClr val="bg2">
                    <a:lumMod val="25000"/>
                  </a:schemeClr>
                </a:solidFill>
                <a:cs typeface="+mn-ea"/>
                <a:sym typeface="+mn-lt"/>
              </a:rPr>
              <a:t>点击此处添加内容，请注意字体大小及内容点击此处添加内容，请注意字体大小及内容,点击此处添加内容，点击此处添加内容，</a:t>
            </a:r>
          </a:p>
        </p:txBody>
      </p:sp>
      <p:sp>
        <p:nvSpPr>
          <p:cNvPr id="17" name="文本框 16">
            <a:extLst>
              <a:ext uri="{FF2B5EF4-FFF2-40B4-BE49-F238E27FC236}">
                <a16:creationId xmlns:a16="http://schemas.microsoft.com/office/drawing/2014/main" id="{CE46C68D-D68A-490D-9C7F-95784F983030}"/>
              </a:ext>
            </a:extLst>
          </p:cNvPr>
          <p:cNvSpPr txBox="1"/>
          <p:nvPr/>
        </p:nvSpPr>
        <p:spPr>
          <a:xfrm>
            <a:off x="8897221" y="2162070"/>
            <a:ext cx="1554480" cy="365760"/>
          </a:xfrm>
          <a:prstGeom prst="rect">
            <a:avLst/>
          </a:prstGeom>
          <a:noFill/>
        </p:spPr>
        <p:txBody>
          <a:bodyPr rtlCol="0" wrap="none">
            <a:spAutoFit/>
          </a:bodyPr>
          <a:lstStyle/>
          <a:p>
            <a:pPr algn="ctr"/>
            <a:r>
              <a:rPr altLang="en-US" lang="zh-CN">
                <a:solidFill>
                  <a:schemeClr val="bg1"/>
                </a:solidFill>
                <a:cs typeface="+mn-ea"/>
                <a:sym typeface="+mn-lt"/>
              </a:rPr>
              <a:t>点击添加文字</a:t>
            </a:r>
          </a:p>
        </p:txBody>
      </p:sp>
      <p:sp>
        <p:nvSpPr>
          <p:cNvPr id="18" name="矩形 17">
            <a:extLst>
              <a:ext uri="{FF2B5EF4-FFF2-40B4-BE49-F238E27FC236}">
                <a16:creationId xmlns:a16="http://schemas.microsoft.com/office/drawing/2014/main" id="{0A742072-63BB-4157-96D4-700238D89880}"/>
              </a:ext>
            </a:extLst>
          </p:cNvPr>
          <p:cNvSpPr/>
          <p:nvPr/>
        </p:nvSpPr>
        <p:spPr>
          <a:xfrm>
            <a:off x="5402036" y="4039978"/>
            <a:ext cx="2002971" cy="51252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a:extLst>
              <a:ext uri="{FF2B5EF4-FFF2-40B4-BE49-F238E27FC236}">
                <a16:creationId xmlns:a16="http://schemas.microsoft.com/office/drawing/2014/main" id="{D35358CA-BCB7-4188-BDBB-1DB2F31A7D05}"/>
              </a:ext>
            </a:extLst>
          </p:cNvPr>
          <p:cNvSpPr/>
          <p:nvPr/>
        </p:nvSpPr>
        <p:spPr>
          <a:xfrm>
            <a:off x="8663705" y="3999814"/>
            <a:ext cx="2002971" cy="51252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文本框 19">
            <a:extLst>
              <a:ext uri="{FF2B5EF4-FFF2-40B4-BE49-F238E27FC236}">
                <a16:creationId xmlns:a16="http://schemas.microsoft.com/office/drawing/2014/main" id="{AA1A933A-BEBB-41C3-9BF7-2FAA8FBD045D}"/>
              </a:ext>
            </a:extLst>
          </p:cNvPr>
          <p:cNvSpPr txBox="1"/>
          <p:nvPr/>
        </p:nvSpPr>
        <p:spPr>
          <a:xfrm>
            <a:off x="5392763" y="4719153"/>
            <a:ext cx="2284373" cy="1005840"/>
          </a:xfrm>
          <a:prstGeom prst="rect">
            <a:avLst/>
          </a:prstGeom>
          <a:noFill/>
        </p:spPr>
        <p:txBody>
          <a:bodyPr rtlCol="0" wrap="square">
            <a:spAutoFit/>
          </a:bodyPr>
          <a:lstStyle/>
          <a:p>
            <a:r>
              <a:rPr altLang="en-US" lang="zh-CN" sz="1200">
                <a:solidFill>
                  <a:schemeClr val="bg2">
                    <a:lumMod val="25000"/>
                  </a:schemeClr>
                </a:solidFill>
                <a:cs typeface="+mn-ea"/>
                <a:sym typeface="+mn-lt"/>
              </a:rPr>
              <a:t>点击此处添加内容，请注意字体大小及内容点击此处添加内容，请注意字体大小及内容,点击此处添加内容，点击此处添加内容，</a:t>
            </a:r>
          </a:p>
        </p:txBody>
      </p:sp>
      <p:sp>
        <p:nvSpPr>
          <p:cNvPr id="21" name="文本框 20">
            <a:extLst>
              <a:ext uri="{FF2B5EF4-FFF2-40B4-BE49-F238E27FC236}">
                <a16:creationId xmlns:a16="http://schemas.microsoft.com/office/drawing/2014/main" id="{3B773A6C-728F-470D-8AF9-62616342EE76}"/>
              </a:ext>
            </a:extLst>
          </p:cNvPr>
          <p:cNvSpPr txBox="1"/>
          <p:nvPr/>
        </p:nvSpPr>
        <p:spPr>
          <a:xfrm>
            <a:off x="5626281" y="4121236"/>
            <a:ext cx="1554480" cy="365760"/>
          </a:xfrm>
          <a:prstGeom prst="rect">
            <a:avLst/>
          </a:prstGeom>
          <a:noFill/>
        </p:spPr>
        <p:txBody>
          <a:bodyPr rtlCol="0" wrap="none">
            <a:spAutoFit/>
          </a:bodyPr>
          <a:lstStyle/>
          <a:p>
            <a:pPr algn="ctr"/>
            <a:r>
              <a:rPr altLang="en-US" lang="zh-CN">
                <a:solidFill>
                  <a:schemeClr val="bg1"/>
                </a:solidFill>
                <a:cs typeface="+mn-ea"/>
                <a:sym typeface="+mn-lt"/>
              </a:rPr>
              <a:t>点击添加文字</a:t>
            </a:r>
          </a:p>
        </p:txBody>
      </p:sp>
      <p:sp>
        <p:nvSpPr>
          <p:cNvPr id="22" name="文本框 21">
            <a:extLst>
              <a:ext uri="{FF2B5EF4-FFF2-40B4-BE49-F238E27FC236}">
                <a16:creationId xmlns:a16="http://schemas.microsoft.com/office/drawing/2014/main" id="{54D0BC73-8C43-4236-A95F-2D22F470D7D4}"/>
              </a:ext>
            </a:extLst>
          </p:cNvPr>
          <p:cNvSpPr txBox="1"/>
          <p:nvPr/>
        </p:nvSpPr>
        <p:spPr>
          <a:xfrm>
            <a:off x="8663704" y="4719153"/>
            <a:ext cx="2284373" cy="1005840"/>
          </a:xfrm>
          <a:prstGeom prst="rect">
            <a:avLst/>
          </a:prstGeom>
          <a:noFill/>
        </p:spPr>
        <p:txBody>
          <a:bodyPr rtlCol="0" wrap="square">
            <a:spAutoFit/>
          </a:bodyPr>
          <a:lstStyle/>
          <a:p>
            <a:r>
              <a:rPr altLang="en-US" lang="zh-CN" sz="1200">
                <a:solidFill>
                  <a:schemeClr val="bg2">
                    <a:lumMod val="25000"/>
                  </a:schemeClr>
                </a:solidFill>
                <a:cs typeface="+mn-ea"/>
                <a:sym typeface="+mn-lt"/>
              </a:rPr>
              <a:t>点击此处添加内容，请注意字体大小及内容点击此处添加内容，请注意字体大小及内容,点击此处添加内容，点击此处添加内容，</a:t>
            </a:r>
          </a:p>
        </p:txBody>
      </p:sp>
      <p:sp>
        <p:nvSpPr>
          <p:cNvPr id="23" name="文本框 22">
            <a:extLst>
              <a:ext uri="{FF2B5EF4-FFF2-40B4-BE49-F238E27FC236}">
                <a16:creationId xmlns:a16="http://schemas.microsoft.com/office/drawing/2014/main" id="{B49A236D-E73C-4D6B-82FF-5B73D0F77C37}"/>
              </a:ext>
            </a:extLst>
          </p:cNvPr>
          <p:cNvSpPr txBox="1"/>
          <p:nvPr/>
        </p:nvSpPr>
        <p:spPr>
          <a:xfrm>
            <a:off x="8897221" y="4092209"/>
            <a:ext cx="1554480" cy="365760"/>
          </a:xfrm>
          <a:prstGeom prst="rect">
            <a:avLst/>
          </a:prstGeom>
          <a:noFill/>
        </p:spPr>
        <p:txBody>
          <a:bodyPr rtlCol="0" wrap="none">
            <a:spAutoFit/>
          </a:bodyPr>
          <a:lstStyle/>
          <a:p>
            <a:pPr algn="ctr"/>
            <a:r>
              <a:rPr altLang="en-US" lang="zh-CN">
                <a:solidFill>
                  <a:schemeClr val="bg1"/>
                </a:solidFill>
                <a:cs typeface="+mn-ea"/>
                <a:sym typeface="+mn-lt"/>
              </a:rPr>
              <a:t>点击添加文字</a:t>
            </a:r>
          </a:p>
        </p:txBody>
      </p:sp>
      <p:grpSp>
        <p:nvGrpSpPr>
          <p:cNvPr id="33" name="组合 32">
            <a:extLst>
              <a:ext uri="{FF2B5EF4-FFF2-40B4-BE49-F238E27FC236}">
                <a16:creationId xmlns:a16="http://schemas.microsoft.com/office/drawing/2014/main" id="{27E6DD6D-2B1D-4C66-A538-19B3EBF6E183}"/>
              </a:ext>
            </a:extLst>
          </p:cNvPr>
          <p:cNvGrpSpPr/>
          <p:nvPr/>
        </p:nvGrpSpPr>
        <p:grpSpPr>
          <a:xfrm>
            <a:off x="0" y="547039"/>
            <a:ext cx="12192000" cy="381000"/>
            <a:chOff x="0" y="547039"/>
            <a:chExt cx="12192000" cy="381000"/>
          </a:xfrm>
        </p:grpSpPr>
        <p:cxnSp>
          <p:nvCxnSpPr>
            <p:cNvPr id="24" name="直接连接符 23">
              <a:extLst>
                <a:ext uri="{FF2B5EF4-FFF2-40B4-BE49-F238E27FC236}">
                  <a16:creationId xmlns:a16="http://schemas.microsoft.com/office/drawing/2014/main" id="{41CC6444-FDCD-4DED-8461-8DC2FA5177C2}"/>
                </a:ext>
              </a:extLst>
            </p:cNvPr>
            <p:cNvCxnSpPr/>
            <p:nvPr/>
          </p:nvCxnSpPr>
          <p:spPr>
            <a:xfrm>
              <a:off x="0" y="737539"/>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组合 24">
              <a:extLst>
                <a:ext uri="{FF2B5EF4-FFF2-40B4-BE49-F238E27FC236}">
                  <a16:creationId xmlns:a16="http://schemas.microsoft.com/office/drawing/2014/main" id="{060F8B29-68CB-4D30-ADE2-A8A1ECD0FF16}"/>
                </a:ext>
              </a:extLst>
            </p:cNvPr>
            <p:cNvGrpSpPr/>
            <p:nvPr/>
          </p:nvGrpSpPr>
          <p:grpSpPr>
            <a:xfrm rot="10800000">
              <a:off x="11060824" y="547039"/>
              <a:ext cx="656896" cy="381000"/>
              <a:chOff x="307428" y="393221"/>
              <a:chExt cx="656896" cy="381000"/>
            </a:xfrm>
          </p:grpSpPr>
          <p:sp>
            <p:nvSpPr>
              <p:cNvPr id="26" name="等腰三角形 25">
                <a:extLst>
                  <a:ext uri="{FF2B5EF4-FFF2-40B4-BE49-F238E27FC236}">
                    <a16:creationId xmlns:a16="http://schemas.microsoft.com/office/drawing/2014/main" id="{001C89CA-A489-48AB-A8AE-9EE319B7E73F}"/>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等腰三角形 26">
                <a:extLst>
                  <a:ext uri="{FF2B5EF4-FFF2-40B4-BE49-F238E27FC236}">
                    <a16:creationId xmlns:a16="http://schemas.microsoft.com/office/drawing/2014/main" id="{9C6E02D0-04DC-4D12-8786-701B4602A5BF}"/>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8" name="文本框 27">
            <a:extLst>
              <a:ext uri="{FF2B5EF4-FFF2-40B4-BE49-F238E27FC236}">
                <a16:creationId xmlns:a16="http://schemas.microsoft.com/office/drawing/2014/main" id="{A195C594-29A7-4098-82BA-13801A7EAFBF}"/>
              </a:ext>
            </a:extLst>
          </p:cNvPr>
          <p:cNvSpPr txBox="1"/>
          <p:nvPr/>
        </p:nvSpPr>
        <p:spPr>
          <a:xfrm>
            <a:off x="358324" y="261229"/>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pic>
        <p:nvPicPr>
          <p:cNvPr id="29" name="图片 28">
            <a:extLst>
              <a:ext uri="{FF2B5EF4-FFF2-40B4-BE49-F238E27FC236}">
                <a16:creationId xmlns:a16="http://schemas.microsoft.com/office/drawing/2014/main" id="{5ACF9ACD-503C-4785-8D7B-BDC450E65D2C}"/>
              </a:ext>
            </a:extLst>
          </p:cNvPr>
          <p:cNvPicPr>
            <a:picLocks noChangeAspect="1"/>
          </p:cNvPicPr>
          <p:nvPr/>
        </p:nvPicPr>
        <p:blipFill>
          <a:blip r:embed="rId2"/>
          <a:stretch>
            <a:fillRect/>
          </a:stretch>
        </p:blipFill>
        <p:spPr>
          <a:xfrm>
            <a:off x="3429949" y="4354663"/>
            <a:ext cx="825681" cy="762188"/>
          </a:xfrm>
          <a:prstGeom prst="rect">
            <a:avLst/>
          </a:prstGeom>
        </p:spPr>
      </p:pic>
      <p:pic>
        <p:nvPicPr>
          <p:cNvPr id="30" name="图片 29">
            <a:extLst>
              <a:ext uri="{FF2B5EF4-FFF2-40B4-BE49-F238E27FC236}">
                <a16:creationId xmlns:a16="http://schemas.microsoft.com/office/drawing/2014/main" id="{9AEEA28F-3DBC-4F35-966B-9A66DD907293}"/>
              </a:ext>
            </a:extLst>
          </p:cNvPr>
          <p:cNvPicPr>
            <a:picLocks noChangeAspect="1"/>
          </p:cNvPicPr>
          <p:nvPr/>
        </p:nvPicPr>
        <p:blipFill>
          <a:blip r:embed="rId3"/>
          <a:stretch>
            <a:fillRect/>
          </a:stretch>
        </p:blipFill>
        <p:spPr>
          <a:xfrm>
            <a:off x="3287089" y="2615108"/>
            <a:ext cx="642632" cy="621578"/>
          </a:xfrm>
          <a:prstGeom prst="rect">
            <a:avLst/>
          </a:prstGeom>
        </p:spPr>
      </p:pic>
      <p:pic>
        <p:nvPicPr>
          <p:cNvPr id="31" name="图片 30">
            <a:extLst>
              <a:ext uri="{FF2B5EF4-FFF2-40B4-BE49-F238E27FC236}">
                <a16:creationId xmlns:a16="http://schemas.microsoft.com/office/drawing/2014/main" id="{C6154812-999B-4887-A79A-90E8C908C3EF}"/>
              </a:ext>
            </a:extLst>
          </p:cNvPr>
          <p:cNvPicPr>
            <a:picLocks noChangeAspect="1"/>
          </p:cNvPicPr>
          <p:nvPr/>
        </p:nvPicPr>
        <p:blipFill>
          <a:blip r:embed="rId4"/>
          <a:stretch>
            <a:fillRect/>
          </a:stretch>
        </p:blipFill>
        <p:spPr>
          <a:xfrm>
            <a:off x="1958450" y="2851607"/>
            <a:ext cx="424327" cy="473844"/>
          </a:xfrm>
          <a:prstGeom prst="rect">
            <a:avLst/>
          </a:prstGeom>
        </p:spPr>
      </p:pic>
      <p:pic>
        <p:nvPicPr>
          <p:cNvPr id="32" name="图片 31">
            <a:extLst>
              <a:ext uri="{FF2B5EF4-FFF2-40B4-BE49-F238E27FC236}">
                <a16:creationId xmlns:a16="http://schemas.microsoft.com/office/drawing/2014/main" id="{8D45B5E7-C549-47B8-9B15-7CE92BD55CBE}"/>
              </a:ext>
            </a:extLst>
          </p:cNvPr>
          <p:cNvPicPr>
            <a:picLocks noChangeAspect="1"/>
          </p:cNvPicPr>
          <p:nvPr/>
        </p:nvPicPr>
        <p:blipFill>
          <a:blip r:embed="rId5"/>
          <a:stretch>
            <a:fillRect/>
          </a:stretch>
        </p:blipFill>
        <p:spPr>
          <a:xfrm>
            <a:off x="1684559" y="4150585"/>
            <a:ext cx="545400" cy="723510"/>
          </a:xfrm>
          <a:prstGeom prst="rect">
            <a:avLst/>
          </a:prstGeom>
        </p:spPr>
      </p:pic>
    </p:spTree>
    <p:custDataLst>
      <p:tags r:id="rId6"/>
    </p:custDataLst>
    <p:extLst>
      <p:ext uri="{BB962C8B-B14F-4D97-AF65-F5344CB8AC3E}">
        <p14:creationId val="1214547336"/>
      </p:ext>
    </p:extLst>
  </p:cSld>
  <p:clrMapOvr>
    <a:masterClrMapping/>
  </p:clrMapOvr>
  <mc:AlternateContent>
    <mc:Choice Requires="p15">
      <p:transition advTm="5870" p14:dur="1250" spd="slow">
        <p15:prstTrans prst="airplane"/>
      </p:transition>
    </mc:Choice>
    <mc:Fallback>
      <p:transition advTm="587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33"/>
                                        </p:tgtEl>
                                        <p:attrNameLst>
                                          <p:attrName>style.visibility</p:attrName>
                                        </p:attrNameLst>
                                      </p:cBhvr>
                                      <p:to>
                                        <p:strVal val="visible"/>
                                      </p:to>
                                    </p:set>
                                    <p:animEffect filter="wipe(right)" transition="in">
                                      <p:cBhvr>
                                        <p:cTn dur="500" id="7"/>
                                        <p:tgtEl>
                                          <p:spTgt spid="3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8"/>
                                        </p:tgtEl>
                                        <p:attrNameLst>
                                          <p:attrName>style.visibility</p:attrName>
                                        </p:attrNameLst>
                                      </p:cBhvr>
                                      <p:to>
                                        <p:strVal val="visible"/>
                                      </p:to>
                                    </p:set>
                                    <p:animEffect filter="fade" transition="in">
                                      <p:cBhvr>
                                        <p:cTn dur="500" id="12"/>
                                        <p:tgtEl>
                                          <p:spTgt spid="2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9">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0-#ppt_w/2"/>
                                          </p:val>
                                        </p:tav>
                                        <p:tav tm="100000">
                                          <p:val>
                                            <p:strVal val="#ppt_x"/>
                                          </p:val>
                                        </p:tav>
                                      </p:tavLst>
                                    </p:anim>
                                    <p:anim calcmode="lin" valueType="num">
                                      <p:cBhvr additive="base">
                                        <p:cTn dur="500" fill="hold" id="18"/>
                                        <p:tgtEl>
                                          <p:spTgt spid="4"/>
                                        </p:tgtEl>
                                        <p:attrNameLst>
                                          <p:attrName>ppt_y</p:attrName>
                                        </p:attrNameLst>
                                      </p:cBhvr>
                                      <p:tavLst>
                                        <p:tav tm="0">
                                          <p:val>
                                            <p:strVal val="0-#ppt_h/2"/>
                                          </p:val>
                                        </p:tav>
                                        <p:tav tm="100000">
                                          <p:val>
                                            <p:strVal val="#ppt_y"/>
                                          </p:val>
                                        </p:tav>
                                      </p:tavLst>
                                    </p:anim>
                                  </p:childTnLst>
                                </p:cTn>
                              </p:par>
                              <p:par>
                                <p:cTn fill="hold" grpId="0" id="19" nodeType="withEffect" presetClass="entr" presetID="2" presetSubtype="3">
                                  <p:stCondLst>
                                    <p:cond delay="0"/>
                                  </p:stCondLst>
                                  <p:childTnLst>
                                    <p:set>
                                      <p:cBhvr>
                                        <p:cTn dur="1" fill="hold" id="20">
                                          <p:stCondLst>
                                            <p:cond delay="0"/>
                                          </p:stCondLst>
                                        </p:cTn>
                                        <p:tgtEl>
                                          <p:spTgt spid="6"/>
                                        </p:tgtEl>
                                        <p:attrNameLst>
                                          <p:attrName>style.visibility</p:attrName>
                                        </p:attrNameLst>
                                      </p:cBhvr>
                                      <p:to>
                                        <p:strVal val="visible"/>
                                      </p:to>
                                    </p:set>
                                    <p:anim calcmode="lin" valueType="num">
                                      <p:cBhvr additive="base">
                                        <p:cTn dur="500" fill="hold" id="21"/>
                                        <p:tgtEl>
                                          <p:spTgt spid="6"/>
                                        </p:tgtEl>
                                        <p:attrNameLst>
                                          <p:attrName>ppt_x</p:attrName>
                                        </p:attrNameLst>
                                      </p:cBhvr>
                                      <p:tavLst>
                                        <p:tav tm="0">
                                          <p:val>
                                            <p:strVal val="1+#ppt_w/2"/>
                                          </p:val>
                                        </p:tav>
                                        <p:tav tm="100000">
                                          <p:val>
                                            <p:strVal val="#ppt_x"/>
                                          </p:val>
                                        </p:tav>
                                      </p:tavLst>
                                    </p:anim>
                                    <p:anim calcmode="lin" valueType="num">
                                      <p:cBhvr additive="base">
                                        <p:cTn dur="500" fill="hold" id="22"/>
                                        <p:tgtEl>
                                          <p:spTgt spid="6"/>
                                        </p:tgtEl>
                                        <p:attrNameLst>
                                          <p:attrName>ppt_y</p:attrName>
                                        </p:attrNameLst>
                                      </p:cBhvr>
                                      <p:tavLst>
                                        <p:tav tm="0">
                                          <p:val>
                                            <p:strVal val="0-#ppt_h/2"/>
                                          </p:val>
                                        </p:tav>
                                        <p:tav tm="100000">
                                          <p:val>
                                            <p:strVal val="#ppt_y"/>
                                          </p:val>
                                        </p:tav>
                                      </p:tavLst>
                                    </p:anim>
                                  </p:childTnLst>
                                </p:cTn>
                              </p:par>
                              <p:par>
                                <p:cTn fill="hold" grpId="0" id="23" nodeType="withEffect" presetClass="entr" presetID="2" presetSubtype="6">
                                  <p:stCondLst>
                                    <p:cond delay="0"/>
                                  </p:stCondLst>
                                  <p:childTnLst>
                                    <p:set>
                                      <p:cBhvr>
                                        <p:cTn dur="1" fill="hold" id="24">
                                          <p:stCondLst>
                                            <p:cond delay="0"/>
                                          </p:stCondLst>
                                        </p:cTn>
                                        <p:tgtEl>
                                          <p:spTgt spid="7"/>
                                        </p:tgtEl>
                                        <p:attrNameLst>
                                          <p:attrName>style.visibility</p:attrName>
                                        </p:attrNameLst>
                                      </p:cBhvr>
                                      <p:to>
                                        <p:strVal val="visible"/>
                                      </p:to>
                                    </p:set>
                                    <p:anim calcmode="lin" valueType="num">
                                      <p:cBhvr additive="base">
                                        <p:cTn dur="500" fill="hold" id="25"/>
                                        <p:tgtEl>
                                          <p:spTgt spid="7"/>
                                        </p:tgtEl>
                                        <p:attrNameLst>
                                          <p:attrName>ppt_x</p:attrName>
                                        </p:attrNameLst>
                                      </p:cBhvr>
                                      <p:tavLst>
                                        <p:tav tm="0">
                                          <p:val>
                                            <p:strVal val="1+#ppt_w/2"/>
                                          </p:val>
                                        </p:tav>
                                        <p:tav tm="100000">
                                          <p:val>
                                            <p:strVal val="#ppt_x"/>
                                          </p:val>
                                        </p:tav>
                                      </p:tavLst>
                                    </p:anim>
                                    <p:anim calcmode="lin" valueType="num">
                                      <p:cBhvr additive="base">
                                        <p:cTn dur="500" fill="hold" id="26"/>
                                        <p:tgtEl>
                                          <p:spTgt spid="7"/>
                                        </p:tgtEl>
                                        <p:attrNameLst>
                                          <p:attrName>ppt_y</p:attrName>
                                        </p:attrNameLst>
                                      </p:cBhvr>
                                      <p:tavLst>
                                        <p:tav tm="0">
                                          <p:val>
                                            <p:strVal val="1+#ppt_h/2"/>
                                          </p:val>
                                        </p:tav>
                                        <p:tav tm="100000">
                                          <p:val>
                                            <p:strVal val="#ppt_y"/>
                                          </p:val>
                                        </p:tav>
                                      </p:tavLst>
                                    </p:anim>
                                  </p:childTnLst>
                                </p:cTn>
                              </p:par>
                              <p:par>
                                <p:cTn fill="hold" grpId="0" id="27" nodeType="withEffect" presetClass="entr" presetID="2" presetSubtype="12">
                                  <p:stCondLst>
                                    <p:cond delay="0"/>
                                  </p:stCondLst>
                                  <p:childTnLst>
                                    <p:set>
                                      <p:cBhvr>
                                        <p:cTn dur="1" fill="hold" id="28">
                                          <p:stCondLst>
                                            <p:cond delay="0"/>
                                          </p:stCondLst>
                                        </p:cTn>
                                        <p:tgtEl>
                                          <p:spTgt spid="5"/>
                                        </p:tgtEl>
                                        <p:attrNameLst>
                                          <p:attrName>style.visibility</p:attrName>
                                        </p:attrNameLst>
                                      </p:cBhvr>
                                      <p:to>
                                        <p:strVal val="visible"/>
                                      </p:to>
                                    </p:set>
                                    <p:anim calcmode="lin" valueType="num">
                                      <p:cBhvr additive="base">
                                        <p:cTn dur="500" fill="hold" id="29"/>
                                        <p:tgtEl>
                                          <p:spTgt spid="5"/>
                                        </p:tgtEl>
                                        <p:attrNameLst>
                                          <p:attrName>ppt_x</p:attrName>
                                        </p:attrNameLst>
                                      </p:cBhvr>
                                      <p:tavLst>
                                        <p:tav tm="0">
                                          <p:val>
                                            <p:strVal val="0-#ppt_w/2"/>
                                          </p:val>
                                        </p:tav>
                                        <p:tav tm="100000">
                                          <p:val>
                                            <p:strVal val="#ppt_x"/>
                                          </p:val>
                                        </p:tav>
                                      </p:tavLst>
                                    </p:anim>
                                    <p:anim calcmode="lin" valueType="num">
                                      <p:cBhvr additive="base">
                                        <p:cTn dur="500" fill="hold" id="30"/>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17" presetSubtype="8">
                                  <p:stCondLst>
                                    <p:cond delay="0"/>
                                  </p:stCondLst>
                                  <p:childTnLst>
                                    <p:set>
                                      <p:cBhvr>
                                        <p:cTn dur="1" fill="hold" id="34">
                                          <p:stCondLst>
                                            <p:cond delay="0"/>
                                          </p:stCondLst>
                                        </p:cTn>
                                        <p:tgtEl>
                                          <p:spTgt spid="12"/>
                                        </p:tgtEl>
                                        <p:attrNameLst>
                                          <p:attrName>style.visibility</p:attrName>
                                        </p:attrNameLst>
                                      </p:cBhvr>
                                      <p:to>
                                        <p:strVal val="visible"/>
                                      </p:to>
                                    </p:set>
                                    <p:anim calcmode="lin" valueType="num">
                                      <p:cBhvr>
                                        <p:cTn dur="500" fill="hold" id="35"/>
                                        <p:tgtEl>
                                          <p:spTgt spid="12"/>
                                        </p:tgtEl>
                                        <p:attrNameLst>
                                          <p:attrName>ppt_x</p:attrName>
                                        </p:attrNameLst>
                                      </p:cBhvr>
                                      <p:tavLst>
                                        <p:tav tm="0">
                                          <p:val>
                                            <p:strVal val="#ppt_x-#ppt_w/2"/>
                                          </p:val>
                                        </p:tav>
                                        <p:tav tm="100000">
                                          <p:val>
                                            <p:strVal val="#ppt_x"/>
                                          </p:val>
                                        </p:tav>
                                      </p:tavLst>
                                    </p:anim>
                                    <p:anim calcmode="lin" valueType="num">
                                      <p:cBhvr>
                                        <p:cTn dur="500" fill="hold" id="36"/>
                                        <p:tgtEl>
                                          <p:spTgt spid="12"/>
                                        </p:tgtEl>
                                        <p:attrNameLst>
                                          <p:attrName>ppt_y</p:attrName>
                                        </p:attrNameLst>
                                      </p:cBhvr>
                                      <p:tavLst>
                                        <p:tav tm="0">
                                          <p:val>
                                            <p:strVal val="#ppt_y"/>
                                          </p:val>
                                        </p:tav>
                                        <p:tav tm="100000">
                                          <p:val>
                                            <p:strVal val="#ppt_y"/>
                                          </p:val>
                                        </p:tav>
                                      </p:tavLst>
                                    </p:anim>
                                    <p:anim calcmode="lin" valueType="num">
                                      <p:cBhvr>
                                        <p:cTn dur="500" fill="hold" id="37"/>
                                        <p:tgtEl>
                                          <p:spTgt spid="12"/>
                                        </p:tgtEl>
                                        <p:attrNameLst>
                                          <p:attrName>ppt_w</p:attrName>
                                        </p:attrNameLst>
                                      </p:cBhvr>
                                      <p:tavLst>
                                        <p:tav tm="0">
                                          <p:val>
                                            <p:fltVal val="0"/>
                                          </p:val>
                                        </p:tav>
                                        <p:tav tm="100000">
                                          <p:val>
                                            <p:strVal val="#ppt_w"/>
                                          </p:val>
                                        </p:tav>
                                      </p:tavLst>
                                    </p:anim>
                                    <p:anim calcmode="lin" valueType="num">
                                      <p:cBhvr>
                                        <p:cTn dur="500" fill="hold" id="38"/>
                                        <p:tgtEl>
                                          <p:spTgt spid="12"/>
                                        </p:tgtEl>
                                        <p:attrNameLst>
                                          <p:attrName>ppt_h</p:attrName>
                                        </p:attrNameLst>
                                      </p:cBhvr>
                                      <p:tavLst>
                                        <p:tav tm="0">
                                          <p:val>
                                            <p:strVal val="#ppt_h"/>
                                          </p:val>
                                        </p:tav>
                                        <p:tav tm="100000">
                                          <p:val>
                                            <p:strVal val="#ppt_h"/>
                                          </p:val>
                                        </p:tav>
                                      </p:tavLst>
                                    </p:anim>
                                  </p:childTnLst>
                                </p:cTn>
                              </p:par>
                              <p:par>
                                <p:cTn fill="hold" grpId="0" id="39" nodeType="withEffect" presetClass="entr" presetID="17" presetSubtype="8">
                                  <p:stCondLst>
                                    <p:cond delay="0"/>
                                  </p:stCondLst>
                                  <p:childTnLst>
                                    <p:set>
                                      <p:cBhvr>
                                        <p:cTn dur="1" fill="hold" id="40">
                                          <p:stCondLst>
                                            <p:cond delay="0"/>
                                          </p:stCondLst>
                                        </p:cTn>
                                        <p:tgtEl>
                                          <p:spTgt spid="13"/>
                                        </p:tgtEl>
                                        <p:attrNameLst>
                                          <p:attrName>style.visibility</p:attrName>
                                        </p:attrNameLst>
                                      </p:cBhvr>
                                      <p:to>
                                        <p:strVal val="visible"/>
                                      </p:to>
                                    </p:set>
                                    <p:anim calcmode="lin" valueType="num">
                                      <p:cBhvr>
                                        <p:cTn dur="500" fill="hold" id="41"/>
                                        <p:tgtEl>
                                          <p:spTgt spid="13"/>
                                        </p:tgtEl>
                                        <p:attrNameLst>
                                          <p:attrName>ppt_x</p:attrName>
                                        </p:attrNameLst>
                                      </p:cBhvr>
                                      <p:tavLst>
                                        <p:tav tm="0">
                                          <p:val>
                                            <p:strVal val="#ppt_x-#ppt_w/2"/>
                                          </p:val>
                                        </p:tav>
                                        <p:tav tm="100000">
                                          <p:val>
                                            <p:strVal val="#ppt_x"/>
                                          </p:val>
                                        </p:tav>
                                      </p:tavLst>
                                    </p:anim>
                                    <p:anim calcmode="lin" valueType="num">
                                      <p:cBhvr>
                                        <p:cTn dur="500" fill="hold" id="42"/>
                                        <p:tgtEl>
                                          <p:spTgt spid="13"/>
                                        </p:tgtEl>
                                        <p:attrNameLst>
                                          <p:attrName>ppt_y</p:attrName>
                                        </p:attrNameLst>
                                      </p:cBhvr>
                                      <p:tavLst>
                                        <p:tav tm="0">
                                          <p:val>
                                            <p:strVal val="#ppt_y"/>
                                          </p:val>
                                        </p:tav>
                                        <p:tav tm="100000">
                                          <p:val>
                                            <p:strVal val="#ppt_y"/>
                                          </p:val>
                                        </p:tav>
                                      </p:tavLst>
                                    </p:anim>
                                    <p:anim calcmode="lin" valueType="num">
                                      <p:cBhvr>
                                        <p:cTn dur="500" fill="hold" id="43"/>
                                        <p:tgtEl>
                                          <p:spTgt spid="13"/>
                                        </p:tgtEl>
                                        <p:attrNameLst>
                                          <p:attrName>ppt_w</p:attrName>
                                        </p:attrNameLst>
                                      </p:cBhvr>
                                      <p:tavLst>
                                        <p:tav tm="0">
                                          <p:val>
                                            <p:fltVal val="0"/>
                                          </p:val>
                                        </p:tav>
                                        <p:tav tm="100000">
                                          <p:val>
                                            <p:strVal val="#ppt_w"/>
                                          </p:val>
                                        </p:tav>
                                      </p:tavLst>
                                    </p:anim>
                                    <p:anim calcmode="lin" valueType="num">
                                      <p:cBhvr>
                                        <p:cTn dur="500" fill="hold" id="44"/>
                                        <p:tgtEl>
                                          <p:spTgt spid="13"/>
                                        </p:tgtEl>
                                        <p:attrNameLst>
                                          <p:attrName>ppt_h</p:attrName>
                                        </p:attrNameLst>
                                      </p:cBhvr>
                                      <p:tavLst>
                                        <p:tav tm="0">
                                          <p:val>
                                            <p:strVal val="#ppt_h"/>
                                          </p:val>
                                        </p:tav>
                                        <p:tav tm="100000">
                                          <p:val>
                                            <p:strVal val="#ppt_h"/>
                                          </p:val>
                                        </p:tav>
                                      </p:tavLst>
                                    </p:anim>
                                  </p:childTnLst>
                                </p:cTn>
                              </p:par>
                              <p:par>
                                <p:cTn fill="hold" grpId="0" id="45" nodeType="withEffect" presetClass="entr" presetID="17" presetSubtype="8">
                                  <p:stCondLst>
                                    <p:cond delay="0"/>
                                  </p:stCondLst>
                                  <p:childTnLst>
                                    <p:set>
                                      <p:cBhvr>
                                        <p:cTn dur="1" fill="hold" id="46">
                                          <p:stCondLst>
                                            <p:cond delay="0"/>
                                          </p:stCondLst>
                                        </p:cTn>
                                        <p:tgtEl>
                                          <p:spTgt spid="18"/>
                                        </p:tgtEl>
                                        <p:attrNameLst>
                                          <p:attrName>style.visibility</p:attrName>
                                        </p:attrNameLst>
                                      </p:cBhvr>
                                      <p:to>
                                        <p:strVal val="visible"/>
                                      </p:to>
                                    </p:set>
                                    <p:anim calcmode="lin" valueType="num">
                                      <p:cBhvr>
                                        <p:cTn dur="500" fill="hold" id="47"/>
                                        <p:tgtEl>
                                          <p:spTgt spid="18"/>
                                        </p:tgtEl>
                                        <p:attrNameLst>
                                          <p:attrName>ppt_x</p:attrName>
                                        </p:attrNameLst>
                                      </p:cBhvr>
                                      <p:tavLst>
                                        <p:tav tm="0">
                                          <p:val>
                                            <p:strVal val="#ppt_x-#ppt_w/2"/>
                                          </p:val>
                                        </p:tav>
                                        <p:tav tm="100000">
                                          <p:val>
                                            <p:strVal val="#ppt_x"/>
                                          </p:val>
                                        </p:tav>
                                      </p:tavLst>
                                    </p:anim>
                                    <p:anim calcmode="lin" valueType="num">
                                      <p:cBhvr>
                                        <p:cTn dur="500" fill="hold" id="48"/>
                                        <p:tgtEl>
                                          <p:spTgt spid="18"/>
                                        </p:tgtEl>
                                        <p:attrNameLst>
                                          <p:attrName>ppt_y</p:attrName>
                                        </p:attrNameLst>
                                      </p:cBhvr>
                                      <p:tavLst>
                                        <p:tav tm="0">
                                          <p:val>
                                            <p:strVal val="#ppt_y"/>
                                          </p:val>
                                        </p:tav>
                                        <p:tav tm="100000">
                                          <p:val>
                                            <p:strVal val="#ppt_y"/>
                                          </p:val>
                                        </p:tav>
                                      </p:tavLst>
                                    </p:anim>
                                    <p:anim calcmode="lin" valueType="num">
                                      <p:cBhvr>
                                        <p:cTn dur="500" fill="hold" id="49"/>
                                        <p:tgtEl>
                                          <p:spTgt spid="18"/>
                                        </p:tgtEl>
                                        <p:attrNameLst>
                                          <p:attrName>ppt_w</p:attrName>
                                        </p:attrNameLst>
                                      </p:cBhvr>
                                      <p:tavLst>
                                        <p:tav tm="0">
                                          <p:val>
                                            <p:fltVal val="0"/>
                                          </p:val>
                                        </p:tav>
                                        <p:tav tm="100000">
                                          <p:val>
                                            <p:strVal val="#ppt_w"/>
                                          </p:val>
                                        </p:tav>
                                      </p:tavLst>
                                    </p:anim>
                                    <p:anim calcmode="lin" valueType="num">
                                      <p:cBhvr>
                                        <p:cTn dur="500" fill="hold" id="50"/>
                                        <p:tgtEl>
                                          <p:spTgt spid="18"/>
                                        </p:tgtEl>
                                        <p:attrNameLst>
                                          <p:attrName>ppt_h</p:attrName>
                                        </p:attrNameLst>
                                      </p:cBhvr>
                                      <p:tavLst>
                                        <p:tav tm="0">
                                          <p:val>
                                            <p:strVal val="#ppt_h"/>
                                          </p:val>
                                        </p:tav>
                                        <p:tav tm="100000">
                                          <p:val>
                                            <p:strVal val="#ppt_h"/>
                                          </p:val>
                                        </p:tav>
                                      </p:tavLst>
                                    </p:anim>
                                  </p:childTnLst>
                                </p:cTn>
                              </p:par>
                              <p:par>
                                <p:cTn fill="hold" grpId="0" id="51" nodeType="withEffect" presetClass="entr" presetID="17" presetSubtype="8">
                                  <p:stCondLst>
                                    <p:cond delay="0"/>
                                  </p:stCondLst>
                                  <p:childTnLst>
                                    <p:set>
                                      <p:cBhvr>
                                        <p:cTn dur="1" fill="hold" id="52">
                                          <p:stCondLst>
                                            <p:cond delay="0"/>
                                          </p:stCondLst>
                                        </p:cTn>
                                        <p:tgtEl>
                                          <p:spTgt spid="19"/>
                                        </p:tgtEl>
                                        <p:attrNameLst>
                                          <p:attrName>style.visibility</p:attrName>
                                        </p:attrNameLst>
                                      </p:cBhvr>
                                      <p:to>
                                        <p:strVal val="visible"/>
                                      </p:to>
                                    </p:set>
                                    <p:anim calcmode="lin" valueType="num">
                                      <p:cBhvr>
                                        <p:cTn dur="500" fill="hold" id="53"/>
                                        <p:tgtEl>
                                          <p:spTgt spid="19"/>
                                        </p:tgtEl>
                                        <p:attrNameLst>
                                          <p:attrName>ppt_x</p:attrName>
                                        </p:attrNameLst>
                                      </p:cBhvr>
                                      <p:tavLst>
                                        <p:tav tm="0">
                                          <p:val>
                                            <p:strVal val="#ppt_x-#ppt_w/2"/>
                                          </p:val>
                                        </p:tav>
                                        <p:tav tm="100000">
                                          <p:val>
                                            <p:strVal val="#ppt_x"/>
                                          </p:val>
                                        </p:tav>
                                      </p:tavLst>
                                    </p:anim>
                                    <p:anim calcmode="lin" valueType="num">
                                      <p:cBhvr>
                                        <p:cTn dur="500" fill="hold" id="54"/>
                                        <p:tgtEl>
                                          <p:spTgt spid="19"/>
                                        </p:tgtEl>
                                        <p:attrNameLst>
                                          <p:attrName>ppt_y</p:attrName>
                                        </p:attrNameLst>
                                      </p:cBhvr>
                                      <p:tavLst>
                                        <p:tav tm="0">
                                          <p:val>
                                            <p:strVal val="#ppt_y"/>
                                          </p:val>
                                        </p:tav>
                                        <p:tav tm="100000">
                                          <p:val>
                                            <p:strVal val="#ppt_y"/>
                                          </p:val>
                                        </p:tav>
                                      </p:tavLst>
                                    </p:anim>
                                    <p:anim calcmode="lin" valueType="num">
                                      <p:cBhvr>
                                        <p:cTn dur="500" fill="hold" id="55"/>
                                        <p:tgtEl>
                                          <p:spTgt spid="19"/>
                                        </p:tgtEl>
                                        <p:attrNameLst>
                                          <p:attrName>ppt_w</p:attrName>
                                        </p:attrNameLst>
                                      </p:cBhvr>
                                      <p:tavLst>
                                        <p:tav tm="0">
                                          <p:val>
                                            <p:fltVal val="0"/>
                                          </p:val>
                                        </p:tav>
                                        <p:tav tm="100000">
                                          <p:val>
                                            <p:strVal val="#ppt_w"/>
                                          </p:val>
                                        </p:tav>
                                      </p:tavLst>
                                    </p:anim>
                                    <p:anim calcmode="lin" valueType="num">
                                      <p:cBhvr>
                                        <p:cTn dur="500" fill="hold" id="56"/>
                                        <p:tgtEl>
                                          <p:spTgt spid="19"/>
                                        </p:tgtEl>
                                        <p:attrNameLst>
                                          <p:attrName>ppt_h</p:attrName>
                                        </p:attrNameLst>
                                      </p:cBhvr>
                                      <p:tavLst>
                                        <p:tav tm="0">
                                          <p:val>
                                            <p:strVal val="#ppt_h"/>
                                          </p:val>
                                        </p:tav>
                                        <p:tav tm="100000">
                                          <p:val>
                                            <p:strVal val="#ppt_h"/>
                                          </p:val>
                                        </p:tav>
                                      </p:tavLst>
                                    </p:anim>
                                  </p:childTnLst>
                                </p:cTn>
                              </p:par>
                            </p:childTnLst>
                          </p:cTn>
                        </p:par>
                      </p:childTnLst>
                    </p:cTn>
                  </p:par>
                  <p:par>
                    <p:cTn fill="hold" id="57" nodeType="clickPar">
                      <p:stCondLst>
                        <p:cond delay="indefinite"/>
                      </p:stCondLst>
                      <p:childTnLst>
                        <p:par>
                          <p:cTn fill="hold" id="58" nodeType="afterGroup">
                            <p:stCondLst>
                              <p:cond delay="0"/>
                            </p:stCondLst>
                            <p:childTnLst>
                              <p:par>
                                <p:cTn fill="hold" grpId="0" id="59" nodeType="clickEffect" presetClass="entr" presetID="10" presetSubtype="0">
                                  <p:stCondLst>
                                    <p:cond delay="0"/>
                                  </p:stCondLst>
                                  <p:childTnLst>
                                    <p:set>
                                      <p:cBhvr>
                                        <p:cTn dur="1" fill="hold" id="60">
                                          <p:stCondLst>
                                            <p:cond delay="0"/>
                                          </p:stCondLst>
                                        </p:cTn>
                                        <p:tgtEl>
                                          <p:spTgt spid="15"/>
                                        </p:tgtEl>
                                        <p:attrNameLst>
                                          <p:attrName>style.visibility</p:attrName>
                                        </p:attrNameLst>
                                      </p:cBhvr>
                                      <p:to>
                                        <p:strVal val="visible"/>
                                      </p:to>
                                    </p:set>
                                    <p:animEffect filter="fade" transition="in">
                                      <p:cBhvr>
                                        <p:cTn dur="500" id="61"/>
                                        <p:tgtEl>
                                          <p:spTgt spid="15"/>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17"/>
                                        </p:tgtEl>
                                        <p:attrNameLst>
                                          <p:attrName>style.visibility</p:attrName>
                                        </p:attrNameLst>
                                      </p:cBhvr>
                                      <p:to>
                                        <p:strVal val="visible"/>
                                      </p:to>
                                    </p:set>
                                    <p:animEffect filter="fade" transition="in">
                                      <p:cBhvr>
                                        <p:cTn dur="500" id="64"/>
                                        <p:tgtEl>
                                          <p:spTgt spid="17"/>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21"/>
                                        </p:tgtEl>
                                        <p:attrNameLst>
                                          <p:attrName>style.visibility</p:attrName>
                                        </p:attrNameLst>
                                      </p:cBhvr>
                                      <p:to>
                                        <p:strVal val="visible"/>
                                      </p:to>
                                    </p:set>
                                    <p:animEffect filter="fade" transition="in">
                                      <p:cBhvr>
                                        <p:cTn dur="500" id="67"/>
                                        <p:tgtEl>
                                          <p:spTgt spid="21"/>
                                        </p:tgtEl>
                                      </p:cBhvr>
                                    </p:animEffect>
                                  </p:childTnLst>
                                </p:cTn>
                              </p:par>
                              <p:par>
                                <p:cTn fill="hold" grpId="0" id="68" nodeType="withEffect" presetClass="entr" presetID="10" presetSubtype="0">
                                  <p:stCondLst>
                                    <p:cond delay="0"/>
                                  </p:stCondLst>
                                  <p:childTnLst>
                                    <p:set>
                                      <p:cBhvr>
                                        <p:cTn dur="1" fill="hold" id="69">
                                          <p:stCondLst>
                                            <p:cond delay="0"/>
                                          </p:stCondLst>
                                        </p:cTn>
                                        <p:tgtEl>
                                          <p:spTgt spid="23"/>
                                        </p:tgtEl>
                                        <p:attrNameLst>
                                          <p:attrName>style.visibility</p:attrName>
                                        </p:attrNameLst>
                                      </p:cBhvr>
                                      <p:to>
                                        <p:strVal val="visible"/>
                                      </p:to>
                                    </p:set>
                                    <p:animEffect filter="fade" transition="in">
                                      <p:cBhvr>
                                        <p:cTn dur="500" id="70"/>
                                        <p:tgtEl>
                                          <p:spTgt spid="23"/>
                                        </p:tgtEl>
                                      </p:cBhvr>
                                    </p:animEffect>
                                  </p:childTnLst>
                                </p:cTn>
                              </p:par>
                            </p:childTnLst>
                          </p:cTn>
                        </p:par>
                      </p:childTnLst>
                    </p:cTn>
                  </p:par>
                  <p:par>
                    <p:cTn fill="hold" id="71" nodeType="clickPar">
                      <p:stCondLst>
                        <p:cond delay="indefinite"/>
                      </p:stCondLst>
                      <p:childTnLst>
                        <p:par>
                          <p:cTn fill="hold" id="72" nodeType="afterGroup">
                            <p:stCondLst>
                              <p:cond delay="0"/>
                            </p:stCondLst>
                            <p:childTnLst>
                              <p:par>
                                <p:cTn fill="hold" grpId="0" id="73" nodeType="clickEffect" presetClass="entr" presetID="42" presetSubtype="0">
                                  <p:stCondLst>
                                    <p:cond delay="0"/>
                                  </p:stCondLst>
                                  <p:childTnLst>
                                    <p:set>
                                      <p:cBhvr>
                                        <p:cTn dur="1" fill="hold" id="74">
                                          <p:stCondLst>
                                            <p:cond delay="0"/>
                                          </p:stCondLst>
                                        </p:cTn>
                                        <p:tgtEl>
                                          <p:spTgt spid="14"/>
                                        </p:tgtEl>
                                        <p:attrNameLst>
                                          <p:attrName>style.visibility</p:attrName>
                                        </p:attrNameLst>
                                      </p:cBhvr>
                                      <p:to>
                                        <p:strVal val="visible"/>
                                      </p:to>
                                    </p:set>
                                    <p:animEffect filter="fade" transition="in">
                                      <p:cBhvr>
                                        <p:cTn dur="500" id="75"/>
                                        <p:tgtEl>
                                          <p:spTgt spid="14"/>
                                        </p:tgtEl>
                                      </p:cBhvr>
                                    </p:animEffect>
                                    <p:anim calcmode="lin" valueType="num">
                                      <p:cBhvr>
                                        <p:cTn dur="500" fill="hold" id="76"/>
                                        <p:tgtEl>
                                          <p:spTgt spid="14"/>
                                        </p:tgtEl>
                                        <p:attrNameLst>
                                          <p:attrName>ppt_x</p:attrName>
                                        </p:attrNameLst>
                                      </p:cBhvr>
                                      <p:tavLst>
                                        <p:tav tm="0">
                                          <p:val>
                                            <p:strVal val="#ppt_x"/>
                                          </p:val>
                                        </p:tav>
                                        <p:tav tm="100000">
                                          <p:val>
                                            <p:strVal val="#ppt_x"/>
                                          </p:val>
                                        </p:tav>
                                      </p:tavLst>
                                    </p:anim>
                                    <p:anim calcmode="lin" valueType="num">
                                      <p:cBhvr>
                                        <p:cTn dur="500" fill="hold" id="77"/>
                                        <p:tgtEl>
                                          <p:spTgt spid="14"/>
                                        </p:tgtEl>
                                        <p:attrNameLst>
                                          <p:attrName>ppt_y</p:attrName>
                                        </p:attrNameLst>
                                      </p:cBhvr>
                                      <p:tavLst>
                                        <p:tav tm="0">
                                          <p:val>
                                            <p:strVal val="#ppt_y+.1"/>
                                          </p:val>
                                        </p:tav>
                                        <p:tav tm="100000">
                                          <p:val>
                                            <p:strVal val="#ppt_y"/>
                                          </p:val>
                                        </p:tav>
                                      </p:tavLst>
                                    </p:anim>
                                  </p:childTnLst>
                                </p:cTn>
                              </p:par>
                              <p:par>
                                <p:cTn fill="hold" grpId="0" id="78" nodeType="withEffect" presetClass="entr" presetID="42" presetSubtype="0">
                                  <p:stCondLst>
                                    <p:cond delay="0"/>
                                  </p:stCondLst>
                                  <p:childTnLst>
                                    <p:set>
                                      <p:cBhvr>
                                        <p:cTn dur="1" fill="hold" id="79">
                                          <p:stCondLst>
                                            <p:cond delay="0"/>
                                          </p:stCondLst>
                                        </p:cTn>
                                        <p:tgtEl>
                                          <p:spTgt spid="16"/>
                                        </p:tgtEl>
                                        <p:attrNameLst>
                                          <p:attrName>style.visibility</p:attrName>
                                        </p:attrNameLst>
                                      </p:cBhvr>
                                      <p:to>
                                        <p:strVal val="visible"/>
                                      </p:to>
                                    </p:set>
                                    <p:animEffect filter="fade" transition="in">
                                      <p:cBhvr>
                                        <p:cTn dur="500" id="80"/>
                                        <p:tgtEl>
                                          <p:spTgt spid="16"/>
                                        </p:tgtEl>
                                      </p:cBhvr>
                                    </p:animEffect>
                                    <p:anim calcmode="lin" valueType="num">
                                      <p:cBhvr>
                                        <p:cTn dur="500" fill="hold" id="81"/>
                                        <p:tgtEl>
                                          <p:spTgt spid="16"/>
                                        </p:tgtEl>
                                        <p:attrNameLst>
                                          <p:attrName>ppt_x</p:attrName>
                                        </p:attrNameLst>
                                      </p:cBhvr>
                                      <p:tavLst>
                                        <p:tav tm="0">
                                          <p:val>
                                            <p:strVal val="#ppt_x"/>
                                          </p:val>
                                        </p:tav>
                                        <p:tav tm="100000">
                                          <p:val>
                                            <p:strVal val="#ppt_x"/>
                                          </p:val>
                                        </p:tav>
                                      </p:tavLst>
                                    </p:anim>
                                    <p:anim calcmode="lin" valueType="num">
                                      <p:cBhvr>
                                        <p:cTn dur="500" fill="hold" id="82"/>
                                        <p:tgtEl>
                                          <p:spTgt spid="16"/>
                                        </p:tgtEl>
                                        <p:attrNameLst>
                                          <p:attrName>ppt_y</p:attrName>
                                        </p:attrNameLst>
                                      </p:cBhvr>
                                      <p:tavLst>
                                        <p:tav tm="0">
                                          <p:val>
                                            <p:strVal val="#ppt_y+.1"/>
                                          </p:val>
                                        </p:tav>
                                        <p:tav tm="100000">
                                          <p:val>
                                            <p:strVal val="#ppt_y"/>
                                          </p:val>
                                        </p:tav>
                                      </p:tavLst>
                                    </p:anim>
                                  </p:childTnLst>
                                </p:cTn>
                              </p:par>
                              <p:par>
                                <p:cTn fill="hold" grpId="0" id="83" nodeType="withEffect" presetClass="entr" presetID="42" presetSubtype="0">
                                  <p:stCondLst>
                                    <p:cond delay="0"/>
                                  </p:stCondLst>
                                  <p:childTnLst>
                                    <p:set>
                                      <p:cBhvr>
                                        <p:cTn dur="1" fill="hold" id="84">
                                          <p:stCondLst>
                                            <p:cond delay="0"/>
                                          </p:stCondLst>
                                        </p:cTn>
                                        <p:tgtEl>
                                          <p:spTgt spid="20"/>
                                        </p:tgtEl>
                                        <p:attrNameLst>
                                          <p:attrName>style.visibility</p:attrName>
                                        </p:attrNameLst>
                                      </p:cBhvr>
                                      <p:to>
                                        <p:strVal val="visible"/>
                                      </p:to>
                                    </p:set>
                                    <p:animEffect filter="fade" transition="in">
                                      <p:cBhvr>
                                        <p:cTn dur="500" id="85"/>
                                        <p:tgtEl>
                                          <p:spTgt spid="20"/>
                                        </p:tgtEl>
                                      </p:cBhvr>
                                    </p:animEffect>
                                    <p:anim calcmode="lin" valueType="num">
                                      <p:cBhvr>
                                        <p:cTn dur="500" fill="hold" id="86"/>
                                        <p:tgtEl>
                                          <p:spTgt spid="20"/>
                                        </p:tgtEl>
                                        <p:attrNameLst>
                                          <p:attrName>ppt_x</p:attrName>
                                        </p:attrNameLst>
                                      </p:cBhvr>
                                      <p:tavLst>
                                        <p:tav tm="0">
                                          <p:val>
                                            <p:strVal val="#ppt_x"/>
                                          </p:val>
                                        </p:tav>
                                        <p:tav tm="100000">
                                          <p:val>
                                            <p:strVal val="#ppt_x"/>
                                          </p:val>
                                        </p:tav>
                                      </p:tavLst>
                                    </p:anim>
                                    <p:anim calcmode="lin" valueType="num">
                                      <p:cBhvr>
                                        <p:cTn dur="500" fill="hold" id="87"/>
                                        <p:tgtEl>
                                          <p:spTgt spid="20"/>
                                        </p:tgtEl>
                                        <p:attrNameLst>
                                          <p:attrName>ppt_y</p:attrName>
                                        </p:attrNameLst>
                                      </p:cBhvr>
                                      <p:tavLst>
                                        <p:tav tm="0">
                                          <p:val>
                                            <p:strVal val="#ppt_y+.1"/>
                                          </p:val>
                                        </p:tav>
                                        <p:tav tm="100000">
                                          <p:val>
                                            <p:strVal val="#ppt_y"/>
                                          </p:val>
                                        </p:tav>
                                      </p:tavLst>
                                    </p:anim>
                                  </p:childTnLst>
                                </p:cTn>
                              </p:par>
                              <p:par>
                                <p:cTn fill="hold" grpId="0" id="88" nodeType="withEffect" presetClass="entr" presetID="42" presetSubtype="0">
                                  <p:stCondLst>
                                    <p:cond delay="0"/>
                                  </p:stCondLst>
                                  <p:childTnLst>
                                    <p:set>
                                      <p:cBhvr>
                                        <p:cTn dur="1" fill="hold" id="89">
                                          <p:stCondLst>
                                            <p:cond delay="0"/>
                                          </p:stCondLst>
                                        </p:cTn>
                                        <p:tgtEl>
                                          <p:spTgt spid="22"/>
                                        </p:tgtEl>
                                        <p:attrNameLst>
                                          <p:attrName>style.visibility</p:attrName>
                                        </p:attrNameLst>
                                      </p:cBhvr>
                                      <p:to>
                                        <p:strVal val="visible"/>
                                      </p:to>
                                    </p:set>
                                    <p:animEffect filter="fade" transition="in">
                                      <p:cBhvr>
                                        <p:cTn dur="500" id="90"/>
                                        <p:tgtEl>
                                          <p:spTgt spid="22"/>
                                        </p:tgtEl>
                                      </p:cBhvr>
                                    </p:animEffect>
                                    <p:anim calcmode="lin" valueType="num">
                                      <p:cBhvr>
                                        <p:cTn dur="500" fill="hold" id="91"/>
                                        <p:tgtEl>
                                          <p:spTgt spid="22"/>
                                        </p:tgtEl>
                                        <p:attrNameLst>
                                          <p:attrName>ppt_x</p:attrName>
                                        </p:attrNameLst>
                                      </p:cBhvr>
                                      <p:tavLst>
                                        <p:tav tm="0">
                                          <p:val>
                                            <p:strVal val="#ppt_x"/>
                                          </p:val>
                                        </p:tav>
                                        <p:tav tm="100000">
                                          <p:val>
                                            <p:strVal val="#ppt_x"/>
                                          </p:val>
                                        </p:tav>
                                      </p:tavLst>
                                    </p:anim>
                                    <p:anim calcmode="lin" valueType="num">
                                      <p:cBhvr>
                                        <p:cTn dur="500" fill="hold" id="92"/>
                                        <p:tgtEl>
                                          <p:spTgt spid="22"/>
                                        </p:tgtEl>
                                        <p:attrNameLst>
                                          <p:attrName>ppt_y</p:attrName>
                                        </p:attrNameLst>
                                      </p:cBhvr>
                                      <p:tavLst>
                                        <p:tav tm="0">
                                          <p:val>
                                            <p:strVal val="#ppt_y+.1"/>
                                          </p:val>
                                        </p:tav>
                                        <p:tav tm="100000">
                                          <p:val>
                                            <p:strVal val="#ppt_y"/>
                                          </p:val>
                                        </p:tav>
                                      </p:tavLst>
                                    </p:anim>
                                  </p:childTnLst>
                                </p:cTn>
                              </p:par>
                            </p:childTnLst>
                          </p:cTn>
                        </p:par>
                      </p:childTnLst>
                    </p:cTn>
                  </p:par>
                  <p:par>
                    <p:cTn fill="hold" id="93" nodeType="clickPar">
                      <p:stCondLst>
                        <p:cond delay="indefinite"/>
                      </p:stCondLst>
                      <p:childTnLst>
                        <p:par>
                          <p:cTn fill="hold" id="94" nodeType="afterGroup">
                            <p:stCondLst>
                              <p:cond delay="0"/>
                            </p:stCondLst>
                            <p:childTnLst>
                              <p:par>
                                <p:cTn fill="hold" id="95" nodeType="clickEffect" presetClass="entr" presetID="53" presetSubtype="0">
                                  <p:stCondLst>
                                    <p:cond delay="0"/>
                                  </p:stCondLst>
                                  <p:childTnLst>
                                    <p:set>
                                      <p:cBhvr>
                                        <p:cTn dur="1" fill="hold" id="96">
                                          <p:stCondLst>
                                            <p:cond delay="0"/>
                                          </p:stCondLst>
                                        </p:cTn>
                                        <p:tgtEl>
                                          <p:spTgt spid="31"/>
                                        </p:tgtEl>
                                        <p:attrNameLst>
                                          <p:attrName>style.visibility</p:attrName>
                                        </p:attrNameLst>
                                      </p:cBhvr>
                                      <p:to>
                                        <p:strVal val="visible"/>
                                      </p:to>
                                    </p:set>
                                    <p:anim calcmode="lin" valueType="num">
                                      <p:cBhvr>
                                        <p:cTn dur="500" fill="hold" id="97"/>
                                        <p:tgtEl>
                                          <p:spTgt spid="31"/>
                                        </p:tgtEl>
                                        <p:attrNameLst>
                                          <p:attrName>ppt_w</p:attrName>
                                        </p:attrNameLst>
                                      </p:cBhvr>
                                      <p:tavLst>
                                        <p:tav tm="0">
                                          <p:val>
                                            <p:fltVal val="0"/>
                                          </p:val>
                                        </p:tav>
                                        <p:tav tm="100000">
                                          <p:val>
                                            <p:strVal val="#ppt_w"/>
                                          </p:val>
                                        </p:tav>
                                      </p:tavLst>
                                    </p:anim>
                                    <p:anim calcmode="lin" valueType="num">
                                      <p:cBhvr>
                                        <p:cTn dur="500" fill="hold" id="98"/>
                                        <p:tgtEl>
                                          <p:spTgt spid="31"/>
                                        </p:tgtEl>
                                        <p:attrNameLst>
                                          <p:attrName>ppt_h</p:attrName>
                                        </p:attrNameLst>
                                      </p:cBhvr>
                                      <p:tavLst>
                                        <p:tav tm="0">
                                          <p:val>
                                            <p:fltVal val="0"/>
                                          </p:val>
                                        </p:tav>
                                        <p:tav tm="100000">
                                          <p:val>
                                            <p:strVal val="#ppt_h"/>
                                          </p:val>
                                        </p:tav>
                                      </p:tavLst>
                                    </p:anim>
                                    <p:animEffect filter="fade" transition="in">
                                      <p:cBhvr>
                                        <p:cTn dur="500" id="99"/>
                                        <p:tgtEl>
                                          <p:spTgt spid="31"/>
                                        </p:tgtEl>
                                      </p:cBhvr>
                                    </p:animEffect>
                                  </p:childTnLst>
                                </p:cTn>
                              </p:par>
                              <p:par>
                                <p:cTn fill="hold" id="100" nodeType="withEffect" presetClass="entr" presetID="53" presetSubtype="0">
                                  <p:stCondLst>
                                    <p:cond delay="0"/>
                                  </p:stCondLst>
                                  <p:childTnLst>
                                    <p:set>
                                      <p:cBhvr>
                                        <p:cTn dur="1" fill="hold" id="101">
                                          <p:stCondLst>
                                            <p:cond delay="0"/>
                                          </p:stCondLst>
                                        </p:cTn>
                                        <p:tgtEl>
                                          <p:spTgt spid="30"/>
                                        </p:tgtEl>
                                        <p:attrNameLst>
                                          <p:attrName>style.visibility</p:attrName>
                                        </p:attrNameLst>
                                      </p:cBhvr>
                                      <p:to>
                                        <p:strVal val="visible"/>
                                      </p:to>
                                    </p:set>
                                    <p:anim calcmode="lin" valueType="num">
                                      <p:cBhvr>
                                        <p:cTn dur="500" fill="hold" id="102"/>
                                        <p:tgtEl>
                                          <p:spTgt spid="30"/>
                                        </p:tgtEl>
                                        <p:attrNameLst>
                                          <p:attrName>ppt_w</p:attrName>
                                        </p:attrNameLst>
                                      </p:cBhvr>
                                      <p:tavLst>
                                        <p:tav tm="0">
                                          <p:val>
                                            <p:fltVal val="0"/>
                                          </p:val>
                                        </p:tav>
                                        <p:tav tm="100000">
                                          <p:val>
                                            <p:strVal val="#ppt_w"/>
                                          </p:val>
                                        </p:tav>
                                      </p:tavLst>
                                    </p:anim>
                                    <p:anim calcmode="lin" valueType="num">
                                      <p:cBhvr>
                                        <p:cTn dur="500" fill="hold" id="103"/>
                                        <p:tgtEl>
                                          <p:spTgt spid="30"/>
                                        </p:tgtEl>
                                        <p:attrNameLst>
                                          <p:attrName>ppt_h</p:attrName>
                                        </p:attrNameLst>
                                      </p:cBhvr>
                                      <p:tavLst>
                                        <p:tav tm="0">
                                          <p:val>
                                            <p:fltVal val="0"/>
                                          </p:val>
                                        </p:tav>
                                        <p:tav tm="100000">
                                          <p:val>
                                            <p:strVal val="#ppt_h"/>
                                          </p:val>
                                        </p:tav>
                                      </p:tavLst>
                                    </p:anim>
                                    <p:animEffect filter="fade" transition="in">
                                      <p:cBhvr>
                                        <p:cTn dur="500" id="104"/>
                                        <p:tgtEl>
                                          <p:spTgt spid="30"/>
                                        </p:tgtEl>
                                      </p:cBhvr>
                                    </p:animEffect>
                                  </p:childTnLst>
                                </p:cTn>
                              </p:par>
                              <p:par>
                                <p:cTn fill="hold" id="105" nodeType="withEffect" presetClass="entr" presetID="53" presetSubtype="0">
                                  <p:stCondLst>
                                    <p:cond delay="0"/>
                                  </p:stCondLst>
                                  <p:childTnLst>
                                    <p:set>
                                      <p:cBhvr>
                                        <p:cTn dur="1" fill="hold" id="106">
                                          <p:stCondLst>
                                            <p:cond delay="0"/>
                                          </p:stCondLst>
                                        </p:cTn>
                                        <p:tgtEl>
                                          <p:spTgt spid="29"/>
                                        </p:tgtEl>
                                        <p:attrNameLst>
                                          <p:attrName>style.visibility</p:attrName>
                                        </p:attrNameLst>
                                      </p:cBhvr>
                                      <p:to>
                                        <p:strVal val="visible"/>
                                      </p:to>
                                    </p:set>
                                    <p:anim calcmode="lin" valueType="num">
                                      <p:cBhvr>
                                        <p:cTn dur="500" fill="hold" id="107"/>
                                        <p:tgtEl>
                                          <p:spTgt spid="29"/>
                                        </p:tgtEl>
                                        <p:attrNameLst>
                                          <p:attrName>ppt_w</p:attrName>
                                        </p:attrNameLst>
                                      </p:cBhvr>
                                      <p:tavLst>
                                        <p:tav tm="0">
                                          <p:val>
                                            <p:fltVal val="0"/>
                                          </p:val>
                                        </p:tav>
                                        <p:tav tm="100000">
                                          <p:val>
                                            <p:strVal val="#ppt_w"/>
                                          </p:val>
                                        </p:tav>
                                      </p:tavLst>
                                    </p:anim>
                                    <p:anim calcmode="lin" valueType="num">
                                      <p:cBhvr>
                                        <p:cTn dur="500" fill="hold" id="108"/>
                                        <p:tgtEl>
                                          <p:spTgt spid="29"/>
                                        </p:tgtEl>
                                        <p:attrNameLst>
                                          <p:attrName>ppt_h</p:attrName>
                                        </p:attrNameLst>
                                      </p:cBhvr>
                                      <p:tavLst>
                                        <p:tav tm="0">
                                          <p:val>
                                            <p:fltVal val="0"/>
                                          </p:val>
                                        </p:tav>
                                        <p:tav tm="100000">
                                          <p:val>
                                            <p:strVal val="#ppt_h"/>
                                          </p:val>
                                        </p:tav>
                                      </p:tavLst>
                                    </p:anim>
                                    <p:animEffect filter="fade" transition="in">
                                      <p:cBhvr>
                                        <p:cTn dur="500" id="109"/>
                                        <p:tgtEl>
                                          <p:spTgt spid="29"/>
                                        </p:tgtEl>
                                      </p:cBhvr>
                                    </p:animEffect>
                                  </p:childTnLst>
                                </p:cTn>
                              </p:par>
                              <p:par>
                                <p:cTn fill="hold" id="110" nodeType="withEffect" presetClass="entr" presetID="53" presetSubtype="0">
                                  <p:stCondLst>
                                    <p:cond delay="0"/>
                                  </p:stCondLst>
                                  <p:childTnLst>
                                    <p:set>
                                      <p:cBhvr>
                                        <p:cTn dur="1" fill="hold" id="111">
                                          <p:stCondLst>
                                            <p:cond delay="0"/>
                                          </p:stCondLst>
                                        </p:cTn>
                                        <p:tgtEl>
                                          <p:spTgt spid="32"/>
                                        </p:tgtEl>
                                        <p:attrNameLst>
                                          <p:attrName>style.visibility</p:attrName>
                                        </p:attrNameLst>
                                      </p:cBhvr>
                                      <p:to>
                                        <p:strVal val="visible"/>
                                      </p:to>
                                    </p:set>
                                    <p:anim calcmode="lin" valueType="num">
                                      <p:cBhvr>
                                        <p:cTn dur="500" fill="hold" id="112"/>
                                        <p:tgtEl>
                                          <p:spTgt spid="32"/>
                                        </p:tgtEl>
                                        <p:attrNameLst>
                                          <p:attrName>ppt_w</p:attrName>
                                        </p:attrNameLst>
                                      </p:cBhvr>
                                      <p:tavLst>
                                        <p:tav tm="0">
                                          <p:val>
                                            <p:fltVal val="0"/>
                                          </p:val>
                                        </p:tav>
                                        <p:tav tm="100000">
                                          <p:val>
                                            <p:strVal val="#ppt_w"/>
                                          </p:val>
                                        </p:tav>
                                      </p:tavLst>
                                    </p:anim>
                                    <p:anim calcmode="lin" valueType="num">
                                      <p:cBhvr>
                                        <p:cTn dur="500" fill="hold" id="113"/>
                                        <p:tgtEl>
                                          <p:spTgt spid="32"/>
                                        </p:tgtEl>
                                        <p:attrNameLst>
                                          <p:attrName>ppt_h</p:attrName>
                                        </p:attrNameLst>
                                      </p:cBhvr>
                                      <p:tavLst>
                                        <p:tav tm="0">
                                          <p:val>
                                            <p:fltVal val="0"/>
                                          </p:val>
                                        </p:tav>
                                        <p:tav tm="100000">
                                          <p:val>
                                            <p:strVal val="#ppt_h"/>
                                          </p:val>
                                        </p:tav>
                                      </p:tavLst>
                                    </p:anim>
                                    <p:animEffect filter="fade" transition="in">
                                      <p:cBhvr>
                                        <p:cTn dur="500" id="114"/>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12"/>
      <p:bldP grpId="0" spid="13"/>
      <p:bldP grpId="0" spid="14"/>
      <p:bldP grpId="0" spid="15"/>
      <p:bldP grpId="0" spid="16"/>
      <p:bldP grpId="0" spid="17"/>
      <p:bldP grpId="0" spid="18"/>
      <p:bldP grpId="0" spid="19"/>
      <p:bldP grpId="0" spid="20"/>
      <p:bldP grpId="0" spid="21"/>
      <p:bldP grpId="0" spid="22"/>
      <p:bldP grpId="0" spid="23"/>
      <p:bldP grpId="0" spid="2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 name="组合 16">
            <a:extLst>
              <a:ext uri="{FF2B5EF4-FFF2-40B4-BE49-F238E27FC236}">
                <a16:creationId xmlns:a16="http://schemas.microsoft.com/office/drawing/2014/main" id="{7765F9A9-7E8F-4024-B125-8CB89DFA02CD}"/>
              </a:ext>
            </a:extLst>
          </p:cNvPr>
          <p:cNvGrpSpPr/>
          <p:nvPr/>
        </p:nvGrpSpPr>
        <p:grpSpPr>
          <a:xfrm>
            <a:off x="0" y="505586"/>
            <a:ext cx="12192000" cy="381000"/>
            <a:chOff x="0" y="391286"/>
            <a:chExt cx="12192000" cy="381000"/>
          </a:xfrm>
        </p:grpSpPr>
        <p:cxnSp>
          <p:nvCxnSpPr>
            <p:cNvPr id="18" name="直接连接符 17">
              <a:extLst>
                <a:ext uri="{FF2B5EF4-FFF2-40B4-BE49-F238E27FC236}">
                  <a16:creationId xmlns:a16="http://schemas.microsoft.com/office/drawing/2014/main" id="{868A7958-BD68-454B-9E37-D77A4AD94042}"/>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0A1F5C5F-68EA-4EBD-8D29-ADD45FC990B9}"/>
                </a:ext>
              </a:extLst>
            </p:cNvPr>
            <p:cNvGrpSpPr/>
            <p:nvPr/>
          </p:nvGrpSpPr>
          <p:grpSpPr>
            <a:xfrm rot="10800000">
              <a:off x="11060824" y="391286"/>
              <a:ext cx="656896" cy="381000"/>
              <a:chOff x="307428" y="393221"/>
              <a:chExt cx="656896" cy="381000"/>
            </a:xfrm>
          </p:grpSpPr>
          <p:sp>
            <p:nvSpPr>
              <p:cNvPr id="20" name="等腰三角形 19">
                <a:extLst>
                  <a:ext uri="{FF2B5EF4-FFF2-40B4-BE49-F238E27FC236}">
                    <a16:creationId xmlns:a16="http://schemas.microsoft.com/office/drawing/2014/main" id="{E2440BA9-666D-4C19-BA3D-A7ABE3362BE1}"/>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等腰三角形 20">
                <a:extLst>
                  <a:ext uri="{FF2B5EF4-FFF2-40B4-BE49-F238E27FC236}">
                    <a16:creationId xmlns:a16="http://schemas.microsoft.com/office/drawing/2014/main" id="{D33765D1-86C6-4346-A776-7902EB04F324}"/>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2" name="文本框 21">
            <a:extLst>
              <a:ext uri="{FF2B5EF4-FFF2-40B4-BE49-F238E27FC236}">
                <a16:creationId xmlns:a16="http://schemas.microsoft.com/office/drawing/2014/main" id="{C04085FF-9AB5-49E4-9C8B-F6A7C9813CA1}"/>
              </a:ext>
            </a:extLst>
          </p:cNvPr>
          <p:cNvSpPr txBox="1"/>
          <p:nvPr/>
        </p:nvSpPr>
        <p:spPr>
          <a:xfrm>
            <a:off x="358324" y="2197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23" name="组合 22">
            <a:extLst>
              <a:ext uri="{FF2B5EF4-FFF2-40B4-BE49-F238E27FC236}">
                <a16:creationId xmlns:a16="http://schemas.microsoft.com/office/drawing/2014/main" id="{26000539-DB56-4E77-82BF-87B8D0928A18}"/>
              </a:ext>
            </a:extLst>
          </p:cNvPr>
          <p:cNvGrpSpPr/>
          <p:nvPr/>
        </p:nvGrpSpPr>
        <p:grpSpPr>
          <a:xfrm>
            <a:off x="918119" y="2074291"/>
            <a:ext cx="3253831" cy="3088254"/>
            <a:chOff x="918118" y="2074291"/>
            <a:chExt cx="3253831" cy="3088254"/>
          </a:xfrm>
        </p:grpSpPr>
        <p:sp>
          <p:nvSpPr>
            <p:cNvPr id="24" name="矩形 23">
              <a:extLst>
                <a:ext uri="{FF2B5EF4-FFF2-40B4-BE49-F238E27FC236}">
                  <a16:creationId xmlns:a16="http://schemas.microsoft.com/office/drawing/2014/main" id="{A71F17C7-A88A-4018-91BE-4259FCC4794F}"/>
                </a:ext>
              </a:extLst>
            </p:cNvPr>
            <p:cNvSpPr/>
            <p:nvPr/>
          </p:nvSpPr>
          <p:spPr>
            <a:xfrm>
              <a:off x="918118" y="2074291"/>
              <a:ext cx="3253831" cy="30882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文本框 24">
              <a:extLst>
                <a:ext uri="{FF2B5EF4-FFF2-40B4-BE49-F238E27FC236}">
                  <a16:creationId xmlns:a16="http://schemas.microsoft.com/office/drawing/2014/main" id="{A8D0E4C2-2E97-4FEB-9EF1-9FD33D7B6F03}"/>
                </a:ext>
              </a:extLst>
            </p:cNvPr>
            <p:cNvSpPr txBox="1"/>
            <p:nvPr/>
          </p:nvSpPr>
          <p:spPr>
            <a:xfrm>
              <a:off x="1487283" y="2708685"/>
              <a:ext cx="2175306" cy="1844040"/>
            </a:xfrm>
            <a:prstGeom prst="rect">
              <a:avLst/>
            </a:prstGeom>
            <a:noFill/>
          </p:spPr>
          <p:txBody>
            <a:bodyPr rtlCol="0" wrap="square">
              <a:spAutoFit/>
            </a:bodyPr>
            <a:lstStyle/>
            <a:p>
              <a:r>
                <a:rPr altLang="zh-CN" i="1" lang="en-US" sz="11500">
                  <a:cs typeface="+mn-ea"/>
                  <a:sym typeface="+mn-lt"/>
                </a:rPr>
                <a:t>03</a:t>
              </a:r>
            </a:p>
          </p:txBody>
        </p:sp>
      </p:grpSp>
      <p:sp>
        <p:nvSpPr>
          <p:cNvPr id="26" name="矩形 25">
            <a:extLst>
              <a:ext uri="{FF2B5EF4-FFF2-40B4-BE49-F238E27FC236}">
                <a16:creationId xmlns:a16="http://schemas.microsoft.com/office/drawing/2014/main" id="{980ADE64-9B39-4811-B53C-9FF1BC9069BD}"/>
              </a:ext>
            </a:extLst>
          </p:cNvPr>
          <p:cNvSpPr/>
          <p:nvPr/>
        </p:nvSpPr>
        <p:spPr>
          <a:xfrm>
            <a:off x="4858720" y="2293187"/>
            <a:ext cx="4780579" cy="822960"/>
          </a:xfrm>
          <a:prstGeom prst="rect">
            <a:avLst/>
          </a:prstGeom>
        </p:spPr>
        <p:txBody>
          <a:bodyPr wrap="square">
            <a:spAutoFit/>
          </a:bodyPr>
          <a:lstStyle/>
          <a:p>
            <a:r>
              <a:rPr altLang="en-US" lang="zh-CN" sz="4800">
                <a:cs typeface="+mn-ea"/>
                <a:sym typeface="+mn-lt"/>
              </a:rPr>
              <a:t>请在此添加标题</a:t>
            </a:r>
          </a:p>
        </p:txBody>
      </p:sp>
      <p:sp>
        <p:nvSpPr>
          <p:cNvPr id="27" name="文本框 26">
            <a:extLst>
              <a:ext uri="{FF2B5EF4-FFF2-40B4-BE49-F238E27FC236}">
                <a16:creationId xmlns:a16="http://schemas.microsoft.com/office/drawing/2014/main" id="{1584EF69-C80C-4251-B19B-BC423F8BC605}"/>
              </a:ext>
            </a:extLst>
          </p:cNvPr>
          <p:cNvSpPr txBox="1"/>
          <p:nvPr/>
        </p:nvSpPr>
        <p:spPr>
          <a:xfrm>
            <a:off x="4858720" y="4109069"/>
            <a:ext cx="5589547" cy="914400"/>
          </a:xfrm>
          <a:prstGeom prst="rect">
            <a:avLst/>
          </a:prstGeom>
          <a:noFill/>
        </p:spPr>
        <p:txBody>
          <a:bodyPr rtlCol="0" wrap="square">
            <a:spAutoFit/>
          </a:bodyPr>
          <a:lstStyle/>
          <a:p>
            <a:r>
              <a:rPr altLang="zh-CN" lang="en-US">
                <a:solidFill>
                  <a:schemeClr val="tx1">
                    <a:lumMod val="50000"/>
                    <a:lumOff val="50000"/>
                  </a:schemeClr>
                </a:solidFill>
                <a:cs typeface="+mn-ea"/>
                <a:sym typeface="+mn-lt"/>
              </a:rPr>
              <a:t>High end atmospheric work report，High end atmospheric work report, High end atmospheric work report</a:t>
            </a:r>
          </a:p>
        </p:txBody>
      </p:sp>
      <p:grpSp>
        <p:nvGrpSpPr>
          <p:cNvPr id="28" name="组合 27">
            <a:extLst>
              <a:ext uri="{FF2B5EF4-FFF2-40B4-BE49-F238E27FC236}">
                <a16:creationId xmlns:a16="http://schemas.microsoft.com/office/drawing/2014/main" id="{788CB527-EBF8-4F41-BCB3-4CB39516D6A6}"/>
              </a:ext>
            </a:extLst>
          </p:cNvPr>
          <p:cNvGrpSpPr/>
          <p:nvPr/>
        </p:nvGrpSpPr>
        <p:grpSpPr>
          <a:xfrm>
            <a:off x="10657819" y="2644915"/>
            <a:ext cx="555708" cy="1855199"/>
            <a:chOff x="9448800" y="2089837"/>
            <a:chExt cx="1428750" cy="2731515"/>
          </a:xfrm>
        </p:grpSpPr>
        <p:cxnSp>
          <p:nvCxnSpPr>
            <p:cNvPr id="29" name="直接连接符 28">
              <a:extLst>
                <a:ext uri="{FF2B5EF4-FFF2-40B4-BE49-F238E27FC236}">
                  <a16:creationId xmlns:a16="http://schemas.microsoft.com/office/drawing/2014/main" id="{8FA66970-06DE-47A7-89D7-B78AEA096C47}"/>
                </a:ext>
              </a:extLst>
            </p:cNvPr>
            <p:cNvCxnSpPr/>
            <p:nvPr/>
          </p:nvCxnSpPr>
          <p:spPr>
            <a:xfrm>
              <a:off x="9448800" y="2089837"/>
              <a:ext cx="1428750" cy="1249448"/>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F5637D35-46F3-477A-8F48-B9F0EA930C0D}"/>
                </a:ext>
              </a:extLst>
            </p:cNvPr>
            <p:cNvCxnSpPr/>
            <p:nvPr/>
          </p:nvCxnSpPr>
          <p:spPr>
            <a:xfrm flipH="1">
              <a:off x="9467850" y="3237868"/>
              <a:ext cx="1409700" cy="1583484"/>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1" name="直接连接符 30">
            <a:extLst>
              <a:ext uri="{FF2B5EF4-FFF2-40B4-BE49-F238E27FC236}">
                <a16:creationId xmlns:a16="http://schemas.microsoft.com/office/drawing/2014/main" id="{CBC1F519-25FF-44B3-B105-3A4142EBB700}"/>
              </a:ext>
            </a:extLst>
          </p:cNvPr>
          <p:cNvCxnSpPr/>
          <p:nvPr/>
        </p:nvCxnSpPr>
        <p:spPr>
          <a:xfrm>
            <a:off x="5087323" y="3689557"/>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432236174"/>
      </p:ext>
    </p:extLst>
  </p:cSld>
  <p:clrMapOvr>
    <a:masterClrMapping/>
  </p:clrMapOvr>
  <mc:AlternateContent>
    <mc:Choice Requires="p15">
      <p:transition advTm="3854" p14:dur="1250" spd="slow">
        <p15:prstTrans prst="peelOff"/>
      </p:transition>
    </mc:Choice>
    <mc:Fallback>
      <p:transition advTm="3854"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7"/>
                                        </p:tgtEl>
                                        <p:attrNameLst>
                                          <p:attrName>style.visibility</p:attrName>
                                        </p:attrNameLst>
                                      </p:cBhvr>
                                      <p:to>
                                        <p:strVal val="visible"/>
                                      </p:to>
                                    </p:set>
                                    <p:animEffect filter="wipe(right)" transition="in">
                                      <p:cBhvr>
                                        <p:cTn dur="500" id="7"/>
                                        <p:tgtEl>
                                          <p:spTgt spid="1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500" id="12"/>
                                        <p:tgtEl>
                                          <p:spTgt spid="2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23"/>
                                        </p:tgtEl>
                                        <p:attrNameLst>
                                          <p:attrName>style.visibility</p:attrName>
                                        </p:attrNameLst>
                                      </p:cBhvr>
                                      <p:to>
                                        <p:strVal val="visible"/>
                                      </p:to>
                                    </p:set>
                                    <p:animEffect filter="fade" transition="in">
                                      <p:cBhvr>
                                        <p:cTn dur="500" id="17"/>
                                        <p:tgtEl>
                                          <p:spTgt spid="2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26"/>
                                        </p:tgtEl>
                                        <p:attrNameLst>
                                          <p:attrName>style.visibility</p:attrName>
                                        </p:attrNameLst>
                                      </p:cBhvr>
                                      <p:to>
                                        <p:strVal val="visible"/>
                                      </p:to>
                                    </p:set>
                                    <p:animEffect filter="wipe(left)" transition="in">
                                      <p:cBhvr>
                                        <p:cTn dur="500" id="22"/>
                                        <p:tgtEl>
                                          <p:spTgt spid="2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7"/>
                                        </p:tgtEl>
                                        <p:attrNameLst>
                                          <p:attrName>style.visibility</p:attrName>
                                        </p:attrNameLst>
                                      </p:cBhvr>
                                      <p:to>
                                        <p:strVal val="visible"/>
                                      </p:to>
                                    </p:set>
                                    <p:animEffect filter="wipe(left)" transition="in">
                                      <p:cBhvr>
                                        <p:cTn dur="500" id="25"/>
                                        <p:tgtEl>
                                          <p:spTgt spid="27"/>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8">
                                  <p:stCondLst>
                                    <p:cond delay="0"/>
                                  </p:stCondLst>
                                  <p:childTnLst>
                                    <p:set>
                                      <p:cBhvr>
                                        <p:cTn dur="1" fill="hold" id="29">
                                          <p:stCondLst>
                                            <p:cond delay="0"/>
                                          </p:stCondLst>
                                        </p:cTn>
                                        <p:tgtEl>
                                          <p:spTgt spid="31"/>
                                        </p:tgtEl>
                                        <p:attrNameLst>
                                          <p:attrName>style.visibility</p:attrName>
                                        </p:attrNameLst>
                                      </p:cBhvr>
                                      <p:to>
                                        <p:strVal val="visible"/>
                                      </p:to>
                                    </p:set>
                                    <p:animEffect filter="wipe(left)" transition="in">
                                      <p:cBhvr>
                                        <p:cTn dur="500" id="30"/>
                                        <p:tgtEl>
                                          <p:spTgt spid="31"/>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28"/>
                                        </p:tgtEl>
                                        <p:attrNameLst>
                                          <p:attrName>style.visibility</p:attrName>
                                        </p:attrNameLst>
                                      </p:cBhvr>
                                      <p:to>
                                        <p:strVal val="visible"/>
                                      </p:to>
                                    </p:set>
                                    <p:animEffect filter="fade" transition="in">
                                      <p:cBhvr>
                                        <p:cTn dur="500" id="35"/>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6"/>
      <p:bldP grpId="0" spid="2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83E05946-97FE-4203-A509-79856C83849B}"/>
              </a:ext>
            </a:extLst>
          </p:cNvPr>
          <p:cNvSpPr/>
          <p:nvPr/>
        </p:nvSpPr>
        <p:spPr>
          <a:xfrm>
            <a:off x="994191" y="1767115"/>
            <a:ext cx="2948429" cy="1814285"/>
          </a:xfrm>
          <a:prstGeom prst="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a:extLst>
              <a:ext uri="{FF2B5EF4-FFF2-40B4-BE49-F238E27FC236}">
                <a16:creationId xmlns:a16="http://schemas.microsoft.com/office/drawing/2014/main" id="{DB19FB5B-EFEB-4E3A-AB2D-FF8ACD41A86F}"/>
              </a:ext>
            </a:extLst>
          </p:cNvPr>
          <p:cNvSpPr/>
          <p:nvPr/>
        </p:nvSpPr>
        <p:spPr>
          <a:xfrm>
            <a:off x="4672510" y="1767115"/>
            <a:ext cx="2948429" cy="1814285"/>
          </a:xfrm>
          <a:prstGeom prst="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AD909D3A-686D-404F-B93A-28E816F9C58B}"/>
              </a:ext>
            </a:extLst>
          </p:cNvPr>
          <p:cNvSpPr/>
          <p:nvPr/>
        </p:nvSpPr>
        <p:spPr>
          <a:xfrm>
            <a:off x="8112396" y="1767115"/>
            <a:ext cx="2948429" cy="1814285"/>
          </a:xfrm>
          <a:prstGeom prst="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a:extLst>
              <a:ext uri="{FF2B5EF4-FFF2-40B4-BE49-F238E27FC236}">
                <a16:creationId xmlns:a16="http://schemas.microsoft.com/office/drawing/2014/main" id="{F9669A0E-907E-4B02-9944-E3023D690217}"/>
              </a:ext>
            </a:extLst>
          </p:cNvPr>
          <p:cNvSpPr/>
          <p:nvPr/>
        </p:nvSpPr>
        <p:spPr>
          <a:xfrm>
            <a:off x="2907412" y="3886201"/>
            <a:ext cx="2948429" cy="1814285"/>
          </a:xfrm>
          <a:prstGeom prst="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a:extLst>
              <a:ext uri="{FF2B5EF4-FFF2-40B4-BE49-F238E27FC236}">
                <a16:creationId xmlns:a16="http://schemas.microsoft.com/office/drawing/2014/main" id="{752B763B-2724-4C17-B038-9FBE7B55F72A}"/>
              </a:ext>
            </a:extLst>
          </p:cNvPr>
          <p:cNvSpPr/>
          <p:nvPr/>
        </p:nvSpPr>
        <p:spPr>
          <a:xfrm>
            <a:off x="6553723" y="3886201"/>
            <a:ext cx="2948429" cy="1814285"/>
          </a:xfrm>
          <a:prstGeom prst="rect">
            <a:avLst/>
          </a:prstGeom>
          <a:noFill/>
          <a:ln w="254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9" name="组合 8">
            <a:extLst>
              <a:ext uri="{FF2B5EF4-FFF2-40B4-BE49-F238E27FC236}">
                <a16:creationId xmlns:a16="http://schemas.microsoft.com/office/drawing/2014/main" id="{81846119-A701-442F-9EF6-8637F2025573}"/>
              </a:ext>
            </a:extLst>
          </p:cNvPr>
          <p:cNvGrpSpPr/>
          <p:nvPr/>
        </p:nvGrpSpPr>
        <p:grpSpPr>
          <a:xfrm>
            <a:off x="2107338" y="1437695"/>
            <a:ext cx="619340" cy="620960"/>
            <a:chOff x="1998556" y="1818695"/>
            <a:chExt cx="619340" cy="620960"/>
          </a:xfrm>
        </p:grpSpPr>
        <p:sp>
          <p:nvSpPr>
            <p:cNvPr id="10" name="矩形 9">
              <a:extLst>
                <a:ext uri="{FF2B5EF4-FFF2-40B4-BE49-F238E27FC236}">
                  <a16:creationId xmlns:a16="http://schemas.microsoft.com/office/drawing/2014/main" id="{9E9A0DDF-37BC-4DC2-98BC-A8623144AA35}"/>
                </a:ext>
              </a:extLst>
            </p:cNvPr>
            <p:cNvSpPr/>
            <p:nvPr/>
          </p:nvSpPr>
          <p:spPr>
            <a:xfrm rot="18900000">
              <a:off x="1998556" y="1818695"/>
              <a:ext cx="619340" cy="61036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a:extLst>
                <a:ext uri="{FF2B5EF4-FFF2-40B4-BE49-F238E27FC236}">
                  <a16:creationId xmlns:a16="http://schemas.microsoft.com/office/drawing/2014/main" id="{FC43912F-CB8E-4837-A753-17FAFE6ED63C}"/>
                </a:ext>
              </a:extLst>
            </p:cNvPr>
            <p:cNvSpPr/>
            <p:nvPr/>
          </p:nvSpPr>
          <p:spPr>
            <a:xfrm rot="18900000">
              <a:off x="2014934" y="1859084"/>
              <a:ext cx="580571" cy="5805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2" name="矩形 11">
            <a:extLst>
              <a:ext uri="{FF2B5EF4-FFF2-40B4-BE49-F238E27FC236}">
                <a16:creationId xmlns:a16="http://schemas.microsoft.com/office/drawing/2014/main" id="{65FCD305-BF7F-4C7F-B288-6C8A7A0F1F1A}"/>
              </a:ext>
            </a:extLst>
          </p:cNvPr>
          <p:cNvSpPr/>
          <p:nvPr/>
        </p:nvSpPr>
        <p:spPr>
          <a:xfrm rot="18900000">
            <a:off x="5852912" y="1476830"/>
            <a:ext cx="580571" cy="5805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3" name="组合 12">
            <a:extLst>
              <a:ext uri="{FF2B5EF4-FFF2-40B4-BE49-F238E27FC236}">
                <a16:creationId xmlns:a16="http://schemas.microsoft.com/office/drawing/2014/main" id="{B89FB223-E089-457D-A233-799922D78855}"/>
              </a:ext>
            </a:extLst>
          </p:cNvPr>
          <p:cNvGrpSpPr/>
          <p:nvPr/>
        </p:nvGrpSpPr>
        <p:grpSpPr>
          <a:xfrm>
            <a:off x="9267201" y="1437697"/>
            <a:ext cx="619340" cy="620960"/>
            <a:chOff x="9158419" y="1818697"/>
            <a:chExt cx="619340" cy="620960"/>
          </a:xfrm>
        </p:grpSpPr>
        <p:sp>
          <p:nvSpPr>
            <p:cNvPr id="14" name="矩形 13">
              <a:extLst>
                <a:ext uri="{FF2B5EF4-FFF2-40B4-BE49-F238E27FC236}">
                  <a16:creationId xmlns:a16="http://schemas.microsoft.com/office/drawing/2014/main" id="{8C1FC9F9-655A-42BF-BC94-49897E23A30F}"/>
                </a:ext>
              </a:extLst>
            </p:cNvPr>
            <p:cNvSpPr/>
            <p:nvPr/>
          </p:nvSpPr>
          <p:spPr>
            <a:xfrm rot="18900000">
              <a:off x="9158419" y="1818697"/>
              <a:ext cx="619340" cy="61036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a:extLst>
                <a:ext uri="{FF2B5EF4-FFF2-40B4-BE49-F238E27FC236}">
                  <a16:creationId xmlns:a16="http://schemas.microsoft.com/office/drawing/2014/main" id="{24A0FC7F-80D2-4F26-8C91-C37771C5410A}"/>
                </a:ext>
              </a:extLst>
            </p:cNvPr>
            <p:cNvSpPr/>
            <p:nvPr/>
          </p:nvSpPr>
          <p:spPr>
            <a:xfrm rot="18900000">
              <a:off x="9174797" y="1859086"/>
              <a:ext cx="580571" cy="5805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6" name="矩形 15">
            <a:extLst>
              <a:ext uri="{FF2B5EF4-FFF2-40B4-BE49-F238E27FC236}">
                <a16:creationId xmlns:a16="http://schemas.microsoft.com/office/drawing/2014/main" id="{6833DA6B-2B4D-4656-AF36-E4E9F47BE4AB}"/>
              </a:ext>
            </a:extLst>
          </p:cNvPr>
          <p:cNvSpPr/>
          <p:nvPr/>
        </p:nvSpPr>
        <p:spPr>
          <a:xfrm rot="18900000">
            <a:off x="4091341" y="5410201"/>
            <a:ext cx="580571" cy="5805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7" name="组合 16">
            <a:extLst>
              <a:ext uri="{FF2B5EF4-FFF2-40B4-BE49-F238E27FC236}">
                <a16:creationId xmlns:a16="http://schemas.microsoft.com/office/drawing/2014/main" id="{BA6058B6-B0DC-465C-8546-246985E4FC55}"/>
              </a:ext>
            </a:extLst>
          </p:cNvPr>
          <p:cNvGrpSpPr/>
          <p:nvPr/>
        </p:nvGrpSpPr>
        <p:grpSpPr>
          <a:xfrm>
            <a:off x="7718266" y="5385985"/>
            <a:ext cx="619340" cy="619706"/>
            <a:chOff x="7609484" y="5766985"/>
            <a:chExt cx="619340" cy="619706"/>
          </a:xfrm>
        </p:grpSpPr>
        <p:sp>
          <p:nvSpPr>
            <p:cNvPr id="18" name="矩形 17">
              <a:extLst>
                <a:ext uri="{FF2B5EF4-FFF2-40B4-BE49-F238E27FC236}">
                  <a16:creationId xmlns:a16="http://schemas.microsoft.com/office/drawing/2014/main" id="{F702D067-CAC3-49CC-B100-D15370DEC55D}"/>
                </a:ext>
              </a:extLst>
            </p:cNvPr>
            <p:cNvSpPr/>
            <p:nvPr/>
          </p:nvSpPr>
          <p:spPr>
            <a:xfrm rot="18900000">
              <a:off x="7609484" y="5766985"/>
              <a:ext cx="619340" cy="61036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a:extLst>
                <a:ext uri="{FF2B5EF4-FFF2-40B4-BE49-F238E27FC236}">
                  <a16:creationId xmlns:a16="http://schemas.microsoft.com/office/drawing/2014/main" id="{B10FB61B-66D3-40EE-9CF7-E3F28E49516D}"/>
                </a:ext>
              </a:extLst>
            </p:cNvPr>
            <p:cNvSpPr/>
            <p:nvPr/>
          </p:nvSpPr>
          <p:spPr>
            <a:xfrm rot="18900000">
              <a:off x="7632396" y="5806120"/>
              <a:ext cx="580571" cy="58057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pic>
        <p:nvPicPr>
          <p:cNvPr id="20" name="图片 19">
            <a:extLst>
              <a:ext uri="{FF2B5EF4-FFF2-40B4-BE49-F238E27FC236}">
                <a16:creationId xmlns:a16="http://schemas.microsoft.com/office/drawing/2014/main" id="{2576EDE5-8DE8-4DC2-8FA8-31CBF2A2C1BE}"/>
              </a:ext>
            </a:extLst>
          </p:cNvPr>
          <p:cNvPicPr>
            <a:picLocks noChangeAspect="1"/>
          </p:cNvPicPr>
          <p:nvPr/>
        </p:nvPicPr>
        <p:blipFill>
          <a:blip r:embed="rId2"/>
          <a:stretch>
            <a:fillRect/>
          </a:stretch>
        </p:blipFill>
        <p:spPr>
          <a:xfrm>
            <a:off x="2262235" y="1611748"/>
            <a:ext cx="288123" cy="310730"/>
          </a:xfrm>
          <a:prstGeom prst="rect">
            <a:avLst/>
          </a:prstGeom>
        </p:spPr>
      </p:pic>
      <p:pic>
        <p:nvPicPr>
          <p:cNvPr id="21" name="图片 20">
            <a:extLst>
              <a:ext uri="{FF2B5EF4-FFF2-40B4-BE49-F238E27FC236}">
                <a16:creationId xmlns:a16="http://schemas.microsoft.com/office/drawing/2014/main" id="{35E67336-0449-4D25-911C-ACF053C3A0B1}"/>
              </a:ext>
            </a:extLst>
          </p:cNvPr>
          <p:cNvPicPr>
            <a:picLocks noChangeAspect="1"/>
          </p:cNvPicPr>
          <p:nvPr/>
        </p:nvPicPr>
        <p:blipFill>
          <a:blip r:embed="rId3"/>
          <a:stretch>
            <a:fillRect/>
          </a:stretch>
        </p:blipFill>
        <p:spPr>
          <a:xfrm>
            <a:off x="9407523" y="1613274"/>
            <a:ext cx="323709" cy="323718"/>
          </a:xfrm>
          <a:prstGeom prst="rect">
            <a:avLst/>
          </a:prstGeom>
        </p:spPr>
      </p:pic>
      <p:pic>
        <p:nvPicPr>
          <p:cNvPr id="22" name="图片 21">
            <a:extLst>
              <a:ext uri="{FF2B5EF4-FFF2-40B4-BE49-F238E27FC236}">
                <a16:creationId xmlns:a16="http://schemas.microsoft.com/office/drawing/2014/main" id="{4886162B-2FA3-4CB9-AA50-A01257809F9F}"/>
              </a:ext>
            </a:extLst>
          </p:cNvPr>
          <p:cNvPicPr>
            <a:picLocks noChangeAspect="1"/>
          </p:cNvPicPr>
          <p:nvPr/>
        </p:nvPicPr>
        <p:blipFill>
          <a:blip r:embed="rId4"/>
          <a:stretch>
            <a:fillRect/>
          </a:stretch>
        </p:blipFill>
        <p:spPr>
          <a:xfrm>
            <a:off x="7921253" y="5560608"/>
            <a:ext cx="290847" cy="308307"/>
          </a:xfrm>
          <a:prstGeom prst="rect">
            <a:avLst/>
          </a:prstGeom>
        </p:spPr>
      </p:pic>
      <p:pic>
        <p:nvPicPr>
          <p:cNvPr id="23" name="图片 22">
            <a:extLst>
              <a:ext uri="{FF2B5EF4-FFF2-40B4-BE49-F238E27FC236}">
                <a16:creationId xmlns:a16="http://schemas.microsoft.com/office/drawing/2014/main" id="{E3A81645-F914-442F-A85B-2602E5E0FCDC}"/>
              </a:ext>
            </a:extLst>
          </p:cNvPr>
          <p:cNvPicPr>
            <a:picLocks noChangeAspect="1"/>
          </p:cNvPicPr>
          <p:nvPr/>
        </p:nvPicPr>
        <p:blipFill>
          <a:blip r:embed="rId5"/>
          <a:stretch>
            <a:fillRect/>
          </a:stretch>
        </p:blipFill>
        <p:spPr>
          <a:xfrm>
            <a:off x="5979557" y="1573218"/>
            <a:ext cx="340584" cy="326401"/>
          </a:xfrm>
          <a:prstGeom prst="rect">
            <a:avLst/>
          </a:prstGeom>
        </p:spPr>
      </p:pic>
      <p:pic>
        <p:nvPicPr>
          <p:cNvPr id="24" name="图片 23">
            <a:extLst>
              <a:ext uri="{FF2B5EF4-FFF2-40B4-BE49-F238E27FC236}">
                <a16:creationId xmlns:a16="http://schemas.microsoft.com/office/drawing/2014/main" id="{78680122-81E7-4607-8D67-42A4B3698F62}"/>
              </a:ext>
            </a:extLst>
          </p:cNvPr>
          <p:cNvPicPr>
            <a:picLocks noChangeAspect="1"/>
          </p:cNvPicPr>
          <p:nvPr/>
        </p:nvPicPr>
        <p:blipFill>
          <a:blip r:embed="rId6"/>
          <a:stretch>
            <a:fillRect/>
          </a:stretch>
        </p:blipFill>
        <p:spPr>
          <a:xfrm>
            <a:off x="4244393" y="5503458"/>
            <a:ext cx="322503" cy="328713"/>
          </a:xfrm>
          <a:prstGeom prst="rect">
            <a:avLst/>
          </a:prstGeom>
        </p:spPr>
      </p:pic>
      <p:sp>
        <p:nvSpPr>
          <p:cNvPr id="25" name="文本框 24">
            <a:extLst>
              <a:ext uri="{FF2B5EF4-FFF2-40B4-BE49-F238E27FC236}">
                <a16:creationId xmlns:a16="http://schemas.microsoft.com/office/drawing/2014/main" id="{67543A53-5483-46C7-87C6-7CC59D5359E9}"/>
              </a:ext>
            </a:extLst>
          </p:cNvPr>
          <p:cNvSpPr txBox="1"/>
          <p:nvPr/>
        </p:nvSpPr>
        <p:spPr>
          <a:xfrm>
            <a:off x="1167870" y="2297448"/>
            <a:ext cx="2529847" cy="944880"/>
          </a:xfrm>
          <a:prstGeom prst="rect">
            <a:avLst/>
          </a:prstGeom>
          <a:noFill/>
        </p:spPr>
        <p:txBody>
          <a:bodyPr rtlCol="0" wrap="square">
            <a:spAutoFit/>
          </a:bodyPr>
          <a:lstStyle/>
          <a:p>
            <a:pPr algn="ctr"/>
            <a:r>
              <a:rPr altLang="en-US" lang="zh-CN" sz="1400">
                <a:solidFill>
                  <a:schemeClr val="bg2">
                    <a:lumMod val="25000"/>
                  </a:schemeClr>
                </a:solidFill>
                <a:cs typeface="+mn-ea"/>
                <a:sym typeface="+mn-lt"/>
              </a:rPr>
              <a:t>点击此处添加内容，请注意字体大小及内容点击此处添加内容，请注意字体大小及内容,点击此处添加内容</a:t>
            </a:r>
          </a:p>
        </p:txBody>
      </p:sp>
      <p:sp>
        <p:nvSpPr>
          <p:cNvPr id="26" name="文本框 25">
            <a:extLst>
              <a:ext uri="{FF2B5EF4-FFF2-40B4-BE49-F238E27FC236}">
                <a16:creationId xmlns:a16="http://schemas.microsoft.com/office/drawing/2014/main" id="{26DAA1D3-BD9D-47A4-9B91-A98E10F92AFF}"/>
              </a:ext>
            </a:extLst>
          </p:cNvPr>
          <p:cNvSpPr txBox="1"/>
          <p:nvPr/>
        </p:nvSpPr>
        <p:spPr>
          <a:xfrm>
            <a:off x="4871278" y="2297448"/>
            <a:ext cx="2529847" cy="944880"/>
          </a:xfrm>
          <a:prstGeom prst="rect">
            <a:avLst/>
          </a:prstGeom>
          <a:noFill/>
        </p:spPr>
        <p:txBody>
          <a:bodyPr rtlCol="0" wrap="square">
            <a:spAutoFit/>
          </a:bodyPr>
          <a:lstStyle/>
          <a:p>
            <a:pPr algn="ctr"/>
            <a:r>
              <a:rPr altLang="en-US" lang="zh-CN" sz="1400">
                <a:solidFill>
                  <a:schemeClr val="bg2">
                    <a:lumMod val="25000"/>
                  </a:schemeClr>
                </a:solidFill>
                <a:cs typeface="+mn-ea"/>
                <a:sym typeface="+mn-lt"/>
              </a:rPr>
              <a:t>点击此处添加内容，请注意字体大小及内容点击此处添加内容，请注意字体大小及内容,点击此处添加内容</a:t>
            </a:r>
          </a:p>
        </p:txBody>
      </p:sp>
      <p:sp>
        <p:nvSpPr>
          <p:cNvPr id="27" name="文本框 26">
            <a:extLst>
              <a:ext uri="{FF2B5EF4-FFF2-40B4-BE49-F238E27FC236}">
                <a16:creationId xmlns:a16="http://schemas.microsoft.com/office/drawing/2014/main" id="{6313B6E7-799C-4B26-AB2B-1D930041AEE0}"/>
              </a:ext>
            </a:extLst>
          </p:cNvPr>
          <p:cNvSpPr txBox="1"/>
          <p:nvPr/>
        </p:nvSpPr>
        <p:spPr>
          <a:xfrm>
            <a:off x="8321686" y="2297448"/>
            <a:ext cx="2529847" cy="944880"/>
          </a:xfrm>
          <a:prstGeom prst="rect">
            <a:avLst/>
          </a:prstGeom>
          <a:noFill/>
        </p:spPr>
        <p:txBody>
          <a:bodyPr rtlCol="0" wrap="square">
            <a:spAutoFit/>
          </a:bodyPr>
          <a:lstStyle/>
          <a:p>
            <a:pPr algn="ctr"/>
            <a:r>
              <a:rPr altLang="en-US" lang="zh-CN" sz="1400">
                <a:solidFill>
                  <a:schemeClr val="bg2">
                    <a:lumMod val="25000"/>
                  </a:schemeClr>
                </a:solidFill>
                <a:cs typeface="+mn-ea"/>
                <a:sym typeface="+mn-lt"/>
              </a:rPr>
              <a:t>点击此处添加内容，请注意字体大小及内容点击此处添加内容，请注意字体大小及内容,点击此处添加内容</a:t>
            </a:r>
          </a:p>
        </p:txBody>
      </p:sp>
      <p:sp>
        <p:nvSpPr>
          <p:cNvPr id="28" name="文本框 27">
            <a:extLst>
              <a:ext uri="{FF2B5EF4-FFF2-40B4-BE49-F238E27FC236}">
                <a16:creationId xmlns:a16="http://schemas.microsoft.com/office/drawing/2014/main" id="{CE2B0871-D201-41F0-8A4D-966A27E79331}"/>
              </a:ext>
            </a:extLst>
          </p:cNvPr>
          <p:cNvSpPr txBox="1"/>
          <p:nvPr/>
        </p:nvSpPr>
        <p:spPr>
          <a:xfrm>
            <a:off x="6763013" y="4174429"/>
            <a:ext cx="2529847" cy="944880"/>
          </a:xfrm>
          <a:prstGeom prst="rect">
            <a:avLst/>
          </a:prstGeom>
          <a:noFill/>
        </p:spPr>
        <p:txBody>
          <a:bodyPr rtlCol="0" wrap="square">
            <a:spAutoFit/>
          </a:bodyPr>
          <a:lstStyle/>
          <a:p>
            <a:pPr algn="ctr"/>
            <a:r>
              <a:rPr altLang="en-US" lang="zh-CN" sz="1400">
                <a:solidFill>
                  <a:schemeClr val="bg2">
                    <a:lumMod val="25000"/>
                  </a:schemeClr>
                </a:solidFill>
                <a:cs typeface="+mn-ea"/>
                <a:sym typeface="+mn-lt"/>
              </a:rPr>
              <a:t>点击此处添加内容，请注意字体大小及内容点击此处添加内容，请注意字体大小及内容,点击此处添加内容</a:t>
            </a:r>
          </a:p>
        </p:txBody>
      </p:sp>
      <p:sp>
        <p:nvSpPr>
          <p:cNvPr id="29" name="文本框 28">
            <a:extLst>
              <a:ext uri="{FF2B5EF4-FFF2-40B4-BE49-F238E27FC236}">
                <a16:creationId xmlns:a16="http://schemas.microsoft.com/office/drawing/2014/main" id="{F4D791DA-572F-4658-AD09-51FD87127894}"/>
              </a:ext>
            </a:extLst>
          </p:cNvPr>
          <p:cNvSpPr txBox="1"/>
          <p:nvPr/>
        </p:nvSpPr>
        <p:spPr>
          <a:xfrm>
            <a:off x="3140721" y="4174429"/>
            <a:ext cx="2529847" cy="944880"/>
          </a:xfrm>
          <a:prstGeom prst="rect">
            <a:avLst/>
          </a:prstGeom>
          <a:noFill/>
        </p:spPr>
        <p:txBody>
          <a:bodyPr rtlCol="0" wrap="square">
            <a:spAutoFit/>
          </a:bodyPr>
          <a:lstStyle/>
          <a:p>
            <a:pPr algn="ctr"/>
            <a:r>
              <a:rPr altLang="en-US" lang="zh-CN" sz="1400">
                <a:solidFill>
                  <a:schemeClr val="bg2">
                    <a:lumMod val="25000"/>
                  </a:schemeClr>
                </a:solidFill>
                <a:cs typeface="+mn-ea"/>
                <a:sym typeface="+mn-lt"/>
              </a:rPr>
              <a:t>点击此处添加内容，请注意字体大小及内容点击此处添加内容，请注意字体大小及内容,点击此处添加内容</a:t>
            </a:r>
          </a:p>
        </p:txBody>
      </p:sp>
      <p:grpSp>
        <p:nvGrpSpPr>
          <p:cNvPr id="35" name="组合 34">
            <a:extLst>
              <a:ext uri="{FF2B5EF4-FFF2-40B4-BE49-F238E27FC236}">
                <a16:creationId xmlns:a16="http://schemas.microsoft.com/office/drawing/2014/main" id="{8711767E-E4A7-41D8-92C3-31314C50C276}"/>
              </a:ext>
            </a:extLst>
          </p:cNvPr>
          <p:cNvGrpSpPr/>
          <p:nvPr/>
        </p:nvGrpSpPr>
        <p:grpSpPr>
          <a:xfrm>
            <a:off x="0" y="529773"/>
            <a:ext cx="12192000" cy="381000"/>
            <a:chOff x="0" y="529773"/>
            <a:chExt cx="12192000" cy="381000"/>
          </a:xfrm>
        </p:grpSpPr>
        <p:cxnSp>
          <p:nvCxnSpPr>
            <p:cNvPr id="30" name="直接连接符 29">
              <a:extLst>
                <a:ext uri="{FF2B5EF4-FFF2-40B4-BE49-F238E27FC236}">
                  <a16:creationId xmlns:a16="http://schemas.microsoft.com/office/drawing/2014/main" id="{40E2160B-4877-4DB6-9CAB-0A1C919237CB}"/>
                </a:ext>
              </a:extLst>
            </p:cNvPr>
            <p:cNvCxnSpPr/>
            <p:nvPr/>
          </p:nvCxnSpPr>
          <p:spPr>
            <a:xfrm>
              <a:off x="0" y="720273"/>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1" name="组合 30">
              <a:extLst>
                <a:ext uri="{FF2B5EF4-FFF2-40B4-BE49-F238E27FC236}">
                  <a16:creationId xmlns:a16="http://schemas.microsoft.com/office/drawing/2014/main" id="{00FFF535-2BFE-4800-A5CE-597B4F106BA8}"/>
                </a:ext>
              </a:extLst>
            </p:cNvPr>
            <p:cNvGrpSpPr/>
            <p:nvPr/>
          </p:nvGrpSpPr>
          <p:grpSpPr>
            <a:xfrm rot="10800000">
              <a:off x="11060824" y="529773"/>
              <a:ext cx="656896" cy="381000"/>
              <a:chOff x="307428" y="393221"/>
              <a:chExt cx="656896" cy="381000"/>
            </a:xfrm>
          </p:grpSpPr>
          <p:sp>
            <p:nvSpPr>
              <p:cNvPr id="32" name="等腰三角形 31">
                <a:extLst>
                  <a:ext uri="{FF2B5EF4-FFF2-40B4-BE49-F238E27FC236}">
                    <a16:creationId xmlns:a16="http://schemas.microsoft.com/office/drawing/2014/main" id="{F41039CB-55D3-4021-A01A-501D927591E1}"/>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等腰三角形 32">
                <a:extLst>
                  <a:ext uri="{FF2B5EF4-FFF2-40B4-BE49-F238E27FC236}">
                    <a16:creationId xmlns:a16="http://schemas.microsoft.com/office/drawing/2014/main" id="{86DDF241-E0CA-42FF-AF58-C1185174D2FC}"/>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34" name="文本框 33">
            <a:extLst>
              <a:ext uri="{FF2B5EF4-FFF2-40B4-BE49-F238E27FC236}">
                <a16:creationId xmlns:a16="http://schemas.microsoft.com/office/drawing/2014/main" id="{FDCDF014-640C-4112-AD48-FED5101F3AC9}"/>
              </a:ext>
            </a:extLst>
          </p:cNvPr>
          <p:cNvSpPr txBox="1"/>
          <p:nvPr/>
        </p:nvSpPr>
        <p:spPr>
          <a:xfrm>
            <a:off x="358324" y="243963"/>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7"/>
    </p:custDataLst>
    <p:extLst>
      <p:ext uri="{BB962C8B-B14F-4D97-AF65-F5344CB8AC3E}">
        <p14:creationId val="1635024764"/>
      </p:ext>
    </p:extLst>
  </p:cSld>
  <p:clrMapOvr>
    <a:masterClrMapping/>
  </p:clrMapOvr>
  <p:transition advTm="5709" spd="slow">
    <p:wheel spokes="1"/>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35"/>
                                        </p:tgtEl>
                                        <p:attrNameLst>
                                          <p:attrName>style.visibility</p:attrName>
                                        </p:attrNameLst>
                                      </p:cBhvr>
                                      <p:to>
                                        <p:strVal val="visible"/>
                                      </p:to>
                                    </p:set>
                                    <p:animEffect filter="wipe(right)" transition="in">
                                      <p:cBhvr>
                                        <p:cTn dur="500" id="7"/>
                                        <p:tgtEl>
                                          <p:spTgt spid="3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4"/>
                                        </p:tgtEl>
                                        <p:attrNameLst>
                                          <p:attrName>style.visibility</p:attrName>
                                        </p:attrNameLst>
                                      </p:cBhvr>
                                      <p:to>
                                        <p:strVal val="visible"/>
                                      </p:to>
                                    </p:set>
                                    <p:animEffect filter="fade" transition="in">
                                      <p:cBhvr>
                                        <p:cTn dur="500" id="12"/>
                                        <p:tgtEl>
                                          <p:spTgt spid="3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12"/>
                                        </p:tgtEl>
                                        <p:attrNameLst>
                                          <p:attrName>style.visibility</p:attrName>
                                        </p:attrNameLst>
                                      </p:cBhvr>
                                      <p:to>
                                        <p:strVal val="visible"/>
                                      </p:to>
                                    </p:set>
                                    <p:animEffect filter="fade" transition="in">
                                      <p:cBhvr>
                                        <p:cTn dur="500" id="17"/>
                                        <p:tgtEl>
                                          <p:spTgt spid="12"/>
                                        </p:tgtEl>
                                      </p:cBhvr>
                                    </p:animEffect>
                                    <p:anim calcmode="lin" valueType="num">
                                      <p:cBhvr>
                                        <p:cTn dur="500" fill="hold" id="18"/>
                                        <p:tgtEl>
                                          <p:spTgt spid="12"/>
                                        </p:tgtEl>
                                        <p:attrNameLst>
                                          <p:attrName>ppt_x</p:attrName>
                                        </p:attrNameLst>
                                      </p:cBhvr>
                                      <p:tavLst>
                                        <p:tav tm="0">
                                          <p:val>
                                            <p:strVal val="#ppt_x"/>
                                          </p:val>
                                        </p:tav>
                                        <p:tav tm="100000">
                                          <p:val>
                                            <p:strVal val="#ppt_x"/>
                                          </p:val>
                                        </p:tav>
                                      </p:tavLst>
                                    </p:anim>
                                    <p:anim calcmode="lin" valueType="num">
                                      <p:cBhvr>
                                        <p:cTn dur="500" fill="hold" id="19"/>
                                        <p:tgtEl>
                                          <p:spTgt spid="12"/>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0"/>
                                  </p:stCondLst>
                                  <p:childTnLst>
                                    <p:set>
                                      <p:cBhvr>
                                        <p:cTn dur="1" fill="hold" id="21">
                                          <p:stCondLst>
                                            <p:cond delay="0"/>
                                          </p:stCondLst>
                                        </p:cTn>
                                        <p:tgtEl>
                                          <p:spTgt spid="9"/>
                                        </p:tgtEl>
                                        <p:attrNameLst>
                                          <p:attrName>style.visibility</p:attrName>
                                        </p:attrNameLst>
                                      </p:cBhvr>
                                      <p:to>
                                        <p:strVal val="visible"/>
                                      </p:to>
                                    </p:set>
                                    <p:animEffect filter="fade" transition="in">
                                      <p:cBhvr>
                                        <p:cTn dur="500" id="22"/>
                                        <p:tgtEl>
                                          <p:spTgt spid="9"/>
                                        </p:tgtEl>
                                      </p:cBhvr>
                                    </p:animEffect>
                                    <p:anim calcmode="lin" valueType="num">
                                      <p:cBhvr>
                                        <p:cTn dur="500" fill="hold" id="23"/>
                                        <p:tgtEl>
                                          <p:spTgt spid="9"/>
                                        </p:tgtEl>
                                        <p:attrNameLst>
                                          <p:attrName>ppt_x</p:attrName>
                                        </p:attrNameLst>
                                      </p:cBhvr>
                                      <p:tavLst>
                                        <p:tav tm="0">
                                          <p:val>
                                            <p:strVal val="#ppt_x"/>
                                          </p:val>
                                        </p:tav>
                                        <p:tav tm="100000">
                                          <p:val>
                                            <p:strVal val="#ppt_x"/>
                                          </p:val>
                                        </p:tav>
                                      </p:tavLst>
                                    </p:anim>
                                    <p:anim calcmode="lin" valueType="num">
                                      <p:cBhvr>
                                        <p:cTn dur="500" fill="hold" id="24"/>
                                        <p:tgtEl>
                                          <p:spTgt spid="9"/>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0"/>
                                  </p:stCondLst>
                                  <p:childTnLst>
                                    <p:set>
                                      <p:cBhvr>
                                        <p:cTn dur="1" fill="hold" id="26">
                                          <p:stCondLst>
                                            <p:cond delay="0"/>
                                          </p:stCondLst>
                                        </p:cTn>
                                        <p:tgtEl>
                                          <p:spTgt spid="13"/>
                                        </p:tgtEl>
                                        <p:attrNameLst>
                                          <p:attrName>style.visibility</p:attrName>
                                        </p:attrNameLst>
                                      </p:cBhvr>
                                      <p:to>
                                        <p:strVal val="visible"/>
                                      </p:to>
                                    </p:set>
                                    <p:animEffect filter="fade" transition="in">
                                      <p:cBhvr>
                                        <p:cTn dur="500" id="27"/>
                                        <p:tgtEl>
                                          <p:spTgt spid="13"/>
                                        </p:tgtEl>
                                      </p:cBhvr>
                                    </p:animEffect>
                                    <p:anim calcmode="lin" valueType="num">
                                      <p:cBhvr>
                                        <p:cTn dur="500" fill="hold" id="28"/>
                                        <p:tgtEl>
                                          <p:spTgt spid="13"/>
                                        </p:tgtEl>
                                        <p:attrNameLst>
                                          <p:attrName>ppt_x</p:attrName>
                                        </p:attrNameLst>
                                      </p:cBhvr>
                                      <p:tavLst>
                                        <p:tav tm="0">
                                          <p:val>
                                            <p:strVal val="#ppt_x"/>
                                          </p:val>
                                        </p:tav>
                                        <p:tav tm="100000">
                                          <p:val>
                                            <p:strVal val="#ppt_x"/>
                                          </p:val>
                                        </p:tav>
                                      </p:tavLst>
                                    </p:anim>
                                    <p:anim calcmode="lin" valueType="num">
                                      <p:cBhvr>
                                        <p:cTn dur="500" fill="hold" id="29"/>
                                        <p:tgtEl>
                                          <p:spTgt spid="13"/>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16"/>
                                        </p:tgtEl>
                                        <p:attrNameLst>
                                          <p:attrName>style.visibility</p:attrName>
                                        </p:attrNameLst>
                                      </p:cBhvr>
                                      <p:to>
                                        <p:strVal val="visible"/>
                                      </p:to>
                                    </p:set>
                                    <p:animEffect filter="fade" transition="in">
                                      <p:cBhvr>
                                        <p:cTn dur="500" id="32"/>
                                        <p:tgtEl>
                                          <p:spTgt spid="16"/>
                                        </p:tgtEl>
                                      </p:cBhvr>
                                    </p:animEffect>
                                    <p:anim calcmode="lin" valueType="num">
                                      <p:cBhvr>
                                        <p:cTn dur="500" fill="hold" id="33"/>
                                        <p:tgtEl>
                                          <p:spTgt spid="16"/>
                                        </p:tgtEl>
                                        <p:attrNameLst>
                                          <p:attrName>ppt_x</p:attrName>
                                        </p:attrNameLst>
                                      </p:cBhvr>
                                      <p:tavLst>
                                        <p:tav tm="0">
                                          <p:val>
                                            <p:strVal val="#ppt_x"/>
                                          </p:val>
                                        </p:tav>
                                        <p:tav tm="100000">
                                          <p:val>
                                            <p:strVal val="#ppt_x"/>
                                          </p:val>
                                        </p:tav>
                                      </p:tavLst>
                                    </p:anim>
                                    <p:anim calcmode="lin" valueType="num">
                                      <p:cBhvr>
                                        <p:cTn dur="500" fill="hold" id="34"/>
                                        <p:tgtEl>
                                          <p:spTgt spid="16"/>
                                        </p:tgtEl>
                                        <p:attrNameLst>
                                          <p:attrName>ppt_y</p:attrName>
                                        </p:attrNameLst>
                                      </p:cBhvr>
                                      <p:tavLst>
                                        <p:tav tm="0">
                                          <p:val>
                                            <p:strVal val="#ppt_y+.1"/>
                                          </p:val>
                                        </p:tav>
                                        <p:tav tm="100000">
                                          <p:val>
                                            <p:strVal val="#ppt_y"/>
                                          </p:val>
                                        </p:tav>
                                      </p:tavLst>
                                    </p:anim>
                                  </p:childTnLst>
                                </p:cTn>
                              </p:par>
                              <p:par>
                                <p:cTn fill="hold" id="35" nodeType="withEffect" presetClass="entr" presetID="42" presetSubtype="0">
                                  <p:stCondLst>
                                    <p:cond delay="0"/>
                                  </p:stCondLst>
                                  <p:childTnLst>
                                    <p:set>
                                      <p:cBhvr>
                                        <p:cTn dur="1" fill="hold" id="36">
                                          <p:stCondLst>
                                            <p:cond delay="0"/>
                                          </p:stCondLst>
                                        </p:cTn>
                                        <p:tgtEl>
                                          <p:spTgt spid="17"/>
                                        </p:tgtEl>
                                        <p:attrNameLst>
                                          <p:attrName>style.visibility</p:attrName>
                                        </p:attrNameLst>
                                      </p:cBhvr>
                                      <p:to>
                                        <p:strVal val="visible"/>
                                      </p:to>
                                    </p:set>
                                    <p:animEffect filter="fade" transition="in">
                                      <p:cBhvr>
                                        <p:cTn dur="500" id="37"/>
                                        <p:tgtEl>
                                          <p:spTgt spid="17"/>
                                        </p:tgtEl>
                                      </p:cBhvr>
                                    </p:animEffect>
                                    <p:anim calcmode="lin" valueType="num">
                                      <p:cBhvr>
                                        <p:cTn dur="500" fill="hold" id="38"/>
                                        <p:tgtEl>
                                          <p:spTgt spid="17"/>
                                        </p:tgtEl>
                                        <p:attrNameLst>
                                          <p:attrName>ppt_x</p:attrName>
                                        </p:attrNameLst>
                                      </p:cBhvr>
                                      <p:tavLst>
                                        <p:tav tm="0">
                                          <p:val>
                                            <p:strVal val="#ppt_x"/>
                                          </p:val>
                                        </p:tav>
                                        <p:tav tm="100000">
                                          <p:val>
                                            <p:strVal val="#ppt_x"/>
                                          </p:val>
                                        </p:tav>
                                      </p:tavLst>
                                    </p:anim>
                                    <p:anim calcmode="lin" valueType="num">
                                      <p:cBhvr>
                                        <p:cTn dur="500" fill="hold" id="39"/>
                                        <p:tgtEl>
                                          <p:spTgt spid="17"/>
                                        </p:tgtEl>
                                        <p:attrNameLst>
                                          <p:attrName>ppt_y</p:attrName>
                                        </p:attrNameLst>
                                      </p:cBhvr>
                                      <p:tavLst>
                                        <p:tav tm="0">
                                          <p:val>
                                            <p:strVal val="#ppt_y+.1"/>
                                          </p:val>
                                        </p:tav>
                                        <p:tav tm="100000">
                                          <p:val>
                                            <p:strVal val="#ppt_y"/>
                                          </p:val>
                                        </p:tav>
                                      </p:tavLst>
                                    </p:anim>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23" presetSubtype="16">
                                  <p:stCondLst>
                                    <p:cond delay="0"/>
                                  </p:stCondLst>
                                  <p:childTnLst>
                                    <p:set>
                                      <p:cBhvr>
                                        <p:cTn dur="1" fill="hold" id="43">
                                          <p:stCondLst>
                                            <p:cond delay="0"/>
                                          </p:stCondLst>
                                        </p:cTn>
                                        <p:tgtEl>
                                          <p:spTgt spid="20"/>
                                        </p:tgtEl>
                                        <p:attrNameLst>
                                          <p:attrName>style.visibility</p:attrName>
                                        </p:attrNameLst>
                                      </p:cBhvr>
                                      <p:to>
                                        <p:strVal val="visible"/>
                                      </p:to>
                                    </p:set>
                                    <p:anim calcmode="lin" valueType="num">
                                      <p:cBhvr>
                                        <p:cTn dur="500" fill="hold" id="44"/>
                                        <p:tgtEl>
                                          <p:spTgt spid="20"/>
                                        </p:tgtEl>
                                        <p:attrNameLst>
                                          <p:attrName>ppt_w</p:attrName>
                                        </p:attrNameLst>
                                      </p:cBhvr>
                                      <p:tavLst>
                                        <p:tav tm="0">
                                          <p:val>
                                            <p:fltVal val="0"/>
                                          </p:val>
                                        </p:tav>
                                        <p:tav tm="100000">
                                          <p:val>
                                            <p:strVal val="#ppt_w"/>
                                          </p:val>
                                        </p:tav>
                                      </p:tavLst>
                                    </p:anim>
                                    <p:anim calcmode="lin" valueType="num">
                                      <p:cBhvr>
                                        <p:cTn dur="500" fill="hold" id="45"/>
                                        <p:tgtEl>
                                          <p:spTgt spid="20"/>
                                        </p:tgtEl>
                                        <p:attrNameLst>
                                          <p:attrName>ppt_h</p:attrName>
                                        </p:attrNameLst>
                                      </p:cBhvr>
                                      <p:tavLst>
                                        <p:tav tm="0">
                                          <p:val>
                                            <p:fltVal val="0"/>
                                          </p:val>
                                        </p:tav>
                                        <p:tav tm="100000">
                                          <p:val>
                                            <p:strVal val="#ppt_h"/>
                                          </p:val>
                                        </p:tav>
                                      </p:tavLst>
                                    </p:anim>
                                  </p:childTnLst>
                                </p:cTn>
                              </p:par>
                              <p:par>
                                <p:cTn fill="hold" id="46" nodeType="withEffect" presetClass="entr" presetID="23" presetSubtype="16">
                                  <p:stCondLst>
                                    <p:cond delay="0"/>
                                  </p:stCondLst>
                                  <p:childTnLst>
                                    <p:set>
                                      <p:cBhvr>
                                        <p:cTn dur="1" fill="hold" id="47">
                                          <p:stCondLst>
                                            <p:cond delay="0"/>
                                          </p:stCondLst>
                                        </p:cTn>
                                        <p:tgtEl>
                                          <p:spTgt spid="23"/>
                                        </p:tgtEl>
                                        <p:attrNameLst>
                                          <p:attrName>style.visibility</p:attrName>
                                        </p:attrNameLst>
                                      </p:cBhvr>
                                      <p:to>
                                        <p:strVal val="visible"/>
                                      </p:to>
                                    </p:set>
                                    <p:anim calcmode="lin" valueType="num">
                                      <p:cBhvr>
                                        <p:cTn dur="500" fill="hold" id="48"/>
                                        <p:tgtEl>
                                          <p:spTgt spid="23"/>
                                        </p:tgtEl>
                                        <p:attrNameLst>
                                          <p:attrName>ppt_w</p:attrName>
                                        </p:attrNameLst>
                                      </p:cBhvr>
                                      <p:tavLst>
                                        <p:tav tm="0">
                                          <p:val>
                                            <p:fltVal val="0"/>
                                          </p:val>
                                        </p:tav>
                                        <p:tav tm="100000">
                                          <p:val>
                                            <p:strVal val="#ppt_w"/>
                                          </p:val>
                                        </p:tav>
                                      </p:tavLst>
                                    </p:anim>
                                    <p:anim calcmode="lin" valueType="num">
                                      <p:cBhvr>
                                        <p:cTn dur="500" fill="hold" id="49"/>
                                        <p:tgtEl>
                                          <p:spTgt spid="23"/>
                                        </p:tgtEl>
                                        <p:attrNameLst>
                                          <p:attrName>ppt_h</p:attrName>
                                        </p:attrNameLst>
                                      </p:cBhvr>
                                      <p:tavLst>
                                        <p:tav tm="0">
                                          <p:val>
                                            <p:fltVal val="0"/>
                                          </p:val>
                                        </p:tav>
                                        <p:tav tm="100000">
                                          <p:val>
                                            <p:strVal val="#ppt_h"/>
                                          </p:val>
                                        </p:tav>
                                      </p:tavLst>
                                    </p:anim>
                                  </p:childTnLst>
                                </p:cTn>
                              </p:par>
                              <p:par>
                                <p:cTn fill="hold" id="50" nodeType="withEffect" presetClass="entr" presetID="23" presetSubtype="16">
                                  <p:stCondLst>
                                    <p:cond delay="0"/>
                                  </p:stCondLst>
                                  <p:childTnLst>
                                    <p:set>
                                      <p:cBhvr>
                                        <p:cTn dur="1" fill="hold" id="51">
                                          <p:stCondLst>
                                            <p:cond delay="0"/>
                                          </p:stCondLst>
                                        </p:cTn>
                                        <p:tgtEl>
                                          <p:spTgt spid="21"/>
                                        </p:tgtEl>
                                        <p:attrNameLst>
                                          <p:attrName>style.visibility</p:attrName>
                                        </p:attrNameLst>
                                      </p:cBhvr>
                                      <p:to>
                                        <p:strVal val="visible"/>
                                      </p:to>
                                    </p:set>
                                    <p:anim calcmode="lin" valueType="num">
                                      <p:cBhvr>
                                        <p:cTn dur="500" fill="hold" id="52"/>
                                        <p:tgtEl>
                                          <p:spTgt spid="21"/>
                                        </p:tgtEl>
                                        <p:attrNameLst>
                                          <p:attrName>ppt_w</p:attrName>
                                        </p:attrNameLst>
                                      </p:cBhvr>
                                      <p:tavLst>
                                        <p:tav tm="0">
                                          <p:val>
                                            <p:fltVal val="0"/>
                                          </p:val>
                                        </p:tav>
                                        <p:tav tm="100000">
                                          <p:val>
                                            <p:strVal val="#ppt_w"/>
                                          </p:val>
                                        </p:tav>
                                      </p:tavLst>
                                    </p:anim>
                                    <p:anim calcmode="lin" valueType="num">
                                      <p:cBhvr>
                                        <p:cTn dur="500" fill="hold" id="53"/>
                                        <p:tgtEl>
                                          <p:spTgt spid="21"/>
                                        </p:tgtEl>
                                        <p:attrNameLst>
                                          <p:attrName>ppt_h</p:attrName>
                                        </p:attrNameLst>
                                      </p:cBhvr>
                                      <p:tavLst>
                                        <p:tav tm="0">
                                          <p:val>
                                            <p:fltVal val="0"/>
                                          </p:val>
                                        </p:tav>
                                        <p:tav tm="100000">
                                          <p:val>
                                            <p:strVal val="#ppt_h"/>
                                          </p:val>
                                        </p:tav>
                                      </p:tavLst>
                                    </p:anim>
                                  </p:childTnLst>
                                </p:cTn>
                              </p:par>
                              <p:par>
                                <p:cTn fill="hold" id="54" nodeType="withEffect" presetClass="entr" presetID="23" presetSubtype="16">
                                  <p:stCondLst>
                                    <p:cond delay="0"/>
                                  </p:stCondLst>
                                  <p:childTnLst>
                                    <p:set>
                                      <p:cBhvr>
                                        <p:cTn dur="1" fill="hold" id="55">
                                          <p:stCondLst>
                                            <p:cond delay="0"/>
                                          </p:stCondLst>
                                        </p:cTn>
                                        <p:tgtEl>
                                          <p:spTgt spid="22"/>
                                        </p:tgtEl>
                                        <p:attrNameLst>
                                          <p:attrName>style.visibility</p:attrName>
                                        </p:attrNameLst>
                                      </p:cBhvr>
                                      <p:to>
                                        <p:strVal val="visible"/>
                                      </p:to>
                                    </p:set>
                                    <p:anim calcmode="lin" valueType="num">
                                      <p:cBhvr>
                                        <p:cTn dur="500" fill="hold" id="56"/>
                                        <p:tgtEl>
                                          <p:spTgt spid="22"/>
                                        </p:tgtEl>
                                        <p:attrNameLst>
                                          <p:attrName>ppt_w</p:attrName>
                                        </p:attrNameLst>
                                      </p:cBhvr>
                                      <p:tavLst>
                                        <p:tav tm="0">
                                          <p:val>
                                            <p:fltVal val="0"/>
                                          </p:val>
                                        </p:tav>
                                        <p:tav tm="100000">
                                          <p:val>
                                            <p:strVal val="#ppt_w"/>
                                          </p:val>
                                        </p:tav>
                                      </p:tavLst>
                                    </p:anim>
                                    <p:anim calcmode="lin" valueType="num">
                                      <p:cBhvr>
                                        <p:cTn dur="500" fill="hold" id="57"/>
                                        <p:tgtEl>
                                          <p:spTgt spid="22"/>
                                        </p:tgtEl>
                                        <p:attrNameLst>
                                          <p:attrName>ppt_h</p:attrName>
                                        </p:attrNameLst>
                                      </p:cBhvr>
                                      <p:tavLst>
                                        <p:tav tm="0">
                                          <p:val>
                                            <p:fltVal val="0"/>
                                          </p:val>
                                        </p:tav>
                                        <p:tav tm="100000">
                                          <p:val>
                                            <p:strVal val="#ppt_h"/>
                                          </p:val>
                                        </p:tav>
                                      </p:tavLst>
                                    </p:anim>
                                  </p:childTnLst>
                                </p:cTn>
                              </p:par>
                              <p:par>
                                <p:cTn fill="hold" id="58" nodeType="withEffect" presetClass="entr" presetID="23" presetSubtype="16">
                                  <p:stCondLst>
                                    <p:cond delay="0"/>
                                  </p:stCondLst>
                                  <p:childTnLst>
                                    <p:set>
                                      <p:cBhvr>
                                        <p:cTn dur="1" fill="hold" id="59">
                                          <p:stCondLst>
                                            <p:cond delay="0"/>
                                          </p:stCondLst>
                                        </p:cTn>
                                        <p:tgtEl>
                                          <p:spTgt spid="24"/>
                                        </p:tgtEl>
                                        <p:attrNameLst>
                                          <p:attrName>style.visibility</p:attrName>
                                        </p:attrNameLst>
                                      </p:cBhvr>
                                      <p:to>
                                        <p:strVal val="visible"/>
                                      </p:to>
                                    </p:set>
                                    <p:anim calcmode="lin" valueType="num">
                                      <p:cBhvr>
                                        <p:cTn dur="500" fill="hold" id="60"/>
                                        <p:tgtEl>
                                          <p:spTgt spid="24"/>
                                        </p:tgtEl>
                                        <p:attrNameLst>
                                          <p:attrName>ppt_w</p:attrName>
                                        </p:attrNameLst>
                                      </p:cBhvr>
                                      <p:tavLst>
                                        <p:tav tm="0">
                                          <p:val>
                                            <p:fltVal val="0"/>
                                          </p:val>
                                        </p:tav>
                                        <p:tav tm="100000">
                                          <p:val>
                                            <p:strVal val="#ppt_w"/>
                                          </p:val>
                                        </p:tav>
                                      </p:tavLst>
                                    </p:anim>
                                    <p:anim calcmode="lin" valueType="num">
                                      <p:cBhvr>
                                        <p:cTn dur="500" fill="hold" id="61"/>
                                        <p:tgtEl>
                                          <p:spTgt spid="24"/>
                                        </p:tgtEl>
                                        <p:attrNameLst>
                                          <p:attrName>ppt_h</p:attrName>
                                        </p:attrNameLst>
                                      </p:cBhvr>
                                      <p:tavLst>
                                        <p:tav tm="0">
                                          <p:val>
                                            <p:fltVal val="0"/>
                                          </p:val>
                                        </p:tav>
                                        <p:tav tm="100000">
                                          <p:val>
                                            <p:strVal val="#ppt_h"/>
                                          </p:val>
                                        </p:tav>
                                      </p:tavLst>
                                    </p:anim>
                                  </p:childTnLst>
                                </p:cTn>
                              </p:par>
                            </p:childTnLst>
                          </p:cTn>
                        </p:par>
                      </p:childTnLst>
                    </p:cTn>
                  </p:par>
                  <p:par>
                    <p:cTn fill="hold" id="62" nodeType="clickPar">
                      <p:stCondLst>
                        <p:cond delay="indefinite"/>
                      </p:stCondLst>
                      <p:childTnLst>
                        <p:par>
                          <p:cTn fill="hold" id="63" nodeType="afterGroup">
                            <p:stCondLst>
                              <p:cond delay="0"/>
                            </p:stCondLst>
                            <p:childTnLst>
                              <p:par>
                                <p:cTn fill="hold" grpId="0" id="64" nodeType="clickEffect" presetClass="entr" presetID="16" presetSubtype="37">
                                  <p:stCondLst>
                                    <p:cond delay="0"/>
                                  </p:stCondLst>
                                  <p:childTnLst>
                                    <p:set>
                                      <p:cBhvr>
                                        <p:cTn dur="1" fill="hold" id="65">
                                          <p:stCondLst>
                                            <p:cond delay="0"/>
                                          </p:stCondLst>
                                        </p:cTn>
                                        <p:tgtEl>
                                          <p:spTgt spid="4"/>
                                        </p:tgtEl>
                                        <p:attrNameLst>
                                          <p:attrName>style.visibility</p:attrName>
                                        </p:attrNameLst>
                                      </p:cBhvr>
                                      <p:to>
                                        <p:strVal val="visible"/>
                                      </p:to>
                                    </p:set>
                                    <p:animEffect filter="barn(outVertical)" transition="in">
                                      <p:cBhvr>
                                        <p:cTn dur="500" id="66"/>
                                        <p:tgtEl>
                                          <p:spTgt spid="4"/>
                                        </p:tgtEl>
                                      </p:cBhvr>
                                    </p:animEffect>
                                  </p:childTnLst>
                                </p:cTn>
                              </p:par>
                              <p:par>
                                <p:cTn fill="hold" grpId="0" id="67" nodeType="withEffect" presetClass="entr" presetID="16" presetSubtype="37">
                                  <p:stCondLst>
                                    <p:cond delay="0"/>
                                  </p:stCondLst>
                                  <p:childTnLst>
                                    <p:set>
                                      <p:cBhvr>
                                        <p:cTn dur="1" fill="hold" id="68">
                                          <p:stCondLst>
                                            <p:cond delay="0"/>
                                          </p:stCondLst>
                                        </p:cTn>
                                        <p:tgtEl>
                                          <p:spTgt spid="5"/>
                                        </p:tgtEl>
                                        <p:attrNameLst>
                                          <p:attrName>style.visibility</p:attrName>
                                        </p:attrNameLst>
                                      </p:cBhvr>
                                      <p:to>
                                        <p:strVal val="visible"/>
                                      </p:to>
                                    </p:set>
                                    <p:animEffect filter="barn(outVertical)" transition="in">
                                      <p:cBhvr>
                                        <p:cTn dur="500" id="69"/>
                                        <p:tgtEl>
                                          <p:spTgt spid="5"/>
                                        </p:tgtEl>
                                      </p:cBhvr>
                                    </p:animEffect>
                                  </p:childTnLst>
                                </p:cTn>
                              </p:par>
                              <p:par>
                                <p:cTn fill="hold" grpId="0" id="70" nodeType="withEffect" presetClass="entr" presetID="16" presetSubtype="37">
                                  <p:stCondLst>
                                    <p:cond delay="0"/>
                                  </p:stCondLst>
                                  <p:childTnLst>
                                    <p:set>
                                      <p:cBhvr>
                                        <p:cTn dur="1" fill="hold" id="71">
                                          <p:stCondLst>
                                            <p:cond delay="0"/>
                                          </p:stCondLst>
                                        </p:cTn>
                                        <p:tgtEl>
                                          <p:spTgt spid="6"/>
                                        </p:tgtEl>
                                        <p:attrNameLst>
                                          <p:attrName>style.visibility</p:attrName>
                                        </p:attrNameLst>
                                      </p:cBhvr>
                                      <p:to>
                                        <p:strVal val="visible"/>
                                      </p:to>
                                    </p:set>
                                    <p:animEffect filter="barn(outVertical)" transition="in">
                                      <p:cBhvr>
                                        <p:cTn dur="500" id="72"/>
                                        <p:tgtEl>
                                          <p:spTgt spid="6"/>
                                        </p:tgtEl>
                                      </p:cBhvr>
                                    </p:animEffect>
                                  </p:childTnLst>
                                </p:cTn>
                              </p:par>
                              <p:par>
                                <p:cTn fill="hold" grpId="0" id="73" nodeType="withEffect" presetClass="entr" presetID="16" presetSubtype="37">
                                  <p:stCondLst>
                                    <p:cond delay="0"/>
                                  </p:stCondLst>
                                  <p:childTnLst>
                                    <p:set>
                                      <p:cBhvr>
                                        <p:cTn dur="1" fill="hold" id="74">
                                          <p:stCondLst>
                                            <p:cond delay="0"/>
                                          </p:stCondLst>
                                        </p:cTn>
                                        <p:tgtEl>
                                          <p:spTgt spid="8"/>
                                        </p:tgtEl>
                                        <p:attrNameLst>
                                          <p:attrName>style.visibility</p:attrName>
                                        </p:attrNameLst>
                                      </p:cBhvr>
                                      <p:to>
                                        <p:strVal val="visible"/>
                                      </p:to>
                                    </p:set>
                                    <p:animEffect filter="barn(outVertical)" transition="in">
                                      <p:cBhvr>
                                        <p:cTn dur="500" id="75"/>
                                        <p:tgtEl>
                                          <p:spTgt spid="8"/>
                                        </p:tgtEl>
                                      </p:cBhvr>
                                    </p:animEffect>
                                  </p:childTnLst>
                                </p:cTn>
                              </p:par>
                              <p:par>
                                <p:cTn fill="hold" grpId="0" id="76" nodeType="withEffect" presetClass="entr" presetID="16" presetSubtype="37">
                                  <p:stCondLst>
                                    <p:cond delay="0"/>
                                  </p:stCondLst>
                                  <p:childTnLst>
                                    <p:set>
                                      <p:cBhvr>
                                        <p:cTn dur="1" fill="hold" id="77">
                                          <p:stCondLst>
                                            <p:cond delay="0"/>
                                          </p:stCondLst>
                                        </p:cTn>
                                        <p:tgtEl>
                                          <p:spTgt spid="7"/>
                                        </p:tgtEl>
                                        <p:attrNameLst>
                                          <p:attrName>style.visibility</p:attrName>
                                        </p:attrNameLst>
                                      </p:cBhvr>
                                      <p:to>
                                        <p:strVal val="visible"/>
                                      </p:to>
                                    </p:set>
                                    <p:animEffect filter="barn(outVertical)" transition="in">
                                      <p:cBhvr>
                                        <p:cTn dur="500" id="78"/>
                                        <p:tgtEl>
                                          <p:spTgt spid="7"/>
                                        </p:tgtEl>
                                      </p:cBhvr>
                                    </p:animEffect>
                                  </p:childTnLst>
                                </p:cTn>
                              </p:par>
                            </p:childTnLst>
                          </p:cTn>
                        </p:par>
                      </p:childTnLst>
                    </p:cTn>
                  </p:par>
                  <p:par>
                    <p:cTn fill="hold" id="79" nodeType="clickPar">
                      <p:stCondLst>
                        <p:cond delay="indefinite"/>
                      </p:stCondLst>
                      <p:childTnLst>
                        <p:par>
                          <p:cTn fill="hold" id="80" nodeType="afterGroup">
                            <p:stCondLst>
                              <p:cond delay="0"/>
                            </p:stCondLst>
                            <p:childTnLst>
                              <p:par>
                                <p:cTn fill="hold" grpId="0" id="81" nodeType="clickEffect" presetClass="entr" presetID="42" presetSubtype="0">
                                  <p:stCondLst>
                                    <p:cond delay="0"/>
                                  </p:stCondLst>
                                  <p:childTnLst>
                                    <p:set>
                                      <p:cBhvr>
                                        <p:cTn dur="1" fill="hold" id="82">
                                          <p:stCondLst>
                                            <p:cond delay="0"/>
                                          </p:stCondLst>
                                        </p:cTn>
                                        <p:tgtEl>
                                          <p:spTgt spid="25"/>
                                        </p:tgtEl>
                                        <p:attrNameLst>
                                          <p:attrName>style.visibility</p:attrName>
                                        </p:attrNameLst>
                                      </p:cBhvr>
                                      <p:to>
                                        <p:strVal val="visible"/>
                                      </p:to>
                                    </p:set>
                                    <p:animEffect filter="fade" transition="in">
                                      <p:cBhvr>
                                        <p:cTn dur="500" id="83"/>
                                        <p:tgtEl>
                                          <p:spTgt spid="25"/>
                                        </p:tgtEl>
                                      </p:cBhvr>
                                    </p:animEffect>
                                    <p:anim calcmode="lin" valueType="num">
                                      <p:cBhvr>
                                        <p:cTn dur="500" fill="hold" id="84"/>
                                        <p:tgtEl>
                                          <p:spTgt spid="25"/>
                                        </p:tgtEl>
                                        <p:attrNameLst>
                                          <p:attrName>ppt_x</p:attrName>
                                        </p:attrNameLst>
                                      </p:cBhvr>
                                      <p:tavLst>
                                        <p:tav tm="0">
                                          <p:val>
                                            <p:strVal val="#ppt_x"/>
                                          </p:val>
                                        </p:tav>
                                        <p:tav tm="100000">
                                          <p:val>
                                            <p:strVal val="#ppt_x"/>
                                          </p:val>
                                        </p:tav>
                                      </p:tavLst>
                                    </p:anim>
                                    <p:anim calcmode="lin" valueType="num">
                                      <p:cBhvr>
                                        <p:cTn dur="500" fill="hold" id="85"/>
                                        <p:tgtEl>
                                          <p:spTgt spid="25"/>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0"/>
                                  </p:stCondLst>
                                  <p:childTnLst>
                                    <p:set>
                                      <p:cBhvr>
                                        <p:cTn dur="1" fill="hold" id="87">
                                          <p:stCondLst>
                                            <p:cond delay="0"/>
                                          </p:stCondLst>
                                        </p:cTn>
                                        <p:tgtEl>
                                          <p:spTgt spid="26"/>
                                        </p:tgtEl>
                                        <p:attrNameLst>
                                          <p:attrName>style.visibility</p:attrName>
                                        </p:attrNameLst>
                                      </p:cBhvr>
                                      <p:to>
                                        <p:strVal val="visible"/>
                                      </p:to>
                                    </p:set>
                                    <p:animEffect filter="fade" transition="in">
                                      <p:cBhvr>
                                        <p:cTn dur="500" id="88"/>
                                        <p:tgtEl>
                                          <p:spTgt spid="26"/>
                                        </p:tgtEl>
                                      </p:cBhvr>
                                    </p:animEffect>
                                    <p:anim calcmode="lin" valueType="num">
                                      <p:cBhvr>
                                        <p:cTn dur="500" fill="hold" id="89"/>
                                        <p:tgtEl>
                                          <p:spTgt spid="26"/>
                                        </p:tgtEl>
                                        <p:attrNameLst>
                                          <p:attrName>ppt_x</p:attrName>
                                        </p:attrNameLst>
                                      </p:cBhvr>
                                      <p:tavLst>
                                        <p:tav tm="0">
                                          <p:val>
                                            <p:strVal val="#ppt_x"/>
                                          </p:val>
                                        </p:tav>
                                        <p:tav tm="100000">
                                          <p:val>
                                            <p:strVal val="#ppt_x"/>
                                          </p:val>
                                        </p:tav>
                                      </p:tavLst>
                                    </p:anim>
                                    <p:anim calcmode="lin" valueType="num">
                                      <p:cBhvr>
                                        <p:cTn dur="500" fill="hold" id="90"/>
                                        <p:tgtEl>
                                          <p:spTgt spid="26"/>
                                        </p:tgtEl>
                                        <p:attrNameLst>
                                          <p:attrName>ppt_y</p:attrName>
                                        </p:attrNameLst>
                                      </p:cBhvr>
                                      <p:tavLst>
                                        <p:tav tm="0">
                                          <p:val>
                                            <p:strVal val="#ppt_y+.1"/>
                                          </p:val>
                                        </p:tav>
                                        <p:tav tm="100000">
                                          <p:val>
                                            <p:strVal val="#ppt_y"/>
                                          </p:val>
                                        </p:tav>
                                      </p:tavLst>
                                    </p:anim>
                                  </p:childTnLst>
                                </p:cTn>
                              </p:par>
                              <p:par>
                                <p:cTn fill="hold" grpId="0" id="91" nodeType="withEffect" presetClass="entr" presetID="42" presetSubtype="0">
                                  <p:stCondLst>
                                    <p:cond delay="0"/>
                                  </p:stCondLst>
                                  <p:childTnLst>
                                    <p:set>
                                      <p:cBhvr>
                                        <p:cTn dur="1" fill="hold" id="92">
                                          <p:stCondLst>
                                            <p:cond delay="0"/>
                                          </p:stCondLst>
                                        </p:cTn>
                                        <p:tgtEl>
                                          <p:spTgt spid="27"/>
                                        </p:tgtEl>
                                        <p:attrNameLst>
                                          <p:attrName>style.visibility</p:attrName>
                                        </p:attrNameLst>
                                      </p:cBhvr>
                                      <p:to>
                                        <p:strVal val="visible"/>
                                      </p:to>
                                    </p:set>
                                    <p:animEffect filter="fade" transition="in">
                                      <p:cBhvr>
                                        <p:cTn dur="500" id="93"/>
                                        <p:tgtEl>
                                          <p:spTgt spid="27"/>
                                        </p:tgtEl>
                                      </p:cBhvr>
                                    </p:animEffect>
                                    <p:anim calcmode="lin" valueType="num">
                                      <p:cBhvr>
                                        <p:cTn dur="500" fill="hold" id="94"/>
                                        <p:tgtEl>
                                          <p:spTgt spid="27"/>
                                        </p:tgtEl>
                                        <p:attrNameLst>
                                          <p:attrName>ppt_x</p:attrName>
                                        </p:attrNameLst>
                                      </p:cBhvr>
                                      <p:tavLst>
                                        <p:tav tm="0">
                                          <p:val>
                                            <p:strVal val="#ppt_x"/>
                                          </p:val>
                                        </p:tav>
                                        <p:tav tm="100000">
                                          <p:val>
                                            <p:strVal val="#ppt_x"/>
                                          </p:val>
                                        </p:tav>
                                      </p:tavLst>
                                    </p:anim>
                                    <p:anim calcmode="lin" valueType="num">
                                      <p:cBhvr>
                                        <p:cTn dur="500" fill="hold" id="95"/>
                                        <p:tgtEl>
                                          <p:spTgt spid="27"/>
                                        </p:tgtEl>
                                        <p:attrNameLst>
                                          <p:attrName>ppt_y</p:attrName>
                                        </p:attrNameLst>
                                      </p:cBhvr>
                                      <p:tavLst>
                                        <p:tav tm="0">
                                          <p:val>
                                            <p:strVal val="#ppt_y+.1"/>
                                          </p:val>
                                        </p:tav>
                                        <p:tav tm="100000">
                                          <p:val>
                                            <p:strVal val="#ppt_y"/>
                                          </p:val>
                                        </p:tav>
                                      </p:tavLst>
                                    </p:anim>
                                  </p:childTnLst>
                                </p:cTn>
                              </p:par>
                              <p:par>
                                <p:cTn fill="hold" grpId="0" id="96" nodeType="withEffect" presetClass="entr" presetID="42" presetSubtype="0">
                                  <p:stCondLst>
                                    <p:cond delay="0"/>
                                  </p:stCondLst>
                                  <p:childTnLst>
                                    <p:set>
                                      <p:cBhvr>
                                        <p:cTn dur="1" fill="hold" id="97">
                                          <p:stCondLst>
                                            <p:cond delay="0"/>
                                          </p:stCondLst>
                                        </p:cTn>
                                        <p:tgtEl>
                                          <p:spTgt spid="29"/>
                                        </p:tgtEl>
                                        <p:attrNameLst>
                                          <p:attrName>style.visibility</p:attrName>
                                        </p:attrNameLst>
                                      </p:cBhvr>
                                      <p:to>
                                        <p:strVal val="visible"/>
                                      </p:to>
                                    </p:set>
                                    <p:animEffect filter="fade" transition="in">
                                      <p:cBhvr>
                                        <p:cTn dur="500" id="98"/>
                                        <p:tgtEl>
                                          <p:spTgt spid="29"/>
                                        </p:tgtEl>
                                      </p:cBhvr>
                                    </p:animEffect>
                                    <p:anim calcmode="lin" valueType="num">
                                      <p:cBhvr>
                                        <p:cTn dur="500" fill="hold" id="99"/>
                                        <p:tgtEl>
                                          <p:spTgt spid="29"/>
                                        </p:tgtEl>
                                        <p:attrNameLst>
                                          <p:attrName>ppt_x</p:attrName>
                                        </p:attrNameLst>
                                      </p:cBhvr>
                                      <p:tavLst>
                                        <p:tav tm="0">
                                          <p:val>
                                            <p:strVal val="#ppt_x"/>
                                          </p:val>
                                        </p:tav>
                                        <p:tav tm="100000">
                                          <p:val>
                                            <p:strVal val="#ppt_x"/>
                                          </p:val>
                                        </p:tav>
                                      </p:tavLst>
                                    </p:anim>
                                    <p:anim calcmode="lin" valueType="num">
                                      <p:cBhvr>
                                        <p:cTn dur="500" fill="hold" id="100"/>
                                        <p:tgtEl>
                                          <p:spTgt spid="29"/>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28"/>
                                        </p:tgtEl>
                                        <p:attrNameLst>
                                          <p:attrName>style.visibility</p:attrName>
                                        </p:attrNameLst>
                                      </p:cBhvr>
                                      <p:to>
                                        <p:strVal val="visible"/>
                                      </p:to>
                                    </p:set>
                                    <p:animEffect filter="fade" transition="in">
                                      <p:cBhvr>
                                        <p:cTn dur="500" id="103"/>
                                        <p:tgtEl>
                                          <p:spTgt spid="28"/>
                                        </p:tgtEl>
                                      </p:cBhvr>
                                    </p:animEffect>
                                    <p:anim calcmode="lin" valueType="num">
                                      <p:cBhvr>
                                        <p:cTn dur="500" fill="hold" id="104"/>
                                        <p:tgtEl>
                                          <p:spTgt spid="28"/>
                                        </p:tgtEl>
                                        <p:attrNameLst>
                                          <p:attrName>ppt_x</p:attrName>
                                        </p:attrNameLst>
                                      </p:cBhvr>
                                      <p:tavLst>
                                        <p:tav tm="0">
                                          <p:val>
                                            <p:strVal val="#ppt_x"/>
                                          </p:val>
                                        </p:tav>
                                        <p:tav tm="100000">
                                          <p:val>
                                            <p:strVal val="#ppt_x"/>
                                          </p:val>
                                        </p:tav>
                                      </p:tavLst>
                                    </p:anim>
                                    <p:anim calcmode="lin" valueType="num">
                                      <p:cBhvr>
                                        <p:cTn dur="500" fill="hold" id="105"/>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12"/>
      <p:bldP grpId="0" spid="16"/>
      <p:bldP grpId="0" spid="25"/>
      <p:bldP grpId="0" spid="26"/>
      <p:bldP grpId="0" spid="27"/>
      <p:bldP grpId="0" spid="28"/>
      <p:bldP grpId="0" spid="29"/>
      <p:bldP grpId="0" spid="3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a:extLst>
              <a:ext uri="{FF2B5EF4-FFF2-40B4-BE49-F238E27FC236}">
                <a16:creationId xmlns:a16="http://schemas.microsoft.com/office/drawing/2014/main" id="{CF53A7EF-B670-40EC-9766-E65D7FFC4FC5}"/>
              </a:ext>
            </a:extLst>
          </p:cNvPr>
          <p:cNvSpPr/>
          <p:nvPr/>
        </p:nvSpPr>
        <p:spPr>
          <a:xfrm>
            <a:off x="1245344" y="1983455"/>
            <a:ext cx="3403233" cy="3403233"/>
          </a:xfrm>
          <a:prstGeom prst="ellipse">
            <a:avLst/>
          </a:prstGeom>
          <a:blipFill dpi="0" rotWithShape="1">
            <a:blip r:embed="rId2"/>
            <a:stretch>
              <a:fillRect/>
            </a:stretch>
          </a:blip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椭圆 4">
            <a:extLst>
              <a:ext uri="{FF2B5EF4-FFF2-40B4-BE49-F238E27FC236}">
                <a16:creationId xmlns:a16="http://schemas.microsoft.com/office/drawing/2014/main" id="{D4F0EB66-F95A-492E-91E1-F0703320FDF4}"/>
              </a:ext>
            </a:extLst>
          </p:cNvPr>
          <p:cNvSpPr/>
          <p:nvPr/>
        </p:nvSpPr>
        <p:spPr>
          <a:xfrm>
            <a:off x="1035793" y="4396621"/>
            <a:ext cx="1181100" cy="11811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6" name="组合 5">
            <a:extLst>
              <a:ext uri="{FF2B5EF4-FFF2-40B4-BE49-F238E27FC236}">
                <a16:creationId xmlns:a16="http://schemas.microsoft.com/office/drawing/2014/main" id="{1965F1C6-B43E-4090-809A-9EA88AA3154B}"/>
              </a:ext>
            </a:extLst>
          </p:cNvPr>
          <p:cNvGrpSpPr/>
          <p:nvPr/>
        </p:nvGrpSpPr>
        <p:grpSpPr>
          <a:xfrm>
            <a:off x="3924675" y="2182563"/>
            <a:ext cx="1181100" cy="1181100"/>
            <a:chOff x="4053008" y="2438400"/>
            <a:chExt cx="1181100" cy="1181100"/>
          </a:xfrm>
          <a:solidFill>
            <a:schemeClr val="accent1">
              <a:lumMod val="50000"/>
            </a:schemeClr>
          </a:solidFill>
        </p:grpSpPr>
        <p:sp>
          <p:nvSpPr>
            <p:cNvPr id="7" name="椭圆 6">
              <a:extLst>
                <a:ext uri="{FF2B5EF4-FFF2-40B4-BE49-F238E27FC236}">
                  <a16:creationId xmlns:a16="http://schemas.microsoft.com/office/drawing/2014/main" id="{5873B2A6-B594-4FB6-80CC-F1D16FF155DF}"/>
                </a:ext>
              </a:extLst>
            </p:cNvPr>
            <p:cNvSpPr/>
            <p:nvPr/>
          </p:nvSpPr>
          <p:spPr>
            <a:xfrm>
              <a:off x="4053008" y="2438400"/>
              <a:ext cx="1181100" cy="11811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文本框 7">
              <a:extLst>
                <a:ext uri="{FF2B5EF4-FFF2-40B4-BE49-F238E27FC236}">
                  <a16:creationId xmlns:a16="http://schemas.microsoft.com/office/drawing/2014/main" id="{4AC8D912-0D49-4B3A-852F-B4D98483B43C}"/>
                </a:ext>
              </a:extLst>
            </p:cNvPr>
            <p:cNvSpPr txBox="1"/>
            <p:nvPr/>
          </p:nvSpPr>
          <p:spPr>
            <a:xfrm>
              <a:off x="4192152" y="2773552"/>
              <a:ext cx="894080" cy="518160"/>
            </a:xfrm>
            <a:prstGeom prst="rect">
              <a:avLst/>
            </a:prstGeom>
            <a:noFill/>
            <a:ln>
              <a:noFill/>
            </a:ln>
          </p:spPr>
          <p:txBody>
            <a:bodyPr rtlCol="0" wrap="none">
              <a:spAutoFit/>
            </a:bodyPr>
            <a:lstStyle/>
            <a:p>
              <a:r>
                <a:rPr altLang="en-US" lang="zh-CN" sz="2800">
                  <a:solidFill>
                    <a:schemeClr val="bg1"/>
                  </a:solidFill>
                  <a:cs typeface="+mn-ea"/>
                  <a:sym typeface="+mn-lt"/>
                </a:rPr>
                <a:t>创新</a:t>
              </a:r>
            </a:p>
          </p:txBody>
        </p:sp>
      </p:grpSp>
      <p:sp>
        <p:nvSpPr>
          <p:cNvPr id="9" name="文本框 8">
            <a:extLst>
              <a:ext uri="{FF2B5EF4-FFF2-40B4-BE49-F238E27FC236}">
                <a16:creationId xmlns:a16="http://schemas.microsoft.com/office/drawing/2014/main" id="{F496C7F8-03F5-42FD-972B-F749AFBF50D7}"/>
              </a:ext>
            </a:extLst>
          </p:cNvPr>
          <p:cNvSpPr txBox="1"/>
          <p:nvPr/>
        </p:nvSpPr>
        <p:spPr>
          <a:xfrm>
            <a:off x="1138634" y="4725561"/>
            <a:ext cx="894080" cy="518160"/>
          </a:xfrm>
          <a:prstGeom prst="rect">
            <a:avLst/>
          </a:prstGeom>
          <a:noFill/>
        </p:spPr>
        <p:txBody>
          <a:bodyPr rtlCol="0" wrap="none">
            <a:spAutoFit/>
          </a:bodyPr>
          <a:lstStyle/>
          <a:p>
            <a:r>
              <a:rPr altLang="en-US" lang="zh-CN" sz="2800">
                <a:solidFill>
                  <a:schemeClr val="bg1"/>
                </a:solidFill>
                <a:cs typeface="+mn-ea"/>
                <a:sym typeface="+mn-lt"/>
              </a:rPr>
              <a:t>引领</a:t>
            </a:r>
          </a:p>
        </p:txBody>
      </p:sp>
      <p:grpSp>
        <p:nvGrpSpPr>
          <p:cNvPr id="10" name="组合 9">
            <a:extLst>
              <a:ext uri="{FF2B5EF4-FFF2-40B4-BE49-F238E27FC236}">
                <a16:creationId xmlns:a16="http://schemas.microsoft.com/office/drawing/2014/main" id="{6A20ADCA-1FE6-4318-8507-9BAA15060CFF}"/>
              </a:ext>
            </a:extLst>
          </p:cNvPr>
          <p:cNvGrpSpPr/>
          <p:nvPr/>
        </p:nvGrpSpPr>
        <p:grpSpPr>
          <a:xfrm>
            <a:off x="4401463" y="4587656"/>
            <a:ext cx="799031" cy="799030"/>
            <a:chOff x="4529793" y="4843493"/>
            <a:chExt cx="799030" cy="799030"/>
          </a:xfrm>
          <a:solidFill>
            <a:schemeClr val="accent1">
              <a:lumMod val="50000"/>
            </a:schemeClr>
          </a:solidFill>
        </p:grpSpPr>
        <p:sp>
          <p:nvSpPr>
            <p:cNvPr id="11" name="椭圆 10">
              <a:extLst>
                <a:ext uri="{FF2B5EF4-FFF2-40B4-BE49-F238E27FC236}">
                  <a16:creationId xmlns:a16="http://schemas.microsoft.com/office/drawing/2014/main" id="{F09F2A44-ACC6-4F6D-B390-02C401C79EF6}"/>
                </a:ext>
              </a:extLst>
            </p:cNvPr>
            <p:cNvSpPr/>
            <p:nvPr/>
          </p:nvSpPr>
          <p:spPr>
            <a:xfrm>
              <a:off x="4529793" y="4843493"/>
              <a:ext cx="799030" cy="799030"/>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613351FC-6974-4028-876D-91F6055123B6}"/>
                </a:ext>
              </a:extLst>
            </p:cNvPr>
            <p:cNvSpPr txBox="1"/>
            <p:nvPr/>
          </p:nvSpPr>
          <p:spPr>
            <a:xfrm>
              <a:off x="4607734" y="5070802"/>
              <a:ext cx="640080" cy="365760"/>
            </a:xfrm>
            <a:prstGeom prst="rect">
              <a:avLst/>
            </a:prstGeom>
            <a:noFill/>
            <a:ln>
              <a:noFill/>
            </a:ln>
          </p:spPr>
          <p:txBody>
            <a:bodyPr rtlCol="0" wrap="none">
              <a:spAutoFit/>
            </a:bodyPr>
            <a:lstStyle/>
            <a:p>
              <a:r>
                <a:rPr altLang="en-US" lang="zh-CN">
                  <a:solidFill>
                    <a:schemeClr val="bg1"/>
                  </a:solidFill>
                  <a:cs typeface="+mn-ea"/>
                  <a:sym typeface="+mn-lt"/>
                </a:rPr>
                <a:t>变革</a:t>
              </a:r>
            </a:p>
          </p:txBody>
        </p:sp>
      </p:grpSp>
      <p:sp>
        <p:nvSpPr>
          <p:cNvPr id="13" name="文本框 12">
            <a:extLst>
              <a:ext uri="{FF2B5EF4-FFF2-40B4-BE49-F238E27FC236}">
                <a16:creationId xmlns:a16="http://schemas.microsoft.com/office/drawing/2014/main" id="{D7173F27-6D2E-435A-AD3E-C2BFD46819FC}"/>
              </a:ext>
            </a:extLst>
          </p:cNvPr>
          <p:cNvSpPr txBox="1"/>
          <p:nvPr/>
        </p:nvSpPr>
        <p:spPr>
          <a:xfrm>
            <a:off x="5846067" y="2439521"/>
            <a:ext cx="5486852" cy="115824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及内容,点击此处添加内容，点击此处添加内容，请注意字体大小及内容点击此处添加内容，请注意字体大小及内容,点击此处添加内容，点击此处添加内容，请注意字体大小及内容点击此处添加内容，请注意字体大小及内容,点击此处添加内容，</a:t>
            </a:r>
          </a:p>
        </p:txBody>
      </p:sp>
      <p:sp>
        <p:nvSpPr>
          <p:cNvPr id="14" name="文本框 13">
            <a:extLst>
              <a:ext uri="{FF2B5EF4-FFF2-40B4-BE49-F238E27FC236}">
                <a16:creationId xmlns:a16="http://schemas.microsoft.com/office/drawing/2014/main" id="{A4DEA2C3-D268-49A6-84FE-13C1915A4D06}"/>
              </a:ext>
            </a:extLst>
          </p:cNvPr>
          <p:cNvSpPr txBox="1"/>
          <p:nvPr/>
        </p:nvSpPr>
        <p:spPr>
          <a:xfrm>
            <a:off x="5855890" y="1521790"/>
            <a:ext cx="2011680" cy="457200"/>
          </a:xfrm>
          <a:prstGeom prst="rect">
            <a:avLst/>
          </a:prstGeom>
          <a:noFill/>
        </p:spPr>
        <p:txBody>
          <a:bodyPr rtlCol="0" wrap="none">
            <a:spAutoFit/>
          </a:bodyPr>
          <a:lstStyle/>
          <a:p>
            <a:pPr algn="ctr"/>
            <a:r>
              <a:rPr altLang="en-US" lang="zh-CN" sz="2400">
                <a:solidFill>
                  <a:schemeClr val="bg2">
                    <a:lumMod val="10000"/>
                  </a:schemeClr>
                </a:solidFill>
                <a:cs typeface="+mn-ea"/>
                <a:sym typeface="+mn-lt"/>
              </a:rPr>
              <a:t>点击添加文字</a:t>
            </a:r>
          </a:p>
        </p:txBody>
      </p:sp>
      <p:cxnSp>
        <p:nvCxnSpPr>
          <p:cNvPr id="15" name="直接连接符 14">
            <a:extLst>
              <a:ext uri="{FF2B5EF4-FFF2-40B4-BE49-F238E27FC236}">
                <a16:creationId xmlns:a16="http://schemas.microsoft.com/office/drawing/2014/main" id="{73115F23-DCB7-4AD6-A007-972530117BD6}"/>
              </a:ext>
            </a:extLst>
          </p:cNvPr>
          <p:cNvCxnSpPr/>
          <p:nvPr/>
        </p:nvCxnSpPr>
        <p:spPr>
          <a:xfrm>
            <a:off x="5944018" y="2139058"/>
            <a:ext cx="3077029" cy="0"/>
          </a:xfrm>
          <a:prstGeom prst="line">
            <a:avLst/>
          </a:prstGeom>
          <a:ln w="793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6" name="组合 15">
            <a:extLst>
              <a:ext uri="{FF2B5EF4-FFF2-40B4-BE49-F238E27FC236}">
                <a16:creationId xmlns:a16="http://schemas.microsoft.com/office/drawing/2014/main" id="{245D9F36-268E-4CA5-AB41-CB90850A6D76}"/>
              </a:ext>
            </a:extLst>
          </p:cNvPr>
          <p:cNvGrpSpPr/>
          <p:nvPr/>
        </p:nvGrpSpPr>
        <p:grpSpPr>
          <a:xfrm>
            <a:off x="5978238" y="4232624"/>
            <a:ext cx="5026044" cy="0"/>
            <a:chOff x="5879376" y="4685436"/>
            <a:chExt cx="5026044" cy="0"/>
          </a:xfrm>
        </p:grpSpPr>
        <p:cxnSp>
          <p:nvCxnSpPr>
            <p:cNvPr id="17" name="直接连接符 16">
              <a:extLst>
                <a:ext uri="{FF2B5EF4-FFF2-40B4-BE49-F238E27FC236}">
                  <a16:creationId xmlns:a16="http://schemas.microsoft.com/office/drawing/2014/main" id="{E4590918-924E-4130-AF67-4CF068526399}"/>
                </a:ext>
              </a:extLst>
            </p:cNvPr>
            <p:cNvCxnSpPr/>
            <p:nvPr/>
          </p:nvCxnSpPr>
          <p:spPr>
            <a:xfrm>
              <a:off x="5879376" y="4685436"/>
              <a:ext cx="5026044" cy="0"/>
            </a:xfrm>
            <a:prstGeom prst="line">
              <a:avLst/>
            </a:prstGeom>
            <a:ln w="139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F14CBC50-2AEC-4B02-8B7F-5247A24A4658}"/>
                </a:ext>
              </a:extLst>
            </p:cNvPr>
            <p:cNvCxnSpPr/>
            <p:nvPr/>
          </p:nvCxnSpPr>
          <p:spPr>
            <a:xfrm>
              <a:off x="5879376" y="4685436"/>
              <a:ext cx="4658902"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9" name="直接连接符 18">
            <a:extLst>
              <a:ext uri="{FF2B5EF4-FFF2-40B4-BE49-F238E27FC236}">
                <a16:creationId xmlns:a16="http://schemas.microsoft.com/office/drawing/2014/main" id="{0698AD30-43C7-4D9B-BD3D-39F2FB1B1626}"/>
              </a:ext>
            </a:extLst>
          </p:cNvPr>
          <p:cNvCxnSpPr/>
          <p:nvPr/>
        </p:nvCxnSpPr>
        <p:spPr>
          <a:xfrm>
            <a:off x="5978238" y="4869635"/>
            <a:ext cx="5026044" cy="0"/>
          </a:xfrm>
          <a:prstGeom prst="line">
            <a:avLst/>
          </a:prstGeom>
          <a:ln w="139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EF04DA6F-6826-4050-B762-96471C7477FD}"/>
              </a:ext>
            </a:extLst>
          </p:cNvPr>
          <p:cNvCxnSpPr/>
          <p:nvPr/>
        </p:nvCxnSpPr>
        <p:spPr>
          <a:xfrm>
            <a:off x="5978238" y="4869635"/>
            <a:ext cx="3763301"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组合 20">
            <a:extLst>
              <a:ext uri="{FF2B5EF4-FFF2-40B4-BE49-F238E27FC236}">
                <a16:creationId xmlns:a16="http://schemas.microsoft.com/office/drawing/2014/main" id="{E857382F-0576-429F-ABAF-0DC46C13F7FE}"/>
              </a:ext>
            </a:extLst>
          </p:cNvPr>
          <p:cNvGrpSpPr/>
          <p:nvPr/>
        </p:nvGrpSpPr>
        <p:grpSpPr>
          <a:xfrm>
            <a:off x="5978238" y="5536813"/>
            <a:ext cx="5026044" cy="0"/>
            <a:chOff x="5879376" y="5989625"/>
            <a:chExt cx="5026044" cy="0"/>
          </a:xfrm>
        </p:grpSpPr>
        <p:cxnSp>
          <p:nvCxnSpPr>
            <p:cNvPr id="22" name="直接连接符 21">
              <a:extLst>
                <a:ext uri="{FF2B5EF4-FFF2-40B4-BE49-F238E27FC236}">
                  <a16:creationId xmlns:a16="http://schemas.microsoft.com/office/drawing/2014/main" id="{EE87040A-F503-4644-A248-CB19FB597C14}"/>
                </a:ext>
              </a:extLst>
            </p:cNvPr>
            <p:cNvCxnSpPr/>
            <p:nvPr/>
          </p:nvCxnSpPr>
          <p:spPr>
            <a:xfrm>
              <a:off x="5914362" y="5989625"/>
              <a:ext cx="4991058" cy="0"/>
            </a:xfrm>
            <a:prstGeom prst="line">
              <a:avLst/>
            </a:prstGeom>
            <a:ln w="139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F8CB9158-C10C-47C8-9A58-9C2B8EC7412E}"/>
                </a:ext>
              </a:extLst>
            </p:cNvPr>
            <p:cNvCxnSpPr/>
            <p:nvPr/>
          </p:nvCxnSpPr>
          <p:spPr>
            <a:xfrm>
              <a:off x="5879376" y="5989625"/>
              <a:ext cx="2413472"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文本框 23">
            <a:extLst>
              <a:ext uri="{FF2B5EF4-FFF2-40B4-BE49-F238E27FC236}">
                <a16:creationId xmlns:a16="http://schemas.microsoft.com/office/drawing/2014/main" id="{6276040B-BCDE-4F98-8FFA-75BE6BCD4931}"/>
              </a:ext>
            </a:extLst>
          </p:cNvPr>
          <p:cNvSpPr txBox="1"/>
          <p:nvPr/>
        </p:nvSpPr>
        <p:spPr>
          <a:xfrm>
            <a:off x="10523618" y="3886536"/>
            <a:ext cx="570230" cy="304800"/>
          </a:xfrm>
          <a:prstGeom prst="rect">
            <a:avLst/>
          </a:prstGeom>
          <a:noFill/>
        </p:spPr>
        <p:txBody>
          <a:bodyPr rtlCol="0" wrap="none">
            <a:spAutoFit/>
          </a:bodyPr>
          <a:lstStyle/>
          <a:p>
            <a:r>
              <a:rPr altLang="zh-CN" lang="en-US" sz="1400">
                <a:cs typeface="+mn-ea"/>
                <a:sym typeface="+mn-lt"/>
              </a:rPr>
              <a:t>90％</a:t>
            </a:r>
          </a:p>
        </p:txBody>
      </p:sp>
      <p:sp>
        <p:nvSpPr>
          <p:cNvPr id="25" name="文本框 24">
            <a:extLst>
              <a:ext uri="{FF2B5EF4-FFF2-40B4-BE49-F238E27FC236}">
                <a16:creationId xmlns:a16="http://schemas.microsoft.com/office/drawing/2014/main" id="{3A7E1653-0BA7-46CB-BB1E-090C962CE29E}"/>
              </a:ext>
            </a:extLst>
          </p:cNvPr>
          <p:cNvSpPr txBox="1"/>
          <p:nvPr/>
        </p:nvSpPr>
        <p:spPr>
          <a:xfrm>
            <a:off x="10531632" y="4568244"/>
            <a:ext cx="570230" cy="304800"/>
          </a:xfrm>
          <a:prstGeom prst="rect">
            <a:avLst/>
          </a:prstGeom>
          <a:noFill/>
        </p:spPr>
        <p:txBody>
          <a:bodyPr rtlCol="0" wrap="none">
            <a:spAutoFit/>
          </a:bodyPr>
          <a:lstStyle/>
          <a:p>
            <a:r>
              <a:rPr altLang="zh-CN" lang="en-US" sz="1400">
                <a:cs typeface="+mn-ea"/>
                <a:sym typeface="+mn-lt"/>
              </a:rPr>
              <a:t>70％</a:t>
            </a:r>
          </a:p>
        </p:txBody>
      </p:sp>
      <p:sp>
        <p:nvSpPr>
          <p:cNvPr id="26" name="文本框 25">
            <a:extLst>
              <a:ext uri="{FF2B5EF4-FFF2-40B4-BE49-F238E27FC236}">
                <a16:creationId xmlns:a16="http://schemas.microsoft.com/office/drawing/2014/main" id="{C619EE85-AF26-4DC7-BBA4-D627BA83C748}"/>
              </a:ext>
            </a:extLst>
          </p:cNvPr>
          <p:cNvSpPr txBox="1"/>
          <p:nvPr/>
        </p:nvSpPr>
        <p:spPr>
          <a:xfrm>
            <a:off x="10531632" y="5235422"/>
            <a:ext cx="570230" cy="304800"/>
          </a:xfrm>
          <a:prstGeom prst="rect">
            <a:avLst/>
          </a:prstGeom>
          <a:noFill/>
        </p:spPr>
        <p:txBody>
          <a:bodyPr rtlCol="0" wrap="none">
            <a:spAutoFit/>
          </a:bodyPr>
          <a:lstStyle/>
          <a:p>
            <a:r>
              <a:rPr altLang="zh-CN" lang="en-US" sz="1400">
                <a:cs typeface="+mn-ea"/>
                <a:sym typeface="+mn-lt"/>
              </a:rPr>
              <a:t>40％</a:t>
            </a:r>
          </a:p>
        </p:txBody>
      </p:sp>
      <p:sp>
        <p:nvSpPr>
          <p:cNvPr id="27" name="文本框 26">
            <a:extLst>
              <a:ext uri="{FF2B5EF4-FFF2-40B4-BE49-F238E27FC236}">
                <a16:creationId xmlns:a16="http://schemas.microsoft.com/office/drawing/2014/main" id="{91FD3D71-0060-4984-ABF5-165CC80C5763}"/>
              </a:ext>
            </a:extLst>
          </p:cNvPr>
          <p:cNvSpPr txBox="1"/>
          <p:nvPr/>
        </p:nvSpPr>
        <p:spPr>
          <a:xfrm>
            <a:off x="5912328" y="3857961"/>
            <a:ext cx="538480" cy="304800"/>
          </a:xfrm>
          <a:prstGeom prst="rect">
            <a:avLst/>
          </a:prstGeom>
          <a:noFill/>
        </p:spPr>
        <p:txBody>
          <a:bodyPr rtlCol="0" wrap="none">
            <a:spAutoFit/>
          </a:bodyPr>
          <a:lstStyle/>
          <a:p>
            <a:r>
              <a:rPr altLang="en-US" lang="zh-CN" sz="1400">
                <a:solidFill>
                  <a:schemeClr val="bg2">
                    <a:lumMod val="25000"/>
                  </a:schemeClr>
                </a:solidFill>
                <a:cs typeface="+mn-ea"/>
                <a:sym typeface="+mn-lt"/>
              </a:rPr>
              <a:t>创新</a:t>
            </a:r>
          </a:p>
        </p:txBody>
      </p:sp>
      <p:sp>
        <p:nvSpPr>
          <p:cNvPr id="28" name="文本框 27">
            <a:extLst>
              <a:ext uri="{FF2B5EF4-FFF2-40B4-BE49-F238E27FC236}">
                <a16:creationId xmlns:a16="http://schemas.microsoft.com/office/drawing/2014/main" id="{2D16CF94-3AAF-40C0-92FA-90F44F1239B1}"/>
              </a:ext>
            </a:extLst>
          </p:cNvPr>
          <p:cNvSpPr txBox="1"/>
          <p:nvPr/>
        </p:nvSpPr>
        <p:spPr>
          <a:xfrm>
            <a:off x="5912328" y="4511409"/>
            <a:ext cx="538480" cy="304800"/>
          </a:xfrm>
          <a:prstGeom prst="rect">
            <a:avLst/>
          </a:prstGeom>
          <a:noFill/>
        </p:spPr>
        <p:txBody>
          <a:bodyPr rtlCol="0" wrap="none">
            <a:spAutoFit/>
          </a:bodyPr>
          <a:lstStyle/>
          <a:p>
            <a:r>
              <a:rPr altLang="en-US" lang="zh-CN" sz="1400">
                <a:solidFill>
                  <a:schemeClr val="bg2">
                    <a:lumMod val="25000"/>
                  </a:schemeClr>
                </a:solidFill>
                <a:cs typeface="+mn-ea"/>
                <a:sym typeface="+mn-lt"/>
              </a:rPr>
              <a:t>实用</a:t>
            </a:r>
          </a:p>
        </p:txBody>
      </p:sp>
      <p:sp>
        <p:nvSpPr>
          <p:cNvPr id="29" name="文本框 28">
            <a:extLst>
              <a:ext uri="{FF2B5EF4-FFF2-40B4-BE49-F238E27FC236}">
                <a16:creationId xmlns:a16="http://schemas.microsoft.com/office/drawing/2014/main" id="{1C380B84-7EE7-440A-984C-991A4391B9E5}"/>
              </a:ext>
            </a:extLst>
          </p:cNvPr>
          <p:cNvSpPr txBox="1"/>
          <p:nvPr/>
        </p:nvSpPr>
        <p:spPr>
          <a:xfrm>
            <a:off x="5912328" y="5180848"/>
            <a:ext cx="538480" cy="304800"/>
          </a:xfrm>
          <a:prstGeom prst="rect">
            <a:avLst/>
          </a:prstGeom>
          <a:noFill/>
        </p:spPr>
        <p:txBody>
          <a:bodyPr rtlCol="0" wrap="none">
            <a:spAutoFit/>
          </a:bodyPr>
          <a:lstStyle/>
          <a:p>
            <a:r>
              <a:rPr altLang="en-US" lang="zh-CN" sz="1400">
                <a:solidFill>
                  <a:schemeClr val="bg2">
                    <a:lumMod val="25000"/>
                  </a:schemeClr>
                </a:solidFill>
                <a:cs typeface="+mn-ea"/>
                <a:sym typeface="+mn-lt"/>
              </a:rPr>
              <a:t>开拓</a:t>
            </a:r>
          </a:p>
        </p:txBody>
      </p:sp>
      <p:grpSp>
        <p:nvGrpSpPr>
          <p:cNvPr id="36" name="组合 35">
            <a:extLst>
              <a:ext uri="{FF2B5EF4-FFF2-40B4-BE49-F238E27FC236}">
                <a16:creationId xmlns:a16="http://schemas.microsoft.com/office/drawing/2014/main" id="{0CCBD64F-1805-4FED-B368-CD7115CF6CA4}"/>
              </a:ext>
            </a:extLst>
          </p:cNvPr>
          <p:cNvGrpSpPr/>
          <p:nvPr/>
        </p:nvGrpSpPr>
        <p:grpSpPr>
          <a:xfrm>
            <a:off x="0" y="391286"/>
            <a:ext cx="12192000" cy="381000"/>
            <a:chOff x="0" y="391286"/>
            <a:chExt cx="12192000" cy="381000"/>
          </a:xfrm>
        </p:grpSpPr>
        <p:cxnSp>
          <p:nvCxnSpPr>
            <p:cNvPr id="30" name="直接连接符 29">
              <a:extLst>
                <a:ext uri="{FF2B5EF4-FFF2-40B4-BE49-F238E27FC236}">
                  <a16:creationId xmlns:a16="http://schemas.microsoft.com/office/drawing/2014/main" id="{DB79A11D-8564-479D-AD17-CADF959BAE99}"/>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1" name="组合 30">
              <a:extLst>
                <a:ext uri="{FF2B5EF4-FFF2-40B4-BE49-F238E27FC236}">
                  <a16:creationId xmlns:a16="http://schemas.microsoft.com/office/drawing/2014/main" id="{76B449DB-4967-45AB-AF00-9B5110EC6408}"/>
                </a:ext>
              </a:extLst>
            </p:cNvPr>
            <p:cNvGrpSpPr/>
            <p:nvPr/>
          </p:nvGrpSpPr>
          <p:grpSpPr>
            <a:xfrm rot="10800000">
              <a:off x="11060824" y="391286"/>
              <a:ext cx="656896" cy="381000"/>
              <a:chOff x="307428" y="393221"/>
              <a:chExt cx="656896" cy="381000"/>
            </a:xfrm>
          </p:grpSpPr>
          <p:sp>
            <p:nvSpPr>
              <p:cNvPr id="32" name="等腰三角形 31">
                <a:extLst>
                  <a:ext uri="{FF2B5EF4-FFF2-40B4-BE49-F238E27FC236}">
                    <a16:creationId xmlns:a16="http://schemas.microsoft.com/office/drawing/2014/main" id="{4EE68B27-5FFA-441E-AFA2-F0F7AA3B718D}"/>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等腰三角形 32">
                <a:extLst>
                  <a:ext uri="{FF2B5EF4-FFF2-40B4-BE49-F238E27FC236}">
                    <a16:creationId xmlns:a16="http://schemas.microsoft.com/office/drawing/2014/main" id="{C2EBDAF5-36EC-4C07-A895-3B2377743410}"/>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34" name="文本框 33">
            <a:extLst>
              <a:ext uri="{FF2B5EF4-FFF2-40B4-BE49-F238E27FC236}">
                <a16:creationId xmlns:a16="http://schemas.microsoft.com/office/drawing/2014/main" id="{4051A82B-AE7F-47F3-AEAF-BB14D6B6C931}"/>
              </a:ext>
            </a:extLst>
          </p:cNvPr>
          <p:cNvSpPr txBox="1"/>
          <p:nvPr/>
        </p:nvSpPr>
        <p:spPr>
          <a:xfrm>
            <a:off x="358324" y="1054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3"/>
    </p:custDataLst>
    <p:extLst>
      <p:ext uri="{BB962C8B-B14F-4D97-AF65-F5344CB8AC3E}">
        <p14:creationId val="2984013405"/>
      </p:ext>
    </p:extLst>
  </p:cSld>
  <p:clrMapOvr>
    <a:masterClrMapping/>
  </p:clrMapOvr>
  <mc:AlternateContent>
    <mc:Choice Requires="p15">
      <p:transition advTm="10201" p14:dur="2000" spd="slow">
        <p15:prstTrans prst="drape"/>
      </p:transition>
    </mc:Choice>
    <mc:Fallback>
      <p:transition advTm="10201"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36"/>
                                        </p:tgtEl>
                                        <p:attrNameLst>
                                          <p:attrName>style.visibility</p:attrName>
                                        </p:attrNameLst>
                                      </p:cBhvr>
                                      <p:to>
                                        <p:strVal val="visible"/>
                                      </p:to>
                                    </p:set>
                                    <p:animEffect filter="wipe(right)" transition="in">
                                      <p:cBhvr>
                                        <p:cTn dur="500" id="7"/>
                                        <p:tgtEl>
                                          <p:spTgt spid="3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4"/>
                                        </p:tgtEl>
                                        <p:attrNameLst>
                                          <p:attrName>style.visibility</p:attrName>
                                        </p:attrNameLst>
                                      </p:cBhvr>
                                      <p:to>
                                        <p:strVal val="visible"/>
                                      </p:to>
                                    </p:set>
                                    <p:animEffect filter="fade" transition="in">
                                      <p:cBhvr>
                                        <p:cTn dur="500" id="12"/>
                                        <p:tgtEl>
                                          <p:spTgt spid="3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4"/>
                                        </p:tgtEl>
                                        <p:attrNameLst>
                                          <p:attrName>style.visibility</p:attrName>
                                        </p:attrNameLst>
                                      </p:cBhvr>
                                      <p:to>
                                        <p:strVal val="visible"/>
                                      </p:to>
                                    </p:set>
                                    <p:animEffect filter="fade" transition="in">
                                      <p:cBhvr>
                                        <p:cTn dur="500" id="17"/>
                                        <p:tgtEl>
                                          <p:spTgt spid="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500" id="22"/>
                                        <p:tgtEl>
                                          <p:spTgt spid="6"/>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9"/>
                                        </p:tgtEl>
                                        <p:attrNameLst>
                                          <p:attrName>style.visibility</p:attrName>
                                        </p:attrNameLst>
                                      </p:cBhvr>
                                      <p:to>
                                        <p:strVal val="visible"/>
                                      </p:to>
                                    </p:set>
                                    <p:animEffect filter="fade" transition="in">
                                      <p:cBhvr>
                                        <p:cTn dur="500" id="27"/>
                                        <p:tgtEl>
                                          <p:spTgt spid="9"/>
                                        </p:tgtEl>
                                      </p:cBhvr>
                                    </p:animEffect>
                                  </p:childTnLst>
                                </p:cTn>
                              </p:par>
                              <p:par>
                                <p:cTn fill="hold" grpId="0" id="28" nodeType="withEffect" presetClass="entr" presetID="10" presetSubtype="0">
                                  <p:stCondLst>
                                    <p:cond delay="0"/>
                                  </p:stCondLst>
                                  <p:childTnLst>
                                    <p:set>
                                      <p:cBhvr>
                                        <p:cTn dur="1" fill="hold" id="29">
                                          <p:stCondLst>
                                            <p:cond delay="0"/>
                                          </p:stCondLst>
                                        </p:cTn>
                                        <p:tgtEl>
                                          <p:spTgt spid="5"/>
                                        </p:tgtEl>
                                        <p:attrNameLst>
                                          <p:attrName>style.visibility</p:attrName>
                                        </p:attrNameLst>
                                      </p:cBhvr>
                                      <p:to>
                                        <p:strVal val="visible"/>
                                      </p:to>
                                    </p:set>
                                    <p:animEffect filter="fade" transition="in">
                                      <p:cBhvr>
                                        <p:cTn dur="500" id="30"/>
                                        <p:tgtEl>
                                          <p:spTgt spid="5"/>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10"/>
                                        </p:tgtEl>
                                        <p:attrNameLst>
                                          <p:attrName>style.visibility</p:attrName>
                                        </p:attrNameLst>
                                      </p:cBhvr>
                                      <p:to>
                                        <p:strVal val="visible"/>
                                      </p:to>
                                    </p:set>
                                    <p:animEffect filter="fade" transition="in">
                                      <p:cBhvr>
                                        <p:cTn dur="500" id="35"/>
                                        <p:tgtEl>
                                          <p:spTgt spid="10"/>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10" presetSubtype="0">
                                  <p:stCondLst>
                                    <p:cond delay="0"/>
                                  </p:stCondLst>
                                  <p:childTnLst>
                                    <p:set>
                                      <p:cBhvr>
                                        <p:cTn dur="1" fill="hold" id="39">
                                          <p:stCondLst>
                                            <p:cond delay="0"/>
                                          </p:stCondLst>
                                        </p:cTn>
                                        <p:tgtEl>
                                          <p:spTgt spid="14"/>
                                        </p:tgtEl>
                                        <p:attrNameLst>
                                          <p:attrName>style.visibility</p:attrName>
                                        </p:attrNameLst>
                                      </p:cBhvr>
                                      <p:to>
                                        <p:strVal val="visible"/>
                                      </p:to>
                                    </p:set>
                                    <p:animEffect filter="fade" transition="in">
                                      <p:cBhvr>
                                        <p:cTn dur="500" id="40"/>
                                        <p:tgtEl>
                                          <p:spTgt spid="14"/>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3"/>
                                        </p:tgtEl>
                                        <p:attrNameLst>
                                          <p:attrName>style.visibility</p:attrName>
                                        </p:attrNameLst>
                                      </p:cBhvr>
                                      <p:to>
                                        <p:strVal val="visible"/>
                                      </p:to>
                                    </p:set>
                                    <p:animEffect filter="fade" transition="in">
                                      <p:cBhvr>
                                        <p:cTn dur="500" id="43"/>
                                        <p:tgtEl>
                                          <p:spTgt spid="13"/>
                                        </p:tgtEl>
                                      </p:cBhvr>
                                    </p:animEffect>
                                  </p:childTnLst>
                                </p:cTn>
                              </p:par>
                            </p:childTnLst>
                          </p:cTn>
                        </p:par>
                      </p:childTnLst>
                    </p:cTn>
                  </p:par>
                  <p:par>
                    <p:cTn fill="hold" id="44" nodeType="clickPar">
                      <p:stCondLst>
                        <p:cond delay="indefinite"/>
                      </p:stCondLst>
                      <p:childTnLst>
                        <p:par>
                          <p:cTn fill="hold" id="45" nodeType="afterGroup">
                            <p:stCondLst>
                              <p:cond delay="0"/>
                            </p:stCondLst>
                            <p:childTnLst>
                              <p:par>
                                <p:cTn fill="hold" id="46" nodeType="clickEffect" presetClass="entr" presetID="17" presetSubtype="8">
                                  <p:stCondLst>
                                    <p:cond delay="0"/>
                                  </p:stCondLst>
                                  <p:childTnLst>
                                    <p:set>
                                      <p:cBhvr>
                                        <p:cTn dur="1" fill="hold" id="47">
                                          <p:stCondLst>
                                            <p:cond delay="0"/>
                                          </p:stCondLst>
                                        </p:cTn>
                                        <p:tgtEl>
                                          <p:spTgt spid="15"/>
                                        </p:tgtEl>
                                        <p:attrNameLst>
                                          <p:attrName>style.visibility</p:attrName>
                                        </p:attrNameLst>
                                      </p:cBhvr>
                                      <p:to>
                                        <p:strVal val="visible"/>
                                      </p:to>
                                    </p:set>
                                    <p:anim calcmode="lin" valueType="num">
                                      <p:cBhvr>
                                        <p:cTn dur="500" fill="hold" id="48"/>
                                        <p:tgtEl>
                                          <p:spTgt spid="15"/>
                                        </p:tgtEl>
                                        <p:attrNameLst>
                                          <p:attrName>ppt_x</p:attrName>
                                        </p:attrNameLst>
                                      </p:cBhvr>
                                      <p:tavLst>
                                        <p:tav tm="0">
                                          <p:val>
                                            <p:strVal val="#ppt_x-#ppt_w/2"/>
                                          </p:val>
                                        </p:tav>
                                        <p:tav tm="100000">
                                          <p:val>
                                            <p:strVal val="#ppt_x"/>
                                          </p:val>
                                        </p:tav>
                                      </p:tavLst>
                                    </p:anim>
                                    <p:anim calcmode="lin" valueType="num">
                                      <p:cBhvr>
                                        <p:cTn dur="500" fill="hold" id="49"/>
                                        <p:tgtEl>
                                          <p:spTgt spid="15"/>
                                        </p:tgtEl>
                                        <p:attrNameLst>
                                          <p:attrName>ppt_y</p:attrName>
                                        </p:attrNameLst>
                                      </p:cBhvr>
                                      <p:tavLst>
                                        <p:tav tm="0">
                                          <p:val>
                                            <p:strVal val="#ppt_y"/>
                                          </p:val>
                                        </p:tav>
                                        <p:tav tm="100000">
                                          <p:val>
                                            <p:strVal val="#ppt_y"/>
                                          </p:val>
                                        </p:tav>
                                      </p:tavLst>
                                    </p:anim>
                                    <p:anim calcmode="lin" valueType="num">
                                      <p:cBhvr>
                                        <p:cTn dur="500" fill="hold" id="50"/>
                                        <p:tgtEl>
                                          <p:spTgt spid="15"/>
                                        </p:tgtEl>
                                        <p:attrNameLst>
                                          <p:attrName>ppt_w</p:attrName>
                                        </p:attrNameLst>
                                      </p:cBhvr>
                                      <p:tavLst>
                                        <p:tav tm="0">
                                          <p:val>
                                            <p:fltVal val="0"/>
                                          </p:val>
                                        </p:tav>
                                        <p:tav tm="100000">
                                          <p:val>
                                            <p:strVal val="#ppt_w"/>
                                          </p:val>
                                        </p:tav>
                                      </p:tavLst>
                                    </p:anim>
                                    <p:anim calcmode="lin" valueType="num">
                                      <p:cBhvr>
                                        <p:cTn dur="500" fill="hold" id="51"/>
                                        <p:tgtEl>
                                          <p:spTgt spid="15"/>
                                        </p:tgtEl>
                                        <p:attrNameLst>
                                          <p:attrName>ppt_h</p:attrName>
                                        </p:attrNameLst>
                                      </p:cBhvr>
                                      <p:tavLst>
                                        <p:tav tm="0">
                                          <p:val>
                                            <p:strVal val="#ppt_h"/>
                                          </p:val>
                                        </p:tav>
                                        <p:tav tm="100000">
                                          <p:val>
                                            <p:strVal val="#ppt_h"/>
                                          </p:val>
                                        </p:tav>
                                      </p:tavLst>
                                    </p:anim>
                                  </p:childTnLst>
                                </p:cTn>
                              </p:par>
                            </p:childTnLst>
                          </p:cTn>
                        </p:par>
                      </p:childTnLst>
                    </p:cTn>
                  </p:par>
                  <p:par>
                    <p:cTn fill="hold" id="52" nodeType="clickPar">
                      <p:stCondLst>
                        <p:cond delay="indefinite"/>
                      </p:stCondLst>
                      <p:childTnLst>
                        <p:par>
                          <p:cTn fill="hold" id="53" nodeType="afterGroup">
                            <p:stCondLst>
                              <p:cond delay="0"/>
                            </p:stCondLst>
                            <p:childTnLst>
                              <p:par>
                                <p:cTn fill="hold" id="54" nodeType="clickEffect" presetClass="entr" presetID="17" presetSubtype="8">
                                  <p:stCondLst>
                                    <p:cond delay="0"/>
                                  </p:stCondLst>
                                  <p:childTnLst>
                                    <p:set>
                                      <p:cBhvr>
                                        <p:cTn dur="1" fill="hold" id="55">
                                          <p:stCondLst>
                                            <p:cond delay="0"/>
                                          </p:stCondLst>
                                        </p:cTn>
                                        <p:tgtEl>
                                          <p:spTgt spid="16"/>
                                        </p:tgtEl>
                                        <p:attrNameLst>
                                          <p:attrName>style.visibility</p:attrName>
                                        </p:attrNameLst>
                                      </p:cBhvr>
                                      <p:to>
                                        <p:strVal val="visible"/>
                                      </p:to>
                                    </p:set>
                                    <p:anim calcmode="lin" valueType="num">
                                      <p:cBhvr>
                                        <p:cTn dur="500" fill="hold" id="56"/>
                                        <p:tgtEl>
                                          <p:spTgt spid="16"/>
                                        </p:tgtEl>
                                        <p:attrNameLst>
                                          <p:attrName>ppt_x</p:attrName>
                                        </p:attrNameLst>
                                      </p:cBhvr>
                                      <p:tavLst>
                                        <p:tav tm="0">
                                          <p:val>
                                            <p:strVal val="#ppt_x-#ppt_w/2"/>
                                          </p:val>
                                        </p:tav>
                                        <p:tav tm="100000">
                                          <p:val>
                                            <p:strVal val="#ppt_x"/>
                                          </p:val>
                                        </p:tav>
                                      </p:tavLst>
                                    </p:anim>
                                    <p:anim calcmode="lin" valueType="num">
                                      <p:cBhvr>
                                        <p:cTn dur="500" fill="hold" id="57"/>
                                        <p:tgtEl>
                                          <p:spTgt spid="16"/>
                                        </p:tgtEl>
                                        <p:attrNameLst>
                                          <p:attrName>ppt_y</p:attrName>
                                        </p:attrNameLst>
                                      </p:cBhvr>
                                      <p:tavLst>
                                        <p:tav tm="0">
                                          <p:val>
                                            <p:strVal val="#ppt_y"/>
                                          </p:val>
                                        </p:tav>
                                        <p:tav tm="100000">
                                          <p:val>
                                            <p:strVal val="#ppt_y"/>
                                          </p:val>
                                        </p:tav>
                                      </p:tavLst>
                                    </p:anim>
                                    <p:anim calcmode="lin" valueType="num">
                                      <p:cBhvr>
                                        <p:cTn dur="500" fill="hold" id="58"/>
                                        <p:tgtEl>
                                          <p:spTgt spid="16"/>
                                        </p:tgtEl>
                                        <p:attrNameLst>
                                          <p:attrName>ppt_w</p:attrName>
                                        </p:attrNameLst>
                                      </p:cBhvr>
                                      <p:tavLst>
                                        <p:tav tm="0">
                                          <p:val>
                                            <p:fltVal val="0"/>
                                          </p:val>
                                        </p:tav>
                                        <p:tav tm="100000">
                                          <p:val>
                                            <p:strVal val="#ppt_w"/>
                                          </p:val>
                                        </p:tav>
                                      </p:tavLst>
                                    </p:anim>
                                    <p:anim calcmode="lin" valueType="num">
                                      <p:cBhvr>
                                        <p:cTn dur="500" fill="hold" id="59"/>
                                        <p:tgtEl>
                                          <p:spTgt spid="16"/>
                                        </p:tgtEl>
                                        <p:attrNameLst>
                                          <p:attrName>ppt_h</p:attrName>
                                        </p:attrNameLst>
                                      </p:cBhvr>
                                      <p:tavLst>
                                        <p:tav tm="0">
                                          <p:val>
                                            <p:strVal val="#ppt_h"/>
                                          </p:val>
                                        </p:tav>
                                        <p:tav tm="100000">
                                          <p:val>
                                            <p:strVal val="#ppt_h"/>
                                          </p:val>
                                        </p:tav>
                                      </p:tavLst>
                                    </p:anim>
                                  </p:childTnLst>
                                </p:cTn>
                              </p:par>
                            </p:childTnLst>
                          </p:cTn>
                        </p:par>
                      </p:childTnLst>
                    </p:cTn>
                  </p:par>
                  <p:par>
                    <p:cTn fill="hold" id="60" nodeType="clickPar">
                      <p:stCondLst>
                        <p:cond delay="indefinite"/>
                      </p:stCondLst>
                      <p:childTnLst>
                        <p:par>
                          <p:cTn fill="hold" id="61" nodeType="afterGroup">
                            <p:stCondLst>
                              <p:cond delay="0"/>
                            </p:stCondLst>
                            <p:childTnLst>
                              <p:par>
                                <p:cTn fill="hold" id="62" nodeType="clickEffect" presetClass="entr" presetID="17" presetSubtype="8">
                                  <p:stCondLst>
                                    <p:cond delay="0"/>
                                  </p:stCondLst>
                                  <p:childTnLst>
                                    <p:set>
                                      <p:cBhvr>
                                        <p:cTn dur="1" fill="hold" id="63">
                                          <p:stCondLst>
                                            <p:cond delay="0"/>
                                          </p:stCondLst>
                                        </p:cTn>
                                        <p:tgtEl>
                                          <p:spTgt spid="19"/>
                                        </p:tgtEl>
                                        <p:attrNameLst>
                                          <p:attrName>style.visibility</p:attrName>
                                        </p:attrNameLst>
                                      </p:cBhvr>
                                      <p:to>
                                        <p:strVal val="visible"/>
                                      </p:to>
                                    </p:set>
                                    <p:anim calcmode="lin" valueType="num">
                                      <p:cBhvr>
                                        <p:cTn dur="500" fill="hold" id="64"/>
                                        <p:tgtEl>
                                          <p:spTgt spid="19"/>
                                        </p:tgtEl>
                                        <p:attrNameLst>
                                          <p:attrName>ppt_x</p:attrName>
                                        </p:attrNameLst>
                                      </p:cBhvr>
                                      <p:tavLst>
                                        <p:tav tm="0">
                                          <p:val>
                                            <p:strVal val="#ppt_x-#ppt_w/2"/>
                                          </p:val>
                                        </p:tav>
                                        <p:tav tm="100000">
                                          <p:val>
                                            <p:strVal val="#ppt_x"/>
                                          </p:val>
                                        </p:tav>
                                      </p:tavLst>
                                    </p:anim>
                                    <p:anim calcmode="lin" valueType="num">
                                      <p:cBhvr>
                                        <p:cTn dur="500" fill="hold" id="65"/>
                                        <p:tgtEl>
                                          <p:spTgt spid="19"/>
                                        </p:tgtEl>
                                        <p:attrNameLst>
                                          <p:attrName>ppt_y</p:attrName>
                                        </p:attrNameLst>
                                      </p:cBhvr>
                                      <p:tavLst>
                                        <p:tav tm="0">
                                          <p:val>
                                            <p:strVal val="#ppt_y"/>
                                          </p:val>
                                        </p:tav>
                                        <p:tav tm="100000">
                                          <p:val>
                                            <p:strVal val="#ppt_y"/>
                                          </p:val>
                                        </p:tav>
                                      </p:tavLst>
                                    </p:anim>
                                    <p:anim calcmode="lin" valueType="num">
                                      <p:cBhvr>
                                        <p:cTn dur="500" fill="hold" id="66"/>
                                        <p:tgtEl>
                                          <p:spTgt spid="19"/>
                                        </p:tgtEl>
                                        <p:attrNameLst>
                                          <p:attrName>ppt_w</p:attrName>
                                        </p:attrNameLst>
                                      </p:cBhvr>
                                      <p:tavLst>
                                        <p:tav tm="0">
                                          <p:val>
                                            <p:fltVal val="0"/>
                                          </p:val>
                                        </p:tav>
                                        <p:tav tm="100000">
                                          <p:val>
                                            <p:strVal val="#ppt_w"/>
                                          </p:val>
                                        </p:tav>
                                      </p:tavLst>
                                    </p:anim>
                                    <p:anim calcmode="lin" valueType="num">
                                      <p:cBhvr>
                                        <p:cTn dur="500" fill="hold" id="67"/>
                                        <p:tgtEl>
                                          <p:spTgt spid="19"/>
                                        </p:tgtEl>
                                        <p:attrNameLst>
                                          <p:attrName>ppt_h</p:attrName>
                                        </p:attrNameLst>
                                      </p:cBhvr>
                                      <p:tavLst>
                                        <p:tav tm="0">
                                          <p:val>
                                            <p:strVal val="#ppt_h"/>
                                          </p:val>
                                        </p:tav>
                                        <p:tav tm="100000">
                                          <p:val>
                                            <p:strVal val="#ppt_h"/>
                                          </p:val>
                                        </p:tav>
                                      </p:tavLst>
                                    </p:anim>
                                  </p:childTnLst>
                                </p:cTn>
                              </p:par>
                              <p:par>
                                <p:cTn fill="hold" id="68" nodeType="withEffect" presetClass="entr" presetID="17" presetSubtype="8">
                                  <p:stCondLst>
                                    <p:cond delay="0"/>
                                  </p:stCondLst>
                                  <p:childTnLst>
                                    <p:set>
                                      <p:cBhvr>
                                        <p:cTn dur="1" fill="hold" id="69">
                                          <p:stCondLst>
                                            <p:cond delay="0"/>
                                          </p:stCondLst>
                                        </p:cTn>
                                        <p:tgtEl>
                                          <p:spTgt spid="20"/>
                                        </p:tgtEl>
                                        <p:attrNameLst>
                                          <p:attrName>style.visibility</p:attrName>
                                        </p:attrNameLst>
                                      </p:cBhvr>
                                      <p:to>
                                        <p:strVal val="visible"/>
                                      </p:to>
                                    </p:set>
                                    <p:anim calcmode="lin" valueType="num">
                                      <p:cBhvr>
                                        <p:cTn dur="500" fill="hold" id="70"/>
                                        <p:tgtEl>
                                          <p:spTgt spid="20"/>
                                        </p:tgtEl>
                                        <p:attrNameLst>
                                          <p:attrName>ppt_x</p:attrName>
                                        </p:attrNameLst>
                                      </p:cBhvr>
                                      <p:tavLst>
                                        <p:tav tm="0">
                                          <p:val>
                                            <p:strVal val="#ppt_x-#ppt_w/2"/>
                                          </p:val>
                                        </p:tav>
                                        <p:tav tm="100000">
                                          <p:val>
                                            <p:strVal val="#ppt_x"/>
                                          </p:val>
                                        </p:tav>
                                      </p:tavLst>
                                    </p:anim>
                                    <p:anim calcmode="lin" valueType="num">
                                      <p:cBhvr>
                                        <p:cTn dur="500" fill="hold" id="71"/>
                                        <p:tgtEl>
                                          <p:spTgt spid="20"/>
                                        </p:tgtEl>
                                        <p:attrNameLst>
                                          <p:attrName>ppt_y</p:attrName>
                                        </p:attrNameLst>
                                      </p:cBhvr>
                                      <p:tavLst>
                                        <p:tav tm="0">
                                          <p:val>
                                            <p:strVal val="#ppt_y"/>
                                          </p:val>
                                        </p:tav>
                                        <p:tav tm="100000">
                                          <p:val>
                                            <p:strVal val="#ppt_y"/>
                                          </p:val>
                                        </p:tav>
                                      </p:tavLst>
                                    </p:anim>
                                    <p:anim calcmode="lin" valueType="num">
                                      <p:cBhvr>
                                        <p:cTn dur="500" fill="hold" id="72"/>
                                        <p:tgtEl>
                                          <p:spTgt spid="20"/>
                                        </p:tgtEl>
                                        <p:attrNameLst>
                                          <p:attrName>ppt_w</p:attrName>
                                        </p:attrNameLst>
                                      </p:cBhvr>
                                      <p:tavLst>
                                        <p:tav tm="0">
                                          <p:val>
                                            <p:fltVal val="0"/>
                                          </p:val>
                                        </p:tav>
                                        <p:tav tm="100000">
                                          <p:val>
                                            <p:strVal val="#ppt_w"/>
                                          </p:val>
                                        </p:tav>
                                      </p:tavLst>
                                    </p:anim>
                                    <p:anim calcmode="lin" valueType="num">
                                      <p:cBhvr>
                                        <p:cTn dur="500" fill="hold" id="73"/>
                                        <p:tgtEl>
                                          <p:spTgt spid="20"/>
                                        </p:tgtEl>
                                        <p:attrNameLst>
                                          <p:attrName>ppt_h</p:attrName>
                                        </p:attrNameLst>
                                      </p:cBhvr>
                                      <p:tavLst>
                                        <p:tav tm="0">
                                          <p:val>
                                            <p:strVal val="#ppt_h"/>
                                          </p:val>
                                        </p:tav>
                                        <p:tav tm="100000">
                                          <p:val>
                                            <p:strVal val="#ppt_h"/>
                                          </p:val>
                                        </p:tav>
                                      </p:tavLst>
                                    </p:anim>
                                  </p:childTnLst>
                                </p:cTn>
                              </p:par>
                            </p:childTnLst>
                          </p:cTn>
                        </p:par>
                      </p:childTnLst>
                    </p:cTn>
                  </p:par>
                  <p:par>
                    <p:cTn fill="hold" id="74" nodeType="clickPar">
                      <p:stCondLst>
                        <p:cond delay="indefinite"/>
                      </p:stCondLst>
                      <p:childTnLst>
                        <p:par>
                          <p:cTn fill="hold" id="75" nodeType="afterGroup">
                            <p:stCondLst>
                              <p:cond delay="0"/>
                            </p:stCondLst>
                            <p:childTnLst>
                              <p:par>
                                <p:cTn fill="hold" id="76" nodeType="clickEffect" presetClass="entr" presetID="17" presetSubtype="8">
                                  <p:stCondLst>
                                    <p:cond delay="0"/>
                                  </p:stCondLst>
                                  <p:childTnLst>
                                    <p:set>
                                      <p:cBhvr>
                                        <p:cTn dur="1" fill="hold" id="77">
                                          <p:stCondLst>
                                            <p:cond delay="0"/>
                                          </p:stCondLst>
                                        </p:cTn>
                                        <p:tgtEl>
                                          <p:spTgt spid="21"/>
                                        </p:tgtEl>
                                        <p:attrNameLst>
                                          <p:attrName>style.visibility</p:attrName>
                                        </p:attrNameLst>
                                      </p:cBhvr>
                                      <p:to>
                                        <p:strVal val="visible"/>
                                      </p:to>
                                    </p:set>
                                    <p:anim calcmode="lin" valueType="num">
                                      <p:cBhvr>
                                        <p:cTn dur="500" fill="hold" id="78"/>
                                        <p:tgtEl>
                                          <p:spTgt spid="21"/>
                                        </p:tgtEl>
                                        <p:attrNameLst>
                                          <p:attrName>ppt_x</p:attrName>
                                        </p:attrNameLst>
                                      </p:cBhvr>
                                      <p:tavLst>
                                        <p:tav tm="0">
                                          <p:val>
                                            <p:strVal val="#ppt_x-#ppt_w/2"/>
                                          </p:val>
                                        </p:tav>
                                        <p:tav tm="100000">
                                          <p:val>
                                            <p:strVal val="#ppt_x"/>
                                          </p:val>
                                        </p:tav>
                                      </p:tavLst>
                                    </p:anim>
                                    <p:anim calcmode="lin" valueType="num">
                                      <p:cBhvr>
                                        <p:cTn dur="500" fill="hold" id="79"/>
                                        <p:tgtEl>
                                          <p:spTgt spid="21"/>
                                        </p:tgtEl>
                                        <p:attrNameLst>
                                          <p:attrName>ppt_y</p:attrName>
                                        </p:attrNameLst>
                                      </p:cBhvr>
                                      <p:tavLst>
                                        <p:tav tm="0">
                                          <p:val>
                                            <p:strVal val="#ppt_y"/>
                                          </p:val>
                                        </p:tav>
                                        <p:tav tm="100000">
                                          <p:val>
                                            <p:strVal val="#ppt_y"/>
                                          </p:val>
                                        </p:tav>
                                      </p:tavLst>
                                    </p:anim>
                                    <p:anim calcmode="lin" valueType="num">
                                      <p:cBhvr>
                                        <p:cTn dur="500" fill="hold" id="80"/>
                                        <p:tgtEl>
                                          <p:spTgt spid="21"/>
                                        </p:tgtEl>
                                        <p:attrNameLst>
                                          <p:attrName>ppt_w</p:attrName>
                                        </p:attrNameLst>
                                      </p:cBhvr>
                                      <p:tavLst>
                                        <p:tav tm="0">
                                          <p:val>
                                            <p:fltVal val="0"/>
                                          </p:val>
                                        </p:tav>
                                        <p:tav tm="100000">
                                          <p:val>
                                            <p:strVal val="#ppt_w"/>
                                          </p:val>
                                        </p:tav>
                                      </p:tavLst>
                                    </p:anim>
                                    <p:anim calcmode="lin" valueType="num">
                                      <p:cBhvr>
                                        <p:cTn dur="500" fill="hold" id="81"/>
                                        <p:tgtEl>
                                          <p:spTgt spid="21"/>
                                        </p:tgtEl>
                                        <p:attrNameLst>
                                          <p:attrName>ppt_h</p:attrName>
                                        </p:attrNameLst>
                                      </p:cBhvr>
                                      <p:tavLst>
                                        <p:tav tm="0">
                                          <p:val>
                                            <p:strVal val="#ppt_h"/>
                                          </p:val>
                                        </p:tav>
                                        <p:tav tm="100000">
                                          <p:val>
                                            <p:strVal val="#ppt_h"/>
                                          </p:val>
                                        </p:tav>
                                      </p:tavLst>
                                    </p:anim>
                                  </p:childTnLst>
                                </p:cTn>
                              </p:par>
                            </p:childTnLst>
                          </p:cTn>
                        </p:par>
                      </p:childTnLst>
                    </p:cTn>
                  </p:par>
                  <p:par>
                    <p:cTn fill="hold" id="82" nodeType="clickPar">
                      <p:stCondLst>
                        <p:cond delay="indefinite"/>
                      </p:stCondLst>
                      <p:childTnLst>
                        <p:par>
                          <p:cTn fill="hold" id="83" nodeType="afterGroup">
                            <p:stCondLst>
                              <p:cond delay="0"/>
                            </p:stCondLst>
                            <p:childTnLst>
                              <p:par>
                                <p:cTn fill="hold" grpId="0" id="84" nodeType="clickEffect" presetClass="entr" presetID="10" presetSubtype="0">
                                  <p:stCondLst>
                                    <p:cond delay="0"/>
                                  </p:stCondLst>
                                  <p:childTnLst>
                                    <p:set>
                                      <p:cBhvr>
                                        <p:cTn dur="1" fill="hold" id="85">
                                          <p:stCondLst>
                                            <p:cond delay="0"/>
                                          </p:stCondLst>
                                        </p:cTn>
                                        <p:tgtEl>
                                          <p:spTgt spid="27"/>
                                        </p:tgtEl>
                                        <p:attrNameLst>
                                          <p:attrName>style.visibility</p:attrName>
                                        </p:attrNameLst>
                                      </p:cBhvr>
                                      <p:to>
                                        <p:strVal val="visible"/>
                                      </p:to>
                                    </p:set>
                                    <p:animEffect filter="fade" transition="in">
                                      <p:cBhvr>
                                        <p:cTn dur="500" id="86"/>
                                        <p:tgtEl>
                                          <p:spTgt spid="27"/>
                                        </p:tgtEl>
                                      </p:cBhvr>
                                    </p:animEffect>
                                  </p:childTnLst>
                                </p:cTn>
                              </p:par>
                              <p:par>
                                <p:cTn fill="hold" grpId="0" id="87" nodeType="withEffect" presetClass="entr" presetID="10" presetSubtype="0">
                                  <p:stCondLst>
                                    <p:cond delay="0"/>
                                  </p:stCondLst>
                                  <p:childTnLst>
                                    <p:set>
                                      <p:cBhvr>
                                        <p:cTn dur="1" fill="hold" id="88">
                                          <p:stCondLst>
                                            <p:cond delay="0"/>
                                          </p:stCondLst>
                                        </p:cTn>
                                        <p:tgtEl>
                                          <p:spTgt spid="24"/>
                                        </p:tgtEl>
                                        <p:attrNameLst>
                                          <p:attrName>style.visibility</p:attrName>
                                        </p:attrNameLst>
                                      </p:cBhvr>
                                      <p:to>
                                        <p:strVal val="visible"/>
                                      </p:to>
                                    </p:set>
                                    <p:animEffect filter="fade" transition="in">
                                      <p:cBhvr>
                                        <p:cTn dur="500" id="89"/>
                                        <p:tgtEl>
                                          <p:spTgt spid="24"/>
                                        </p:tgtEl>
                                      </p:cBhvr>
                                    </p:animEffect>
                                  </p:childTnLst>
                                </p:cTn>
                              </p:par>
                              <p:par>
                                <p:cTn fill="hold" grpId="0" id="90" nodeType="withEffect" presetClass="entr" presetID="10" presetSubtype="0">
                                  <p:stCondLst>
                                    <p:cond delay="0"/>
                                  </p:stCondLst>
                                  <p:childTnLst>
                                    <p:set>
                                      <p:cBhvr>
                                        <p:cTn dur="1" fill="hold" id="91">
                                          <p:stCondLst>
                                            <p:cond delay="0"/>
                                          </p:stCondLst>
                                        </p:cTn>
                                        <p:tgtEl>
                                          <p:spTgt spid="25"/>
                                        </p:tgtEl>
                                        <p:attrNameLst>
                                          <p:attrName>style.visibility</p:attrName>
                                        </p:attrNameLst>
                                      </p:cBhvr>
                                      <p:to>
                                        <p:strVal val="visible"/>
                                      </p:to>
                                    </p:set>
                                    <p:animEffect filter="fade" transition="in">
                                      <p:cBhvr>
                                        <p:cTn dur="500" id="92"/>
                                        <p:tgtEl>
                                          <p:spTgt spid="25"/>
                                        </p:tgtEl>
                                      </p:cBhvr>
                                    </p:animEffect>
                                  </p:childTnLst>
                                </p:cTn>
                              </p:par>
                              <p:par>
                                <p:cTn fill="hold" grpId="0" id="93" nodeType="withEffect" presetClass="entr" presetID="10" presetSubtype="0">
                                  <p:stCondLst>
                                    <p:cond delay="0"/>
                                  </p:stCondLst>
                                  <p:childTnLst>
                                    <p:set>
                                      <p:cBhvr>
                                        <p:cTn dur="1" fill="hold" id="94">
                                          <p:stCondLst>
                                            <p:cond delay="0"/>
                                          </p:stCondLst>
                                        </p:cTn>
                                        <p:tgtEl>
                                          <p:spTgt spid="28"/>
                                        </p:tgtEl>
                                        <p:attrNameLst>
                                          <p:attrName>style.visibility</p:attrName>
                                        </p:attrNameLst>
                                      </p:cBhvr>
                                      <p:to>
                                        <p:strVal val="visible"/>
                                      </p:to>
                                    </p:set>
                                    <p:animEffect filter="fade" transition="in">
                                      <p:cBhvr>
                                        <p:cTn dur="500" id="95"/>
                                        <p:tgtEl>
                                          <p:spTgt spid="28"/>
                                        </p:tgtEl>
                                      </p:cBhvr>
                                    </p:animEffect>
                                  </p:childTnLst>
                                </p:cTn>
                              </p:par>
                              <p:par>
                                <p:cTn fill="hold" grpId="0" id="96" nodeType="withEffect" presetClass="entr" presetID="10" presetSubtype="0">
                                  <p:stCondLst>
                                    <p:cond delay="0"/>
                                  </p:stCondLst>
                                  <p:childTnLst>
                                    <p:set>
                                      <p:cBhvr>
                                        <p:cTn dur="1" fill="hold" id="97">
                                          <p:stCondLst>
                                            <p:cond delay="0"/>
                                          </p:stCondLst>
                                        </p:cTn>
                                        <p:tgtEl>
                                          <p:spTgt spid="29"/>
                                        </p:tgtEl>
                                        <p:attrNameLst>
                                          <p:attrName>style.visibility</p:attrName>
                                        </p:attrNameLst>
                                      </p:cBhvr>
                                      <p:to>
                                        <p:strVal val="visible"/>
                                      </p:to>
                                    </p:set>
                                    <p:animEffect filter="fade" transition="in">
                                      <p:cBhvr>
                                        <p:cTn dur="500" id="98"/>
                                        <p:tgtEl>
                                          <p:spTgt spid="29"/>
                                        </p:tgtEl>
                                      </p:cBhvr>
                                    </p:animEffect>
                                  </p:childTnLst>
                                </p:cTn>
                              </p:par>
                              <p:par>
                                <p:cTn fill="hold" grpId="0" id="99" nodeType="withEffect" presetClass="entr" presetID="10" presetSubtype="0">
                                  <p:stCondLst>
                                    <p:cond delay="0"/>
                                  </p:stCondLst>
                                  <p:childTnLst>
                                    <p:set>
                                      <p:cBhvr>
                                        <p:cTn dur="1" fill="hold" id="100">
                                          <p:stCondLst>
                                            <p:cond delay="0"/>
                                          </p:stCondLst>
                                        </p:cTn>
                                        <p:tgtEl>
                                          <p:spTgt spid="26"/>
                                        </p:tgtEl>
                                        <p:attrNameLst>
                                          <p:attrName>style.visibility</p:attrName>
                                        </p:attrNameLst>
                                      </p:cBhvr>
                                      <p:to>
                                        <p:strVal val="visible"/>
                                      </p:to>
                                    </p:set>
                                    <p:animEffect filter="fade" transition="in">
                                      <p:cBhvr>
                                        <p:cTn dur="500" id="101"/>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9"/>
      <p:bldP grpId="0" spid="13"/>
      <p:bldP grpId="0" spid="14"/>
      <p:bldP grpId="0" spid="24"/>
      <p:bldP grpId="0" spid="25"/>
      <p:bldP grpId="0" spid="26"/>
      <p:bldP grpId="0" spid="27"/>
      <p:bldP grpId="0" spid="28"/>
      <p:bldP grpId="0" spid="29"/>
      <p:bldP grpId="0" spid="3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椭圆 4">
            <a:extLst>
              <a:ext uri="{FF2B5EF4-FFF2-40B4-BE49-F238E27FC236}">
                <a16:creationId xmlns:a16="http://schemas.microsoft.com/office/drawing/2014/main" id="{ED79C95D-5271-46FC-81AE-A07FB47863EA}"/>
              </a:ext>
            </a:extLst>
          </p:cNvPr>
          <p:cNvSpPr/>
          <p:nvPr/>
        </p:nvSpPr>
        <p:spPr>
          <a:xfrm>
            <a:off x="4409405" y="1758426"/>
            <a:ext cx="826753" cy="82675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cxnSp>
        <p:nvCxnSpPr>
          <p:cNvPr id="6" name="直接连接符 5">
            <a:extLst>
              <a:ext uri="{FF2B5EF4-FFF2-40B4-BE49-F238E27FC236}">
                <a16:creationId xmlns:a16="http://schemas.microsoft.com/office/drawing/2014/main" id="{443E4EA7-86E3-4018-9195-6E1BCCBA7C28}"/>
              </a:ext>
            </a:extLst>
          </p:cNvPr>
          <p:cNvCxnSpPr>
            <a:stCxn id="5" idx="6"/>
          </p:cNvCxnSpPr>
          <p:nvPr/>
        </p:nvCxnSpPr>
        <p:spPr>
          <a:xfrm>
            <a:off x="5236156" y="2171803"/>
            <a:ext cx="1671035" cy="14631"/>
          </a:xfrm>
          <a:prstGeom prst="line">
            <a:avLst/>
          </a:prstGeom>
          <a:ln w="190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08A6FFF3-D816-4C12-91D1-87F288A2CBD6}"/>
              </a:ext>
            </a:extLst>
          </p:cNvPr>
          <p:cNvCxnSpPr/>
          <p:nvPr/>
        </p:nvCxnSpPr>
        <p:spPr>
          <a:xfrm>
            <a:off x="5028193" y="3672310"/>
            <a:ext cx="1995111" cy="9871"/>
          </a:xfrm>
          <a:prstGeom prst="line">
            <a:avLst/>
          </a:prstGeom>
          <a:ln w="190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CC4A3AD5-24F8-4D59-8BD3-31D6783E74D7}"/>
              </a:ext>
            </a:extLst>
          </p:cNvPr>
          <p:cNvCxnSpPr/>
          <p:nvPr/>
        </p:nvCxnSpPr>
        <p:spPr>
          <a:xfrm flipV="1">
            <a:off x="4930036" y="5182686"/>
            <a:ext cx="1977155" cy="3890"/>
          </a:xfrm>
          <a:prstGeom prst="line">
            <a:avLst/>
          </a:prstGeom>
          <a:ln w="190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grpSp>
        <p:nvGrpSpPr>
          <p:cNvPr id="9" name="组合 8">
            <a:extLst>
              <a:ext uri="{FF2B5EF4-FFF2-40B4-BE49-F238E27FC236}">
                <a16:creationId xmlns:a16="http://schemas.microsoft.com/office/drawing/2014/main" id="{8E205305-6108-4CCA-9599-5DD1538AC644}"/>
              </a:ext>
            </a:extLst>
          </p:cNvPr>
          <p:cNvGrpSpPr/>
          <p:nvPr/>
        </p:nvGrpSpPr>
        <p:grpSpPr>
          <a:xfrm>
            <a:off x="5959987" y="1239993"/>
            <a:ext cx="75628" cy="4883925"/>
            <a:chOff x="5921886" y="1613554"/>
            <a:chExt cx="75628" cy="4883925"/>
          </a:xfrm>
        </p:grpSpPr>
        <p:cxnSp>
          <p:nvCxnSpPr>
            <p:cNvPr id="10" name="直接连接符 9">
              <a:extLst>
                <a:ext uri="{FF2B5EF4-FFF2-40B4-BE49-F238E27FC236}">
                  <a16:creationId xmlns:a16="http://schemas.microsoft.com/office/drawing/2014/main" id="{60596CDF-1284-4956-A295-16ABD2C7EF1B}"/>
                </a:ext>
              </a:extLst>
            </p:cNvPr>
            <p:cNvCxnSpPr>
              <a:stCxn id="11" idx="4"/>
              <a:endCxn id="15" idx="0"/>
            </p:cNvCxnSpPr>
            <p:nvPr/>
          </p:nvCxnSpPr>
          <p:spPr>
            <a:xfrm flipH="1">
              <a:off x="5959700" y="1689182"/>
              <a:ext cx="0" cy="4732669"/>
            </a:xfrm>
            <a:prstGeom prst="line">
              <a:avLst/>
            </a:prstGeom>
            <a:ln w="190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椭圆 10">
              <a:extLst>
                <a:ext uri="{FF2B5EF4-FFF2-40B4-BE49-F238E27FC236}">
                  <a16:creationId xmlns:a16="http://schemas.microsoft.com/office/drawing/2014/main" id="{8C9E45F8-D981-4E5C-B6CC-E233A3FAC5F0}"/>
                </a:ext>
              </a:extLst>
            </p:cNvPr>
            <p:cNvSpPr/>
            <p:nvPr/>
          </p:nvSpPr>
          <p:spPr>
            <a:xfrm>
              <a:off x="5921886" y="1613554"/>
              <a:ext cx="75628" cy="75628"/>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椭圆 11">
              <a:extLst>
                <a:ext uri="{FF2B5EF4-FFF2-40B4-BE49-F238E27FC236}">
                  <a16:creationId xmlns:a16="http://schemas.microsoft.com/office/drawing/2014/main" id="{5150CB54-EFF4-4302-A132-29EE83AD8D22}"/>
                </a:ext>
              </a:extLst>
            </p:cNvPr>
            <p:cNvSpPr/>
            <p:nvPr/>
          </p:nvSpPr>
          <p:spPr>
            <a:xfrm>
              <a:off x="5921886" y="2512308"/>
              <a:ext cx="75628" cy="75628"/>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椭圆 12">
              <a:extLst>
                <a:ext uri="{FF2B5EF4-FFF2-40B4-BE49-F238E27FC236}">
                  <a16:creationId xmlns:a16="http://schemas.microsoft.com/office/drawing/2014/main" id="{475F6EDB-2A8E-4E0B-96F1-C5CA09793747}"/>
                </a:ext>
              </a:extLst>
            </p:cNvPr>
            <p:cNvSpPr/>
            <p:nvPr/>
          </p:nvSpPr>
          <p:spPr>
            <a:xfrm>
              <a:off x="5921886" y="4011768"/>
              <a:ext cx="75628" cy="75628"/>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a:extLst>
                <a:ext uri="{FF2B5EF4-FFF2-40B4-BE49-F238E27FC236}">
                  <a16:creationId xmlns:a16="http://schemas.microsoft.com/office/drawing/2014/main" id="{D4E48711-2C46-441C-B531-3C1D317EF8CA}"/>
                </a:ext>
              </a:extLst>
            </p:cNvPr>
            <p:cNvSpPr/>
            <p:nvPr/>
          </p:nvSpPr>
          <p:spPr>
            <a:xfrm>
              <a:off x="5921886" y="5517386"/>
              <a:ext cx="75628" cy="75628"/>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椭圆 14">
              <a:extLst>
                <a:ext uri="{FF2B5EF4-FFF2-40B4-BE49-F238E27FC236}">
                  <a16:creationId xmlns:a16="http://schemas.microsoft.com/office/drawing/2014/main" id="{91BEB395-B923-4EF6-826A-0E5A3E257B89}"/>
                </a:ext>
              </a:extLst>
            </p:cNvPr>
            <p:cNvSpPr/>
            <p:nvPr/>
          </p:nvSpPr>
          <p:spPr>
            <a:xfrm>
              <a:off x="5921886" y="6421851"/>
              <a:ext cx="75628" cy="75628"/>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6" name="椭圆 15">
            <a:extLst>
              <a:ext uri="{FF2B5EF4-FFF2-40B4-BE49-F238E27FC236}">
                <a16:creationId xmlns:a16="http://schemas.microsoft.com/office/drawing/2014/main" id="{BCA7E526-60B3-4FCD-A999-A6D2E650C429}"/>
              </a:ext>
            </a:extLst>
          </p:cNvPr>
          <p:cNvSpPr/>
          <p:nvPr/>
        </p:nvSpPr>
        <p:spPr>
          <a:xfrm>
            <a:off x="4409405" y="3268804"/>
            <a:ext cx="826753" cy="82675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椭圆 16">
            <a:extLst>
              <a:ext uri="{FF2B5EF4-FFF2-40B4-BE49-F238E27FC236}">
                <a16:creationId xmlns:a16="http://schemas.microsoft.com/office/drawing/2014/main" id="{33263C45-6549-4C49-93A5-9B6B7491EE37}"/>
              </a:ext>
            </a:extLst>
          </p:cNvPr>
          <p:cNvSpPr/>
          <p:nvPr/>
        </p:nvSpPr>
        <p:spPr>
          <a:xfrm>
            <a:off x="4409405" y="4760505"/>
            <a:ext cx="826753" cy="82675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a:extLst>
              <a:ext uri="{FF2B5EF4-FFF2-40B4-BE49-F238E27FC236}">
                <a16:creationId xmlns:a16="http://schemas.microsoft.com/office/drawing/2014/main" id="{886C8767-C525-4DE2-A1DB-33BEB6012D6C}"/>
              </a:ext>
            </a:extLst>
          </p:cNvPr>
          <p:cNvSpPr/>
          <p:nvPr/>
        </p:nvSpPr>
        <p:spPr>
          <a:xfrm>
            <a:off x="6907192" y="4760505"/>
            <a:ext cx="826753" cy="82675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a:extLst>
              <a:ext uri="{FF2B5EF4-FFF2-40B4-BE49-F238E27FC236}">
                <a16:creationId xmlns:a16="http://schemas.microsoft.com/office/drawing/2014/main" id="{1378C5BD-A28D-487A-B63E-EE76DAD117FA}"/>
              </a:ext>
            </a:extLst>
          </p:cNvPr>
          <p:cNvSpPr/>
          <p:nvPr/>
        </p:nvSpPr>
        <p:spPr>
          <a:xfrm>
            <a:off x="6907192" y="3281563"/>
            <a:ext cx="826753" cy="82675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椭圆 19">
            <a:extLst>
              <a:ext uri="{FF2B5EF4-FFF2-40B4-BE49-F238E27FC236}">
                <a16:creationId xmlns:a16="http://schemas.microsoft.com/office/drawing/2014/main" id="{CB0EDF72-9758-4047-999E-E14308230541}"/>
              </a:ext>
            </a:extLst>
          </p:cNvPr>
          <p:cNvSpPr/>
          <p:nvPr/>
        </p:nvSpPr>
        <p:spPr>
          <a:xfrm>
            <a:off x="6907192" y="1787478"/>
            <a:ext cx="826753" cy="82675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文本框 26">
            <a:extLst>
              <a:ext uri="{FF2B5EF4-FFF2-40B4-BE49-F238E27FC236}">
                <a16:creationId xmlns:a16="http://schemas.microsoft.com/office/drawing/2014/main" id="{42C347E1-EBF9-400E-B9B4-6CB05D8D6C3E}"/>
              </a:ext>
            </a:extLst>
          </p:cNvPr>
          <p:cNvSpPr txBox="1"/>
          <p:nvPr/>
        </p:nvSpPr>
        <p:spPr>
          <a:xfrm>
            <a:off x="1110128" y="2161549"/>
            <a:ext cx="3011080" cy="731520"/>
          </a:xfrm>
          <a:prstGeom prst="rect">
            <a:avLst/>
          </a:prstGeom>
          <a:noFill/>
        </p:spPr>
        <p:txBody>
          <a:bodyPr rtlCol="0" wrap="square">
            <a:spAutoFit/>
          </a:bodyPr>
          <a:lstStyle/>
          <a:p>
            <a:pPr algn="r"/>
            <a:r>
              <a:rPr altLang="en-US" lang="zh-CN" sz="1400">
                <a:solidFill>
                  <a:schemeClr val="bg2">
                    <a:lumMod val="25000"/>
                  </a:schemeClr>
                </a:solidFill>
                <a:cs typeface="+mn-ea"/>
                <a:sym typeface="+mn-lt"/>
              </a:rPr>
              <a:t>点击此处添加内容，请注意字体大小及内容点击此处添加内容，请注意字体大小</a:t>
            </a:r>
          </a:p>
        </p:txBody>
      </p:sp>
      <p:sp>
        <p:nvSpPr>
          <p:cNvPr id="28" name="文本框 27">
            <a:extLst>
              <a:ext uri="{FF2B5EF4-FFF2-40B4-BE49-F238E27FC236}">
                <a16:creationId xmlns:a16="http://schemas.microsoft.com/office/drawing/2014/main" id="{ACA6C119-543E-4BCE-AC14-138E193CEF3F}"/>
              </a:ext>
            </a:extLst>
          </p:cNvPr>
          <p:cNvSpPr txBox="1"/>
          <p:nvPr/>
        </p:nvSpPr>
        <p:spPr>
          <a:xfrm>
            <a:off x="2553644" y="1789986"/>
            <a:ext cx="1554480" cy="365760"/>
          </a:xfrm>
          <a:prstGeom prst="rect">
            <a:avLst/>
          </a:prstGeom>
          <a:noFill/>
        </p:spPr>
        <p:txBody>
          <a:bodyPr rtlCol="0" wrap="none">
            <a:spAutoFit/>
          </a:bodyPr>
          <a:lstStyle/>
          <a:p>
            <a:pPr algn="r"/>
            <a:r>
              <a:rPr altLang="en-US" lang="zh-CN">
                <a:solidFill>
                  <a:schemeClr val="bg2">
                    <a:lumMod val="10000"/>
                  </a:schemeClr>
                </a:solidFill>
                <a:cs typeface="+mn-ea"/>
                <a:sym typeface="+mn-lt"/>
              </a:rPr>
              <a:t>点击添加文字</a:t>
            </a:r>
          </a:p>
        </p:txBody>
      </p:sp>
      <p:sp>
        <p:nvSpPr>
          <p:cNvPr id="29" name="文本框 28">
            <a:extLst>
              <a:ext uri="{FF2B5EF4-FFF2-40B4-BE49-F238E27FC236}">
                <a16:creationId xmlns:a16="http://schemas.microsoft.com/office/drawing/2014/main" id="{9830A292-7CAA-4517-BB5F-BBCB4039DA0A}"/>
              </a:ext>
            </a:extLst>
          </p:cNvPr>
          <p:cNvSpPr txBox="1"/>
          <p:nvPr/>
        </p:nvSpPr>
        <p:spPr>
          <a:xfrm>
            <a:off x="1110128" y="3633364"/>
            <a:ext cx="3011080" cy="731520"/>
          </a:xfrm>
          <a:prstGeom prst="rect">
            <a:avLst/>
          </a:prstGeom>
          <a:noFill/>
        </p:spPr>
        <p:txBody>
          <a:bodyPr rtlCol="0" wrap="square">
            <a:spAutoFit/>
          </a:bodyPr>
          <a:lstStyle/>
          <a:p>
            <a:pPr algn="r"/>
            <a:r>
              <a:rPr altLang="en-US" lang="zh-CN" sz="1400">
                <a:solidFill>
                  <a:schemeClr val="bg2">
                    <a:lumMod val="25000"/>
                  </a:schemeClr>
                </a:solidFill>
                <a:cs typeface="+mn-ea"/>
                <a:sym typeface="+mn-lt"/>
              </a:rPr>
              <a:t>点击此处添加内容，请注意字体大小及内容点击此处添加内容，请注意字体大小</a:t>
            </a:r>
          </a:p>
        </p:txBody>
      </p:sp>
      <p:sp>
        <p:nvSpPr>
          <p:cNvPr id="30" name="文本框 29">
            <a:extLst>
              <a:ext uri="{FF2B5EF4-FFF2-40B4-BE49-F238E27FC236}">
                <a16:creationId xmlns:a16="http://schemas.microsoft.com/office/drawing/2014/main" id="{D0BAB701-FC50-41EF-AB56-DC00BD81C49B}"/>
              </a:ext>
            </a:extLst>
          </p:cNvPr>
          <p:cNvSpPr txBox="1"/>
          <p:nvPr/>
        </p:nvSpPr>
        <p:spPr>
          <a:xfrm>
            <a:off x="2553644" y="3261801"/>
            <a:ext cx="1554480" cy="365760"/>
          </a:xfrm>
          <a:prstGeom prst="rect">
            <a:avLst/>
          </a:prstGeom>
          <a:noFill/>
        </p:spPr>
        <p:txBody>
          <a:bodyPr rtlCol="0" wrap="none">
            <a:spAutoFit/>
          </a:bodyPr>
          <a:lstStyle/>
          <a:p>
            <a:pPr algn="r"/>
            <a:r>
              <a:rPr altLang="en-US" lang="zh-CN">
                <a:solidFill>
                  <a:schemeClr val="bg2">
                    <a:lumMod val="10000"/>
                  </a:schemeClr>
                </a:solidFill>
                <a:cs typeface="+mn-ea"/>
                <a:sym typeface="+mn-lt"/>
              </a:rPr>
              <a:t>点击添加文字</a:t>
            </a:r>
          </a:p>
        </p:txBody>
      </p:sp>
      <p:sp>
        <p:nvSpPr>
          <p:cNvPr id="31" name="文本框 30">
            <a:extLst>
              <a:ext uri="{FF2B5EF4-FFF2-40B4-BE49-F238E27FC236}">
                <a16:creationId xmlns:a16="http://schemas.microsoft.com/office/drawing/2014/main" id="{923895C9-584A-4023-BBBD-203649C20B13}"/>
              </a:ext>
            </a:extLst>
          </p:cNvPr>
          <p:cNvSpPr txBox="1"/>
          <p:nvPr/>
        </p:nvSpPr>
        <p:spPr>
          <a:xfrm>
            <a:off x="1110128" y="5105179"/>
            <a:ext cx="3011081" cy="731520"/>
          </a:xfrm>
          <a:prstGeom prst="rect">
            <a:avLst/>
          </a:prstGeom>
          <a:noFill/>
        </p:spPr>
        <p:txBody>
          <a:bodyPr rtlCol="0" wrap="square">
            <a:spAutoFit/>
          </a:bodyPr>
          <a:lstStyle/>
          <a:p>
            <a:pPr algn="r"/>
            <a:r>
              <a:rPr altLang="en-US" lang="zh-CN" sz="1400">
                <a:solidFill>
                  <a:schemeClr val="bg2">
                    <a:lumMod val="25000"/>
                  </a:schemeClr>
                </a:solidFill>
                <a:cs typeface="+mn-ea"/>
                <a:sym typeface="+mn-lt"/>
              </a:rPr>
              <a:t>点击此处添加内容，请注意字体大小及内容点击此处添加内容，请注意字体大小</a:t>
            </a:r>
          </a:p>
        </p:txBody>
      </p:sp>
      <p:sp>
        <p:nvSpPr>
          <p:cNvPr id="32" name="文本框 31">
            <a:extLst>
              <a:ext uri="{FF2B5EF4-FFF2-40B4-BE49-F238E27FC236}">
                <a16:creationId xmlns:a16="http://schemas.microsoft.com/office/drawing/2014/main" id="{4071524E-2969-41B4-930C-DAF2375F0F4C}"/>
              </a:ext>
            </a:extLst>
          </p:cNvPr>
          <p:cNvSpPr txBox="1"/>
          <p:nvPr/>
        </p:nvSpPr>
        <p:spPr>
          <a:xfrm>
            <a:off x="2553644" y="4733616"/>
            <a:ext cx="1554480" cy="365760"/>
          </a:xfrm>
          <a:prstGeom prst="rect">
            <a:avLst/>
          </a:prstGeom>
          <a:noFill/>
        </p:spPr>
        <p:txBody>
          <a:bodyPr rtlCol="0" wrap="none">
            <a:spAutoFit/>
          </a:bodyPr>
          <a:lstStyle/>
          <a:p>
            <a:pPr algn="r"/>
            <a:r>
              <a:rPr altLang="en-US" lang="zh-CN">
                <a:solidFill>
                  <a:schemeClr val="bg2">
                    <a:lumMod val="10000"/>
                  </a:schemeClr>
                </a:solidFill>
                <a:cs typeface="+mn-ea"/>
                <a:sym typeface="+mn-lt"/>
              </a:rPr>
              <a:t>点击添加文字</a:t>
            </a:r>
          </a:p>
        </p:txBody>
      </p:sp>
      <p:sp>
        <p:nvSpPr>
          <p:cNvPr id="33" name="文本框 32">
            <a:extLst>
              <a:ext uri="{FF2B5EF4-FFF2-40B4-BE49-F238E27FC236}">
                <a16:creationId xmlns:a16="http://schemas.microsoft.com/office/drawing/2014/main" id="{739295DD-C665-44CA-84C2-3C20572C1B23}"/>
              </a:ext>
            </a:extLst>
          </p:cNvPr>
          <p:cNvSpPr txBox="1"/>
          <p:nvPr/>
        </p:nvSpPr>
        <p:spPr>
          <a:xfrm>
            <a:off x="7874394" y="2161549"/>
            <a:ext cx="3011080" cy="7315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a:t>
            </a:r>
          </a:p>
        </p:txBody>
      </p:sp>
      <p:sp>
        <p:nvSpPr>
          <p:cNvPr id="34" name="文本框 33">
            <a:extLst>
              <a:ext uri="{FF2B5EF4-FFF2-40B4-BE49-F238E27FC236}">
                <a16:creationId xmlns:a16="http://schemas.microsoft.com/office/drawing/2014/main" id="{1DDC6E26-8FD1-41D4-9A5B-7048FE31FE53}"/>
              </a:ext>
            </a:extLst>
          </p:cNvPr>
          <p:cNvSpPr txBox="1"/>
          <p:nvPr/>
        </p:nvSpPr>
        <p:spPr>
          <a:xfrm>
            <a:off x="7874393" y="1789986"/>
            <a:ext cx="1554480" cy="365760"/>
          </a:xfrm>
          <a:prstGeom prst="rect">
            <a:avLst/>
          </a:prstGeom>
          <a:noFill/>
        </p:spPr>
        <p:txBody>
          <a:bodyPr rtlCol="0" wrap="none">
            <a:spAutoFit/>
          </a:bodyPr>
          <a:lstStyle/>
          <a:p>
            <a:r>
              <a:rPr altLang="en-US" lang="zh-CN">
                <a:solidFill>
                  <a:schemeClr val="bg2">
                    <a:lumMod val="10000"/>
                  </a:schemeClr>
                </a:solidFill>
                <a:cs typeface="+mn-ea"/>
                <a:sym typeface="+mn-lt"/>
              </a:rPr>
              <a:t>点击添加文字</a:t>
            </a:r>
          </a:p>
        </p:txBody>
      </p:sp>
      <p:sp>
        <p:nvSpPr>
          <p:cNvPr id="35" name="文本框 34">
            <a:extLst>
              <a:ext uri="{FF2B5EF4-FFF2-40B4-BE49-F238E27FC236}">
                <a16:creationId xmlns:a16="http://schemas.microsoft.com/office/drawing/2014/main" id="{9F4B1BFF-3D61-4BFE-AC9D-C967E8BC2C16}"/>
              </a:ext>
            </a:extLst>
          </p:cNvPr>
          <p:cNvSpPr txBox="1"/>
          <p:nvPr/>
        </p:nvSpPr>
        <p:spPr>
          <a:xfrm>
            <a:off x="7874394" y="3633364"/>
            <a:ext cx="3011080" cy="7315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a:t>
            </a:r>
          </a:p>
        </p:txBody>
      </p:sp>
      <p:sp>
        <p:nvSpPr>
          <p:cNvPr id="36" name="文本框 35">
            <a:extLst>
              <a:ext uri="{FF2B5EF4-FFF2-40B4-BE49-F238E27FC236}">
                <a16:creationId xmlns:a16="http://schemas.microsoft.com/office/drawing/2014/main" id="{48819933-6D99-473E-8AB4-CAA02C1A6612}"/>
              </a:ext>
            </a:extLst>
          </p:cNvPr>
          <p:cNvSpPr txBox="1"/>
          <p:nvPr/>
        </p:nvSpPr>
        <p:spPr>
          <a:xfrm>
            <a:off x="7874393" y="3261801"/>
            <a:ext cx="1554480" cy="365760"/>
          </a:xfrm>
          <a:prstGeom prst="rect">
            <a:avLst/>
          </a:prstGeom>
          <a:noFill/>
        </p:spPr>
        <p:txBody>
          <a:bodyPr rtlCol="0" wrap="none">
            <a:spAutoFit/>
          </a:bodyPr>
          <a:lstStyle/>
          <a:p>
            <a:r>
              <a:rPr altLang="en-US" lang="zh-CN">
                <a:solidFill>
                  <a:schemeClr val="bg2">
                    <a:lumMod val="10000"/>
                  </a:schemeClr>
                </a:solidFill>
                <a:cs typeface="+mn-ea"/>
                <a:sym typeface="+mn-lt"/>
              </a:rPr>
              <a:t>点击添加文字</a:t>
            </a:r>
          </a:p>
        </p:txBody>
      </p:sp>
      <p:sp>
        <p:nvSpPr>
          <p:cNvPr id="37" name="文本框 36">
            <a:extLst>
              <a:ext uri="{FF2B5EF4-FFF2-40B4-BE49-F238E27FC236}">
                <a16:creationId xmlns:a16="http://schemas.microsoft.com/office/drawing/2014/main" id="{0E68B2C6-8D00-4BA4-AB36-49B32449451A}"/>
              </a:ext>
            </a:extLst>
          </p:cNvPr>
          <p:cNvSpPr txBox="1"/>
          <p:nvPr/>
        </p:nvSpPr>
        <p:spPr>
          <a:xfrm>
            <a:off x="7874393" y="5105179"/>
            <a:ext cx="3011081" cy="7315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a:t>
            </a:r>
          </a:p>
        </p:txBody>
      </p:sp>
      <p:sp>
        <p:nvSpPr>
          <p:cNvPr id="38" name="文本框 37">
            <a:extLst>
              <a:ext uri="{FF2B5EF4-FFF2-40B4-BE49-F238E27FC236}">
                <a16:creationId xmlns:a16="http://schemas.microsoft.com/office/drawing/2014/main" id="{5BA63DBF-C2E9-4F61-8187-525E15AF0F80}"/>
              </a:ext>
            </a:extLst>
          </p:cNvPr>
          <p:cNvSpPr txBox="1"/>
          <p:nvPr/>
        </p:nvSpPr>
        <p:spPr>
          <a:xfrm>
            <a:off x="7874393" y="4733616"/>
            <a:ext cx="1554480" cy="365760"/>
          </a:xfrm>
          <a:prstGeom prst="rect">
            <a:avLst/>
          </a:prstGeom>
          <a:noFill/>
        </p:spPr>
        <p:txBody>
          <a:bodyPr rtlCol="0" wrap="none">
            <a:spAutoFit/>
          </a:bodyPr>
          <a:lstStyle/>
          <a:p>
            <a:r>
              <a:rPr altLang="en-US" lang="zh-CN">
                <a:solidFill>
                  <a:schemeClr val="bg2">
                    <a:lumMod val="10000"/>
                  </a:schemeClr>
                </a:solidFill>
                <a:cs typeface="+mn-ea"/>
                <a:sym typeface="+mn-lt"/>
              </a:rPr>
              <a:t>点击添加文字</a:t>
            </a:r>
          </a:p>
        </p:txBody>
      </p:sp>
      <p:grpSp>
        <p:nvGrpSpPr>
          <p:cNvPr id="44" name="组合 43">
            <a:extLst>
              <a:ext uri="{FF2B5EF4-FFF2-40B4-BE49-F238E27FC236}">
                <a16:creationId xmlns:a16="http://schemas.microsoft.com/office/drawing/2014/main" id="{EB086DBE-AE79-419E-849D-E04D8A428082}"/>
              </a:ext>
            </a:extLst>
          </p:cNvPr>
          <p:cNvGrpSpPr/>
          <p:nvPr/>
        </p:nvGrpSpPr>
        <p:grpSpPr>
          <a:xfrm>
            <a:off x="0" y="543582"/>
            <a:ext cx="12192000" cy="381000"/>
            <a:chOff x="0" y="543582"/>
            <a:chExt cx="12192000" cy="381000"/>
          </a:xfrm>
        </p:grpSpPr>
        <p:cxnSp>
          <p:nvCxnSpPr>
            <p:cNvPr id="39" name="直接连接符 38">
              <a:extLst>
                <a:ext uri="{FF2B5EF4-FFF2-40B4-BE49-F238E27FC236}">
                  <a16:creationId xmlns:a16="http://schemas.microsoft.com/office/drawing/2014/main" id="{BFB6B4A2-B880-4793-9BFE-54B1133D4EA3}"/>
                </a:ext>
              </a:extLst>
            </p:cNvPr>
            <p:cNvCxnSpPr/>
            <p:nvPr/>
          </p:nvCxnSpPr>
          <p:spPr>
            <a:xfrm>
              <a:off x="0" y="734082"/>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组合 39">
              <a:extLst>
                <a:ext uri="{FF2B5EF4-FFF2-40B4-BE49-F238E27FC236}">
                  <a16:creationId xmlns:a16="http://schemas.microsoft.com/office/drawing/2014/main" id="{E686A58A-2D57-4A21-8AE7-C36AFE8BA611}"/>
                </a:ext>
              </a:extLst>
            </p:cNvPr>
            <p:cNvGrpSpPr/>
            <p:nvPr/>
          </p:nvGrpSpPr>
          <p:grpSpPr>
            <a:xfrm rot="10800000">
              <a:off x="11060824" y="543582"/>
              <a:ext cx="656896" cy="381000"/>
              <a:chOff x="307428" y="393221"/>
              <a:chExt cx="656896" cy="381000"/>
            </a:xfrm>
          </p:grpSpPr>
          <p:sp>
            <p:nvSpPr>
              <p:cNvPr id="41" name="等腰三角形 40">
                <a:extLst>
                  <a:ext uri="{FF2B5EF4-FFF2-40B4-BE49-F238E27FC236}">
                    <a16:creationId xmlns:a16="http://schemas.microsoft.com/office/drawing/2014/main" id="{DC30E793-DCBD-40AE-999B-98CA16EB087C}"/>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等腰三角形 41">
                <a:extLst>
                  <a:ext uri="{FF2B5EF4-FFF2-40B4-BE49-F238E27FC236}">
                    <a16:creationId xmlns:a16="http://schemas.microsoft.com/office/drawing/2014/main" id="{B672FAC4-8CE9-46B8-A279-4CE91A4879DF}"/>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43" name="文本框 42">
            <a:extLst>
              <a:ext uri="{FF2B5EF4-FFF2-40B4-BE49-F238E27FC236}">
                <a16:creationId xmlns:a16="http://schemas.microsoft.com/office/drawing/2014/main" id="{56FBBC80-8994-448A-8FCD-E0F78D4D6E37}"/>
              </a:ext>
            </a:extLst>
          </p:cNvPr>
          <p:cNvSpPr txBox="1"/>
          <p:nvPr/>
        </p:nvSpPr>
        <p:spPr>
          <a:xfrm>
            <a:off x="358324" y="257772"/>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2"/>
    </p:custDataLst>
    <p:extLst>
      <p:ext uri="{BB962C8B-B14F-4D97-AF65-F5344CB8AC3E}">
        <p14:creationId val="625820293"/>
      </p:ext>
    </p:extLst>
  </p:cSld>
  <p:clrMapOvr>
    <a:masterClrMapping/>
  </p:clrMapOvr>
  <p:transition advTm="5769" spd="slow">
    <p:wheel spokes="1"/>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44"/>
                                        </p:tgtEl>
                                        <p:attrNameLst>
                                          <p:attrName>style.visibility</p:attrName>
                                        </p:attrNameLst>
                                      </p:cBhvr>
                                      <p:to>
                                        <p:strVal val="visible"/>
                                      </p:to>
                                    </p:set>
                                    <p:animEffect filter="wipe(right)" transition="in">
                                      <p:cBhvr>
                                        <p:cTn dur="500" id="7"/>
                                        <p:tgtEl>
                                          <p:spTgt spid="4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43"/>
                                        </p:tgtEl>
                                        <p:attrNameLst>
                                          <p:attrName>style.visibility</p:attrName>
                                        </p:attrNameLst>
                                      </p:cBhvr>
                                      <p:to>
                                        <p:strVal val="visible"/>
                                      </p:to>
                                    </p:set>
                                    <p:animEffect filter="fade" transition="in">
                                      <p:cBhvr>
                                        <p:cTn dur="500" id="12"/>
                                        <p:tgtEl>
                                          <p:spTgt spid="43"/>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8">
                                  <p:stCondLst>
                                    <p:cond delay="0"/>
                                  </p:stCondLst>
                                  <p:childTnLst>
                                    <p:set>
                                      <p:cBhvr>
                                        <p:cTn dur="1" fill="hold" id="16">
                                          <p:stCondLst>
                                            <p:cond delay="0"/>
                                          </p:stCondLst>
                                        </p:cTn>
                                        <p:tgtEl>
                                          <p:spTgt spid="28"/>
                                        </p:tgtEl>
                                        <p:attrNameLst>
                                          <p:attrName>style.visibility</p:attrName>
                                        </p:attrNameLst>
                                      </p:cBhvr>
                                      <p:to>
                                        <p:strVal val="visible"/>
                                      </p:to>
                                    </p:set>
                                    <p:anim calcmode="lin" valueType="num">
                                      <p:cBhvr additive="base">
                                        <p:cTn dur="500" fill="hold" id="17"/>
                                        <p:tgtEl>
                                          <p:spTgt spid="28"/>
                                        </p:tgtEl>
                                        <p:attrNameLst>
                                          <p:attrName>ppt_x</p:attrName>
                                        </p:attrNameLst>
                                      </p:cBhvr>
                                      <p:tavLst>
                                        <p:tav tm="0">
                                          <p:val>
                                            <p:strVal val="0-#ppt_w/2"/>
                                          </p:val>
                                        </p:tav>
                                        <p:tav tm="100000">
                                          <p:val>
                                            <p:strVal val="#ppt_x"/>
                                          </p:val>
                                        </p:tav>
                                      </p:tavLst>
                                    </p:anim>
                                    <p:anim calcmode="lin" valueType="num">
                                      <p:cBhvr additive="base">
                                        <p:cTn dur="500" fill="hold" id="18"/>
                                        <p:tgtEl>
                                          <p:spTgt spid="28"/>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27"/>
                                        </p:tgtEl>
                                        <p:attrNameLst>
                                          <p:attrName>style.visibility</p:attrName>
                                        </p:attrNameLst>
                                      </p:cBhvr>
                                      <p:to>
                                        <p:strVal val="visible"/>
                                      </p:to>
                                    </p:set>
                                    <p:anim calcmode="lin" valueType="num">
                                      <p:cBhvr additive="base">
                                        <p:cTn dur="500" fill="hold" id="21"/>
                                        <p:tgtEl>
                                          <p:spTgt spid="27"/>
                                        </p:tgtEl>
                                        <p:attrNameLst>
                                          <p:attrName>ppt_x</p:attrName>
                                        </p:attrNameLst>
                                      </p:cBhvr>
                                      <p:tavLst>
                                        <p:tav tm="0">
                                          <p:val>
                                            <p:strVal val="0-#ppt_w/2"/>
                                          </p:val>
                                        </p:tav>
                                        <p:tav tm="100000">
                                          <p:val>
                                            <p:strVal val="#ppt_x"/>
                                          </p:val>
                                        </p:tav>
                                      </p:tavLst>
                                    </p:anim>
                                    <p:anim calcmode="lin" valueType="num">
                                      <p:cBhvr additive="base">
                                        <p:cTn dur="500" fill="hold" id="22"/>
                                        <p:tgtEl>
                                          <p:spTgt spid="27"/>
                                        </p:tgtEl>
                                        <p:attrNameLst>
                                          <p:attrName>ppt_y</p:attrName>
                                        </p:attrNameLst>
                                      </p:cBhvr>
                                      <p:tavLst>
                                        <p:tav tm="0">
                                          <p:val>
                                            <p:strVal val="#ppt_y"/>
                                          </p:val>
                                        </p:tav>
                                        <p:tav tm="100000">
                                          <p:val>
                                            <p:strVal val="#ppt_y"/>
                                          </p:val>
                                        </p:tav>
                                      </p:tavLst>
                                    </p:anim>
                                  </p:childTnLst>
                                </p:cTn>
                              </p:par>
                              <p:par>
                                <p:cTn fill="hold" grpId="0" id="23" nodeType="withEffect" presetClass="entr" presetID="2" presetSubtype="8">
                                  <p:stCondLst>
                                    <p:cond delay="0"/>
                                  </p:stCondLst>
                                  <p:childTnLst>
                                    <p:set>
                                      <p:cBhvr>
                                        <p:cTn dur="1" fill="hold" id="24">
                                          <p:stCondLst>
                                            <p:cond delay="0"/>
                                          </p:stCondLst>
                                        </p:cTn>
                                        <p:tgtEl>
                                          <p:spTgt spid="30"/>
                                        </p:tgtEl>
                                        <p:attrNameLst>
                                          <p:attrName>style.visibility</p:attrName>
                                        </p:attrNameLst>
                                      </p:cBhvr>
                                      <p:to>
                                        <p:strVal val="visible"/>
                                      </p:to>
                                    </p:set>
                                    <p:anim calcmode="lin" valueType="num">
                                      <p:cBhvr additive="base">
                                        <p:cTn dur="500" fill="hold" id="25"/>
                                        <p:tgtEl>
                                          <p:spTgt spid="30"/>
                                        </p:tgtEl>
                                        <p:attrNameLst>
                                          <p:attrName>ppt_x</p:attrName>
                                        </p:attrNameLst>
                                      </p:cBhvr>
                                      <p:tavLst>
                                        <p:tav tm="0">
                                          <p:val>
                                            <p:strVal val="0-#ppt_w/2"/>
                                          </p:val>
                                        </p:tav>
                                        <p:tav tm="100000">
                                          <p:val>
                                            <p:strVal val="#ppt_x"/>
                                          </p:val>
                                        </p:tav>
                                      </p:tavLst>
                                    </p:anim>
                                    <p:anim calcmode="lin" valueType="num">
                                      <p:cBhvr additive="base">
                                        <p:cTn dur="500" fill="hold" id="26"/>
                                        <p:tgtEl>
                                          <p:spTgt spid="30"/>
                                        </p:tgtEl>
                                        <p:attrNameLst>
                                          <p:attrName>ppt_y</p:attrName>
                                        </p:attrNameLst>
                                      </p:cBhvr>
                                      <p:tavLst>
                                        <p:tav tm="0">
                                          <p:val>
                                            <p:strVal val="#ppt_y"/>
                                          </p:val>
                                        </p:tav>
                                        <p:tav tm="100000">
                                          <p:val>
                                            <p:strVal val="#ppt_y"/>
                                          </p:val>
                                        </p:tav>
                                      </p:tavLst>
                                    </p:anim>
                                  </p:childTnLst>
                                </p:cTn>
                              </p:par>
                              <p:par>
                                <p:cTn fill="hold" grpId="0" id="27" nodeType="withEffect" presetClass="entr" presetID="2" presetSubtype="8">
                                  <p:stCondLst>
                                    <p:cond delay="0"/>
                                  </p:stCondLst>
                                  <p:childTnLst>
                                    <p:set>
                                      <p:cBhvr>
                                        <p:cTn dur="1" fill="hold" id="28">
                                          <p:stCondLst>
                                            <p:cond delay="0"/>
                                          </p:stCondLst>
                                        </p:cTn>
                                        <p:tgtEl>
                                          <p:spTgt spid="29"/>
                                        </p:tgtEl>
                                        <p:attrNameLst>
                                          <p:attrName>style.visibility</p:attrName>
                                        </p:attrNameLst>
                                      </p:cBhvr>
                                      <p:to>
                                        <p:strVal val="visible"/>
                                      </p:to>
                                    </p:set>
                                    <p:anim calcmode="lin" valueType="num">
                                      <p:cBhvr additive="base">
                                        <p:cTn dur="500" fill="hold" id="29"/>
                                        <p:tgtEl>
                                          <p:spTgt spid="29"/>
                                        </p:tgtEl>
                                        <p:attrNameLst>
                                          <p:attrName>ppt_x</p:attrName>
                                        </p:attrNameLst>
                                      </p:cBhvr>
                                      <p:tavLst>
                                        <p:tav tm="0">
                                          <p:val>
                                            <p:strVal val="0-#ppt_w/2"/>
                                          </p:val>
                                        </p:tav>
                                        <p:tav tm="100000">
                                          <p:val>
                                            <p:strVal val="#ppt_x"/>
                                          </p:val>
                                        </p:tav>
                                      </p:tavLst>
                                    </p:anim>
                                    <p:anim calcmode="lin" valueType="num">
                                      <p:cBhvr additive="base">
                                        <p:cTn dur="500" fill="hold" id="30"/>
                                        <p:tgtEl>
                                          <p:spTgt spid="29"/>
                                        </p:tgtEl>
                                        <p:attrNameLst>
                                          <p:attrName>ppt_y</p:attrName>
                                        </p:attrNameLst>
                                      </p:cBhvr>
                                      <p:tavLst>
                                        <p:tav tm="0">
                                          <p:val>
                                            <p:strVal val="#ppt_y"/>
                                          </p:val>
                                        </p:tav>
                                        <p:tav tm="100000">
                                          <p:val>
                                            <p:strVal val="#ppt_y"/>
                                          </p:val>
                                        </p:tav>
                                      </p:tavLst>
                                    </p:anim>
                                  </p:childTnLst>
                                </p:cTn>
                              </p:par>
                              <p:par>
                                <p:cTn fill="hold" grpId="0" id="31" nodeType="withEffect" presetClass="entr" presetID="2" presetSubtype="8">
                                  <p:stCondLst>
                                    <p:cond delay="0"/>
                                  </p:stCondLst>
                                  <p:childTnLst>
                                    <p:set>
                                      <p:cBhvr>
                                        <p:cTn dur="1" fill="hold" id="32">
                                          <p:stCondLst>
                                            <p:cond delay="0"/>
                                          </p:stCondLst>
                                        </p:cTn>
                                        <p:tgtEl>
                                          <p:spTgt spid="32"/>
                                        </p:tgtEl>
                                        <p:attrNameLst>
                                          <p:attrName>style.visibility</p:attrName>
                                        </p:attrNameLst>
                                      </p:cBhvr>
                                      <p:to>
                                        <p:strVal val="visible"/>
                                      </p:to>
                                    </p:set>
                                    <p:anim calcmode="lin" valueType="num">
                                      <p:cBhvr additive="base">
                                        <p:cTn dur="500" fill="hold" id="33"/>
                                        <p:tgtEl>
                                          <p:spTgt spid="32"/>
                                        </p:tgtEl>
                                        <p:attrNameLst>
                                          <p:attrName>ppt_x</p:attrName>
                                        </p:attrNameLst>
                                      </p:cBhvr>
                                      <p:tavLst>
                                        <p:tav tm="0">
                                          <p:val>
                                            <p:strVal val="0-#ppt_w/2"/>
                                          </p:val>
                                        </p:tav>
                                        <p:tav tm="100000">
                                          <p:val>
                                            <p:strVal val="#ppt_x"/>
                                          </p:val>
                                        </p:tav>
                                      </p:tavLst>
                                    </p:anim>
                                    <p:anim calcmode="lin" valueType="num">
                                      <p:cBhvr additive="base">
                                        <p:cTn dur="500" fill="hold" id="34"/>
                                        <p:tgtEl>
                                          <p:spTgt spid="32"/>
                                        </p:tgtEl>
                                        <p:attrNameLst>
                                          <p:attrName>ppt_y</p:attrName>
                                        </p:attrNameLst>
                                      </p:cBhvr>
                                      <p:tavLst>
                                        <p:tav tm="0">
                                          <p:val>
                                            <p:strVal val="#ppt_y"/>
                                          </p:val>
                                        </p:tav>
                                        <p:tav tm="100000">
                                          <p:val>
                                            <p:strVal val="#ppt_y"/>
                                          </p:val>
                                        </p:tav>
                                      </p:tavLst>
                                    </p:anim>
                                  </p:childTnLst>
                                </p:cTn>
                              </p:par>
                              <p:par>
                                <p:cTn fill="hold" grpId="0" id="35" nodeType="withEffect" presetClass="entr" presetID="2" presetSubtype="8">
                                  <p:stCondLst>
                                    <p:cond delay="0"/>
                                  </p:stCondLst>
                                  <p:childTnLst>
                                    <p:set>
                                      <p:cBhvr>
                                        <p:cTn dur="1" fill="hold" id="36">
                                          <p:stCondLst>
                                            <p:cond delay="0"/>
                                          </p:stCondLst>
                                        </p:cTn>
                                        <p:tgtEl>
                                          <p:spTgt spid="31"/>
                                        </p:tgtEl>
                                        <p:attrNameLst>
                                          <p:attrName>style.visibility</p:attrName>
                                        </p:attrNameLst>
                                      </p:cBhvr>
                                      <p:to>
                                        <p:strVal val="visible"/>
                                      </p:to>
                                    </p:set>
                                    <p:anim calcmode="lin" valueType="num">
                                      <p:cBhvr additive="base">
                                        <p:cTn dur="500" fill="hold" id="37"/>
                                        <p:tgtEl>
                                          <p:spTgt spid="31"/>
                                        </p:tgtEl>
                                        <p:attrNameLst>
                                          <p:attrName>ppt_x</p:attrName>
                                        </p:attrNameLst>
                                      </p:cBhvr>
                                      <p:tavLst>
                                        <p:tav tm="0">
                                          <p:val>
                                            <p:strVal val="0-#ppt_w/2"/>
                                          </p:val>
                                        </p:tav>
                                        <p:tav tm="100000">
                                          <p:val>
                                            <p:strVal val="#ppt_x"/>
                                          </p:val>
                                        </p:tav>
                                      </p:tavLst>
                                    </p:anim>
                                    <p:anim calcmode="lin" valueType="num">
                                      <p:cBhvr additive="base">
                                        <p:cTn dur="500" fill="hold" id="38"/>
                                        <p:tgtEl>
                                          <p:spTgt spid="31"/>
                                        </p:tgtEl>
                                        <p:attrNameLst>
                                          <p:attrName>ppt_y</p:attrName>
                                        </p:attrNameLst>
                                      </p:cBhvr>
                                      <p:tavLst>
                                        <p:tav tm="0">
                                          <p:val>
                                            <p:strVal val="#ppt_y"/>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2">
                                  <p:stCondLst>
                                    <p:cond delay="0"/>
                                  </p:stCondLst>
                                  <p:childTnLst>
                                    <p:set>
                                      <p:cBhvr>
                                        <p:cTn dur="1" fill="hold" id="42">
                                          <p:stCondLst>
                                            <p:cond delay="0"/>
                                          </p:stCondLst>
                                        </p:cTn>
                                        <p:tgtEl>
                                          <p:spTgt spid="34"/>
                                        </p:tgtEl>
                                        <p:attrNameLst>
                                          <p:attrName>style.visibility</p:attrName>
                                        </p:attrNameLst>
                                      </p:cBhvr>
                                      <p:to>
                                        <p:strVal val="visible"/>
                                      </p:to>
                                    </p:set>
                                    <p:anim calcmode="lin" valueType="num">
                                      <p:cBhvr additive="base">
                                        <p:cTn dur="500" fill="hold" id="43"/>
                                        <p:tgtEl>
                                          <p:spTgt spid="34"/>
                                        </p:tgtEl>
                                        <p:attrNameLst>
                                          <p:attrName>ppt_x</p:attrName>
                                        </p:attrNameLst>
                                      </p:cBhvr>
                                      <p:tavLst>
                                        <p:tav tm="0">
                                          <p:val>
                                            <p:strVal val="1+#ppt_w/2"/>
                                          </p:val>
                                        </p:tav>
                                        <p:tav tm="100000">
                                          <p:val>
                                            <p:strVal val="#ppt_x"/>
                                          </p:val>
                                        </p:tav>
                                      </p:tavLst>
                                    </p:anim>
                                    <p:anim calcmode="lin" valueType="num">
                                      <p:cBhvr additive="base">
                                        <p:cTn dur="500" fill="hold" id="44"/>
                                        <p:tgtEl>
                                          <p:spTgt spid="34"/>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2">
                                  <p:stCondLst>
                                    <p:cond delay="0"/>
                                  </p:stCondLst>
                                  <p:childTnLst>
                                    <p:set>
                                      <p:cBhvr>
                                        <p:cTn dur="1" fill="hold" id="46">
                                          <p:stCondLst>
                                            <p:cond delay="0"/>
                                          </p:stCondLst>
                                        </p:cTn>
                                        <p:tgtEl>
                                          <p:spTgt spid="33"/>
                                        </p:tgtEl>
                                        <p:attrNameLst>
                                          <p:attrName>style.visibility</p:attrName>
                                        </p:attrNameLst>
                                      </p:cBhvr>
                                      <p:to>
                                        <p:strVal val="visible"/>
                                      </p:to>
                                    </p:set>
                                    <p:anim calcmode="lin" valueType="num">
                                      <p:cBhvr additive="base">
                                        <p:cTn dur="500" fill="hold" id="47"/>
                                        <p:tgtEl>
                                          <p:spTgt spid="33"/>
                                        </p:tgtEl>
                                        <p:attrNameLst>
                                          <p:attrName>ppt_x</p:attrName>
                                        </p:attrNameLst>
                                      </p:cBhvr>
                                      <p:tavLst>
                                        <p:tav tm="0">
                                          <p:val>
                                            <p:strVal val="1+#ppt_w/2"/>
                                          </p:val>
                                        </p:tav>
                                        <p:tav tm="100000">
                                          <p:val>
                                            <p:strVal val="#ppt_x"/>
                                          </p:val>
                                        </p:tav>
                                      </p:tavLst>
                                    </p:anim>
                                    <p:anim calcmode="lin" valueType="num">
                                      <p:cBhvr additive="base">
                                        <p:cTn dur="500" fill="hold" id="48"/>
                                        <p:tgtEl>
                                          <p:spTgt spid="33"/>
                                        </p:tgtEl>
                                        <p:attrNameLst>
                                          <p:attrName>ppt_y</p:attrName>
                                        </p:attrNameLst>
                                      </p:cBhvr>
                                      <p:tavLst>
                                        <p:tav tm="0">
                                          <p:val>
                                            <p:strVal val="#ppt_y"/>
                                          </p:val>
                                        </p:tav>
                                        <p:tav tm="100000">
                                          <p:val>
                                            <p:strVal val="#ppt_y"/>
                                          </p:val>
                                        </p:tav>
                                      </p:tavLst>
                                    </p:anim>
                                  </p:childTnLst>
                                </p:cTn>
                              </p:par>
                              <p:par>
                                <p:cTn fill="hold" grpId="0" id="49" nodeType="withEffect" presetClass="entr" presetID="2" presetSubtype="2">
                                  <p:stCondLst>
                                    <p:cond delay="0"/>
                                  </p:stCondLst>
                                  <p:childTnLst>
                                    <p:set>
                                      <p:cBhvr>
                                        <p:cTn dur="1" fill="hold" id="50">
                                          <p:stCondLst>
                                            <p:cond delay="0"/>
                                          </p:stCondLst>
                                        </p:cTn>
                                        <p:tgtEl>
                                          <p:spTgt spid="36"/>
                                        </p:tgtEl>
                                        <p:attrNameLst>
                                          <p:attrName>style.visibility</p:attrName>
                                        </p:attrNameLst>
                                      </p:cBhvr>
                                      <p:to>
                                        <p:strVal val="visible"/>
                                      </p:to>
                                    </p:set>
                                    <p:anim calcmode="lin" valueType="num">
                                      <p:cBhvr additive="base">
                                        <p:cTn dur="500" fill="hold" id="51"/>
                                        <p:tgtEl>
                                          <p:spTgt spid="36"/>
                                        </p:tgtEl>
                                        <p:attrNameLst>
                                          <p:attrName>ppt_x</p:attrName>
                                        </p:attrNameLst>
                                      </p:cBhvr>
                                      <p:tavLst>
                                        <p:tav tm="0">
                                          <p:val>
                                            <p:strVal val="1+#ppt_w/2"/>
                                          </p:val>
                                        </p:tav>
                                        <p:tav tm="100000">
                                          <p:val>
                                            <p:strVal val="#ppt_x"/>
                                          </p:val>
                                        </p:tav>
                                      </p:tavLst>
                                    </p:anim>
                                    <p:anim calcmode="lin" valueType="num">
                                      <p:cBhvr additive="base">
                                        <p:cTn dur="500" fill="hold" id="52"/>
                                        <p:tgtEl>
                                          <p:spTgt spid="36"/>
                                        </p:tgtEl>
                                        <p:attrNameLst>
                                          <p:attrName>ppt_y</p:attrName>
                                        </p:attrNameLst>
                                      </p:cBhvr>
                                      <p:tavLst>
                                        <p:tav tm="0">
                                          <p:val>
                                            <p:strVal val="#ppt_y"/>
                                          </p:val>
                                        </p:tav>
                                        <p:tav tm="100000">
                                          <p:val>
                                            <p:strVal val="#ppt_y"/>
                                          </p:val>
                                        </p:tav>
                                      </p:tavLst>
                                    </p:anim>
                                  </p:childTnLst>
                                </p:cTn>
                              </p:par>
                              <p:par>
                                <p:cTn fill="hold" grpId="0" id="53" nodeType="withEffect" presetClass="entr" presetID="2" presetSubtype="2">
                                  <p:stCondLst>
                                    <p:cond delay="0"/>
                                  </p:stCondLst>
                                  <p:childTnLst>
                                    <p:set>
                                      <p:cBhvr>
                                        <p:cTn dur="1" fill="hold" id="54">
                                          <p:stCondLst>
                                            <p:cond delay="0"/>
                                          </p:stCondLst>
                                        </p:cTn>
                                        <p:tgtEl>
                                          <p:spTgt spid="35"/>
                                        </p:tgtEl>
                                        <p:attrNameLst>
                                          <p:attrName>style.visibility</p:attrName>
                                        </p:attrNameLst>
                                      </p:cBhvr>
                                      <p:to>
                                        <p:strVal val="visible"/>
                                      </p:to>
                                    </p:set>
                                    <p:anim calcmode="lin" valueType="num">
                                      <p:cBhvr additive="base">
                                        <p:cTn dur="500" fill="hold" id="55"/>
                                        <p:tgtEl>
                                          <p:spTgt spid="35"/>
                                        </p:tgtEl>
                                        <p:attrNameLst>
                                          <p:attrName>ppt_x</p:attrName>
                                        </p:attrNameLst>
                                      </p:cBhvr>
                                      <p:tavLst>
                                        <p:tav tm="0">
                                          <p:val>
                                            <p:strVal val="1+#ppt_w/2"/>
                                          </p:val>
                                        </p:tav>
                                        <p:tav tm="100000">
                                          <p:val>
                                            <p:strVal val="#ppt_x"/>
                                          </p:val>
                                        </p:tav>
                                      </p:tavLst>
                                    </p:anim>
                                    <p:anim calcmode="lin" valueType="num">
                                      <p:cBhvr additive="base">
                                        <p:cTn dur="500" fill="hold" id="56"/>
                                        <p:tgtEl>
                                          <p:spTgt spid="35"/>
                                        </p:tgtEl>
                                        <p:attrNameLst>
                                          <p:attrName>ppt_y</p:attrName>
                                        </p:attrNameLst>
                                      </p:cBhvr>
                                      <p:tavLst>
                                        <p:tav tm="0">
                                          <p:val>
                                            <p:strVal val="#ppt_y"/>
                                          </p:val>
                                        </p:tav>
                                        <p:tav tm="100000">
                                          <p:val>
                                            <p:strVal val="#ppt_y"/>
                                          </p:val>
                                        </p:tav>
                                      </p:tavLst>
                                    </p:anim>
                                  </p:childTnLst>
                                </p:cTn>
                              </p:par>
                              <p:par>
                                <p:cTn fill="hold" grpId="0" id="57" nodeType="withEffect" presetClass="entr" presetID="2" presetSubtype="2">
                                  <p:stCondLst>
                                    <p:cond delay="0"/>
                                  </p:stCondLst>
                                  <p:childTnLst>
                                    <p:set>
                                      <p:cBhvr>
                                        <p:cTn dur="1" fill="hold" id="58">
                                          <p:stCondLst>
                                            <p:cond delay="0"/>
                                          </p:stCondLst>
                                        </p:cTn>
                                        <p:tgtEl>
                                          <p:spTgt spid="38"/>
                                        </p:tgtEl>
                                        <p:attrNameLst>
                                          <p:attrName>style.visibility</p:attrName>
                                        </p:attrNameLst>
                                      </p:cBhvr>
                                      <p:to>
                                        <p:strVal val="visible"/>
                                      </p:to>
                                    </p:set>
                                    <p:anim calcmode="lin" valueType="num">
                                      <p:cBhvr additive="base">
                                        <p:cTn dur="500" fill="hold" id="59"/>
                                        <p:tgtEl>
                                          <p:spTgt spid="38"/>
                                        </p:tgtEl>
                                        <p:attrNameLst>
                                          <p:attrName>ppt_x</p:attrName>
                                        </p:attrNameLst>
                                      </p:cBhvr>
                                      <p:tavLst>
                                        <p:tav tm="0">
                                          <p:val>
                                            <p:strVal val="1+#ppt_w/2"/>
                                          </p:val>
                                        </p:tav>
                                        <p:tav tm="100000">
                                          <p:val>
                                            <p:strVal val="#ppt_x"/>
                                          </p:val>
                                        </p:tav>
                                      </p:tavLst>
                                    </p:anim>
                                    <p:anim calcmode="lin" valueType="num">
                                      <p:cBhvr additive="base">
                                        <p:cTn dur="500" fill="hold" id="60"/>
                                        <p:tgtEl>
                                          <p:spTgt spid="38"/>
                                        </p:tgtEl>
                                        <p:attrNameLst>
                                          <p:attrName>ppt_y</p:attrName>
                                        </p:attrNameLst>
                                      </p:cBhvr>
                                      <p:tavLst>
                                        <p:tav tm="0">
                                          <p:val>
                                            <p:strVal val="#ppt_y"/>
                                          </p:val>
                                        </p:tav>
                                        <p:tav tm="100000">
                                          <p:val>
                                            <p:strVal val="#ppt_y"/>
                                          </p:val>
                                        </p:tav>
                                      </p:tavLst>
                                    </p:anim>
                                  </p:childTnLst>
                                </p:cTn>
                              </p:par>
                              <p:par>
                                <p:cTn fill="hold" grpId="0" id="61" nodeType="withEffect" presetClass="entr" presetID="2" presetSubtype="2">
                                  <p:stCondLst>
                                    <p:cond delay="0"/>
                                  </p:stCondLst>
                                  <p:childTnLst>
                                    <p:set>
                                      <p:cBhvr>
                                        <p:cTn dur="1" fill="hold" id="62">
                                          <p:stCondLst>
                                            <p:cond delay="0"/>
                                          </p:stCondLst>
                                        </p:cTn>
                                        <p:tgtEl>
                                          <p:spTgt spid="37"/>
                                        </p:tgtEl>
                                        <p:attrNameLst>
                                          <p:attrName>style.visibility</p:attrName>
                                        </p:attrNameLst>
                                      </p:cBhvr>
                                      <p:to>
                                        <p:strVal val="visible"/>
                                      </p:to>
                                    </p:set>
                                    <p:anim calcmode="lin" valueType="num">
                                      <p:cBhvr additive="base">
                                        <p:cTn dur="500" fill="hold" id="63"/>
                                        <p:tgtEl>
                                          <p:spTgt spid="37"/>
                                        </p:tgtEl>
                                        <p:attrNameLst>
                                          <p:attrName>ppt_x</p:attrName>
                                        </p:attrNameLst>
                                      </p:cBhvr>
                                      <p:tavLst>
                                        <p:tav tm="0">
                                          <p:val>
                                            <p:strVal val="1+#ppt_w/2"/>
                                          </p:val>
                                        </p:tav>
                                        <p:tav tm="100000">
                                          <p:val>
                                            <p:strVal val="#ppt_x"/>
                                          </p:val>
                                        </p:tav>
                                      </p:tavLst>
                                    </p:anim>
                                    <p:anim calcmode="lin" valueType="num">
                                      <p:cBhvr additive="base">
                                        <p:cTn dur="500" fill="hold" id="64"/>
                                        <p:tgtEl>
                                          <p:spTgt spid="37"/>
                                        </p:tgtEl>
                                        <p:attrNameLst>
                                          <p:attrName>ppt_y</p:attrName>
                                        </p:attrNameLst>
                                      </p:cBhvr>
                                      <p:tavLst>
                                        <p:tav tm="0">
                                          <p:val>
                                            <p:strVal val="#ppt_y"/>
                                          </p:val>
                                        </p:tav>
                                        <p:tav tm="100000">
                                          <p:val>
                                            <p:strVal val="#ppt_y"/>
                                          </p:val>
                                        </p:tav>
                                      </p:tavLst>
                                    </p:anim>
                                  </p:childTnLst>
                                </p:cTn>
                              </p:par>
                            </p:childTnLst>
                          </p:cTn>
                        </p:par>
                      </p:childTnLst>
                    </p:cTn>
                  </p:par>
                  <p:par>
                    <p:cTn fill="hold" id="65" nodeType="clickPar">
                      <p:stCondLst>
                        <p:cond delay="indefinite"/>
                      </p:stCondLst>
                      <p:childTnLst>
                        <p:par>
                          <p:cTn fill="hold" id="66" nodeType="afterGroup">
                            <p:stCondLst>
                              <p:cond delay="0"/>
                            </p:stCondLst>
                            <p:childTnLst>
                              <p:par>
                                <p:cTn fill="hold" grpId="0" id="67" nodeType="clickEffect" presetClass="entr" presetID="23" presetSubtype="16">
                                  <p:stCondLst>
                                    <p:cond delay="0"/>
                                  </p:stCondLst>
                                  <p:childTnLst>
                                    <p:set>
                                      <p:cBhvr>
                                        <p:cTn dur="1" fill="hold" id="68">
                                          <p:stCondLst>
                                            <p:cond delay="0"/>
                                          </p:stCondLst>
                                        </p:cTn>
                                        <p:tgtEl>
                                          <p:spTgt spid="5"/>
                                        </p:tgtEl>
                                        <p:attrNameLst>
                                          <p:attrName>style.visibility</p:attrName>
                                        </p:attrNameLst>
                                      </p:cBhvr>
                                      <p:to>
                                        <p:strVal val="visible"/>
                                      </p:to>
                                    </p:set>
                                    <p:anim calcmode="lin" valueType="num">
                                      <p:cBhvr>
                                        <p:cTn dur="500" fill="hold" id="69"/>
                                        <p:tgtEl>
                                          <p:spTgt spid="5"/>
                                        </p:tgtEl>
                                        <p:attrNameLst>
                                          <p:attrName>ppt_w</p:attrName>
                                        </p:attrNameLst>
                                      </p:cBhvr>
                                      <p:tavLst>
                                        <p:tav tm="0">
                                          <p:val>
                                            <p:fltVal val="0"/>
                                          </p:val>
                                        </p:tav>
                                        <p:tav tm="100000">
                                          <p:val>
                                            <p:strVal val="#ppt_w"/>
                                          </p:val>
                                        </p:tav>
                                      </p:tavLst>
                                    </p:anim>
                                    <p:anim calcmode="lin" valueType="num">
                                      <p:cBhvr>
                                        <p:cTn dur="500" fill="hold" id="70"/>
                                        <p:tgtEl>
                                          <p:spTgt spid="5"/>
                                        </p:tgtEl>
                                        <p:attrNameLst>
                                          <p:attrName>ppt_h</p:attrName>
                                        </p:attrNameLst>
                                      </p:cBhvr>
                                      <p:tavLst>
                                        <p:tav tm="0">
                                          <p:val>
                                            <p:fltVal val="0"/>
                                          </p:val>
                                        </p:tav>
                                        <p:tav tm="100000">
                                          <p:val>
                                            <p:strVal val="#ppt_h"/>
                                          </p:val>
                                        </p:tav>
                                      </p:tavLst>
                                    </p:anim>
                                  </p:childTnLst>
                                </p:cTn>
                              </p:par>
                              <p:par>
                                <p:cTn fill="hold" grpId="0" id="71" nodeType="withEffect" presetClass="entr" presetID="23" presetSubtype="16">
                                  <p:stCondLst>
                                    <p:cond delay="0"/>
                                  </p:stCondLst>
                                  <p:childTnLst>
                                    <p:set>
                                      <p:cBhvr>
                                        <p:cTn dur="1" fill="hold" id="72">
                                          <p:stCondLst>
                                            <p:cond delay="0"/>
                                          </p:stCondLst>
                                        </p:cTn>
                                        <p:tgtEl>
                                          <p:spTgt spid="20"/>
                                        </p:tgtEl>
                                        <p:attrNameLst>
                                          <p:attrName>style.visibility</p:attrName>
                                        </p:attrNameLst>
                                      </p:cBhvr>
                                      <p:to>
                                        <p:strVal val="visible"/>
                                      </p:to>
                                    </p:set>
                                    <p:anim calcmode="lin" valueType="num">
                                      <p:cBhvr>
                                        <p:cTn dur="500" fill="hold" id="73"/>
                                        <p:tgtEl>
                                          <p:spTgt spid="20"/>
                                        </p:tgtEl>
                                        <p:attrNameLst>
                                          <p:attrName>ppt_w</p:attrName>
                                        </p:attrNameLst>
                                      </p:cBhvr>
                                      <p:tavLst>
                                        <p:tav tm="0">
                                          <p:val>
                                            <p:fltVal val="0"/>
                                          </p:val>
                                        </p:tav>
                                        <p:tav tm="100000">
                                          <p:val>
                                            <p:strVal val="#ppt_w"/>
                                          </p:val>
                                        </p:tav>
                                      </p:tavLst>
                                    </p:anim>
                                    <p:anim calcmode="lin" valueType="num">
                                      <p:cBhvr>
                                        <p:cTn dur="500" fill="hold" id="74"/>
                                        <p:tgtEl>
                                          <p:spTgt spid="20"/>
                                        </p:tgtEl>
                                        <p:attrNameLst>
                                          <p:attrName>ppt_h</p:attrName>
                                        </p:attrNameLst>
                                      </p:cBhvr>
                                      <p:tavLst>
                                        <p:tav tm="0">
                                          <p:val>
                                            <p:fltVal val="0"/>
                                          </p:val>
                                        </p:tav>
                                        <p:tav tm="100000">
                                          <p:val>
                                            <p:strVal val="#ppt_h"/>
                                          </p:val>
                                        </p:tav>
                                      </p:tavLst>
                                    </p:anim>
                                  </p:childTnLst>
                                </p:cTn>
                              </p:par>
                              <p:par>
                                <p:cTn fill="hold" grpId="0" id="75" nodeType="withEffect" presetClass="entr" presetID="23" presetSubtype="16">
                                  <p:stCondLst>
                                    <p:cond delay="0"/>
                                  </p:stCondLst>
                                  <p:childTnLst>
                                    <p:set>
                                      <p:cBhvr>
                                        <p:cTn dur="1" fill="hold" id="76">
                                          <p:stCondLst>
                                            <p:cond delay="0"/>
                                          </p:stCondLst>
                                        </p:cTn>
                                        <p:tgtEl>
                                          <p:spTgt spid="16"/>
                                        </p:tgtEl>
                                        <p:attrNameLst>
                                          <p:attrName>style.visibility</p:attrName>
                                        </p:attrNameLst>
                                      </p:cBhvr>
                                      <p:to>
                                        <p:strVal val="visible"/>
                                      </p:to>
                                    </p:set>
                                    <p:anim calcmode="lin" valueType="num">
                                      <p:cBhvr>
                                        <p:cTn dur="500" fill="hold" id="77"/>
                                        <p:tgtEl>
                                          <p:spTgt spid="16"/>
                                        </p:tgtEl>
                                        <p:attrNameLst>
                                          <p:attrName>ppt_w</p:attrName>
                                        </p:attrNameLst>
                                      </p:cBhvr>
                                      <p:tavLst>
                                        <p:tav tm="0">
                                          <p:val>
                                            <p:fltVal val="0"/>
                                          </p:val>
                                        </p:tav>
                                        <p:tav tm="100000">
                                          <p:val>
                                            <p:strVal val="#ppt_w"/>
                                          </p:val>
                                        </p:tav>
                                      </p:tavLst>
                                    </p:anim>
                                    <p:anim calcmode="lin" valueType="num">
                                      <p:cBhvr>
                                        <p:cTn dur="500" fill="hold" id="78"/>
                                        <p:tgtEl>
                                          <p:spTgt spid="16"/>
                                        </p:tgtEl>
                                        <p:attrNameLst>
                                          <p:attrName>ppt_h</p:attrName>
                                        </p:attrNameLst>
                                      </p:cBhvr>
                                      <p:tavLst>
                                        <p:tav tm="0">
                                          <p:val>
                                            <p:fltVal val="0"/>
                                          </p:val>
                                        </p:tav>
                                        <p:tav tm="100000">
                                          <p:val>
                                            <p:strVal val="#ppt_h"/>
                                          </p:val>
                                        </p:tav>
                                      </p:tavLst>
                                    </p:anim>
                                  </p:childTnLst>
                                </p:cTn>
                              </p:par>
                              <p:par>
                                <p:cTn fill="hold" grpId="0" id="79" nodeType="withEffect" presetClass="entr" presetID="23" presetSubtype="16">
                                  <p:stCondLst>
                                    <p:cond delay="0"/>
                                  </p:stCondLst>
                                  <p:childTnLst>
                                    <p:set>
                                      <p:cBhvr>
                                        <p:cTn dur="1" fill="hold" id="80">
                                          <p:stCondLst>
                                            <p:cond delay="0"/>
                                          </p:stCondLst>
                                        </p:cTn>
                                        <p:tgtEl>
                                          <p:spTgt spid="19"/>
                                        </p:tgtEl>
                                        <p:attrNameLst>
                                          <p:attrName>style.visibility</p:attrName>
                                        </p:attrNameLst>
                                      </p:cBhvr>
                                      <p:to>
                                        <p:strVal val="visible"/>
                                      </p:to>
                                    </p:set>
                                    <p:anim calcmode="lin" valueType="num">
                                      <p:cBhvr>
                                        <p:cTn dur="500" fill="hold" id="81"/>
                                        <p:tgtEl>
                                          <p:spTgt spid="19"/>
                                        </p:tgtEl>
                                        <p:attrNameLst>
                                          <p:attrName>ppt_w</p:attrName>
                                        </p:attrNameLst>
                                      </p:cBhvr>
                                      <p:tavLst>
                                        <p:tav tm="0">
                                          <p:val>
                                            <p:fltVal val="0"/>
                                          </p:val>
                                        </p:tav>
                                        <p:tav tm="100000">
                                          <p:val>
                                            <p:strVal val="#ppt_w"/>
                                          </p:val>
                                        </p:tav>
                                      </p:tavLst>
                                    </p:anim>
                                    <p:anim calcmode="lin" valueType="num">
                                      <p:cBhvr>
                                        <p:cTn dur="500" fill="hold" id="82"/>
                                        <p:tgtEl>
                                          <p:spTgt spid="19"/>
                                        </p:tgtEl>
                                        <p:attrNameLst>
                                          <p:attrName>ppt_h</p:attrName>
                                        </p:attrNameLst>
                                      </p:cBhvr>
                                      <p:tavLst>
                                        <p:tav tm="0">
                                          <p:val>
                                            <p:fltVal val="0"/>
                                          </p:val>
                                        </p:tav>
                                        <p:tav tm="100000">
                                          <p:val>
                                            <p:strVal val="#ppt_h"/>
                                          </p:val>
                                        </p:tav>
                                      </p:tavLst>
                                    </p:anim>
                                  </p:childTnLst>
                                </p:cTn>
                              </p:par>
                              <p:par>
                                <p:cTn fill="hold" grpId="0" id="83" nodeType="withEffect" presetClass="entr" presetID="23" presetSubtype="16">
                                  <p:stCondLst>
                                    <p:cond delay="0"/>
                                  </p:stCondLst>
                                  <p:childTnLst>
                                    <p:set>
                                      <p:cBhvr>
                                        <p:cTn dur="1" fill="hold" id="84">
                                          <p:stCondLst>
                                            <p:cond delay="0"/>
                                          </p:stCondLst>
                                        </p:cTn>
                                        <p:tgtEl>
                                          <p:spTgt spid="17"/>
                                        </p:tgtEl>
                                        <p:attrNameLst>
                                          <p:attrName>style.visibility</p:attrName>
                                        </p:attrNameLst>
                                      </p:cBhvr>
                                      <p:to>
                                        <p:strVal val="visible"/>
                                      </p:to>
                                    </p:set>
                                    <p:anim calcmode="lin" valueType="num">
                                      <p:cBhvr>
                                        <p:cTn dur="500" fill="hold" id="85"/>
                                        <p:tgtEl>
                                          <p:spTgt spid="17"/>
                                        </p:tgtEl>
                                        <p:attrNameLst>
                                          <p:attrName>ppt_w</p:attrName>
                                        </p:attrNameLst>
                                      </p:cBhvr>
                                      <p:tavLst>
                                        <p:tav tm="0">
                                          <p:val>
                                            <p:fltVal val="0"/>
                                          </p:val>
                                        </p:tav>
                                        <p:tav tm="100000">
                                          <p:val>
                                            <p:strVal val="#ppt_w"/>
                                          </p:val>
                                        </p:tav>
                                      </p:tavLst>
                                    </p:anim>
                                    <p:anim calcmode="lin" valueType="num">
                                      <p:cBhvr>
                                        <p:cTn dur="500" fill="hold" id="86"/>
                                        <p:tgtEl>
                                          <p:spTgt spid="17"/>
                                        </p:tgtEl>
                                        <p:attrNameLst>
                                          <p:attrName>ppt_h</p:attrName>
                                        </p:attrNameLst>
                                      </p:cBhvr>
                                      <p:tavLst>
                                        <p:tav tm="0">
                                          <p:val>
                                            <p:fltVal val="0"/>
                                          </p:val>
                                        </p:tav>
                                        <p:tav tm="100000">
                                          <p:val>
                                            <p:strVal val="#ppt_h"/>
                                          </p:val>
                                        </p:tav>
                                      </p:tavLst>
                                    </p:anim>
                                  </p:childTnLst>
                                </p:cTn>
                              </p:par>
                              <p:par>
                                <p:cTn fill="hold" grpId="0" id="87" nodeType="withEffect" presetClass="entr" presetID="23" presetSubtype="16">
                                  <p:stCondLst>
                                    <p:cond delay="0"/>
                                  </p:stCondLst>
                                  <p:childTnLst>
                                    <p:set>
                                      <p:cBhvr>
                                        <p:cTn dur="1" fill="hold" id="88">
                                          <p:stCondLst>
                                            <p:cond delay="0"/>
                                          </p:stCondLst>
                                        </p:cTn>
                                        <p:tgtEl>
                                          <p:spTgt spid="18"/>
                                        </p:tgtEl>
                                        <p:attrNameLst>
                                          <p:attrName>style.visibility</p:attrName>
                                        </p:attrNameLst>
                                      </p:cBhvr>
                                      <p:to>
                                        <p:strVal val="visible"/>
                                      </p:to>
                                    </p:set>
                                    <p:anim calcmode="lin" valueType="num">
                                      <p:cBhvr>
                                        <p:cTn dur="500" fill="hold" id="89"/>
                                        <p:tgtEl>
                                          <p:spTgt spid="18"/>
                                        </p:tgtEl>
                                        <p:attrNameLst>
                                          <p:attrName>ppt_w</p:attrName>
                                        </p:attrNameLst>
                                      </p:cBhvr>
                                      <p:tavLst>
                                        <p:tav tm="0">
                                          <p:val>
                                            <p:fltVal val="0"/>
                                          </p:val>
                                        </p:tav>
                                        <p:tav tm="100000">
                                          <p:val>
                                            <p:strVal val="#ppt_w"/>
                                          </p:val>
                                        </p:tav>
                                      </p:tavLst>
                                    </p:anim>
                                    <p:anim calcmode="lin" valueType="num">
                                      <p:cBhvr>
                                        <p:cTn dur="500" fill="hold" id="90"/>
                                        <p:tgtEl>
                                          <p:spTgt spid="18"/>
                                        </p:tgtEl>
                                        <p:attrNameLst>
                                          <p:attrName>ppt_h</p:attrName>
                                        </p:attrNameLst>
                                      </p:cBhvr>
                                      <p:tavLst>
                                        <p:tav tm="0">
                                          <p:val>
                                            <p:fltVal val="0"/>
                                          </p:val>
                                        </p:tav>
                                        <p:tav tm="100000">
                                          <p:val>
                                            <p:strVal val="#ppt_h"/>
                                          </p:val>
                                        </p:tav>
                                      </p:tavLst>
                                    </p:anim>
                                  </p:childTnLst>
                                </p:cTn>
                              </p:par>
                            </p:childTnLst>
                          </p:cTn>
                        </p:par>
                      </p:childTnLst>
                    </p:cTn>
                  </p:par>
                  <p:par>
                    <p:cTn fill="hold" id="91" nodeType="clickPar">
                      <p:stCondLst>
                        <p:cond delay="indefinite"/>
                      </p:stCondLst>
                      <p:childTnLst>
                        <p:par>
                          <p:cTn fill="hold" id="92" nodeType="afterGroup">
                            <p:stCondLst>
                              <p:cond delay="0"/>
                            </p:stCondLst>
                            <p:childTnLst>
                              <p:par>
                                <p:cTn fill="hold" id="93" nodeType="clickEffect" presetClass="entr" presetID="17" presetSubtype="1">
                                  <p:stCondLst>
                                    <p:cond delay="0"/>
                                  </p:stCondLst>
                                  <p:childTnLst>
                                    <p:set>
                                      <p:cBhvr>
                                        <p:cTn dur="1" fill="hold" id="94">
                                          <p:stCondLst>
                                            <p:cond delay="0"/>
                                          </p:stCondLst>
                                        </p:cTn>
                                        <p:tgtEl>
                                          <p:spTgt spid="9"/>
                                        </p:tgtEl>
                                        <p:attrNameLst>
                                          <p:attrName>style.visibility</p:attrName>
                                        </p:attrNameLst>
                                      </p:cBhvr>
                                      <p:to>
                                        <p:strVal val="visible"/>
                                      </p:to>
                                    </p:set>
                                    <p:anim calcmode="lin" valueType="num">
                                      <p:cBhvr>
                                        <p:cTn dur="500" fill="hold" id="95"/>
                                        <p:tgtEl>
                                          <p:spTgt spid="9"/>
                                        </p:tgtEl>
                                        <p:attrNameLst>
                                          <p:attrName>ppt_x</p:attrName>
                                        </p:attrNameLst>
                                      </p:cBhvr>
                                      <p:tavLst>
                                        <p:tav tm="0">
                                          <p:val>
                                            <p:strVal val="#ppt_x"/>
                                          </p:val>
                                        </p:tav>
                                        <p:tav tm="100000">
                                          <p:val>
                                            <p:strVal val="#ppt_x"/>
                                          </p:val>
                                        </p:tav>
                                      </p:tavLst>
                                    </p:anim>
                                    <p:anim calcmode="lin" valueType="num">
                                      <p:cBhvr>
                                        <p:cTn dur="500" fill="hold" id="96"/>
                                        <p:tgtEl>
                                          <p:spTgt spid="9"/>
                                        </p:tgtEl>
                                        <p:attrNameLst>
                                          <p:attrName>ppt_y</p:attrName>
                                        </p:attrNameLst>
                                      </p:cBhvr>
                                      <p:tavLst>
                                        <p:tav tm="0">
                                          <p:val>
                                            <p:strVal val="#ppt_y-#ppt_h/2"/>
                                          </p:val>
                                        </p:tav>
                                        <p:tav tm="100000">
                                          <p:val>
                                            <p:strVal val="#ppt_y"/>
                                          </p:val>
                                        </p:tav>
                                      </p:tavLst>
                                    </p:anim>
                                    <p:anim calcmode="lin" valueType="num">
                                      <p:cBhvr>
                                        <p:cTn dur="500" fill="hold" id="97"/>
                                        <p:tgtEl>
                                          <p:spTgt spid="9"/>
                                        </p:tgtEl>
                                        <p:attrNameLst>
                                          <p:attrName>ppt_w</p:attrName>
                                        </p:attrNameLst>
                                      </p:cBhvr>
                                      <p:tavLst>
                                        <p:tav tm="0">
                                          <p:val>
                                            <p:strVal val="#ppt_w"/>
                                          </p:val>
                                        </p:tav>
                                        <p:tav tm="100000">
                                          <p:val>
                                            <p:strVal val="#ppt_w"/>
                                          </p:val>
                                        </p:tav>
                                      </p:tavLst>
                                    </p:anim>
                                    <p:anim calcmode="lin" valueType="num">
                                      <p:cBhvr>
                                        <p:cTn dur="500" fill="hold" id="98"/>
                                        <p:tgtEl>
                                          <p:spTgt spid="9"/>
                                        </p:tgtEl>
                                        <p:attrNameLst>
                                          <p:attrName>ppt_h</p:attrName>
                                        </p:attrNameLst>
                                      </p:cBhvr>
                                      <p:tavLst>
                                        <p:tav tm="0">
                                          <p:val>
                                            <p:fltVal val="0"/>
                                          </p:val>
                                        </p:tav>
                                        <p:tav tm="100000">
                                          <p:val>
                                            <p:strVal val="#ppt_h"/>
                                          </p:val>
                                        </p:tav>
                                      </p:tavLst>
                                    </p:anim>
                                  </p:childTnLst>
                                </p:cTn>
                              </p:par>
                            </p:childTnLst>
                          </p:cTn>
                        </p:par>
                      </p:childTnLst>
                    </p:cTn>
                  </p:par>
                  <p:par>
                    <p:cTn fill="hold" id="99" nodeType="clickPar">
                      <p:stCondLst>
                        <p:cond delay="indefinite"/>
                      </p:stCondLst>
                      <p:childTnLst>
                        <p:par>
                          <p:cTn fill="hold" id="100" nodeType="afterGroup">
                            <p:stCondLst>
                              <p:cond delay="0"/>
                            </p:stCondLst>
                            <p:childTnLst>
                              <p:par>
                                <p:cTn fill="hold" id="101" nodeType="clickEffect" presetClass="entr" presetID="17" presetSubtype="10">
                                  <p:stCondLst>
                                    <p:cond delay="0"/>
                                  </p:stCondLst>
                                  <p:childTnLst>
                                    <p:set>
                                      <p:cBhvr>
                                        <p:cTn dur="1" fill="hold" id="102">
                                          <p:stCondLst>
                                            <p:cond delay="0"/>
                                          </p:stCondLst>
                                        </p:cTn>
                                        <p:tgtEl>
                                          <p:spTgt spid="6"/>
                                        </p:tgtEl>
                                        <p:attrNameLst>
                                          <p:attrName>style.visibility</p:attrName>
                                        </p:attrNameLst>
                                      </p:cBhvr>
                                      <p:to>
                                        <p:strVal val="visible"/>
                                      </p:to>
                                    </p:set>
                                    <p:anim calcmode="lin" valueType="num">
                                      <p:cBhvr>
                                        <p:cTn dur="500" fill="hold" id="103"/>
                                        <p:tgtEl>
                                          <p:spTgt spid="6"/>
                                        </p:tgtEl>
                                        <p:attrNameLst>
                                          <p:attrName>ppt_w</p:attrName>
                                        </p:attrNameLst>
                                      </p:cBhvr>
                                      <p:tavLst>
                                        <p:tav tm="0">
                                          <p:val>
                                            <p:fltVal val="0"/>
                                          </p:val>
                                        </p:tav>
                                        <p:tav tm="100000">
                                          <p:val>
                                            <p:strVal val="#ppt_w"/>
                                          </p:val>
                                        </p:tav>
                                      </p:tavLst>
                                    </p:anim>
                                    <p:anim calcmode="lin" valueType="num">
                                      <p:cBhvr>
                                        <p:cTn dur="500" fill="hold" id="104"/>
                                        <p:tgtEl>
                                          <p:spTgt spid="6"/>
                                        </p:tgtEl>
                                        <p:attrNameLst>
                                          <p:attrName>ppt_h</p:attrName>
                                        </p:attrNameLst>
                                      </p:cBhvr>
                                      <p:tavLst>
                                        <p:tav tm="0">
                                          <p:val>
                                            <p:strVal val="#ppt_h"/>
                                          </p:val>
                                        </p:tav>
                                        <p:tav tm="100000">
                                          <p:val>
                                            <p:strVal val="#ppt_h"/>
                                          </p:val>
                                        </p:tav>
                                      </p:tavLst>
                                    </p:anim>
                                  </p:childTnLst>
                                </p:cTn>
                              </p:par>
                              <p:par>
                                <p:cTn fill="hold" id="105" nodeType="withEffect" presetClass="entr" presetID="17" presetSubtype="10">
                                  <p:stCondLst>
                                    <p:cond delay="0"/>
                                  </p:stCondLst>
                                  <p:childTnLst>
                                    <p:set>
                                      <p:cBhvr>
                                        <p:cTn dur="1" fill="hold" id="106">
                                          <p:stCondLst>
                                            <p:cond delay="0"/>
                                          </p:stCondLst>
                                        </p:cTn>
                                        <p:tgtEl>
                                          <p:spTgt spid="7"/>
                                        </p:tgtEl>
                                        <p:attrNameLst>
                                          <p:attrName>style.visibility</p:attrName>
                                        </p:attrNameLst>
                                      </p:cBhvr>
                                      <p:to>
                                        <p:strVal val="visible"/>
                                      </p:to>
                                    </p:set>
                                    <p:anim calcmode="lin" valueType="num">
                                      <p:cBhvr>
                                        <p:cTn dur="500" fill="hold" id="107"/>
                                        <p:tgtEl>
                                          <p:spTgt spid="7"/>
                                        </p:tgtEl>
                                        <p:attrNameLst>
                                          <p:attrName>ppt_w</p:attrName>
                                        </p:attrNameLst>
                                      </p:cBhvr>
                                      <p:tavLst>
                                        <p:tav tm="0">
                                          <p:val>
                                            <p:fltVal val="0"/>
                                          </p:val>
                                        </p:tav>
                                        <p:tav tm="100000">
                                          <p:val>
                                            <p:strVal val="#ppt_w"/>
                                          </p:val>
                                        </p:tav>
                                      </p:tavLst>
                                    </p:anim>
                                    <p:anim calcmode="lin" valueType="num">
                                      <p:cBhvr>
                                        <p:cTn dur="500" fill="hold" id="108"/>
                                        <p:tgtEl>
                                          <p:spTgt spid="7"/>
                                        </p:tgtEl>
                                        <p:attrNameLst>
                                          <p:attrName>ppt_h</p:attrName>
                                        </p:attrNameLst>
                                      </p:cBhvr>
                                      <p:tavLst>
                                        <p:tav tm="0">
                                          <p:val>
                                            <p:strVal val="#ppt_h"/>
                                          </p:val>
                                        </p:tav>
                                        <p:tav tm="100000">
                                          <p:val>
                                            <p:strVal val="#ppt_h"/>
                                          </p:val>
                                        </p:tav>
                                      </p:tavLst>
                                    </p:anim>
                                  </p:childTnLst>
                                </p:cTn>
                              </p:par>
                              <p:par>
                                <p:cTn fill="hold" id="109" nodeType="withEffect" presetClass="entr" presetID="17" presetSubtype="10">
                                  <p:stCondLst>
                                    <p:cond delay="0"/>
                                  </p:stCondLst>
                                  <p:childTnLst>
                                    <p:set>
                                      <p:cBhvr>
                                        <p:cTn dur="1" fill="hold" id="110">
                                          <p:stCondLst>
                                            <p:cond delay="0"/>
                                          </p:stCondLst>
                                        </p:cTn>
                                        <p:tgtEl>
                                          <p:spTgt spid="8"/>
                                        </p:tgtEl>
                                        <p:attrNameLst>
                                          <p:attrName>style.visibility</p:attrName>
                                        </p:attrNameLst>
                                      </p:cBhvr>
                                      <p:to>
                                        <p:strVal val="visible"/>
                                      </p:to>
                                    </p:set>
                                    <p:anim calcmode="lin" valueType="num">
                                      <p:cBhvr>
                                        <p:cTn dur="500" fill="hold" id="111"/>
                                        <p:tgtEl>
                                          <p:spTgt spid="8"/>
                                        </p:tgtEl>
                                        <p:attrNameLst>
                                          <p:attrName>ppt_w</p:attrName>
                                        </p:attrNameLst>
                                      </p:cBhvr>
                                      <p:tavLst>
                                        <p:tav tm="0">
                                          <p:val>
                                            <p:fltVal val="0"/>
                                          </p:val>
                                        </p:tav>
                                        <p:tav tm="100000">
                                          <p:val>
                                            <p:strVal val="#ppt_w"/>
                                          </p:val>
                                        </p:tav>
                                      </p:tavLst>
                                    </p:anim>
                                    <p:anim calcmode="lin" valueType="num">
                                      <p:cBhvr>
                                        <p:cTn dur="500" fill="hold" id="112"/>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6"/>
      <p:bldP grpId="0" spid="17"/>
      <p:bldP grpId="0" spid="18"/>
      <p:bldP grpId="0" spid="19"/>
      <p:bldP grpId="0" spid="20"/>
      <p:bldP grpId="0" spid="27"/>
      <p:bldP grpId="0" spid="28"/>
      <p:bldP grpId="0" spid="29"/>
      <p:bldP grpId="0" spid="30"/>
      <p:bldP grpId="0" spid="31"/>
      <p:bldP grpId="0" spid="32"/>
      <p:bldP grpId="0" spid="33"/>
      <p:bldP grpId="0" spid="34"/>
      <p:bldP grpId="0" spid="35"/>
      <p:bldP grpId="0" spid="36"/>
      <p:bldP grpId="0" spid="37"/>
      <p:bldP grpId="0" spid="38"/>
      <p:bldP grpId="0" spid="4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4" name="组合 33">
            <a:extLst>
              <a:ext uri="{FF2B5EF4-FFF2-40B4-BE49-F238E27FC236}">
                <a16:creationId xmlns:a16="http://schemas.microsoft.com/office/drawing/2014/main" id="{CF6FAE8A-4B38-450C-82D9-07CF621B3FAD}"/>
              </a:ext>
            </a:extLst>
          </p:cNvPr>
          <p:cNvGrpSpPr/>
          <p:nvPr/>
        </p:nvGrpSpPr>
        <p:grpSpPr>
          <a:xfrm>
            <a:off x="0" y="543582"/>
            <a:ext cx="12192000" cy="381000"/>
            <a:chOff x="0" y="543582"/>
            <a:chExt cx="12192000" cy="381000"/>
          </a:xfrm>
        </p:grpSpPr>
        <p:cxnSp>
          <p:nvCxnSpPr>
            <p:cNvPr id="4" name="直接连接符 3">
              <a:extLst>
                <a:ext uri="{FF2B5EF4-FFF2-40B4-BE49-F238E27FC236}">
                  <a16:creationId xmlns:a16="http://schemas.microsoft.com/office/drawing/2014/main" id="{611E0084-4119-4B2E-80EB-E9B26325ACB9}"/>
                </a:ext>
              </a:extLst>
            </p:cNvPr>
            <p:cNvCxnSpPr/>
            <p:nvPr/>
          </p:nvCxnSpPr>
          <p:spPr>
            <a:xfrm>
              <a:off x="0" y="734082"/>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086F1558-76B9-414B-95AE-4E107E7B2BCD}"/>
                </a:ext>
              </a:extLst>
            </p:cNvPr>
            <p:cNvGrpSpPr/>
            <p:nvPr/>
          </p:nvGrpSpPr>
          <p:grpSpPr>
            <a:xfrm rot="10800000">
              <a:off x="11060824" y="543582"/>
              <a:ext cx="656896" cy="381000"/>
              <a:chOff x="307428" y="393221"/>
              <a:chExt cx="656896" cy="381000"/>
            </a:xfrm>
          </p:grpSpPr>
          <p:sp>
            <p:nvSpPr>
              <p:cNvPr id="6" name="等腰三角形 5">
                <a:extLst>
                  <a:ext uri="{FF2B5EF4-FFF2-40B4-BE49-F238E27FC236}">
                    <a16:creationId xmlns:a16="http://schemas.microsoft.com/office/drawing/2014/main" id="{D94B8E3D-0266-4B90-8103-03D1ED50355F}"/>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等腰三角形 6">
                <a:extLst>
                  <a:ext uri="{FF2B5EF4-FFF2-40B4-BE49-F238E27FC236}">
                    <a16:creationId xmlns:a16="http://schemas.microsoft.com/office/drawing/2014/main" id="{33BEFCB7-0E00-4B0B-A66D-E7517261E2AD}"/>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5FD8AFF5-F286-4AE8-9051-F29DF181F6B9}"/>
              </a:ext>
            </a:extLst>
          </p:cNvPr>
          <p:cNvSpPr txBox="1"/>
          <p:nvPr/>
        </p:nvSpPr>
        <p:spPr>
          <a:xfrm>
            <a:off x="358324" y="257772"/>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cxnSp>
        <p:nvCxnSpPr>
          <p:cNvPr id="21" name="直接连接符 20">
            <a:extLst>
              <a:ext uri="{FF2B5EF4-FFF2-40B4-BE49-F238E27FC236}">
                <a16:creationId xmlns:a16="http://schemas.microsoft.com/office/drawing/2014/main" id="{2BD77686-016F-43C3-9C75-59F527E2F8E4}"/>
              </a:ext>
            </a:extLst>
          </p:cNvPr>
          <p:cNvCxnSpPr/>
          <p:nvPr/>
        </p:nvCxnSpPr>
        <p:spPr>
          <a:xfrm>
            <a:off x="1197930" y="2855956"/>
            <a:ext cx="4615543"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58D931DE-2A93-4003-AFDC-99D5ECE62B40}"/>
              </a:ext>
            </a:extLst>
          </p:cNvPr>
          <p:cNvCxnSpPr/>
          <p:nvPr/>
        </p:nvCxnSpPr>
        <p:spPr>
          <a:xfrm>
            <a:off x="1197931" y="4343435"/>
            <a:ext cx="4615543"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0733179F-25EF-4747-A934-F6D99A7A4CD4}"/>
              </a:ext>
            </a:extLst>
          </p:cNvPr>
          <p:cNvCxnSpPr/>
          <p:nvPr/>
        </p:nvCxnSpPr>
        <p:spPr>
          <a:xfrm>
            <a:off x="1197931" y="5758569"/>
            <a:ext cx="4615543"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4" name="组合 23">
            <a:extLst>
              <a:ext uri="{FF2B5EF4-FFF2-40B4-BE49-F238E27FC236}">
                <a16:creationId xmlns:a16="http://schemas.microsoft.com/office/drawing/2014/main" id="{9BDB0F1E-FA3E-4800-B525-68F5F0D9FE38}"/>
              </a:ext>
            </a:extLst>
          </p:cNvPr>
          <p:cNvGrpSpPr/>
          <p:nvPr/>
        </p:nvGrpSpPr>
        <p:grpSpPr>
          <a:xfrm>
            <a:off x="734011" y="1637678"/>
            <a:ext cx="5137520" cy="1384995"/>
            <a:chOff x="734010" y="1654629"/>
            <a:chExt cx="5137520" cy="1384995"/>
          </a:xfrm>
        </p:grpSpPr>
        <p:sp>
          <p:nvSpPr>
            <p:cNvPr id="25" name="文本框 24">
              <a:extLst>
                <a:ext uri="{FF2B5EF4-FFF2-40B4-BE49-F238E27FC236}">
                  <a16:creationId xmlns:a16="http://schemas.microsoft.com/office/drawing/2014/main" id="{088C7C5D-B9B8-4D02-8FEE-55D9B238CD3D}"/>
                </a:ext>
              </a:extLst>
            </p:cNvPr>
            <p:cNvSpPr txBox="1"/>
            <p:nvPr/>
          </p:nvSpPr>
          <p:spPr>
            <a:xfrm>
              <a:off x="1508581" y="1654629"/>
              <a:ext cx="4362949"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点击此处添加您的文本内容注意字体大小及文字数量注意整体文本的协调美观,点击此处添加您的文本内容注意字体大小及文字数量</a:t>
              </a:r>
            </a:p>
          </p:txBody>
        </p:sp>
        <p:sp>
          <p:nvSpPr>
            <p:cNvPr id="26" name="文本框 25">
              <a:extLst>
                <a:ext uri="{FF2B5EF4-FFF2-40B4-BE49-F238E27FC236}">
                  <a16:creationId xmlns:a16="http://schemas.microsoft.com/office/drawing/2014/main" id="{D66FA363-3BC2-4100-88D0-EC7A4FAB2F60}"/>
                </a:ext>
              </a:extLst>
            </p:cNvPr>
            <p:cNvSpPr txBox="1"/>
            <p:nvPr/>
          </p:nvSpPr>
          <p:spPr>
            <a:xfrm>
              <a:off x="734010" y="1778466"/>
              <a:ext cx="780905" cy="518160"/>
            </a:xfrm>
            <a:prstGeom prst="rect">
              <a:avLst/>
            </a:prstGeom>
            <a:noFill/>
          </p:spPr>
          <p:txBody>
            <a:bodyPr rtlCol="0" wrap="square">
              <a:spAutoFit/>
            </a:bodyPr>
            <a:lstStyle/>
            <a:p>
              <a:r>
                <a:rPr altLang="zh-CN" lang="en-US" sz="2800">
                  <a:solidFill>
                    <a:schemeClr val="bg2">
                      <a:lumMod val="25000"/>
                    </a:schemeClr>
                  </a:solidFill>
                  <a:cs typeface="+mn-ea"/>
                  <a:sym typeface="+mn-lt"/>
                </a:rPr>
                <a:t>01</a:t>
              </a:r>
            </a:p>
          </p:txBody>
        </p:sp>
      </p:grpSp>
      <p:grpSp>
        <p:nvGrpSpPr>
          <p:cNvPr id="27" name="组合 26">
            <a:extLst>
              <a:ext uri="{FF2B5EF4-FFF2-40B4-BE49-F238E27FC236}">
                <a16:creationId xmlns:a16="http://schemas.microsoft.com/office/drawing/2014/main" id="{F86DD803-7697-485D-93AF-DEE9A9B14A24}"/>
              </a:ext>
            </a:extLst>
          </p:cNvPr>
          <p:cNvGrpSpPr/>
          <p:nvPr/>
        </p:nvGrpSpPr>
        <p:grpSpPr>
          <a:xfrm>
            <a:off x="734011" y="3114743"/>
            <a:ext cx="5137519" cy="1384995"/>
            <a:chOff x="734010" y="3027557"/>
            <a:chExt cx="5137519" cy="1384995"/>
          </a:xfrm>
        </p:grpSpPr>
        <p:sp>
          <p:nvSpPr>
            <p:cNvPr id="28" name="文本框 27">
              <a:extLst>
                <a:ext uri="{FF2B5EF4-FFF2-40B4-BE49-F238E27FC236}">
                  <a16:creationId xmlns:a16="http://schemas.microsoft.com/office/drawing/2014/main" id="{58D131B8-C95E-4C11-9453-8AE813E0BB48}"/>
                </a:ext>
              </a:extLst>
            </p:cNvPr>
            <p:cNvSpPr txBox="1"/>
            <p:nvPr/>
          </p:nvSpPr>
          <p:spPr>
            <a:xfrm>
              <a:off x="1508579" y="3027557"/>
              <a:ext cx="4362950"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点击此处添加您的文本内容注意字体大小及文字数量注意整体文本的协调美观,点击此处添加您的文本内容注意字体大小及文字数量</a:t>
              </a:r>
            </a:p>
          </p:txBody>
        </p:sp>
        <p:sp>
          <p:nvSpPr>
            <p:cNvPr id="29" name="文本框 28">
              <a:extLst>
                <a:ext uri="{FF2B5EF4-FFF2-40B4-BE49-F238E27FC236}">
                  <a16:creationId xmlns:a16="http://schemas.microsoft.com/office/drawing/2014/main" id="{D2DDA957-E2BB-4883-B41C-79D6D0927CE5}"/>
                </a:ext>
              </a:extLst>
            </p:cNvPr>
            <p:cNvSpPr txBox="1"/>
            <p:nvPr/>
          </p:nvSpPr>
          <p:spPr>
            <a:xfrm>
              <a:off x="734010" y="3254997"/>
              <a:ext cx="780905" cy="518160"/>
            </a:xfrm>
            <a:prstGeom prst="rect">
              <a:avLst/>
            </a:prstGeom>
            <a:noFill/>
          </p:spPr>
          <p:txBody>
            <a:bodyPr rtlCol="0" wrap="square">
              <a:spAutoFit/>
            </a:bodyPr>
            <a:lstStyle/>
            <a:p>
              <a:r>
                <a:rPr altLang="zh-CN" lang="en-US" sz="2800">
                  <a:solidFill>
                    <a:schemeClr val="bg2">
                      <a:lumMod val="25000"/>
                    </a:schemeClr>
                  </a:solidFill>
                  <a:cs typeface="+mn-ea"/>
                  <a:sym typeface="+mn-lt"/>
                </a:rPr>
                <a:t>02</a:t>
              </a:r>
            </a:p>
          </p:txBody>
        </p:sp>
      </p:grpSp>
      <p:grpSp>
        <p:nvGrpSpPr>
          <p:cNvPr id="30" name="组合 29">
            <a:extLst>
              <a:ext uri="{FF2B5EF4-FFF2-40B4-BE49-F238E27FC236}">
                <a16:creationId xmlns:a16="http://schemas.microsoft.com/office/drawing/2014/main" id="{7495664E-AEA6-4E9B-BF20-59CE978D5858}"/>
              </a:ext>
            </a:extLst>
          </p:cNvPr>
          <p:cNvGrpSpPr/>
          <p:nvPr/>
        </p:nvGrpSpPr>
        <p:grpSpPr>
          <a:xfrm>
            <a:off x="734011" y="4570079"/>
            <a:ext cx="5137519" cy="1384995"/>
            <a:chOff x="734010" y="4541050"/>
            <a:chExt cx="5137519" cy="1384995"/>
          </a:xfrm>
        </p:grpSpPr>
        <p:sp>
          <p:nvSpPr>
            <p:cNvPr id="31" name="文本框 30">
              <a:extLst>
                <a:ext uri="{FF2B5EF4-FFF2-40B4-BE49-F238E27FC236}">
                  <a16:creationId xmlns:a16="http://schemas.microsoft.com/office/drawing/2014/main" id="{AF5B32C8-AFDB-4145-9FB0-BEAE2679DCD5}"/>
                </a:ext>
              </a:extLst>
            </p:cNvPr>
            <p:cNvSpPr txBox="1"/>
            <p:nvPr/>
          </p:nvSpPr>
          <p:spPr>
            <a:xfrm>
              <a:off x="1508579" y="4541049"/>
              <a:ext cx="4362950"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点击此处添加您的文本内容注意字体大小及文字数量注意整体文本的协调美观,点击此处添加您的文本内容注意字体大小及文字数量</a:t>
              </a:r>
            </a:p>
          </p:txBody>
        </p:sp>
        <p:sp>
          <p:nvSpPr>
            <p:cNvPr id="32" name="文本框 31">
              <a:extLst>
                <a:ext uri="{FF2B5EF4-FFF2-40B4-BE49-F238E27FC236}">
                  <a16:creationId xmlns:a16="http://schemas.microsoft.com/office/drawing/2014/main" id="{9A9A265A-8381-41A5-B558-EBD5F3498D4E}"/>
                </a:ext>
              </a:extLst>
            </p:cNvPr>
            <p:cNvSpPr txBox="1"/>
            <p:nvPr/>
          </p:nvSpPr>
          <p:spPr>
            <a:xfrm>
              <a:off x="734010" y="4649908"/>
              <a:ext cx="780905" cy="518160"/>
            </a:xfrm>
            <a:prstGeom prst="rect">
              <a:avLst/>
            </a:prstGeom>
            <a:noFill/>
          </p:spPr>
          <p:txBody>
            <a:bodyPr rtlCol="0" wrap="square">
              <a:spAutoFit/>
            </a:bodyPr>
            <a:lstStyle/>
            <a:p>
              <a:r>
                <a:rPr altLang="zh-CN" lang="en-US" sz="2800">
                  <a:solidFill>
                    <a:schemeClr val="bg2">
                      <a:lumMod val="25000"/>
                    </a:schemeClr>
                  </a:solidFill>
                  <a:cs typeface="+mn-ea"/>
                  <a:sym typeface="+mn-lt"/>
                </a:rPr>
                <a:t>03</a:t>
              </a:r>
            </a:p>
          </p:txBody>
        </p:sp>
      </p:grpSp>
      <p:graphicFrame>
        <p:nvGraphicFramePr>
          <p:cNvPr id="33" name="图表 32">
            <a:extLst>
              <a:ext uri="{FF2B5EF4-FFF2-40B4-BE49-F238E27FC236}">
                <a16:creationId xmlns:a16="http://schemas.microsoft.com/office/drawing/2014/main" id="{BEAFCBEF-0E1A-457E-B3C0-15705F5A2BBE}"/>
              </a:ext>
            </a:extLst>
          </p:cNvPr>
          <p:cNvGraphicFramePr/>
          <p:nvPr>
            <p:extLst>
              <p:ext uri="{D42A27DB-BD31-4B8C-83A1-F6EECF244321}">
                <p14:modId val="1069416176"/>
              </p:ext>
            </p:extLst>
          </p:nvPr>
        </p:nvGraphicFramePr>
        <p:xfrm>
          <a:off x="5525150" y="1326982"/>
          <a:ext cx="6741551" cy="4553622"/>
        </p:xfrm>
        <a:graphic>
          <a:graphicData uri="http://schemas.openxmlformats.org/drawingml/2006/chart">
            <c:chart xmlns:c="http://schemas.openxmlformats.org/drawingml/2006/chart" r:id="rId2"/>
          </a:graphicData>
        </a:graphic>
      </p:graphicFrame>
    </p:spTree>
    <p:custDataLst>
      <p:tags r:id="rId3"/>
    </p:custDataLst>
    <p:extLst>
      <p:ext uri="{BB962C8B-B14F-4D97-AF65-F5344CB8AC3E}">
        <p14:creationId val="123124146"/>
      </p:ext>
    </p:extLst>
  </p:cSld>
  <p:clrMapOvr>
    <a:masterClrMapping/>
  </p:clrMapOvr>
  <mc:AlternateContent>
    <mc:Choice Requires="p14">
      <p:transition advTm="3966" p14:dur="4400" spd="slow">
        <p14:honeycomb/>
      </p:transition>
    </mc:Choice>
    <mc:Fallback>
      <p:transition advTm="3966"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34"/>
                                        </p:tgtEl>
                                        <p:attrNameLst>
                                          <p:attrName>style.visibility</p:attrName>
                                        </p:attrNameLst>
                                      </p:cBhvr>
                                      <p:to>
                                        <p:strVal val="visible"/>
                                      </p:to>
                                    </p:set>
                                    <p:animEffect filter="wipe(right)" transition="in">
                                      <p:cBhvr>
                                        <p:cTn dur="500" id="7"/>
                                        <p:tgtEl>
                                          <p:spTgt spid="3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33"/>
                                        </p:tgtEl>
                                        <p:attrNameLst>
                                          <p:attrName>style.visibility</p:attrName>
                                        </p:attrNameLst>
                                      </p:cBhvr>
                                      <p:to>
                                        <p:strVal val="visible"/>
                                      </p:to>
                                    </p:set>
                                    <p:animEffect filter="fade" transition="in">
                                      <p:cBhvr>
                                        <p:cTn dur="500" id="17"/>
                                        <p:tgtEl>
                                          <p:spTgt spid="3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22" presetSubtype="8">
                                  <p:stCondLst>
                                    <p:cond delay="0"/>
                                  </p:stCondLst>
                                  <p:childTnLst>
                                    <p:set>
                                      <p:cBhvr>
                                        <p:cTn dur="1" fill="hold" id="21">
                                          <p:stCondLst>
                                            <p:cond delay="0"/>
                                          </p:stCondLst>
                                        </p:cTn>
                                        <p:tgtEl>
                                          <p:spTgt spid="27"/>
                                        </p:tgtEl>
                                        <p:attrNameLst>
                                          <p:attrName>style.visibility</p:attrName>
                                        </p:attrNameLst>
                                      </p:cBhvr>
                                      <p:to>
                                        <p:strVal val="visible"/>
                                      </p:to>
                                    </p:set>
                                    <p:animEffect filter="wipe(left)" transition="in">
                                      <p:cBhvr>
                                        <p:cTn dur="500" id="22"/>
                                        <p:tgtEl>
                                          <p:spTgt spid="27"/>
                                        </p:tgtEl>
                                      </p:cBhvr>
                                    </p:animEffect>
                                  </p:childTnLst>
                                </p:cTn>
                              </p:par>
                              <p:par>
                                <p:cTn fill="hold" id="23" nodeType="withEffect" presetClass="entr" presetID="22" presetSubtype="8">
                                  <p:stCondLst>
                                    <p:cond delay="0"/>
                                  </p:stCondLst>
                                  <p:childTnLst>
                                    <p:set>
                                      <p:cBhvr>
                                        <p:cTn dur="1" fill="hold" id="24">
                                          <p:stCondLst>
                                            <p:cond delay="0"/>
                                          </p:stCondLst>
                                        </p:cTn>
                                        <p:tgtEl>
                                          <p:spTgt spid="30"/>
                                        </p:tgtEl>
                                        <p:attrNameLst>
                                          <p:attrName>style.visibility</p:attrName>
                                        </p:attrNameLst>
                                      </p:cBhvr>
                                      <p:to>
                                        <p:strVal val="visible"/>
                                      </p:to>
                                    </p:set>
                                    <p:animEffect filter="wipe(left)" transition="in">
                                      <p:cBhvr>
                                        <p:cTn dur="500" id="25"/>
                                        <p:tgtEl>
                                          <p:spTgt spid="30"/>
                                        </p:tgtEl>
                                      </p:cBhvr>
                                    </p:animEffect>
                                  </p:childTnLst>
                                </p:cTn>
                              </p:par>
                              <p:par>
                                <p:cTn fill="hold" id="26" nodeType="withEffect" presetClass="entr" presetID="22" presetSubtype="8">
                                  <p:stCondLst>
                                    <p:cond delay="0"/>
                                  </p:stCondLst>
                                  <p:childTnLst>
                                    <p:set>
                                      <p:cBhvr>
                                        <p:cTn dur="1" fill="hold" id="27">
                                          <p:stCondLst>
                                            <p:cond delay="0"/>
                                          </p:stCondLst>
                                        </p:cTn>
                                        <p:tgtEl>
                                          <p:spTgt spid="24"/>
                                        </p:tgtEl>
                                        <p:attrNameLst>
                                          <p:attrName>style.visibility</p:attrName>
                                        </p:attrNameLst>
                                      </p:cBhvr>
                                      <p:to>
                                        <p:strVal val="visible"/>
                                      </p:to>
                                    </p:set>
                                    <p:animEffect filter="wipe(left)" transition="in">
                                      <p:cBhvr>
                                        <p:cTn dur="500" id="28"/>
                                        <p:tgtEl>
                                          <p:spTgt spid="24"/>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17" presetSubtype="10">
                                  <p:stCondLst>
                                    <p:cond delay="0"/>
                                  </p:stCondLst>
                                  <p:childTnLst>
                                    <p:set>
                                      <p:cBhvr>
                                        <p:cTn dur="1" fill="hold" id="32">
                                          <p:stCondLst>
                                            <p:cond delay="0"/>
                                          </p:stCondLst>
                                        </p:cTn>
                                        <p:tgtEl>
                                          <p:spTgt spid="21"/>
                                        </p:tgtEl>
                                        <p:attrNameLst>
                                          <p:attrName>style.visibility</p:attrName>
                                        </p:attrNameLst>
                                      </p:cBhvr>
                                      <p:to>
                                        <p:strVal val="visible"/>
                                      </p:to>
                                    </p:set>
                                    <p:anim calcmode="lin" valueType="num">
                                      <p:cBhvr>
                                        <p:cTn dur="500" fill="hold" id="33"/>
                                        <p:tgtEl>
                                          <p:spTgt spid="21"/>
                                        </p:tgtEl>
                                        <p:attrNameLst>
                                          <p:attrName>ppt_w</p:attrName>
                                        </p:attrNameLst>
                                      </p:cBhvr>
                                      <p:tavLst>
                                        <p:tav tm="0">
                                          <p:val>
                                            <p:fltVal val="0"/>
                                          </p:val>
                                        </p:tav>
                                        <p:tav tm="100000">
                                          <p:val>
                                            <p:strVal val="#ppt_w"/>
                                          </p:val>
                                        </p:tav>
                                      </p:tavLst>
                                    </p:anim>
                                    <p:anim calcmode="lin" valueType="num">
                                      <p:cBhvr>
                                        <p:cTn dur="500" fill="hold" id="34"/>
                                        <p:tgtEl>
                                          <p:spTgt spid="21"/>
                                        </p:tgtEl>
                                        <p:attrNameLst>
                                          <p:attrName>ppt_h</p:attrName>
                                        </p:attrNameLst>
                                      </p:cBhvr>
                                      <p:tavLst>
                                        <p:tav tm="0">
                                          <p:val>
                                            <p:strVal val="#ppt_h"/>
                                          </p:val>
                                        </p:tav>
                                        <p:tav tm="100000">
                                          <p:val>
                                            <p:strVal val="#ppt_h"/>
                                          </p:val>
                                        </p:tav>
                                      </p:tavLst>
                                    </p:anim>
                                  </p:childTnLst>
                                </p:cTn>
                              </p:par>
                              <p:par>
                                <p:cTn fill="hold" id="35" nodeType="withEffect" presetClass="entr" presetID="17" presetSubtype="10">
                                  <p:stCondLst>
                                    <p:cond delay="0"/>
                                  </p:stCondLst>
                                  <p:childTnLst>
                                    <p:set>
                                      <p:cBhvr>
                                        <p:cTn dur="1" fill="hold" id="36">
                                          <p:stCondLst>
                                            <p:cond delay="0"/>
                                          </p:stCondLst>
                                        </p:cTn>
                                        <p:tgtEl>
                                          <p:spTgt spid="22"/>
                                        </p:tgtEl>
                                        <p:attrNameLst>
                                          <p:attrName>style.visibility</p:attrName>
                                        </p:attrNameLst>
                                      </p:cBhvr>
                                      <p:to>
                                        <p:strVal val="visible"/>
                                      </p:to>
                                    </p:set>
                                    <p:anim calcmode="lin" valueType="num">
                                      <p:cBhvr>
                                        <p:cTn dur="500" fill="hold" id="37"/>
                                        <p:tgtEl>
                                          <p:spTgt spid="22"/>
                                        </p:tgtEl>
                                        <p:attrNameLst>
                                          <p:attrName>ppt_w</p:attrName>
                                        </p:attrNameLst>
                                      </p:cBhvr>
                                      <p:tavLst>
                                        <p:tav tm="0">
                                          <p:val>
                                            <p:fltVal val="0"/>
                                          </p:val>
                                        </p:tav>
                                        <p:tav tm="100000">
                                          <p:val>
                                            <p:strVal val="#ppt_w"/>
                                          </p:val>
                                        </p:tav>
                                      </p:tavLst>
                                    </p:anim>
                                    <p:anim calcmode="lin" valueType="num">
                                      <p:cBhvr>
                                        <p:cTn dur="500" fill="hold" id="38"/>
                                        <p:tgtEl>
                                          <p:spTgt spid="22"/>
                                        </p:tgtEl>
                                        <p:attrNameLst>
                                          <p:attrName>ppt_h</p:attrName>
                                        </p:attrNameLst>
                                      </p:cBhvr>
                                      <p:tavLst>
                                        <p:tav tm="0">
                                          <p:val>
                                            <p:strVal val="#ppt_h"/>
                                          </p:val>
                                        </p:tav>
                                        <p:tav tm="100000">
                                          <p:val>
                                            <p:strVal val="#ppt_h"/>
                                          </p:val>
                                        </p:tav>
                                      </p:tavLst>
                                    </p:anim>
                                  </p:childTnLst>
                                </p:cTn>
                              </p:par>
                              <p:par>
                                <p:cTn fill="hold" id="39" nodeType="withEffect" presetClass="entr" presetID="17" presetSubtype="10">
                                  <p:stCondLst>
                                    <p:cond delay="0"/>
                                  </p:stCondLst>
                                  <p:childTnLst>
                                    <p:set>
                                      <p:cBhvr>
                                        <p:cTn dur="1" fill="hold" id="40">
                                          <p:stCondLst>
                                            <p:cond delay="0"/>
                                          </p:stCondLst>
                                        </p:cTn>
                                        <p:tgtEl>
                                          <p:spTgt spid="23"/>
                                        </p:tgtEl>
                                        <p:attrNameLst>
                                          <p:attrName>style.visibility</p:attrName>
                                        </p:attrNameLst>
                                      </p:cBhvr>
                                      <p:to>
                                        <p:strVal val="visible"/>
                                      </p:to>
                                    </p:set>
                                    <p:anim calcmode="lin" valueType="num">
                                      <p:cBhvr>
                                        <p:cTn dur="500" fill="hold" id="41"/>
                                        <p:tgtEl>
                                          <p:spTgt spid="23"/>
                                        </p:tgtEl>
                                        <p:attrNameLst>
                                          <p:attrName>ppt_w</p:attrName>
                                        </p:attrNameLst>
                                      </p:cBhvr>
                                      <p:tavLst>
                                        <p:tav tm="0">
                                          <p:val>
                                            <p:fltVal val="0"/>
                                          </p:val>
                                        </p:tav>
                                        <p:tav tm="100000">
                                          <p:val>
                                            <p:strVal val="#ppt_w"/>
                                          </p:val>
                                        </p:tav>
                                      </p:tavLst>
                                    </p:anim>
                                    <p:anim calcmode="lin" valueType="num">
                                      <p:cBhvr>
                                        <p:cTn dur="500" fill="hold" id="42"/>
                                        <p:tgtEl>
                                          <p:spTgt spid="23"/>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Graphic grpId="0" spid="33">
        <p:bldAsOne/>
      </p:bldGraphic>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直接连接符 3">
            <a:extLst>
              <a:ext uri="{FF2B5EF4-FFF2-40B4-BE49-F238E27FC236}">
                <a16:creationId xmlns:a16="http://schemas.microsoft.com/office/drawing/2014/main" id="{10E59ACB-13D3-47DB-84D5-DDB814789013}"/>
              </a:ext>
            </a:extLst>
          </p:cNvPr>
          <p:cNvCxnSpPr/>
          <p:nvPr/>
        </p:nvCxnSpPr>
        <p:spPr>
          <a:xfrm>
            <a:off x="773094" y="4097039"/>
            <a:ext cx="1064895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0D7FB66C-B041-4CF8-8435-602558AC8CE7}"/>
              </a:ext>
            </a:extLst>
          </p:cNvPr>
          <p:cNvGrpSpPr/>
          <p:nvPr/>
        </p:nvGrpSpPr>
        <p:grpSpPr>
          <a:xfrm>
            <a:off x="1436819" y="1868553"/>
            <a:ext cx="2002487" cy="1498766"/>
            <a:chOff x="1663850" y="1659003"/>
            <a:chExt cx="2002486" cy="1498766"/>
          </a:xfrm>
        </p:grpSpPr>
        <p:sp>
          <p:nvSpPr>
            <p:cNvPr id="6" name="文本框 5">
              <a:extLst>
                <a:ext uri="{FF2B5EF4-FFF2-40B4-BE49-F238E27FC236}">
                  <a16:creationId xmlns:a16="http://schemas.microsoft.com/office/drawing/2014/main" id="{B204411A-0487-4A83-AE28-1DB1D280B2F8}"/>
                </a:ext>
              </a:extLst>
            </p:cNvPr>
            <p:cNvSpPr txBox="1"/>
            <p:nvPr/>
          </p:nvSpPr>
          <p:spPr>
            <a:xfrm>
              <a:off x="1685718" y="2326772"/>
              <a:ext cx="1980618" cy="822960"/>
            </a:xfrm>
            <a:prstGeom prst="rect">
              <a:avLst/>
            </a:prstGeom>
            <a:noFill/>
          </p:spPr>
          <p:txBody>
            <a:bodyPr rtlCol="0" wrap="square">
              <a:spAutoFit/>
            </a:bodyPr>
            <a:lstStyle/>
            <a:p>
              <a:r>
                <a:rPr altLang="en-US" lang="zh-CN" sz="1600">
                  <a:cs typeface="+mn-ea"/>
                  <a:sym typeface="+mn-lt"/>
                </a:rPr>
                <a:t>单击此处添加您的文本内容，建议您的文字大小合适，</a:t>
              </a:r>
            </a:p>
          </p:txBody>
        </p:sp>
        <p:sp>
          <p:nvSpPr>
            <p:cNvPr id="7" name="文本框 6">
              <a:extLst>
                <a:ext uri="{FF2B5EF4-FFF2-40B4-BE49-F238E27FC236}">
                  <a16:creationId xmlns:a16="http://schemas.microsoft.com/office/drawing/2014/main" id="{14488E41-BECB-4061-8E17-8C0EA1053546}"/>
                </a:ext>
              </a:extLst>
            </p:cNvPr>
            <p:cNvSpPr txBox="1"/>
            <p:nvPr/>
          </p:nvSpPr>
          <p:spPr>
            <a:xfrm>
              <a:off x="1685718" y="1659003"/>
              <a:ext cx="1539115" cy="396240"/>
            </a:xfrm>
            <a:prstGeom prst="rect">
              <a:avLst/>
            </a:prstGeom>
            <a:noFill/>
          </p:spPr>
          <p:txBody>
            <a:bodyPr rtlCol="0" wrap="square">
              <a:spAutoFit/>
            </a:bodyPr>
            <a:lstStyle/>
            <a:p>
              <a:r>
                <a:rPr altLang="zh-CN" b="1" lang="en-US" sz="2000">
                  <a:solidFill>
                    <a:schemeClr val="accent4">
                      <a:lumMod val="50000"/>
                    </a:schemeClr>
                  </a:solidFill>
                  <a:cs typeface="+mn-ea"/>
                  <a:sym typeface="+mn-lt"/>
                </a:rPr>
                <a:t>CONTENT</a:t>
              </a:r>
            </a:p>
          </p:txBody>
        </p:sp>
        <p:sp>
          <p:nvSpPr>
            <p:cNvPr id="8" name="文本框 7">
              <a:extLst>
                <a:ext uri="{FF2B5EF4-FFF2-40B4-BE49-F238E27FC236}">
                  <a16:creationId xmlns:a16="http://schemas.microsoft.com/office/drawing/2014/main" id="{26722F26-2BEB-4623-BC67-97DFE7DA5B08}"/>
                </a:ext>
              </a:extLst>
            </p:cNvPr>
            <p:cNvSpPr txBox="1"/>
            <p:nvPr/>
          </p:nvSpPr>
          <p:spPr>
            <a:xfrm>
              <a:off x="1663850" y="1966405"/>
              <a:ext cx="1198880" cy="396240"/>
            </a:xfrm>
            <a:prstGeom prst="rect">
              <a:avLst/>
            </a:prstGeom>
            <a:noFill/>
          </p:spPr>
          <p:txBody>
            <a:bodyPr rtlCol="0" wrap="none">
              <a:spAutoFit/>
            </a:bodyPr>
            <a:lstStyle/>
            <a:p>
              <a:r>
                <a:rPr altLang="en-US" b="1" lang="zh-CN" sz="2000">
                  <a:solidFill>
                    <a:schemeClr val="accent4">
                      <a:lumMod val="50000"/>
                    </a:schemeClr>
                  </a:solidFill>
                  <a:cs typeface="+mn-ea"/>
                  <a:sym typeface="+mn-lt"/>
                </a:rPr>
                <a:t>添加标题</a:t>
              </a:r>
            </a:p>
          </p:txBody>
        </p:sp>
      </p:grpSp>
      <p:grpSp>
        <p:nvGrpSpPr>
          <p:cNvPr id="9" name="组合 8">
            <a:extLst>
              <a:ext uri="{FF2B5EF4-FFF2-40B4-BE49-F238E27FC236}">
                <a16:creationId xmlns:a16="http://schemas.microsoft.com/office/drawing/2014/main" id="{DC163555-B251-452D-AC7A-B0385D4F1DF6}"/>
              </a:ext>
            </a:extLst>
          </p:cNvPr>
          <p:cNvGrpSpPr/>
          <p:nvPr/>
        </p:nvGrpSpPr>
        <p:grpSpPr>
          <a:xfrm>
            <a:off x="3977122" y="1868553"/>
            <a:ext cx="2002487" cy="1498766"/>
            <a:chOff x="4204153" y="1659003"/>
            <a:chExt cx="2002486" cy="1498766"/>
          </a:xfrm>
        </p:grpSpPr>
        <p:sp>
          <p:nvSpPr>
            <p:cNvPr id="10" name="文本框 9">
              <a:extLst>
                <a:ext uri="{FF2B5EF4-FFF2-40B4-BE49-F238E27FC236}">
                  <a16:creationId xmlns:a16="http://schemas.microsoft.com/office/drawing/2014/main" id="{66BF3796-A6DA-4073-9106-B31C1FBA100F}"/>
                </a:ext>
              </a:extLst>
            </p:cNvPr>
            <p:cNvSpPr txBox="1"/>
            <p:nvPr/>
          </p:nvSpPr>
          <p:spPr>
            <a:xfrm>
              <a:off x="4226021" y="2326772"/>
              <a:ext cx="1980618" cy="822960"/>
            </a:xfrm>
            <a:prstGeom prst="rect">
              <a:avLst/>
            </a:prstGeom>
            <a:noFill/>
          </p:spPr>
          <p:txBody>
            <a:bodyPr rtlCol="0" wrap="square">
              <a:spAutoFit/>
            </a:bodyPr>
            <a:lstStyle/>
            <a:p>
              <a:r>
                <a:rPr altLang="en-US" lang="zh-CN" sz="1600">
                  <a:cs typeface="+mn-ea"/>
                  <a:sym typeface="+mn-lt"/>
                </a:rPr>
                <a:t>单击此处添加您的文本内容，建议您的文字大小合适，</a:t>
              </a:r>
            </a:p>
          </p:txBody>
        </p:sp>
        <p:sp>
          <p:nvSpPr>
            <p:cNvPr id="11" name="文本框 10">
              <a:extLst>
                <a:ext uri="{FF2B5EF4-FFF2-40B4-BE49-F238E27FC236}">
                  <a16:creationId xmlns:a16="http://schemas.microsoft.com/office/drawing/2014/main" id="{E0131273-BC37-4F6C-9CFD-F897B18AA61D}"/>
                </a:ext>
              </a:extLst>
            </p:cNvPr>
            <p:cNvSpPr txBox="1"/>
            <p:nvPr/>
          </p:nvSpPr>
          <p:spPr>
            <a:xfrm>
              <a:off x="4226022" y="1659003"/>
              <a:ext cx="1539115" cy="396240"/>
            </a:xfrm>
            <a:prstGeom prst="rect">
              <a:avLst/>
            </a:prstGeom>
            <a:noFill/>
          </p:spPr>
          <p:txBody>
            <a:bodyPr rtlCol="0" wrap="square">
              <a:spAutoFit/>
            </a:bodyPr>
            <a:lstStyle/>
            <a:p>
              <a:r>
                <a:rPr altLang="zh-CN" b="1" lang="en-US" sz="2000">
                  <a:solidFill>
                    <a:schemeClr val="accent4">
                      <a:lumMod val="50000"/>
                    </a:schemeClr>
                  </a:solidFill>
                  <a:cs typeface="+mn-ea"/>
                  <a:sym typeface="+mn-lt"/>
                </a:rPr>
                <a:t>CONTENT</a:t>
              </a:r>
            </a:p>
          </p:txBody>
        </p:sp>
        <p:sp>
          <p:nvSpPr>
            <p:cNvPr id="12" name="文本框 11">
              <a:extLst>
                <a:ext uri="{FF2B5EF4-FFF2-40B4-BE49-F238E27FC236}">
                  <a16:creationId xmlns:a16="http://schemas.microsoft.com/office/drawing/2014/main" id="{05565005-5AB7-477A-B036-D99CF7F8EBEA}"/>
                </a:ext>
              </a:extLst>
            </p:cNvPr>
            <p:cNvSpPr txBox="1"/>
            <p:nvPr/>
          </p:nvSpPr>
          <p:spPr>
            <a:xfrm>
              <a:off x="4204153" y="1966405"/>
              <a:ext cx="1198880" cy="396240"/>
            </a:xfrm>
            <a:prstGeom prst="rect">
              <a:avLst/>
            </a:prstGeom>
            <a:noFill/>
          </p:spPr>
          <p:txBody>
            <a:bodyPr rtlCol="0" wrap="none">
              <a:spAutoFit/>
            </a:bodyPr>
            <a:lstStyle/>
            <a:p>
              <a:r>
                <a:rPr altLang="en-US" b="1" lang="zh-CN" sz="2000">
                  <a:solidFill>
                    <a:schemeClr val="accent4">
                      <a:lumMod val="50000"/>
                    </a:schemeClr>
                  </a:solidFill>
                  <a:cs typeface="+mn-ea"/>
                  <a:sym typeface="+mn-lt"/>
                </a:rPr>
                <a:t>添加标题</a:t>
              </a:r>
            </a:p>
          </p:txBody>
        </p:sp>
      </p:grpSp>
      <p:grpSp>
        <p:nvGrpSpPr>
          <p:cNvPr id="13" name="组合 12">
            <a:extLst>
              <a:ext uri="{FF2B5EF4-FFF2-40B4-BE49-F238E27FC236}">
                <a16:creationId xmlns:a16="http://schemas.microsoft.com/office/drawing/2014/main" id="{1A3987CA-2443-4354-93D2-D740B259ADB2}"/>
              </a:ext>
            </a:extLst>
          </p:cNvPr>
          <p:cNvGrpSpPr/>
          <p:nvPr/>
        </p:nvGrpSpPr>
        <p:grpSpPr>
          <a:xfrm>
            <a:off x="6330005" y="1868553"/>
            <a:ext cx="2002487" cy="1498766"/>
            <a:chOff x="6557035" y="1659003"/>
            <a:chExt cx="2002486" cy="1498766"/>
          </a:xfrm>
        </p:grpSpPr>
        <p:sp>
          <p:nvSpPr>
            <p:cNvPr id="14" name="文本框 13">
              <a:extLst>
                <a:ext uri="{FF2B5EF4-FFF2-40B4-BE49-F238E27FC236}">
                  <a16:creationId xmlns:a16="http://schemas.microsoft.com/office/drawing/2014/main" id="{FE8FC85A-B2C1-4D41-95B4-3E3722ABC613}"/>
                </a:ext>
              </a:extLst>
            </p:cNvPr>
            <p:cNvSpPr txBox="1"/>
            <p:nvPr/>
          </p:nvSpPr>
          <p:spPr>
            <a:xfrm>
              <a:off x="6578905" y="2326772"/>
              <a:ext cx="1980618" cy="822960"/>
            </a:xfrm>
            <a:prstGeom prst="rect">
              <a:avLst/>
            </a:prstGeom>
            <a:noFill/>
          </p:spPr>
          <p:txBody>
            <a:bodyPr rtlCol="0" wrap="square">
              <a:spAutoFit/>
            </a:bodyPr>
            <a:lstStyle/>
            <a:p>
              <a:r>
                <a:rPr altLang="en-US" lang="zh-CN" sz="1600">
                  <a:cs typeface="+mn-ea"/>
                  <a:sym typeface="+mn-lt"/>
                </a:rPr>
                <a:t>单击此处添加您的文本内容，建议您的文字大小合适，</a:t>
              </a:r>
            </a:p>
          </p:txBody>
        </p:sp>
        <p:sp>
          <p:nvSpPr>
            <p:cNvPr id="15" name="文本框 14">
              <a:extLst>
                <a:ext uri="{FF2B5EF4-FFF2-40B4-BE49-F238E27FC236}">
                  <a16:creationId xmlns:a16="http://schemas.microsoft.com/office/drawing/2014/main" id="{414393D4-C11F-4B8E-BE51-49E0DA3F86C9}"/>
                </a:ext>
              </a:extLst>
            </p:cNvPr>
            <p:cNvSpPr txBox="1"/>
            <p:nvPr/>
          </p:nvSpPr>
          <p:spPr>
            <a:xfrm>
              <a:off x="6578904" y="1659003"/>
              <a:ext cx="1539115" cy="396240"/>
            </a:xfrm>
            <a:prstGeom prst="rect">
              <a:avLst/>
            </a:prstGeom>
            <a:noFill/>
          </p:spPr>
          <p:txBody>
            <a:bodyPr rtlCol="0" wrap="square">
              <a:spAutoFit/>
            </a:bodyPr>
            <a:lstStyle/>
            <a:p>
              <a:r>
                <a:rPr altLang="zh-CN" b="1" lang="en-US" sz="2000">
                  <a:solidFill>
                    <a:schemeClr val="accent4">
                      <a:lumMod val="50000"/>
                    </a:schemeClr>
                  </a:solidFill>
                  <a:cs typeface="+mn-ea"/>
                  <a:sym typeface="+mn-lt"/>
                </a:rPr>
                <a:t>CONTENT</a:t>
              </a:r>
            </a:p>
          </p:txBody>
        </p:sp>
        <p:sp>
          <p:nvSpPr>
            <p:cNvPr id="16" name="文本框 15">
              <a:extLst>
                <a:ext uri="{FF2B5EF4-FFF2-40B4-BE49-F238E27FC236}">
                  <a16:creationId xmlns:a16="http://schemas.microsoft.com/office/drawing/2014/main" id="{5F7CC549-02CF-4C09-800D-FAB13519731B}"/>
                </a:ext>
              </a:extLst>
            </p:cNvPr>
            <p:cNvSpPr txBox="1"/>
            <p:nvPr/>
          </p:nvSpPr>
          <p:spPr>
            <a:xfrm>
              <a:off x="6557036" y="1966405"/>
              <a:ext cx="1198880" cy="396240"/>
            </a:xfrm>
            <a:prstGeom prst="rect">
              <a:avLst/>
            </a:prstGeom>
            <a:noFill/>
          </p:spPr>
          <p:txBody>
            <a:bodyPr rtlCol="0" wrap="none">
              <a:spAutoFit/>
            </a:bodyPr>
            <a:lstStyle/>
            <a:p>
              <a:r>
                <a:rPr altLang="en-US" b="1" lang="zh-CN" sz="2000">
                  <a:solidFill>
                    <a:schemeClr val="accent4">
                      <a:lumMod val="50000"/>
                    </a:schemeClr>
                  </a:solidFill>
                  <a:cs typeface="+mn-ea"/>
                  <a:sym typeface="+mn-lt"/>
                </a:rPr>
                <a:t>添加标题</a:t>
              </a:r>
            </a:p>
          </p:txBody>
        </p:sp>
      </p:grpSp>
      <p:grpSp>
        <p:nvGrpSpPr>
          <p:cNvPr id="17" name="组合 16">
            <a:extLst>
              <a:ext uri="{FF2B5EF4-FFF2-40B4-BE49-F238E27FC236}">
                <a16:creationId xmlns:a16="http://schemas.microsoft.com/office/drawing/2014/main" id="{6F85687B-D683-4071-9119-A5CCB3ABB31C}"/>
              </a:ext>
            </a:extLst>
          </p:cNvPr>
          <p:cNvGrpSpPr/>
          <p:nvPr/>
        </p:nvGrpSpPr>
        <p:grpSpPr>
          <a:xfrm>
            <a:off x="8993146" y="1868553"/>
            <a:ext cx="2002487" cy="1498766"/>
            <a:chOff x="9220177" y="1659003"/>
            <a:chExt cx="2002486" cy="1498766"/>
          </a:xfrm>
        </p:grpSpPr>
        <p:sp>
          <p:nvSpPr>
            <p:cNvPr id="18" name="文本框 17">
              <a:extLst>
                <a:ext uri="{FF2B5EF4-FFF2-40B4-BE49-F238E27FC236}">
                  <a16:creationId xmlns:a16="http://schemas.microsoft.com/office/drawing/2014/main" id="{174C37DA-13D5-4B23-BEC2-0106DD0B6E84}"/>
                </a:ext>
              </a:extLst>
            </p:cNvPr>
            <p:cNvSpPr txBox="1"/>
            <p:nvPr/>
          </p:nvSpPr>
          <p:spPr>
            <a:xfrm>
              <a:off x="9242047" y="2326772"/>
              <a:ext cx="1980618" cy="822960"/>
            </a:xfrm>
            <a:prstGeom prst="rect">
              <a:avLst/>
            </a:prstGeom>
            <a:noFill/>
          </p:spPr>
          <p:txBody>
            <a:bodyPr rtlCol="0" wrap="square">
              <a:spAutoFit/>
            </a:bodyPr>
            <a:lstStyle/>
            <a:p>
              <a:r>
                <a:rPr altLang="en-US" lang="zh-CN" sz="1600">
                  <a:cs typeface="+mn-ea"/>
                  <a:sym typeface="+mn-lt"/>
                </a:rPr>
                <a:t>单击此处添加您的文本内容，建议您的文字大小合适，</a:t>
              </a:r>
            </a:p>
          </p:txBody>
        </p:sp>
        <p:sp>
          <p:nvSpPr>
            <p:cNvPr id="19" name="文本框 18">
              <a:extLst>
                <a:ext uri="{FF2B5EF4-FFF2-40B4-BE49-F238E27FC236}">
                  <a16:creationId xmlns:a16="http://schemas.microsoft.com/office/drawing/2014/main" id="{C36AD195-5B23-4E25-BE63-2353C03F22F9}"/>
                </a:ext>
              </a:extLst>
            </p:cNvPr>
            <p:cNvSpPr txBox="1"/>
            <p:nvPr/>
          </p:nvSpPr>
          <p:spPr>
            <a:xfrm>
              <a:off x="9242045" y="1659003"/>
              <a:ext cx="1539115" cy="396240"/>
            </a:xfrm>
            <a:prstGeom prst="rect">
              <a:avLst/>
            </a:prstGeom>
            <a:noFill/>
          </p:spPr>
          <p:txBody>
            <a:bodyPr rtlCol="0" wrap="square">
              <a:spAutoFit/>
            </a:bodyPr>
            <a:lstStyle/>
            <a:p>
              <a:r>
                <a:rPr altLang="zh-CN" b="1" lang="en-US" sz="2000">
                  <a:solidFill>
                    <a:schemeClr val="accent4">
                      <a:lumMod val="50000"/>
                    </a:schemeClr>
                  </a:solidFill>
                  <a:cs typeface="+mn-ea"/>
                  <a:sym typeface="+mn-lt"/>
                </a:rPr>
                <a:t>CONTENT</a:t>
              </a:r>
            </a:p>
          </p:txBody>
        </p:sp>
        <p:sp>
          <p:nvSpPr>
            <p:cNvPr id="20" name="文本框 19">
              <a:extLst>
                <a:ext uri="{FF2B5EF4-FFF2-40B4-BE49-F238E27FC236}">
                  <a16:creationId xmlns:a16="http://schemas.microsoft.com/office/drawing/2014/main" id="{3AA65430-4235-414E-ACB9-5432A0EFABFF}"/>
                </a:ext>
              </a:extLst>
            </p:cNvPr>
            <p:cNvSpPr txBox="1"/>
            <p:nvPr/>
          </p:nvSpPr>
          <p:spPr>
            <a:xfrm>
              <a:off x="9220178" y="1966405"/>
              <a:ext cx="1198880" cy="396240"/>
            </a:xfrm>
            <a:prstGeom prst="rect">
              <a:avLst/>
            </a:prstGeom>
            <a:noFill/>
          </p:spPr>
          <p:txBody>
            <a:bodyPr rtlCol="0" wrap="none">
              <a:spAutoFit/>
            </a:bodyPr>
            <a:lstStyle/>
            <a:p>
              <a:r>
                <a:rPr altLang="en-US" b="1" lang="zh-CN" sz="2000">
                  <a:solidFill>
                    <a:schemeClr val="accent4">
                      <a:lumMod val="50000"/>
                    </a:schemeClr>
                  </a:solidFill>
                  <a:cs typeface="+mn-ea"/>
                  <a:sym typeface="+mn-lt"/>
                </a:rPr>
                <a:t>添加标题</a:t>
              </a:r>
            </a:p>
          </p:txBody>
        </p:sp>
      </p:grpSp>
      <p:sp>
        <p:nvSpPr>
          <p:cNvPr id="21" name="文本框 20">
            <a:extLst>
              <a:ext uri="{FF2B5EF4-FFF2-40B4-BE49-F238E27FC236}">
                <a16:creationId xmlns:a16="http://schemas.microsoft.com/office/drawing/2014/main" id="{EA4D987E-8448-4B31-B9F6-AA953D95F916}"/>
              </a:ext>
            </a:extLst>
          </p:cNvPr>
          <p:cNvSpPr txBox="1"/>
          <p:nvPr/>
        </p:nvSpPr>
        <p:spPr>
          <a:xfrm>
            <a:off x="3439306" y="4956947"/>
            <a:ext cx="6440557" cy="457200"/>
          </a:xfrm>
          <a:prstGeom prst="rect">
            <a:avLst/>
          </a:prstGeom>
          <a:noFill/>
        </p:spPr>
        <p:txBody>
          <a:bodyPr rtlCol="0" wrap="square">
            <a:spAutoFit/>
          </a:bodyPr>
          <a:lstStyle/>
          <a:p>
            <a:r>
              <a:rPr altLang="zh-CN" lang="en-US" sz="2400">
                <a:cs typeface="+mn-ea"/>
                <a:sym typeface="+mn-lt"/>
              </a:rPr>
              <a:t>HIGH END ATMOSPHERIC WORK REPORT</a:t>
            </a:r>
          </a:p>
        </p:txBody>
      </p:sp>
      <p:sp>
        <p:nvSpPr>
          <p:cNvPr id="22" name="文本框 21">
            <a:extLst>
              <a:ext uri="{FF2B5EF4-FFF2-40B4-BE49-F238E27FC236}">
                <a16:creationId xmlns:a16="http://schemas.microsoft.com/office/drawing/2014/main" id="{B941390A-A6EC-498A-97E9-647AE9EA4BFD}"/>
              </a:ext>
            </a:extLst>
          </p:cNvPr>
          <p:cNvSpPr txBox="1"/>
          <p:nvPr/>
        </p:nvSpPr>
        <p:spPr>
          <a:xfrm>
            <a:off x="4611391" y="5429522"/>
            <a:ext cx="3736837" cy="457200"/>
          </a:xfrm>
          <a:prstGeom prst="rect">
            <a:avLst/>
          </a:prstGeom>
          <a:noFill/>
        </p:spPr>
        <p:txBody>
          <a:bodyPr rtlCol="0" wrap="square">
            <a:spAutoFit/>
          </a:bodyPr>
          <a:lstStyle/>
          <a:p>
            <a:r>
              <a:rPr altLang="zh-CN" lang="en-US" sz="2400">
                <a:cs typeface="+mn-ea"/>
                <a:sym typeface="+mn-lt"/>
              </a:rPr>
              <a:t>ADD TEXT  CONTENT</a:t>
            </a:r>
          </a:p>
        </p:txBody>
      </p:sp>
      <p:grpSp>
        <p:nvGrpSpPr>
          <p:cNvPr id="23" name="组合 22">
            <a:extLst>
              <a:ext uri="{FF2B5EF4-FFF2-40B4-BE49-F238E27FC236}">
                <a16:creationId xmlns:a16="http://schemas.microsoft.com/office/drawing/2014/main" id="{0796939D-4CA3-4E36-8704-049F368C8E34}"/>
              </a:ext>
            </a:extLst>
          </p:cNvPr>
          <p:cNvGrpSpPr/>
          <p:nvPr/>
        </p:nvGrpSpPr>
        <p:grpSpPr>
          <a:xfrm>
            <a:off x="1968277" y="3787915"/>
            <a:ext cx="821144" cy="707883"/>
            <a:chOff x="2195308" y="3578363"/>
            <a:chExt cx="821144" cy="707883"/>
          </a:xfrm>
        </p:grpSpPr>
        <p:sp>
          <p:nvSpPr>
            <p:cNvPr id="24" name="六边形 23">
              <a:extLst>
                <a:ext uri="{FF2B5EF4-FFF2-40B4-BE49-F238E27FC236}">
                  <a16:creationId xmlns:a16="http://schemas.microsoft.com/office/drawing/2014/main" id="{DEE7ED8F-DE44-4E0D-8CEB-F95EFCA0B388}"/>
                </a:ext>
              </a:extLst>
            </p:cNvPr>
            <p:cNvSpPr/>
            <p:nvPr/>
          </p:nvSpPr>
          <p:spPr>
            <a:xfrm>
              <a:off x="2195308" y="3578363"/>
              <a:ext cx="821144" cy="707883"/>
            </a:xfrm>
            <a:prstGeom prst="hexag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文本框 24">
              <a:extLst>
                <a:ext uri="{FF2B5EF4-FFF2-40B4-BE49-F238E27FC236}">
                  <a16:creationId xmlns:a16="http://schemas.microsoft.com/office/drawing/2014/main" id="{BD5BD193-2F49-44E1-B0BA-EBDF7E9B9AC7}"/>
                </a:ext>
              </a:extLst>
            </p:cNvPr>
            <p:cNvSpPr txBox="1"/>
            <p:nvPr/>
          </p:nvSpPr>
          <p:spPr>
            <a:xfrm>
              <a:off x="2446755" y="3603104"/>
              <a:ext cx="569697" cy="640080"/>
            </a:xfrm>
            <a:prstGeom prst="rect">
              <a:avLst/>
            </a:prstGeom>
            <a:noFill/>
          </p:spPr>
          <p:txBody>
            <a:bodyPr rtlCol="0" wrap="square">
              <a:spAutoFit/>
            </a:bodyPr>
            <a:lstStyle/>
            <a:p>
              <a:r>
                <a:rPr altLang="zh-CN" lang="en-US" sz="3600">
                  <a:solidFill>
                    <a:schemeClr val="bg1"/>
                  </a:solidFill>
                  <a:cs typeface="+mn-ea"/>
                  <a:sym typeface="+mn-lt"/>
                </a:rPr>
                <a:t>1</a:t>
              </a:r>
            </a:p>
          </p:txBody>
        </p:sp>
      </p:grpSp>
      <p:grpSp>
        <p:nvGrpSpPr>
          <p:cNvPr id="26" name="组合 25">
            <a:extLst>
              <a:ext uri="{FF2B5EF4-FFF2-40B4-BE49-F238E27FC236}">
                <a16:creationId xmlns:a16="http://schemas.microsoft.com/office/drawing/2014/main" id="{0D6D80B8-FE33-4B7C-98D4-EE954F242FC7}"/>
              </a:ext>
            </a:extLst>
          </p:cNvPr>
          <p:cNvGrpSpPr/>
          <p:nvPr/>
        </p:nvGrpSpPr>
        <p:grpSpPr>
          <a:xfrm>
            <a:off x="4354287" y="3787915"/>
            <a:ext cx="821144" cy="707883"/>
            <a:chOff x="4581318" y="3578363"/>
            <a:chExt cx="821144" cy="707883"/>
          </a:xfrm>
        </p:grpSpPr>
        <p:sp>
          <p:nvSpPr>
            <p:cNvPr id="27" name="六边形 26">
              <a:extLst>
                <a:ext uri="{FF2B5EF4-FFF2-40B4-BE49-F238E27FC236}">
                  <a16:creationId xmlns:a16="http://schemas.microsoft.com/office/drawing/2014/main" id="{F65090BD-F5B4-46B3-AE5A-DB7389049E44}"/>
                </a:ext>
              </a:extLst>
            </p:cNvPr>
            <p:cNvSpPr/>
            <p:nvPr/>
          </p:nvSpPr>
          <p:spPr>
            <a:xfrm>
              <a:off x="4581318" y="3578363"/>
              <a:ext cx="821144" cy="707883"/>
            </a:xfrm>
            <a:prstGeom prst="hexag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文本框 27">
              <a:extLst>
                <a:ext uri="{FF2B5EF4-FFF2-40B4-BE49-F238E27FC236}">
                  <a16:creationId xmlns:a16="http://schemas.microsoft.com/office/drawing/2014/main" id="{F4A7CE09-62D7-4863-9EBB-56869B2BA601}"/>
                </a:ext>
              </a:extLst>
            </p:cNvPr>
            <p:cNvSpPr txBox="1"/>
            <p:nvPr/>
          </p:nvSpPr>
          <p:spPr>
            <a:xfrm>
              <a:off x="4809447" y="3603104"/>
              <a:ext cx="569697" cy="640080"/>
            </a:xfrm>
            <a:prstGeom prst="rect">
              <a:avLst/>
            </a:prstGeom>
            <a:noFill/>
          </p:spPr>
          <p:txBody>
            <a:bodyPr rtlCol="0" wrap="square">
              <a:spAutoFit/>
            </a:bodyPr>
            <a:lstStyle/>
            <a:p>
              <a:r>
                <a:rPr altLang="zh-CN" lang="en-US" sz="3600">
                  <a:solidFill>
                    <a:schemeClr val="bg1"/>
                  </a:solidFill>
                  <a:cs typeface="+mn-ea"/>
                  <a:sym typeface="+mn-lt"/>
                </a:rPr>
                <a:t>2</a:t>
              </a:r>
            </a:p>
          </p:txBody>
        </p:sp>
      </p:grpSp>
      <p:grpSp>
        <p:nvGrpSpPr>
          <p:cNvPr id="29" name="组合 28">
            <a:extLst>
              <a:ext uri="{FF2B5EF4-FFF2-40B4-BE49-F238E27FC236}">
                <a16:creationId xmlns:a16="http://schemas.microsoft.com/office/drawing/2014/main" id="{5BBF2D6C-8930-446F-B963-B38EDC7D3117}"/>
              </a:ext>
            </a:extLst>
          </p:cNvPr>
          <p:cNvGrpSpPr/>
          <p:nvPr/>
        </p:nvGrpSpPr>
        <p:grpSpPr>
          <a:xfrm>
            <a:off x="6740297" y="3787915"/>
            <a:ext cx="821144" cy="707883"/>
            <a:chOff x="6967328" y="3578363"/>
            <a:chExt cx="821144" cy="707883"/>
          </a:xfrm>
        </p:grpSpPr>
        <p:sp>
          <p:nvSpPr>
            <p:cNvPr id="30" name="六边形 29">
              <a:extLst>
                <a:ext uri="{FF2B5EF4-FFF2-40B4-BE49-F238E27FC236}">
                  <a16:creationId xmlns:a16="http://schemas.microsoft.com/office/drawing/2014/main" id="{7335D96E-1345-4ECA-93B0-054109C88092}"/>
                </a:ext>
              </a:extLst>
            </p:cNvPr>
            <p:cNvSpPr/>
            <p:nvPr/>
          </p:nvSpPr>
          <p:spPr>
            <a:xfrm>
              <a:off x="6967328" y="3578363"/>
              <a:ext cx="821144" cy="707883"/>
            </a:xfrm>
            <a:prstGeom prst="hexag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文本框 30">
              <a:extLst>
                <a:ext uri="{FF2B5EF4-FFF2-40B4-BE49-F238E27FC236}">
                  <a16:creationId xmlns:a16="http://schemas.microsoft.com/office/drawing/2014/main" id="{B912B24F-19F3-4E39-8286-2EC69FBE70C8}"/>
                </a:ext>
              </a:extLst>
            </p:cNvPr>
            <p:cNvSpPr txBox="1"/>
            <p:nvPr/>
          </p:nvSpPr>
          <p:spPr>
            <a:xfrm>
              <a:off x="7162328" y="3603104"/>
              <a:ext cx="569697" cy="640080"/>
            </a:xfrm>
            <a:prstGeom prst="rect">
              <a:avLst/>
            </a:prstGeom>
            <a:noFill/>
          </p:spPr>
          <p:txBody>
            <a:bodyPr rtlCol="0" wrap="square">
              <a:spAutoFit/>
            </a:bodyPr>
            <a:lstStyle/>
            <a:p>
              <a:r>
                <a:rPr altLang="zh-CN" lang="en-US" sz="3600">
                  <a:solidFill>
                    <a:schemeClr val="bg1"/>
                  </a:solidFill>
                  <a:cs typeface="+mn-ea"/>
                  <a:sym typeface="+mn-lt"/>
                </a:rPr>
                <a:t>3</a:t>
              </a:r>
            </a:p>
          </p:txBody>
        </p:sp>
      </p:grpSp>
      <p:grpSp>
        <p:nvGrpSpPr>
          <p:cNvPr id="32" name="组合 31">
            <a:extLst>
              <a:ext uri="{FF2B5EF4-FFF2-40B4-BE49-F238E27FC236}">
                <a16:creationId xmlns:a16="http://schemas.microsoft.com/office/drawing/2014/main" id="{BF9A7102-D702-494F-95BB-A9DAE2A08784}"/>
              </a:ext>
            </a:extLst>
          </p:cNvPr>
          <p:cNvGrpSpPr/>
          <p:nvPr/>
        </p:nvGrpSpPr>
        <p:grpSpPr>
          <a:xfrm>
            <a:off x="9126307" y="3787915"/>
            <a:ext cx="821144" cy="707883"/>
            <a:chOff x="9353338" y="3578363"/>
            <a:chExt cx="821144" cy="707883"/>
          </a:xfrm>
        </p:grpSpPr>
        <p:sp>
          <p:nvSpPr>
            <p:cNvPr id="33" name="六边形 32">
              <a:extLst>
                <a:ext uri="{FF2B5EF4-FFF2-40B4-BE49-F238E27FC236}">
                  <a16:creationId xmlns:a16="http://schemas.microsoft.com/office/drawing/2014/main" id="{63FC67FB-9A17-4280-A508-F6FEFEECCF4B}"/>
                </a:ext>
              </a:extLst>
            </p:cNvPr>
            <p:cNvSpPr/>
            <p:nvPr/>
          </p:nvSpPr>
          <p:spPr>
            <a:xfrm>
              <a:off x="9353338" y="3578363"/>
              <a:ext cx="821144" cy="707883"/>
            </a:xfrm>
            <a:prstGeom prst="hexag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文本框 33">
              <a:extLst>
                <a:ext uri="{FF2B5EF4-FFF2-40B4-BE49-F238E27FC236}">
                  <a16:creationId xmlns:a16="http://schemas.microsoft.com/office/drawing/2014/main" id="{AA44CC43-1463-4920-86B8-2801F0FAEE96}"/>
                </a:ext>
              </a:extLst>
            </p:cNvPr>
            <p:cNvSpPr txBox="1"/>
            <p:nvPr/>
          </p:nvSpPr>
          <p:spPr>
            <a:xfrm>
              <a:off x="9540622" y="3603104"/>
              <a:ext cx="569697" cy="640080"/>
            </a:xfrm>
            <a:prstGeom prst="rect">
              <a:avLst/>
            </a:prstGeom>
            <a:noFill/>
          </p:spPr>
          <p:txBody>
            <a:bodyPr rtlCol="0" wrap="square">
              <a:spAutoFit/>
            </a:bodyPr>
            <a:lstStyle/>
            <a:p>
              <a:r>
                <a:rPr altLang="zh-CN" lang="en-US" sz="3600">
                  <a:solidFill>
                    <a:schemeClr val="bg1"/>
                  </a:solidFill>
                  <a:cs typeface="+mn-ea"/>
                  <a:sym typeface="+mn-lt"/>
                </a:rPr>
                <a:t>4</a:t>
              </a:r>
            </a:p>
          </p:txBody>
        </p:sp>
      </p:grpSp>
      <p:grpSp>
        <p:nvGrpSpPr>
          <p:cNvPr id="40" name="组合 39">
            <a:extLst>
              <a:ext uri="{FF2B5EF4-FFF2-40B4-BE49-F238E27FC236}">
                <a16:creationId xmlns:a16="http://schemas.microsoft.com/office/drawing/2014/main" id="{1F919E72-8630-4BD2-95BB-AFC67AC50822}"/>
              </a:ext>
            </a:extLst>
          </p:cNvPr>
          <p:cNvGrpSpPr/>
          <p:nvPr/>
        </p:nvGrpSpPr>
        <p:grpSpPr>
          <a:xfrm>
            <a:off x="0" y="585814"/>
            <a:ext cx="12192000" cy="381000"/>
            <a:chOff x="0" y="585814"/>
            <a:chExt cx="12192000" cy="381000"/>
          </a:xfrm>
        </p:grpSpPr>
        <p:cxnSp>
          <p:nvCxnSpPr>
            <p:cNvPr id="35" name="直接连接符 34">
              <a:extLst>
                <a:ext uri="{FF2B5EF4-FFF2-40B4-BE49-F238E27FC236}">
                  <a16:creationId xmlns:a16="http://schemas.microsoft.com/office/drawing/2014/main" id="{069DC359-68F2-43FD-B0FC-76A8FD8726C6}"/>
                </a:ext>
              </a:extLst>
            </p:cNvPr>
            <p:cNvCxnSpPr/>
            <p:nvPr/>
          </p:nvCxnSpPr>
          <p:spPr>
            <a:xfrm>
              <a:off x="0" y="776314"/>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 name="组合 35">
              <a:extLst>
                <a:ext uri="{FF2B5EF4-FFF2-40B4-BE49-F238E27FC236}">
                  <a16:creationId xmlns:a16="http://schemas.microsoft.com/office/drawing/2014/main" id="{D9B42CE0-E9CF-4120-B607-CEF0D0797CD5}"/>
                </a:ext>
              </a:extLst>
            </p:cNvPr>
            <p:cNvGrpSpPr/>
            <p:nvPr/>
          </p:nvGrpSpPr>
          <p:grpSpPr>
            <a:xfrm rot="10800000">
              <a:off x="11060824" y="585814"/>
              <a:ext cx="656896" cy="381000"/>
              <a:chOff x="307428" y="393221"/>
              <a:chExt cx="656896" cy="381000"/>
            </a:xfrm>
          </p:grpSpPr>
          <p:sp>
            <p:nvSpPr>
              <p:cNvPr id="37" name="等腰三角形 36">
                <a:extLst>
                  <a:ext uri="{FF2B5EF4-FFF2-40B4-BE49-F238E27FC236}">
                    <a16:creationId xmlns:a16="http://schemas.microsoft.com/office/drawing/2014/main" id="{3AB02212-8746-4F0E-82DC-C830949F810A}"/>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等腰三角形 37">
                <a:extLst>
                  <a:ext uri="{FF2B5EF4-FFF2-40B4-BE49-F238E27FC236}">
                    <a16:creationId xmlns:a16="http://schemas.microsoft.com/office/drawing/2014/main" id="{99FAFF31-9803-4384-9624-7854425EFE27}"/>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39" name="文本框 38">
            <a:extLst>
              <a:ext uri="{FF2B5EF4-FFF2-40B4-BE49-F238E27FC236}">
                <a16:creationId xmlns:a16="http://schemas.microsoft.com/office/drawing/2014/main" id="{795D7F4A-07D0-410D-9ED2-BAB30E305816}"/>
              </a:ext>
            </a:extLst>
          </p:cNvPr>
          <p:cNvSpPr txBox="1"/>
          <p:nvPr/>
        </p:nvSpPr>
        <p:spPr>
          <a:xfrm>
            <a:off x="358324" y="300004"/>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2"/>
    </p:custDataLst>
    <p:extLst>
      <p:ext uri="{BB962C8B-B14F-4D97-AF65-F5344CB8AC3E}">
        <p14:creationId val="3277633063"/>
      </p:ext>
    </p:extLst>
  </p:cSld>
  <p:clrMapOvr>
    <a:masterClrMapping/>
  </p:clrMapOvr>
  <mc:AlternateContent>
    <mc:Choice Requires="p14">
      <p:transition advTm="4952" p14:dur="1600" spd="slow">
        <p14:conveyor dir="l"/>
      </p:transition>
    </mc:Choice>
    <mc:Fallback>
      <p:transition advTm="4952"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40"/>
                                        </p:tgtEl>
                                        <p:attrNameLst>
                                          <p:attrName>style.visibility</p:attrName>
                                        </p:attrNameLst>
                                      </p:cBhvr>
                                      <p:to>
                                        <p:strVal val="visible"/>
                                      </p:to>
                                    </p:set>
                                    <p:animEffect filter="wipe(right)" transition="in">
                                      <p:cBhvr>
                                        <p:cTn dur="500" id="7"/>
                                        <p:tgtEl>
                                          <p:spTgt spid="4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9"/>
                                        </p:tgtEl>
                                        <p:attrNameLst>
                                          <p:attrName>style.visibility</p:attrName>
                                        </p:attrNameLst>
                                      </p:cBhvr>
                                      <p:to>
                                        <p:strVal val="visible"/>
                                      </p:to>
                                    </p:set>
                                    <p:animEffect filter="fade" transition="in">
                                      <p:cBhvr>
                                        <p:cTn dur="500" id="12"/>
                                        <p:tgtEl>
                                          <p:spTgt spid="3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42" presetSubtype="0">
                                  <p:stCondLst>
                                    <p:cond delay="0"/>
                                  </p:stCondLst>
                                  <p:childTnLst>
                                    <p:set>
                                      <p:cBhvr>
                                        <p:cTn dur="1" fill="hold" id="16">
                                          <p:stCondLst>
                                            <p:cond delay="0"/>
                                          </p:stCondLst>
                                        </p:cTn>
                                        <p:tgtEl>
                                          <p:spTgt spid="17"/>
                                        </p:tgtEl>
                                        <p:attrNameLst>
                                          <p:attrName>style.visibility</p:attrName>
                                        </p:attrNameLst>
                                      </p:cBhvr>
                                      <p:to>
                                        <p:strVal val="visible"/>
                                      </p:to>
                                    </p:set>
                                    <p:animEffect filter="fade" transition="in">
                                      <p:cBhvr>
                                        <p:cTn dur="500" id="17"/>
                                        <p:tgtEl>
                                          <p:spTgt spid="17"/>
                                        </p:tgtEl>
                                      </p:cBhvr>
                                    </p:animEffect>
                                    <p:anim calcmode="lin" valueType="num">
                                      <p:cBhvr>
                                        <p:cTn dur="500" fill="hold" id="18"/>
                                        <p:tgtEl>
                                          <p:spTgt spid="17"/>
                                        </p:tgtEl>
                                        <p:attrNameLst>
                                          <p:attrName>ppt_x</p:attrName>
                                        </p:attrNameLst>
                                      </p:cBhvr>
                                      <p:tavLst>
                                        <p:tav tm="0">
                                          <p:val>
                                            <p:strVal val="#ppt_x"/>
                                          </p:val>
                                        </p:tav>
                                        <p:tav tm="100000">
                                          <p:val>
                                            <p:strVal val="#ppt_x"/>
                                          </p:val>
                                        </p:tav>
                                      </p:tavLst>
                                    </p:anim>
                                    <p:anim calcmode="lin" valueType="num">
                                      <p:cBhvr>
                                        <p:cTn dur="500" fill="hold" id="19"/>
                                        <p:tgtEl>
                                          <p:spTgt spid="17"/>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0"/>
                                  </p:stCondLst>
                                  <p:childTnLst>
                                    <p:set>
                                      <p:cBhvr>
                                        <p:cTn dur="1" fill="hold" id="21">
                                          <p:stCondLst>
                                            <p:cond delay="0"/>
                                          </p:stCondLst>
                                        </p:cTn>
                                        <p:tgtEl>
                                          <p:spTgt spid="13"/>
                                        </p:tgtEl>
                                        <p:attrNameLst>
                                          <p:attrName>style.visibility</p:attrName>
                                        </p:attrNameLst>
                                      </p:cBhvr>
                                      <p:to>
                                        <p:strVal val="visible"/>
                                      </p:to>
                                    </p:set>
                                    <p:animEffect filter="fade" transition="in">
                                      <p:cBhvr>
                                        <p:cTn dur="500" id="22"/>
                                        <p:tgtEl>
                                          <p:spTgt spid="13"/>
                                        </p:tgtEl>
                                      </p:cBhvr>
                                    </p:animEffect>
                                    <p:anim calcmode="lin" valueType="num">
                                      <p:cBhvr>
                                        <p:cTn dur="500" fill="hold" id="23"/>
                                        <p:tgtEl>
                                          <p:spTgt spid="13"/>
                                        </p:tgtEl>
                                        <p:attrNameLst>
                                          <p:attrName>ppt_x</p:attrName>
                                        </p:attrNameLst>
                                      </p:cBhvr>
                                      <p:tavLst>
                                        <p:tav tm="0">
                                          <p:val>
                                            <p:strVal val="#ppt_x"/>
                                          </p:val>
                                        </p:tav>
                                        <p:tav tm="100000">
                                          <p:val>
                                            <p:strVal val="#ppt_x"/>
                                          </p:val>
                                        </p:tav>
                                      </p:tavLst>
                                    </p:anim>
                                    <p:anim calcmode="lin" valueType="num">
                                      <p:cBhvr>
                                        <p:cTn dur="500" fill="hold" id="24"/>
                                        <p:tgtEl>
                                          <p:spTgt spid="13"/>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0"/>
                                  </p:stCondLst>
                                  <p:childTnLst>
                                    <p:set>
                                      <p:cBhvr>
                                        <p:cTn dur="1" fill="hold" id="26">
                                          <p:stCondLst>
                                            <p:cond delay="0"/>
                                          </p:stCondLst>
                                        </p:cTn>
                                        <p:tgtEl>
                                          <p:spTgt spid="9"/>
                                        </p:tgtEl>
                                        <p:attrNameLst>
                                          <p:attrName>style.visibility</p:attrName>
                                        </p:attrNameLst>
                                      </p:cBhvr>
                                      <p:to>
                                        <p:strVal val="visible"/>
                                      </p:to>
                                    </p:set>
                                    <p:animEffect filter="fade" transition="in">
                                      <p:cBhvr>
                                        <p:cTn dur="500" id="27"/>
                                        <p:tgtEl>
                                          <p:spTgt spid="9"/>
                                        </p:tgtEl>
                                      </p:cBhvr>
                                    </p:animEffect>
                                    <p:anim calcmode="lin" valueType="num">
                                      <p:cBhvr>
                                        <p:cTn dur="500" fill="hold" id="28"/>
                                        <p:tgtEl>
                                          <p:spTgt spid="9"/>
                                        </p:tgtEl>
                                        <p:attrNameLst>
                                          <p:attrName>ppt_x</p:attrName>
                                        </p:attrNameLst>
                                      </p:cBhvr>
                                      <p:tavLst>
                                        <p:tav tm="0">
                                          <p:val>
                                            <p:strVal val="#ppt_x"/>
                                          </p:val>
                                        </p:tav>
                                        <p:tav tm="100000">
                                          <p:val>
                                            <p:strVal val="#ppt_x"/>
                                          </p:val>
                                        </p:tav>
                                      </p:tavLst>
                                    </p:anim>
                                    <p:anim calcmode="lin" valueType="num">
                                      <p:cBhvr>
                                        <p:cTn dur="500" fill="hold" id="29"/>
                                        <p:tgtEl>
                                          <p:spTgt spid="9"/>
                                        </p:tgtEl>
                                        <p:attrNameLst>
                                          <p:attrName>ppt_y</p:attrName>
                                        </p:attrNameLst>
                                      </p:cBhvr>
                                      <p:tavLst>
                                        <p:tav tm="0">
                                          <p:val>
                                            <p:strVal val="#ppt_y+.1"/>
                                          </p:val>
                                        </p:tav>
                                        <p:tav tm="100000">
                                          <p:val>
                                            <p:strVal val="#ppt_y"/>
                                          </p:val>
                                        </p:tav>
                                      </p:tavLst>
                                    </p:anim>
                                  </p:childTnLst>
                                </p:cTn>
                              </p:par>
                              <p:par>
                                <p:cTn fill="hold" id="30" nodeType="withEffect" presetClass="entr" presetID="42" presetSubtype="0">
                                  <p:stCondLst>
                                    <p:cond delay="0"/>
                                  </p:stCondLst>
                                  <p:childTnLst>
                                    <p:set>
                                      <p:cBhvr>
                                        <p:cTn dur="1" fill="hold" id="31">
                                          <p:stCondLst>
                                            <p:cond delay="0"/>
                                          </p:stCondLst>
                                        </p:cTn>
                                        <p:tgtEl>
                                          <p:spTgt spid="5"/>
                                        </p:tgtEl>
                                        <p:attrNameLst>
                                          <p:attrName>style.visibility</p:attrName>
                                        </p:attrNameLst>
                                      </p:cBhvr>
                                      <p:to>
                                        <p:strVal val="visible"/>
                                      </p:to>
                                    </p:set>
                                    <p:animEffect filter="fade" transition="in">
                                      <p:cBhvr>
                                        <p:cTn dur="500" id="32"/>
                                        <p:tgtEl>
                                          <p:spTgt spid="5"/>
                                        </p:tgtEl>
                                      </p:cBhvr>
                                    </p:animEffect>
                                    <p:anim calcmode="lin" valueType="num">
                                      <p:cBhvr>
                                        <p:cTn dur="500" fill="hold" id="33"/>
                                        <p:tgtEl>
                                          <p:spTgt spid="5"/>
                                        </p:tgtEl>
                                        <p:attrNameLst>
                                          <p:attrName>ppt_x</p:attrName>
                                        </p:attrNameLst>
                                      </p:cBhvr>
                                      <p:tavLst>
                                        <p:tav tm="0">
                                          <p:val>
                                            <p:strVal val="#ppt_x"/>
                                          </p:val>
                                        </p:tav>
                                        <p:tav tm="100000">
                                          <p:val>
                                            <p:strVal val="#ppt_x"/>
                                          </p:val>
                                        </p:tav>
                                      </p:tavLst>
                                    </p:anim>
                                    <p:anim calcmode="lin" valueType="num">
                                      <p:cBhvr>
                                        <p:cTn dur="500" fill="hold" id="34"/>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53" presetSubtype="0">
                                  <p:stCondLst>
                                    <p:cond delay="0"/>
                                  </p:stCondLst>
                                  <p:childTnLst>
                                    <p:set>
                                      <p:cBhvr>
                                        <p:cTn dur="1" fill="hold" id="38">
                                          <p:stCondLst>
                                            <p:cond delay="0"/>
                                          </p:stCondLst>
                                        </p:cTn>
                                        <p:tgtEl>
                                          <p:spTgt spid="4"/>
                                        </p:tgtEl>
                                        <p:attrNameLst>
                                          <p:attrName>style.visibility</p:attrName>
                                        </p:attrNameLst>
                                      </p:cBhvr>
                                      <p:to>
                                        <p:strVal val="visible"/>
                                      </p:to>
                                    </p:set>
                                    <p:anim calcmode="lin" valueType="num">
                                      <p:cBhvr>
                                        <p:cTn dur="500" fill="hold" id="39"/>
                                        <p:tgtEl>
                                          <p:spTgt spid="4"/>
                                        </p:tgtEl>
                                        <p:attrNameLst>
                                          <p:attrName>ppt_w</p:attrName>
                                        </p:attrNameLst>
                                      </p:cBhvr>
                                      <p:tavLst>
                                        <p:tav tm="0">
                                          <p:val>
                                            <p:fltVal val="0"/>
                                          </p:val>
                                        </p:tav>
                                        <p:tav tm="100000">
                                          <p:val>
                                            <p:strVal val="#ppt_w"/>
                                          </p:val>
                                        </p:tav>
                                      </p:tavLst>
                                    </p:anim>
                                    <p:anim calcmode="lin" valueType="num">
                                      <p:cBhvr>
                                        <p:cTn dur="500" fill="hold" id="40"/>
                                        <p:tgtEl>
                                          <p:spTgt spid="4"/>
                                        </p:tgtEl>
                                        <p:attrNameLst>
                                          <p:attrName>ppt_h</p:attrName>
                                        </p:attrNameLst>
                                      </p:cBhvr>
                                      <p:tavLst>
                                        <p:tav tm="0">
                                          <p:val>
                                            <p:fltVal val="0"/>
                                          </p:val>
                                        </p:tav>
                                        <p:tav tm="100000">
                                          <p:val>
                                            <p:strVal val="#ppt_h"/>
                                          </p:val>
                                        </p:tav>
                                      </p:tavLst>
                                    </p:anim>
                                    <p:animEffect filter="fade" transition="in">
                                      <p:cBhvr>
                                        <p:cTn dur="500" id="41"/>
                                        <p:tgtEl>
                                          <p:spTgt spid="4"/>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53" presetSubtype="0">
                                  <p:stCondLst>
                                    <p:cond delay="0"/>
                                  </p:stCondLst>
                                  <p:childTnLst>
                                    <p:set>
                                      <p:cBhvr>
                                        <p:cTn dur="1" fill="hold" id="45">
                                          <p:stCondLst>
                                            <p:cond delay="0"/>
                                          </p:stCondLst>
                                        </p:cTn>
                                        <p:tgtEl>
                                          <p:spTgt spid="32"/>
                                        </p:tgtEl>
                                        <p:attrNameLst>
                                          <p:attrName>style.visibility</p:attrName>
                                        </p:attrNameLst>
                                      </p:cBhvr>
                                      <p:to>
                                        <p:strVal val="visible"/>
                                      </p:to>
                                    </p:set>
                                    <p:anim calcmode="lin" valueType="num">
                                      <p:cBhvr>
                                        <p:cTn dur="500" fill="hold" id="46"/>
                                        <p:tgtEl>
                                          <p:spTgt spid="32"/>
                                        </p:tgtEl>
                                        <p:attrNameLst>
                                          <p:attrName>ppt_w</p:attrName>
                                        </p:attrNameLst>
                                      </p:cBhvr>
                                      <p:tavLst>
                                        <p:tav tm="0">
                                          <p:val>
                                            <p:fltVal val="0"/>
                                          </p:val>
                                        </p:tav>
                                        <p:tav tm="100000">
                                          <p:val>
                                            <p:strVal val="#ppt_w"/>
                                          </p:val>
                                        </p:tav>
                                      </p:tavLst>
                                    </p:anim>
                                    <p:anim calcmode="lin" valueType="num">
                                      <p:cBhvr>
                                        <p:cTn dur="500" fill="hold" id="47"/>
                                        <p:tgtEl>
                                          <p:spTgt spid="32"/>
                                        </p:tgtEl>
                                        <p:attrNameLst>
                                          <p:attrName>ppt_h</p:attrName>
                                        </p:attrNameLst>
                                      </p:cBhvr>
                                      <p:tavLst>
                                        <p:tav tm="0">
                                          <p:val>
                                            <p:fltVal val="0"/>
                                          </p:val>
                                        </p:tav>
                                        <p:tav tm="100000">
                                          <p:val>
                                            <p:strVal val="#ppt_h"/>
                                          </p:val>
                                        </p:tav>
                                      </p:tavLst>
                                    </p:anim>
                                    <p:animEffect filter="fade" transition="in">
                                      <p:cBhvr>
                                        <p:cTn dur="500" id="48"/>
                                        <p:tgtEl>
                                          <p:spTgt spid="32"/>
                                        </p:tgtEl>
                                      </p:cBhvr>
                                    </p:animEffect>
                                  </p:childTnLst>
                                </p:cTn>
                              </p:par>
                              <p:par>
                                <p:cTn fill="hold" id="49" nodeType="withEffect" presetClass="entr" presetID="53" presetSubtype="0">
                                  <p:stCondLst>
                                    <p:cond delay="0"/>
                                  </p:stCondLst>
                                  <p:childTnLst>
                                    <p:set>
                                      <p:cBhvr>
                                        <p:cTn dur="1" fill="hold" id="50">
                                          <p:stCondLst>
                                            <p:cond delay="0"/>
                                          </p:stCondLst>
                                        </p:cTn>
                                        <p:tgtEl>
                                          <p:spTgt spid="29"/>
                                        </p:tgtEl>
                                        <p:attrNameLst>
                                          <p:attrName>style.visibility</p:attrName>
                                        </p:attrNameLst>
                                      </p:cBhvr>
                                      <p:to>
                                        <p:strVal val="visible"/>
                                      </p:to>
                                    </p:set>
                                    <p:anim calcmode="lin" valueType="num">
                                      <p:cBhvr>
                                        <p:cTn dur="500" fill="hold" id="51"/>
                                        <p:tgtEl>
                                          <p:spTgt spid="29"/>
                                        </p:tgtEl>
                                        <p:attrNameLst>
                                          <p:attrName>ppt_w</p:attrName>
                                        </p:attrNameLst>
                                      </p:cBhvr>
                                      <p:tavLst>
                                        <p:tav tm="0">
                                          <p:val>
                                            <p:fltVal val="0"/>
                                          </p:val>
                                        </p:tav>
                                        <p:tav tm="100000">
                                          <p:val>
                                            <p:strVal val="#ppt_w"/>
                                          </p:val>
                                        </p:tav>
                                      </p:tavLst>
                                    </p:anim>
                                    <p:anim calcmode="lin" valueType="num">
                                      <p:cBhvr>
                                        <p:cTn dur="500" fill="hold" id="52"/>
                                        <p:tgtEl>
                                          <p:spTgt spid="29"/>
                                        </p:tgtEl>
                                        <p:attrNameLst>
                                          <p:attrName>ppt_h</p:attrName>
                                        </p:attrNameLst>
                                      </p:cBhvr>
                                      <p:tavLst>
                                        <p:tav tm="0">
                                          <p:val>
                                            <p:fltVal val="0"/>
                                          </p:val>
                                        </p:tav>
                                        <p:tav tm="100000">
                                          <p:val>
                                            <p:strVal val="#ppt_h"/>
                                          </p:val>
                                        </p:tav>
                                      </p:tavLst>
                                    </p:anim>
                                    <p:animEffect filter="fade" transition="in">
                                      <p:cBhvr>
                                        <p:cTn dur="500" id="53"/>
                                        <p:tgtEl>
                                          <p:spTgt spid="29"/>
                                        </p:tgtEl>
                                      </p:cBhvr>
                                    </p:animEffect>
                                  </p:childTnLst>
                                </p:cTn>
                              </p:par>
                              <p:par>
                                <p:cTn fill="hold" id="54" nodeType="withEffect" presetClass="entr" presetID="53" presetSubtype="0">
                                  <p:stCondLst>
                                    <p:cond delay="0"/>
                                  </p:stCondLst>
                                  <p:childTnLst>
                                    <p:set>
                                      <p:cBhvr>
                                        <p:cTn dur="1" fill="hold" id="55">
                                          <p:stCondLst>
                                            <p:cond delay="0"/>
                                          </p:stCondLst>
                                        </p:cTn>
                                        <p:tgtEl>
                                          <p:spTgt spid="26"/>
                                        </p:tgtEl>
                                        <p:attrNameLst>
                                          <p:attrName>style.visibility</p:attrName>
                                        </p:attrNameLst>
                                      </p:cBhvr>
                                      <p:to>
                                        <p:strVal val="visible"/>
                                      </p:to>
                                    </p:set>
                                    <p:anim calcmode="lin" valueType="num">
                                      <p:cBhvr>
                                        <p:cTn dur="500" fill="hold" id="56"/>
                                        <p:tgtEl>
                                          <p:spTgt spid="26"/>
                                        </p:tgtEl>
                                        <p:attrNameLst>
                                          <p:attrName>ppt_w</p:attrName>
                                        </p:attrNameLst>
                                      </p:cBhvr>
                                      <p:tavLst>
                                        <p:tav tm="0">
                                          <p:val>
                                            <p:fltVal val="0"/>
                                          </p:val>
                                        </p:tav>
                                        <p:tav tm="100000">
                                          <p:val>
                                            <p:strVal val="#ppt_w"/>
                                          </p:val>
                                        </p:tav>
                                      </p:tavLst>
                                    </p:anim>
                                    <p:anim calcmode="lin" valueType="num">
                                      <p:cBhvr>
                                        <p:cTn dur="500" fill="hold" id="57"/>
                                        <p:tgtEl>
                                          <p:spTgt spid="26"/>
                                        </p:tgtEl>
                                        <p:attrNameLst>
                                          <p:attrName>ppt_h</p:attrName>
                                        </p:attrNameLst>
                                      </p:cBhvr>
                                      <p:tavLst>
                                        <p:tav tm="0">
                                          <p:val>
                                            <p:fltVal val="0"/>
                                          </p:val>
                                        </p:tav>
                                        <p:tav tm="100000">
                                          <p:val>
                                            <p:strVal val="#ppt_h"/>
                                          </p:val>
                                        </p:tav>
                                      </p:tavLst>
                                    </p:anim>
                                    <p:animEffect filter="fade" transition="in">
                                      <p:cBhvr>
                                        <p:cTn dur="500" id="58"/>
                                        <p:tgtEl>
                                          <p:spTgt spid="26"/>
                                        </p:tgtEl>
                                      </p:cBhvr>
                                    </p:animEffect>
                                  </p:childTnLst>
                                </p:cTn>
                              </p:par>
                              <p:par>
                                <p:cTn fill="hold" id="59" nodeType="withEffect" presetClass="entr" presetID="53" presetSubtype="0">
                                  <p:stCondLst>
                                    <p:cond delay="0"/>
                                  </p:stCondLst>
                                  <p:childTnLst>
                                    <p:set>
                                      <p:cBhvr>
                                        <p:cTn dur="1" fill="hold" id="60">
                                          <p:stCondLst>
                                            <p:cond delay="0"/>
                                          </p:stCondLst>
                                        </p:cTn>
                                        <p:tgtEl>
                                          <p:spTgt spid="23"/>
                                        </p:tgtEl>
                                        <p:attrNameLst>
                                          <p:attrName>style.visibility</p:attrName>
                                        </p:attrNameLst>
                                      </p:cBhvr>
                                      <p:to>
                                        <p:strVal val="visible"/>
                                      </p:to>
                                    </p:set>
                                    <p:anim calcmode="lin" valueType="num">
                                      <p:cBhvr>
                                        <p:cTn dur="500" fill="hold" id="61"/>
                                        <p:tgtEl>
                                          <p:spTgt spid="23"/>
                                        </p:tgtEl>
                                        <p:attrNameLst>
                                          <p:attrName>ppt_w</p:attrName>
                                        </p:attrNameLst>
                                      </p:cBhvr>
                                      <p:tavLst>
                                        <p:tav tm="0">
                                          <p:val>
                                            <p:fltVal val="0"/>
                                          </p:val>
                                        </p:tav>
                                        <p:tav tm="100000">
                                          <p:val>
                                            <p:strVal val="#ppt_w"/>
                                          </p:val>
                                        </p:tav>
                                      </p:tavLst>
                                    </p:anim>
                                    <p:anim calcmode="lin" valueType="num">
                                      <p:cBhvr>
                                        <p:cTn dur="500" fill="hold" id="62"/>
                                        <p:tgtEl>
                                          <p:spTgt spid="23"/>
                                        </p:tgtEl>
                                        <p:attrNameLst>
                                          <p:attrName>ppt_h</p:attrName>
                                        </p:attrNameLst>
                                      </p:cBhvr>
                                      <p:tavLst>
                                        <p:tav tm="0">
                                          <p:val>
                                            <p:fltVal val="0"/>
                                          </p:val>
                                        </p:tav>
                                        <p:tav tm="100000">
                                          <p:val>
                                            <p:strVal val="#ppt_h"/>
                                          </p:val>
                                        </p:tav>
                                      </p:tavLst>
                                    </p:anim>
                                    <p:animEffect filter="fade" transition="in">
                                      <p:cBhvr>
                                        <p:cTn dur="500" id="63"/>
                                        <p:tgtEl>
                                          <p:spTgt spid="23"/>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42" presetSubtype="0">
                                  <p:stCondLst>
                                    <p:cond delay="0"/>
                                  </p:stCondLst>
                                  <p:childTnLst>
                                    <p:set>
                                      <p:cBhvr>
                                        <p:cTn dur="1" fill="hold" id="67">
                                          <p:stCondLst>
                                            <p:cond delay="0"/>
                                          </p:stCondLst>
                                        </p:cTn>
                                        <p:tgtEl>
                                          <p:spTgt spid="22"/>
                                        </p:tgtEl>
                                        <p:attrNameLst>
                                          <p:attrName>style.visibility</p:attrName>
                                        </p:attrNameLst>
                                      </p:cBhvr>
                                      <p:to>
                                        <p:strVal val="visible"/>
                                      </p:to>
                                    </p:set>
                                    <p:animEffect filter="fade" transition="in">
                                      <p:cBhvr>
                                        <p:cTn dur="500" id="68"/>
                                        <p:tgtEl>
                                          <p:spTgt spid="22"/>
                                        </p:tgtEl>
                                      </p:cBhvr>
                                    </p:animEffect>
                                    <p:anim calcmode="lin" valueType="num">
                                      <p:cBhvr>
                                        <p:cTn dur="500" fill="hold" id="69"/>
                                        <p:tgtEl>
                                          <p:spTgt spid="22"/>
                                        </p:tgtEl>
                                        <p:attrNameLst>
                                          <p:attrName>ppt_x</p:attrName>
                                        </p:attrNameLst>
                                      </p:cBhvr>
                                      <p:tavLst>
                                        <p:tav tm="0">
                                          <p:val>
                                            <p:strVal val="#ppt_x"/>
                                          </p:val>
                                        </p:tav>
                                        <p:tav tm="100000">
                                          <p:val>
                                            <p:strVal val="#ppt_x"/>
                                          </p:val>
                                        </p:tav>
                                      </p:tavLst>
                                    </p:anim>
                                    <p:anim calcmode="lin" valueType="num">
                                      <p:cBhvr>
                                        <p:cTn dur="500" fill="hold" id="70"/>
                                        <p:tgtEl>
                                          <p:spTgt spid="22"/>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21"/>
                                        </p:tgtEl>
                                        <p:attrNameLst>
                                          <p:attrName>style.visibility</p:attrName>
                                        </p:attrNameLst>
                                      </p:cBhvr>
                                      <p:to>
                                        <p:strVal val="visible"/>
                                      </p:to>
                                    </p:set>
                                    <p:animEffect filter="fade" transition="in">
                                      <p:cBhvr>
                                        <p:cTn dur="500" id="73"/>
                                        <p:tgtEl>
                                          <p:spTgt spid="21"/>
                                        </p:tgtEl>
                                      </p:cBhvr>
                                    </p:animEffect>
                                    <p:anim calcmode="lin" valueType="num">
                                      <p:cBhvr>
                                        <p:cTn dur="500" fill="hold" id="74"/>
                                        <p:tgtEl>
                                          <p:spTgt spid="21"/>
                                        </p:tgtEl>
                                        <p:attrNameLst>
                                          <p:attrName>ppt_x</p:attrName>
                                        </p:attrNameLst>
                                      </p:cBhvr>
                                      <p:tavLst>
                                        <p:tav tm="0">
                                          <p:val>
                                            <p:strVal val="#ppt_x"/>
                                          </p:val>
                                        </p:tav>
                                        <p:tav tm="100000">
                                          <p:val>
                                            <p:strVal val="#ppt_x"/>
                                          </p:val>
                                        </p:tav>
                                      </p:tavLst>
                                    </p:anim>
                                    <p:anim calcmode="lin" valueType="num">
                                      <p:cBhvr>
                                        <p:cTn dur="500" fill="hold" id="75"/>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 name="组合 16">
            <a:extLst>
              <a:ext uri="{FF2B5EF4-FFF2-40B4-BE49-F238E27FC236}">
                <a16:creationId xmlns:a16="http://schemas.microsoft.com/office/drawing/2014/main" id="{EA8754BD-3BB1-44B0-A8A9-F59117780670}"/>
              </a:ext>
            </a:extLst>
          </p:cNvPr>
          <p:cNvGrpSpPr/>
          <p:nvPr/>
        </p:nvGrpSpPr>
        <p:grpSpPr>
          <a:xfrm>
            <a:off x="0" y="505586"/>
            <a:ext cx="12192000" cy="381000"/>
            <a:chOff x="0" y="391286"/>
            <a:chExt cx="12192000" cy="381000"/>
          </a:xfrm>
        </p:grpSpPr>
        <p:cxnSp>
          <p:nvCxnSpPr>
            <p:cNvPr id="18" name="直接连接符 17">
              <a:extLst>
                <a:ext uri="{FF2B5EF4-FFF2-40B4-BE49-F238E27FC236}">
                  <a16:creationId xmlns:a16="http://schemas.microsoft.com/office/drawing/2014/main" id="{B6A6C1EF-BC88-40C6-BC67-AC19D07AB95D}"/>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4C1DBFDC-104E-439A-A535-B87AAF24C5BE}"/>
                </a:ext>
              </a:extLst>
            </p:cNvPr>
            <p:cNvGrpSpPr/>
            <p:nvPr/>
          </p:nvGrpSpPr>
          <p:grpSpPr>
            <a:xfrm rot="10800000">
              <a:off x="11060824" y="391286"/>
              <a:ext cx="656896" cy="381000"/>
              <a:chOff x="307428" y="393221"/>
              <a:chExt cx="656896" cy="381000"/>
            </a:xfrm>
          </p:grpSpPr>
          <p:sp>
            <p:nvSpPr>
              <p:cNvPr id="20" name="等腰三角形 19">
                <a:extLst>
                  <a:ext uri="{FF2B5EF4-FFF2-40B4-BE49-F238E27FC236}">
                    <a16:creationId xmlns:a16="http://schemas.microsoft.com/office/drawing/2014/main" id="{DD9FCCD2-F30F-4CD4-A37C-27AE92E416DF}"/>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等腰三角形 20">
                <a:extLst>
                  <a:ext uri="{FF2B5EF4-FFF2-40B4-BE49-F238E27FC236}">
                    <a16:creationId xmlns:a16="http://schemas.microsoft.com/office/drawing/2014/main" id="{A25569C8-186D-4DBB-AF2C-DCBEC860CCA2}"/>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2" name="文本框 21">
            <a:extLst>
              <a:ext uri="{FF2B5EF4-FFF2-40B4-BE49-F238E27FC236}">
                <a16:creationId xmlns:a16="http://schemas.microsoft.com/office/drawing/2014/main" id="{562EA42B-7F53-4E25-9B3A-76D70DFABEB5}"/>
              </a:ext>
            </a:extLst>
          </p:cNvPr>
          <p:cNvSpPr txBox="1"/>
          <p:nvPr/>
        </p:nvSpPr>
        <p:spPr>
          <a:xfrm>
            <a:off x="358324" y="2197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23" name="组合 22">
            <a:extLst>
              <a:ext uri="{FF2B5EF4-FFF2-40B4-BE49-F238E27FC236}">
                <a16:creationId xmlns:a16="http://schemas.microsoft.com/office/drawing/2014/main" id="{FCDB520C-7CB5-4919-8C78-B05EDE7E0729}"/>
              </a:ext>
            </a:extLst>
          </p:cNvPr>
          <p:cNvGrpSpPr/>
          <p:nvPr/>
        </p:nvGrpSpPr>
        <p:grpSpPr>
          <a:xfrm>
            <a:off x="834742" y="2095582"/>
            <a:ext cx="3253831" cy="3088254"/>
            <a:chOff x="834740" y="2095582"/>
            <a:chExt cx="3253831" cy="3088254"/>
          </a:xfrm>
        </p:grpSpPr>
        <p:sp>
          <p:nvSpPr>
            <p:cNvPr id="24" name="矩形 23">
              <a:extLst>
                <a:ext uri="{FF2B5EF4-FFF2-40B4-BE49-F238E27FC236}">
                  <a16:creationId xmlns:a16="http://schemas.microsoft.com/office/drawing/2014/main" id="{FE116A63-0D90-4C7C-B06D-F9722E64F338}"/>
                </a:ext>
              </a:extLst>
            </p:cNvPr>
            <p:cNvSpPr/>
            <p:nvPr/>
          </p:nvSpPr>
          <p:spPr>
            <a:xfrm>
              <a:off x="834740" y="2095582"/>
              <a:ext cx="3253831" cy="30882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文本框 24">
              <a:extLst>
                <a:ext uri="{FF2B5EF4-FFF2-40B4-BE49-F238E27FC236}">
                  <a16:creationId xmlns:a16="http://schemas.microsoft.com/office/drawing/2014/main" id="{640C654B-60DA-4A1B-8085-00513ADFBB7D}"/>
                </a:ext>
              </a:extLst>
            </p:cNvPr>
            <p:cNvSpPr txBox="1"/>
            <p:nvPr/>
          </p:nvSpPr>
          <p:spPr>
            <a:xfrm>
              <a:off x="1372253" y="2708685"/>
              <a:ext cx="2175306" cy="1844040"/>
            </a:xfrm>
            <a:prstGeom prst="rect">
              <a:avLst/>
            </a:prstGeom>
            <a:noFill/>
          </p:spPr>
          <p:txBody>
            <a:bodyPr rtlCol="0" wrap="square">
              <a:spAutoFit/>
            </a:bodyPr>
            <a:lstStyle/>
            <a:p>
              <a:r>
                <a:rPr altLang="zh-CN" i="1" lang="en-US" sz="11500">
                  <a:cs typeface="+mn-ea"/>
                  <a:sym typeface="+mn-lt"/>
                </a:rPr>
                <a:t>04</a:t>
              </a:r>
            </a:p>
          </p:txBody>
        </p:sp>
      </p:grpSp>
      <p:sp>
        <p:nvSpPr>
          <p:cNvPr id="26" name="矩形 25">
            <a:extLst>
              <a:ext uri="{FF2B5EF4-FFF2-40B4-BE49-F238E27FC236}">
                <a16:creationId xmlns:a16="http://schemas.microsoft.com/office/drawing/2014/main" id="{1972FB5D-986F-49FC-821C-4BC275BDE183}"/>
              </a:ext>
            </a:extLst>
          </p:cNvPr>
          <p:cNvSpPr/>
          <p:nvPr/>
        </p:nvSpPr>
        <p:spPr>
          <a:xfrm>
            <a:off x="4858720" y="2293187"/>
            <a:ext cx="4780579" cy="822960"/>
          </a:xfrm>
          <a:prstGeom prst="rect">
            <a:avLst/>
          </a:prstGeom>
        </p:spPr>
        <p:txBody>
          <a:bodyPr wrap="square">
            <a:spAutoFit/>
          </a:bodyPr>
          <a:lstStyle/>
          <a:p>
            <a:r>
              <a:rPr altLang="en-US" lang="zh-CN" sz="4800">
                <a:cs typeface="+mn-ea"/>
                <a:sym typeface="+mn-lt"/>
              </a:rPr>
              <a:t>请在此添加标题</a:t>
            </a:r>
          </a:p>
        </p:txBody>
      </p:sp>
      <p:sp>
        <p:nvSpPr>
          <p:cNvPr id="27" name="文本框 26">
            <a:extLst>
              <a:ext uri="{FF2B5EF4-FFF2-40B4-BE49-F238E27FC236}">
                <a16:creationId xmlns:a16="http://schemas.microsoft.com/office/drawing/2014/main" id="{33530964-8329-42A8-B836-9CF92D2B48A6}"/>
              </a:ext>
            </a:extLst>
          </p:cNvPr>
          <p:cNvSpPr txBox="1"/>
          <p:nvPr/>
        </p:nvSpPr>
        <p:spPr>
          <a:xfrm>
            <a:off x="4858720" y="4109069"/>
            <a:ext cx="5589547" cy="914400"/>
          </a:xfrm>
          <a:prstGeom prst="rect">
            <a:avLst/>
          </a:prstGeom>
          <a:noFill/>
        </p:spPr>
        <p:txBody>
          <a:bodyPr rtlCol="0" wrap="square">
            <a:spAutoFit/>
          </a:bodyPr>
          <a:lstStyle/>
          <a:p>
            <a:r>
              <a:rPr altLang="zh-CN" lang="en-US">
                <a:solidFill>
                  <a:schemeClr val="tx1">
                    <a:lumMod val="50000"/>
                    <a:lumOff val="50000"/>
                  </a:schemeClr>
                </a:solidFill>
                <a:cs typeface="+mn-ea"/>
                <a:sym typeface="+mn-lt"/>
              </a:rPr>
              <a:t>High end atmospheric work report，High end atmospheric work report, High end atmospheric work report</a:t>
            </a:r>
          </a:p>
        </p:txBody>
      </p:sp>
      <p:grpSp>
        <p:nvGrpSpPr>
          <p:cNvPr id="28" name="组合 27">
            <a:extLst>
              <a:ext uri="{FF2B5EF4-FFF2-40B4-BE49-F238E27FC236}">
                <a16:creationId xmlns:a16="http://schemas.microsoft.com/office/drawing/2014/main" id="{A672CCE9-BD2A-4CF1-8C08-25E7DA6294AE}"/>
              </a:ext>
            </a:extLst>
          </p:cNvPr>
          <p:cNvGrpSpPr/>
          <p:nvPr/>
        </p:nvGrpSpPr>
        <p:grpSpPr>
          <a:xfrm>
            <a:off x="10657819" y="2644915"/>
            <a:ext cx="555708" cy="1855199"/>
            <a:chOff x="9448800" y="2089837"/>
            <a:chExt cx="1428750" cy="2731515"/>
          </a:xfrm>
        </p:grpSpPr>
        <p:cxnSp>
          <p:nvCxnSpPr>
            <p:cNvPr id="29" name="直接连接符 28">
              <a:extLst>
                <a:ext uri="{FF2B5EF4-FFF2-40B4-BE49-F238E27FC236}">
                  <a16:creationId xmlns:a16="http://schemas.microsoft.com/office/drawing/2014/main" id="{B4CB05CB-20C6-4C43-B709-198DDDFA0B60}"/>
                </a:ext>
              </a:extLst>
            </p:cNvPr>
            <p:cNvCxnSpPr/>
            <p:nvPr/>
          </p:nvCxnSpPr>
          <p:spPr>
            <a:xfrm>
              <a:off x="9448800" y="2089837"/>
              <a:ext cx="1428750" cy="1249448"/>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5D4E2C25-9B4F-431D-94B5-1EC90FF40579}"/>
                </a:ext>
              </a:extLst>
            </p:cNvPr>
            <p:cNvCxnSpPr/>
            <p:nvPr/>
          </p:nvCxnSpPr>
          <p:spPr>
            <a:xfrm flipH="1">
              <a:off x="9467850" y="3237868"/>
              <a:ext cx="1409700" cy="1583484"/>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1" name="直接连接符 30">
            <a:extLst>
              <a:ext uri="{FF2B5EF4-FFF2-40B4-BE49-F238E27FC236}">
                <a16:creationId xmlns:a16="http://schemas.microsoft.com/office/drawing/2014/main" id="{432AEC0C-0D52-4B68-B5BF-C9517F1CC493}"/>
              </a:ext>
            </a:extLst>
          </p:cNvPr>
          <p:cNvCxnSpPr/>
          <p:nvPr/>
        </p:nvCxnSpPr>
        <p:spPr>
          <a:xfrm>
            <a:off x="5087323" y="3689557"/>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122866270"/>
      </p:ext>
    </p:extLst>
  </p:cSld>
  <p:clrMapOvr>
    <a:masterClrMapping/>
  </p:clrMapOvr>
  <mc:AlternateContent>
    <mc:Choice Requires="p14">
      <p:transition advTm="4390" p14:dur="1400" spd="slow">
        <p14:ripple/>
      </p:transition>
    </mc:Choice>
    <mc:Fallback>
      <p:transition advTm="439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7"/>
                                        </p:tgtEl>
                                        <p:attrNameLst>
                                          <p:attrName>style.visibility</p:attrName>
                                        </p:attrNameLst>
                                      </p:cBhvr>
                                      <p:to>
                                        <p:strVal val="visible"/>
                                      </p:to>
                                    </p:set>
                                    <p:animEffect filter="wipe(right)" transition="in">
                                      <p:cBhvr>
                                        <p:cTn dur="500" id="7"/>
                                        <p:tgtEl>
                                          <p:spTgt spid="1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500" id="12"/>
                                        <p:tgtEl>
                                          <p:spTgt spid="2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23"/>
                                        </p:tgtEl>
                                        <p:attrNameLst>
                                          <p:attrName>style.visibility</p:attrName>
                                        </p:attrNameLst>
                                      </p:cBhvr>
                                      <p:to>
                                        <p:strVal val="visible"/>
                                      </p:to>
                                    </p:set>
                                    <p:animEffect filter="fade" transition="in">
                                      <p:cBhvr>
                                        <p:cTn dur="500" id="17"/>
                                        <p:tgtEl>
                                          <p:spTgt spid="2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26"/>
                                        </p:tgtEl>
                                        <p:attrNameLst>
                                          <p:attrName>style.visibility</p:attrName>
                                        </p:attrNameLst>
                                      </p:cBhvr>
                                      <p:to>
                                        <p:strVal val="visible"/>
                                      </p:to>
                                    </p:set>
                                    <p:animEffect filter="wipe(left)" transition="in">
                                      <p:cBhvr>
                                        <p:cTn dur="500" id="22"/>
                                        <p:tgtEl>
                                          <p:spTgt spid="2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7"/>
                                        </p:tgtEl>
                                        <p:attrNameLst>
                                          <p:attrName>style.visibility</p:attrName>
                                        </p:attrNameLst>
                                      </p:cBhvr>
                                      <p:to>
                                        <p:strVal val="visible"/>
                                      </p:to>
                                    </p:set>
                                    <p:animEffect filter="wipe(left)" transition="in">
                                      <p:cBhvr>
                                        <p:cTn dur="500" id="25"/>
                                        <p:tgtEl>
                                          <p:spTgt spid="27"/>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8">
                                  <p:stCondLst>
                                    <p:cond delay="0"/>
                                  </p:stCondLst>
                                  <p:childTnLst>
                                    <p:set>
                                      <p:cBhvr>
                                        <p:cTn dur="1" fill="hold" id="29">
                                          <p:stCondLst>
                                            <p:cond delay="0"/>
                                          </p:stCondLst>
                                        </p:cTn>
                                        <p:tgtEl>
                                          <p:spTgt spid="31"/>
                                        </p:tgtEl>
                                        <p:attrNameLst>
                                          <p:attrName>style.visibility</p:attrName>
                                        </p:attrNameLst>
                                      </p:cBhvr>
                                      <p:to>
                                        <p:strVal val="visible"/>
                                      </p:to>
                                    </p:set>
                                    <p:animEffect filter="wipe(left)" transition="in">
                                      <p:cBhvr>
                                        <p:cTn dur="500" id="30"/>
                                        <p:tgtEl>
                                          <p:spTgt spid="31"/>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28"/>
                                        </p:tgtEl>
                                        <p:attrNameLst>
                                          <p:attrName>style.visibility</p:attrName>
                                        </p:attrNameLst>
                                      </p:cBhvr>
                                      <p:to>
                                        <p:strVal val="visible"/>
                                      </p:to>
                                    </p:set>
                                    <p:animEffect filter="fade" transition="in">
                                      <p:cBhvr>
                                        <p:cTn dur="500" id="35"/>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6"/>
      <p:bldP grpId="0" spid="2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3" name="组合 72">
            <a:extLst>
              <a:ext uri="{FF2B5EF4-FFF2-40B4-BE49-F238E27FC236}">
                <a16:creationId xmlns:a16="http://schemas.microsoft.com/office/drawing/2014/main" id="{A2CE4CBF-350E-44F9-8DDC-DB34A9C5366E}"/>
              </a:ext>
            </a:extLst>
          </p:cNvPr>
          <p:cNvGrpSpPr/>
          <p:nvPr/>
        </p:nvGrpSpPr>
        <p:grpSpPr>
          <a:xfrm>
            <a:off x="0" y="505586"/>
            <a:ext cx="12192000" cy="381000"/>
            <a:chOff x="0" y="391286"/>
            <a:chExt cx="12192000" cy="381000"/>
          </a:xfrm>
        </p:grpSpPr>
        <p:cxnSp>
          <p:nvCxnSpPr>
            <p:cNvPr id="46" name="直接连接符 45">
              <a:extLst>
                <a:ext uri="{FF2B5EF4-FFF2-40B4-BE49-F238E27FC236}">
                  <a16:creationId xmlns:a16="http://schemas.microsoft.com/office/drawing/2014/main" id="{9D6674A3-4E59-4DB5-BC33-E73CAD97C9FE}"/>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0" name="组合 49">
              <a:extLst>
                <a:ext uri="{FF2B5EF4-FFF2-40B4-BE49-F238E27FC236}">
                  <a16:creationId xmlns:a16="http://schemas.microsoft.com/office/drawing/2014/main" id="{726303FD-0278-4874-98B2-DBE3BE59CF9B}"/>
                </a:ext>
              </a:extLst>
            </p:cNvPr>
            <p:cNvGrpSpPr/>
            <p:nvPr/>
          </p:nvGrpSpPr>
          <p:grpSpPr>
            <a:xfrm rot="10800000">
              <a:off x="11060824" y="391286"/>
              <a:ext cx="656896" cy="381000"/>
              <a:chOff x="307428" y="393221"/>
              <a:chExt cx="656896" cy="381000"/>
            </a:xfrm>
          </p:grpSpPr>
          <p:sp>
            <p:nvSpPr>
              <p:cNvPr id="47" name="等腰三角形 46">
                <a:extLst>
                  <a:ext uri="{FF2B5EF4-FFF2-40B4-BE49-F238E27FC236}">
                    <a16:creationId xmlns:a16="http://schemas.microsoft.com/office/drawing/2014/main" id="{DDE9E944-1897-49F3-8944-23758630814C}"/>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等腰三角形 47">
                <a:extLst>
                  <a:ext uri="{FF2B5EF4-FFF2-40B4-BE49-F238E27FC236}">
                    <a16:creationId xmlns:a16="http://schemas.microsoft.com/office/drawing/2014/main" id="{8B7EDC4D-9E05-474B-AB87-605B36A54817}"/>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49" name="文本框 48">
            <a:extLst>
              <a:ext uri="{FF2B5EF4-FFF2-40B4-BE49-F238E27FC236}">
                <a16:creationId xmlns:a16="http://schemas.microsoft.com/office/drawing/2014/main" id="{B41007E3-8CAD-44A5-85F1-49900EA1958A}"/>
              </a:ext>
            </a:extLst>
          </p:cNvPr>
          <p:cNvSpPr txBox="1"/>
          <p:nvPr/>
        </p:nvSpPr>
        <p:spPr>
          <a:xfrm>
            <a:off x="358324" y="2197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
        <p:nvSpPr>
          <p:cNvPr id="51" name="矩形 50">
            <a:extLst>
              <a:ext uri="{FF2B5EF4-FFF2-40B4-BE49-F238E27FC236}">
                <a16:creationId xmlns:a16="http://schemas.microsoft.com/office/drawing/2014/main" id="{81ABE9E7-7AEA-41C1-AA12-E930FA450746}"/>
              </a:ext>
            </a:extLst>
          </p:cNvPr>
          <p:cNvSpPr/>
          <p:nvPr/>
        </p:nvSpPr>
        <p:spPr>
          <a:xfrm>
            <a:off x="826377" y="2209802"/>
            <a:ext cx="4469524" cy="29146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文本框 51">
            <a:extLst>
              <a:ext uri="{FF2B5EF4-FFF2-40B4-BE49-F238E27FC236}">
                <a16:creationId xmlns:a16="http://schemas.microsoft.com/office/drawing/2014/main" id="{E7480302-A73C-4EED-AE77-6A0D0C9D746F}"/>
              </a:ext>
            </a:extLst>
          </p:cNvPr>
          <p:cNvSpPr txBox="1"/>
          <p:nvPr/>
        </p:nvSpPr>
        <p:spPr>
          <a:xfrm>
            <a:off x="1905001" y="3105837"/>
            <a:ext cx="2476500" cy="640080"/>
          </a:xfrm>
          <a:prstGeom prst="rect">
            <a:avLst/>
          </a:prstGeom>
          <a:noFill/>
        </p:spPr>
        <p:txBody>
          <a:bodyPr rtlCol="0" wrap="square">
            <a:spAutoFit/>
          </a:bodyPr>
          <a:lstStyle/>
          <a:p>
            <a:r>
              <a:rPr altLang="zh-CN" lang="en-US" sz="3600">
                <a:cs typeface="+mn-ea"/>
                <a:sym typeface="+mn-lt"/>
              </a:rPr>
              <a:t>CATALOG</a:t>
            </a:r>
          </a:p>
        </p:txBody>
      </p:sp>
      <p:sp>
        <p:nvSpPr>
          <p:cNvPr id="53" name="文本框 52">
            <a:extLst>
              <a:ext uri="{FF2B5EF4-FFF2-40B4-BE49-F238E27FC236}">
                <a16:creationId xmlns:a16="http://schemas.microsoft.com/office/drawing/2014/main" id="{7DFBD215-499F-45ED-BA1C-BCCA3203EA76}"/>
              </a:ext>
            </a:extLst>
          </p:cNvPr>
          <p:cNvSpPr txBox="1"/>
          <p:nvPr/>
        </p:nvSpPr>
        <p:spPr>
          <a:xfrm>
            <a:off x="1009651" y="3904566"/>
            <a:ext cx="4267200" cy="518160"/>
          </a:xfrm>
          <a:prstGeom prst="rect">
            <a:avLst/>
          </a:prstGeom>
          <a:noFill/>
        </p:spPr>
        <p:txBody>
          <a:bodyPr rtlCol="0" wrap="square">
            <a:spAutoFit/>
          </a:bodyPr>
          <a:lstStyle/>
          <a:p>
            <a:pPr algn="ctr"/>
            <a:r>
              <a:rPr altLang="zh-CN" lang="en-US" sz="1400">
                <a:solidFill>
                  <a:schemeClr val="tx1">
                    <a:lumMod val="50000"/>
                    <a:lumOff val="50000"/>
                  </a:schemeClr>
                </a:solidFill>
                <a:cs typeface="+mn-ea"/>
                <a:sym typeface="+mn-lt"/>
              </a:rPr>
              <a:t>High end atmospheric work report，High end atmospheric work report</a:t>
            </a:r>
          </a:p>
        </p:txBody>
      </p:sp>
      <p:sp>
        <p:nvSpPr>
          <p:cNvPr id="54" name="文本框 53">
            <a:extLst>
              <a:ext uri="{FF2B5EF4-FFF2-40B4-BE49-F238E27FC236}">
                <a16:creationId xmlns:a16="http://schemas.microsoft.com/office/drawing/2014/main" id="{B3770F59-CC54-4EFC-AE39-0C0E6D50481A}"/>
              </a:ext>
            </a:extLst>
          </p:cNvPr>
          <p:cNvSpPr txBox="1"/>
          <p:nvPr/>
        </p:nvSpPr>
        <p:spPr>
          <a:xfrm>
            <a:off x="6189400" y="1752600"/>
            <a:ext cx="857251" cy="701040"/>
          </a:xfrm>
          <a:prstGeom prst="rect">
            <a:avLst/>
          </a:prstGeom>
          <a:noFill/>
        </p:spPr>
        <p:txBody>
          <a:bodyPr rtlCol="0" wrap="square">
            <a:spAutoFit/>
          </a:bodyPr>
          <a:lstStyle/>
          <a:p>
            <a:r>
              <a:rPr altLang="zh-CN" lang="en-US" sz="4000">
                <a:cs typeface="+mn-ea"/>
                <a:sym typeface="+mn-lt"/>
              </a:rPr>
              <a:t>01.</a:t>
            </a:r>
          </a:p>
        </p:txBody>
      </p:sp>
      <p:grpSp>
        <p:nvGrpSpPr>
          <p:cNvPr id="55" name="组合 54">
            <a:extLst>
              <a:ext uri="{FF2B5EF4-FFF2-40B4-BE49-F238E27FC236}">
                <a16:creationId xmlns:a16="http://schemas.microsoft.com/office/drawing/2014/main" id="{65F4617F-5406-4A1A-8DFE-0B2796FAB66F}"/>
              </a:ext>
            </a:extLst>
          </p:cNvPr>
          <p:cNvGrpSpPr/>
          <p:nvPr/>
        </p:nvGrpSpPr>
        <p:grpSpPr>
          <a:xfrm>
            <a:off x="6979977" y="1755029"/>
            <a:ext cx="4080849" cy="815522"/>
            <a:chOff x="4904227" y="1326522"/>
            <a:chExt cx="3802251" cy="815522"/>
          </a:xfrm>
        </p:grpSpPr>
        <p:sp>
          <p:nvSpPr>
            <p:cNvPr id="56" name="文本框 55">
              <a:extLst>
                <a:ext uri="{FF2B5EF4-FFF2-40B4-BE49-F238E27FC236}">
                  <a16:creationId xmlns:a16="http://schemas.microsoft.com/office/drawing/2014/main" id="{3FD6454B-7FDB-496F-A0C0-331B08ED2822}"/>
                </a:ext>
              </a:extLst>
            </p:cNvPr>
            <p:cNvSpPr txBox="1"/>
            <p:nvPr/>
          </p:nvSpPr>
          <p:spPr>
            <a:xfrm>
              <a:off x="4904226" y="1326522"/>
              <a:ext cx="3802251" cy="579120"/>
            </a:xfrm>
            <a:prstGeom prst="rect">
              <a:avLst/>
            </a:prstGeom>
            <a:noFill/>
          </p:spPr>
          <p:txBody>
            <a:bodyPr rtlCol="0" wrap="square">
              <a:spAutoFit/>
            </a:bodyPr>
            <a:lstStyle/>
            <a:p>
              <a:pPr algn="dist"/>
              <a:r>
                <a:rPr altLang="en-US" lang="zh-CN" sz="3200">
                  <a:cs typeface="+mn-ea"/>
                  <a:sym typeface="+mn-lt"/>
                </a:rPr>
                <a:t>请在此处添加标题</a:t>
              </a:r>
            </a:p>
          </p:txBody>
        </p:sp>
        <p:sp>
          <p:nvSpPr>
            <p:cNvPr id="57" name="文本框 56">
              <a:extLst>
                <a:ext uri="{FF2B5EF4-FFF2-40B4-BE49-F238E27FC236}">
                  <a16:creationId xmlns:a16="http://schemas.microsoft.com/office/drawing/2014/main" id="{E1851BFD-9BBC-4C4E-9925-EE6556D2E1AD}"/>
                </a:ext>
              </a:extLst>
            </p:cNvPr>
            <p:cNvSpPr txBox="1"/>
            <p:nvPr/>
          </p:nvSpPr>
          <p:spPr>
            <a:xfrm>
              <a:off x="4980531" y="1834267"/>
              <a:ext cx="3296620" cy="304800"/>
            </a:xfrm>
            <a:prstGeom prst="rect">
              <a:avLst/>
            </a:prstGeom>
            <a:noFill/>
          </p:spPr>
          <p:txBody>
            <a:bodyPr rtlCol="0" wrap="square">
              <a:spAutoFit/>
            </a:bodyPr>
            <a:lstStyle/>
            <a:p>
              <a:pPr algn="dist"/>
              <a:r>
                <a:rPr altLang="zh-CN" lang="en-US" sz="1400">
                  <a:cs typeface="+mn-ea"/>
                  <a:sym typeface="+mn-lt"/>
                </a:rPr>
                <a:t>PLEASE ADD A TITLE HERE</a:t>
              </a:r>
            </a:p>
          </p:txBody>
        </p:sp>
      </p:grpSp>
      <p:sp>
        <p:nvSpPr>
          <p:cNvPr id="58" name="文本框 57">
            <a:extLst>
              <a:ext uri="{FF2B5EF4-FFF2-40B4-BE49-F238E27FC236}">
                <a16:creationId xmlns:a16="http://schemas.microsoft.com/office/drawing/2014/main" id="{AD80E643-B556-4249-9E62-8347153BC60F}"/>
              </a:ext>
            </a:extLst>
          </p:cNvPr>
          <p:cNvSpPr txBox="1"/>
          <p:nvPr/>
        </p:nvSpPr>
        <p:spPr>
          <a:xfrm>
            <a:off x="6189400" y="2884775"/>
            <a:ext cx="857251" cy="701040"/>
          </a:xfrm>
          <a:prstGeom prst="rect">
            <a:avLst/>
          </a:prstGeom>
          <a:noFill/>
        </p:spPr>
        <p:txBody>
          <a:bodyPr rtlCol="0" wrap="square">
            <a:spAutoFit/>
          </a:bodyPr>
          <a:lstStyle/>
          <a:p>
            <a:r>
              <a:rPr altLang="zh-CN" lang="en-US" sz="4000">
                <a:cs typeface="+mn-ea"/>
                <a:sym typeface="+mn-lt"/>
              </a:rPr>
              <a:t>02.</a:t>
            </a:r>
          </a:p>
        </p:txBody>
      </p:sp>
      <p:grpSp>
        <p:nvGrpSpPr>
          <p:cNvPr id="59" name="组合 58">
            <a:extLst>
              <a:ext uri="{FF2B5EF4-FFF2-40B4-BE49-F238E27FC236}">
                <a16:creationId xmlns:a16="http://schemas.microsoft.com/office/drawing/2014/main" id="{30C9D0EF-321F-4BAA-A4BC-F0FD4BC5CA43}"/>
              </a:ext>
            </a:extLst>
          </p:cNvPr>
          <p:cNvGrpSpPr/>
          <p:nvPr/>
        </p:nvGrpSpPr>
        <p:grpSpPr>
          <a:xfrm>
            <a:off x="6979977" y="2887204"/>
            <a:ext cx="4080849" cy="815522"/>
            <a:chOff x="4904227" y="1326522"/>
            <a:chExt cx="3802251" cy="815522"/>
          </a:xfrm>
        </p:grpSpPr>
        <p:sp>
          <p:nvSpPr>
            <p:cNvPr id="60" name="文本框 59">
              <a:extLst>
                <a:ext uri="{FF2B5EF4-FFF2-40B4-BE49-F238E27FC236}">
                  <a16:creationId xmlns:a16="http://schemas.microsoft.com/office/drawing/2014/main" id="{17451BC7-4C62-4829-9DBC-903CB5E9B3B6}"/>
                </a:ext>
              </a:extLst>
            </p:cNvPr>
            <p:cNvSpPr txBox="1"/>
            <p:nvPr/>
          </p:nvSpPr>
          <p:spPr>
            <a:xfrm>
              <a:off x="4904226" y="1326522"/>
              <a:ext cx="3802251" cy="579120"/>
            </a:xfrm>
            <a:prstGeom prst="rect">
              <a:avLst/>
            </a:prstGeom>
            <a:noFill/>
          </p:spPr>
          <p:txBody>
            <a:bodyPr rtlCol="0" wrap="square">
              <a:spAutoFit/>
            </a:bodyPr>
            <a:lstStyle/>
            <a:p>
              <a:pPr algn="dist"/>
              <a:r>
                <a:rPr altLang="en-US" lang="zh-CN" sz="3200">
                  <a:cs typeface="+mn-ea"/>
                  <a:sym typeface="+mn-lt"/>
                </a:rPr>
                <a:t>请在此处添加标题</a:t>
              </a:r>
            </a:p>
          </p:txBody>
        </p:sp>
        <p:sp>
          <p:nvSpPr>
            <p:cNvPr id="61" name="文本框 60">
              <a:extLst>
                <a:ext uri="{FF2B5EF4-FFF2-40B4-BE49-F238E27FC236}">
                  <a16:creationId xmlns:a16="http://schemas.microsoft.com/office/drawing/2014/main" id="{02E33870-EFA7-44D9-A20C-6417DB4C5D30}"/>
                </a:ext>
              </a:extLst>
            </p:cNvPr>
            <p:cNvSpPr txBox="1"/>
            <p:nvPr/>
          </p:nvSpPr>
          <p:spPr>
            <a:xfrm>
              <a:off x="4980531" y="1834266"/>
              <a:ext cx="3296620" cy="304800"/>
            </a:xfrm>
            <a:prstGeom prst="rect">
              <a:avLst/>
            </a:prstGeom>
            <a:noFill/>
          </p:spPr>
          <p:txBody>
            <a:bodyPr rtlCol="0" wrap="square">
              <a:spAutoFit/>
            </a:bodyPr>
            <a:lstStyle/>
            <a:p>
              <a:pPr algn="dist"/>
              <a:r>
                <a:rPr altLang="zh-CN" lang="en-US" sz="1400">
                  <a:cs typeface="+mn-ea"/>
                  <a:sym typeface="+mn-lt"/>
                </a:rPr>
                <a:t>PLEASE ADD A TITLE HERE</a:t>
              </a:r>
            </a:p>
          </p:txBody>
        </p:sp>
      </p:grpSp>
      <p:sp>
        <p:nvSpPr>
          <p:cNvPr id="62" name="文本框 61">
            <a:extLst>
              <a:ext uri="{FF2B5EF4-FFF2-40B4-BE49-F238E27FC236}">
                <a16:creationId xmlns:a16="http://schemas.microsoft.com/office/drawing/2014/main" id="{DD1BC1A2-CA6F-4BC8-BF92-F547208B11C2}"/>
              </a:ext>
            </a:extLst>
          </p:cNvPr>
          <p:cNvSpPr txBox="1"/>
          <p:nvPr/>
        </p:nvSpPr>
        <p:spPr>
          <a:xfrm>
            <a:off x="6189400" y="3898000"/>
            <a:ext cx="857251" cy="701040"/>
          </a:xfrm>
          <a:prstGeom prst="rect">
            <a:avLst/>
          </a:prstGeom>
          <a:noFill/>
        </p:spPr>
        <p:txBody>
          <a:bodyPr rtlCol="0" wrap="square">
            <a:spAutoFit/>
          </a:bodyPr>
          <a:lstStyle/>
          <a:p>
            <a:r>
              <a:rPr altLang="zh-CN" lang="en-US" sz="4000">
                <a:cs typeface="+mn-ea"/>
                <a:sym typeface="+mn-lt"/>
              </a:rPr>
              <a:t>03.</a:t>
            </a:r>
          </a:p>
        </p:txBody>
      </p:sp>
      <p:grpSp>
        <p:nvGrpSpPr>
          <p:cNvPr id="63" name="组合 62">
            <a:extLst>
              <a:ext uri="{FF2B5EF4-FFF2-40B4-BE49-F238E27FC236}">
                <a16:creationId xmlns:a16="http://schemas.microsoft.com/office/drawing/2014/main" id="{93BC7F5F-0264-4F86-8711-B070FF84BFFC}"/>
              </a:ext>
            </a:extLst>
          </p:cNvPr>
          <p:cNvGrpSpPr/>
          <p:nvPr/>
        </p:nvGrpSpPr>
        <p:grpSpPr>
          <a:xfrm>
            <a:off x="6979977" y="3900429"/>
            <a:ext cx="4080849" cy="815522"/>
            <a:chOff x="4904227" y="1326522"/>
            <a:chExt cx="3802251" cy="815522"/>
          </a:xfrm>
        </p:grpSpPr>
        <p:sp>
          <p:nvSpPr>
            <p:cNvPr id="64" name="文本框 63">
              <a:extLst>
                <a:ext uri="{FF2B5EF4-FFF2-40B4-BE49-F238E27FC236}">
                  <a16:creationId xmlns:a16="http://schemas.microsoft.com/office/drawing/2014/main" id="{48C0975D-B114-4419-80D9-7843D19FF69C}"/>
                </a:ext>
              </a:extLst>
            </p:cNvPr>
            <p:cNvSpPr txBox="1"/>
            <p:nvPr/>
          </p:nvSpPr>
          <p:spPr>
            <a:xfrm>
              <a:off x="4904226" y="1326522"/>
              <a:ext cx="3802251" cy="579120"/>
            </a:xfrm>
            <a:prstGeom prst="rect">
              <a:avLst/>
            </a:prstGeom>
            <a:noFill/>
          </p:spPr>
          <p:txBody>
            <a:bodyPr rtlCol="0" wrap="square">
              <a:spAutoFit/>
            </a:bodyPr>
            <a:lstStyle/>
            <a:p>
              <a:pPr algn="dist"/>
              <a:r>
                <a:rPr altLang="en-US" lang="zh-CN" sz="3200">
                  <a:cs typeface="+mn-ea"/>
                  <a:sym typeface="+mn-lt"/>
                </a:rPr>
                <a:t>请在此处添加标题</a:t>
              </a:r>
            </a:p>
          </p:txBody>
        </p:sp>
        <p:sp>
          <p:nvSpPr>
            <p:cNvPr id="65" name="文本框 64">
              <a:extLst>
                <a:ext uri="{FF2B5EF4-FFF2-40B4-BE49-F238E27FC236}">
                  <a16:creationId xmlns:a16="http://schemas.microsoft.com/office/drawing/2014/main" id="{AF5B5E1F-B809-4B49-AFF8-927659E78693}"/>
                </a:ext>
              </a:extLst>
            </p:cNvPr>
            <p:cNvSpPr txBox="1"/>
            <p:nvPr/>
          </p:nvSpPr>
          <p:spPr>
            <a:xfrm>
              <a:off x="4980531" y="1834266"/>
              <a:ext cx="3296620" cy="304800"/>
            </a:xfrm>
            <a:prstGeom prst="rect">
              <a:avLst/>
            </a:prstGeom>
            <a:noFill/>
          </p:spPr>
          <p:txBody>
            <a:bodyPr rtlCol="0" wrap="square">
              <a:spAutoFit/>
            </a:bodyPr>
            <a:lstStyle/>
            <a:p>
              <a:pPr algn="dist"/>
              <a:r>
                <a:rPr altLang="zh-CN" lang="en-US" sz="1400">
                  <a:cs typeface="+mn-ea"/>
                  <a:sym typeface="+mn-lt"/>
                </a:rPr>
                <a:t>PLEASE ADD A TITLE HERE</a:t>
              </a:r>
            </a:p>
          </p:txBody>
        </p:sp>
      </p:grpSp>
      <p:sp>
        <p:nvSpPr>
          <p:cNvPr id="66" name="文本框 65">
            <a:extLst>
              <a:ext uri="{FF2B5EF4-FFF2-40B4-BE49-F238E27FC236}">
                <a16:creationId xmlns:a16="http://schemas.microsoft.com/office/drawing/2014/main" id="{A63A8D1A-076F-4730-AB99-B0A2D801E514}"/>
              </a:ext>
            </a:extLst>
          </p:cNvPr>
          <p:cNvSpPr txBox="1"/>
          <p:nvPr/>
        </p:nvSpPr>
        <p:spPr>
          <a:xfrm>
            <a:off x="6189400" y="4911227"/>
            <a:ext cx="857251" cy="701040"/>
          </a:xfrm>
          <a:prstGeom prst="rect">
            <a:avLst/>
          </a:prstGeom>
          <a:noFill/>
        </p:spPr>
        <p:txBody>
          <a:bodyPr rtlCol="0" wrap="square">
            <a:spAutoFit/>
          </a:bodyPr>
          <a:lstStyle/>
          <a:p>
            <a:r>
              <a:rPr altLang="zh-CN" lang="en-US" sz="4000">
                <a:cs typeface="+mn-ea"/>
                <a:sym typeface="+mn-lt"/>
              </a:rPr>
              <a:t>04.</a:t>
            </a:r>
          </a:p>
        </p:txBody>
      </p:sp>
      <p:grpSp>
        <p:nvGrpSpPr>
          <p:cNvPr id="67" name="组合 66">
            <a:extLst>
              <a:ext uri="{FF2B5EF4-FFF2-40B4-BE49-F238E27FC236}">
                <a16:creationId xmlns:a16="http://schemas.microsoft.com/office/drawing/2014/main" id="{D4F4B7CC-99A6-4986-BB1B-B29EB6DCFED7}"/>
              </a:ext>
            </a:extLst>
          </p:cNvPr>
          <p:cNvGrpSpPr/>
          <p:nvPr/>
        </p:nvGrpSpPr>
        <p:grpSpPr>
          <a:xfrm>
            <a:off x="6979977" y="4913654"/>
            <a:ext cx="4080849" cy="815522"/>
            <a:chOff x="4904227" y="1326522"/>
            <a:chExt cx="3802251" cy="815522"/>
          </a:xfrm>
        </p:grpSpPr>
        <p:sp>
          <p:nvSpPr>
            <p:cNvPr id="68" name="文本框 67">
              <a:extLst>
                <a:ext uri="{FF2B5EF4-FFF2-40B4-BE49-F238E27FC236}">
                  <a16:creationId xmlns:a16="http://schemas.microsoft.com/office/drawing/2014/main" id="{6B780ABB-496F-475B-984F-4FFAEAD8B254}"/>
                </a:ext>
              </a:extLst>
            </p:cNvPr>
            <p:cNvSpPr txBox="1"/>
            <p:nvPr/>
          </p:nvSpPr>
          <p:spPr>
            <a:xfrm>
              <a:off x="4904226" y="1326522"/>
              <a:ext cx="3802251" cy="579120"/>
            </a:xfrm>
            <a:prstGeom prst="rect">
              <a:avLst/>
            </a:prstGeom>
            <a:noFill/>
          </p:spPr>
          <p:txBody>
            <a:bodyPr rtlCol="0" wrap="square">
              <a:spAutoFit/>
            </a:bodyPr>
            <a:lstStyle/>
            <a:p>
              <a:pPr algn="dist"/>
              <a:r>
                <a:rPr altLang="en-US" lang="zh-CN" sz="3200">
                  <a:cs typeface="+mn-ea"/>
                  <a:sym typeface="+mn-lt"/>
                </a:rPr>
                <a:t>请在此处添加标题</a:t>
              </a:r>
            </a:p>
          </p:txBody>
        </p:sp>
        <p:sp>
          <p:nvSpPr>
            <p:cNvPr id="69" name="文本框 68">
              <a:extLst>
                <a:ext uri="{FF2B5EF4-FFF2-40B4-BE49-F238E27FC236}">
                  <a16:creationId xmlns:a16="http://schemas.microsoft.com/office/drawing/2014/main" id="{AC45472C-BCE0-4082-A415-F64D6E109F3C}"/>
                </a:ext>
              </a:extLst>
            </p:cNvPr>
            <p:cNvSpPr txBox="1"/>
            <p:nvPr/>
          </p:nvSpPr>
          <p:spPr>
            <a:xfrm>
              <a:off x="4980531" y="1834266"/>
              <a:ext cx="3296620" cy="304800"/>
            </a:xfrm>
            <a:prstGeom prst="rect">
              <a:avLst/>
            </a:prstGeom>
            <a:noFill/>
          </p:spPr>
          <p:txBody>
            <a:bodyPr rtlCol="0" wrap="square">
              <a:spAutoFit/>
            </a:bodyPr>
            <a:lstStyle/>
            <a:p>
              <a:pPr algn="dist"/>
              <a:r>
                <a:rPr altLang="zh-CN" lang="en-US" sz="1400">
                  <a:cs typeface="+mn-ea"/>
                  <a:sym typeface="+mn-lt"/>
                </a:rPr>
                <a:t>PLEASE ADD A TITLE HERE</a:t>
              </a:r>
            </a:p>
          </p:txBody>
        </p:sp>
      </p:grpSp>
    </p:spTree>
    <p:custDataLst>
      <p:tags r:id="rId2"/>
    </p:custDataLst>
    <p:extLst>
      <p:ext uri="{BB962C8B-B14F-4D97-AF65-F5344CB8AC3E}">
        <p14:creationId val="3479155273"/>
      </p:ext>
    </p:extLst>
  </p:cSld>
  <p:clrMapOvr>
    <a:masterClrMapping/>
  </p:clrMapOvr>
  <p:transition advTm="8390" spd="slow">
    <p:wipe dir="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73"/>
                                        </p:tgtEl>
                                        <p:attrNameLst>
                                          <p:attrName>style.visibility</p:attrName>
                                        </p:attrNameLst>
                                      </p:cBhvr>
                                      <p:to>
                                        <p:strVal val="visible"/>
                                      </p:to>
                                    </p:set>
                                    <p:animEffect filter="wipe(right)" transition="in">
                                      <p:cBhvr>
                                        <p:cTn dur="500" id="7"/>
                                        <p:tgtEl>
                                          <p:spTgt spid="7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49"/>
                                        </p:tgtEl>
                                        <p:attrNameLst>
                                          <p:attrName>style.visibility</p:attrName>
                                        </p:attrNameLst>
                                      </p:cBhvr>
                                      <p:to>
                                        <p:strVal val="visible"/>
                                      </p:to>
                                    </p:set>
                                    <p:animEffect filter="fade" transition="in">
                                      <p:cBhvr>
                                        <p:cTn dur="500" id="12"/>
                                        <p:tgtEl>
                                          <p:spTgt spid="4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54"/>
                                        </p:tgtEl>
                                        <p:attrNameLst>
                                          <p:attrName>style.visibility</p:attrName>
                                        </p:attrNameLst>
                                      </p:cBhvr>
                                      <p:to>
                                        <p:strVal val="visible"/>
                                      </p:to>
                                    </p:set>
                                    <p:animEffect filter="fade" transition="in">
                                      <p:cBhvr>
                                        <p:cTn dur="500" id="17"/>
                                        <p:tgtEl>
                                          <p:spTgt spid="54"/>
                                        </p:tgtEl>
                                      </p:cBhvr>
                                    </p:animEffect>
                                  </p:childTnLst>
                                </p:cTn>
                              </p:par>
                              <p:par>
                                <p:cTn fill="hold" grpId="0" id="18" nodeType="withEffect" presetClass="entr" presetID="10" presetSubtype="0">
                                  <p:stCondLst>
                                    <p:cond delay="0"/>
                                  </p:stCondLst>
                                  <p:childTnLst>
                                    <p:set>
                                      <p:cBhvr>
                                        <p:cTn dur="1" fill="hold" id="19">
                                          <p:stCondLst>
                                            <p:cond delay="0"/>
                                          </p:stCondLst>
                                        </p:cTn>
                                        <p:tgtEl>
                                          <p:spTgt spid="58"/>
                                        </p:tgtEl>
                                        <p:attrNameLst>
                                          <p:attrName>style.visibility</p:attrName>
                                        </p:attrNameLst>
                                      </p:cBhvr>
                                      <p:to>
                                        <p:strVal val="visible"/>
                                      </p:to>
                                    </p:set>
                                    <p:animEffect filter="fade" transition="in">
                                      <p:cBhvr>
                                        <p:cTn dur="500" id="20"/>
                                        <p:tgtEl>
                                          <p:spTgt spid="58"/>
                                        </p:tgtEl>
                                      </p:cBhvr>
                                    </p:animEffect>
                                  </p:childTnLst>
                                </p:cTn>
                              </p:par>
                              <p:par>
                                <p:cTn fill="hold" grpId="0" id="21" nodeType="withEffect" presetClass="entr" presetID="10" presetSubtype="0">
                                  <p:stCondLst>
                                    <p:cond delay="0"/>
                                  </p:stCondLst>
                                  <p:childTnLst>
                                    <p:set>
                                      <p:cBhvr>
                                        <p:cTn dur="1" fill="hold" id="22">
                                          <p:stCondLst>
                                            <p:cond delay="0"/>
                                          </p:stCondLst>
                                        </p:cTn>
                                        <p:tgtEl>
                                          <p:spTgt spid="62"/>
                                        </p:tgtEl>
                                        <p:attrNameLst>
                                          <p:attrName>style.visibility</p:attrName>
                                        </p:attrNameLst>
                                      </p:cBhvr>
                                      <p:to>
                                        <p:strVal val="visible"/>
                                      </p:to>
                                    </p:set>
                                    <p:animEffect filter="fade" transition="in">
                                      <p:cBhvr>
                                        <p:cTn dur="500" id="23"/>
                                        <p:tgtEl>
                                          <p:spTgt spid="62"/>
                                        </p:tgtEl>
                                      </p:cBhvr>
                                    </p:animEffect>
                                  </p:childTnLst>
                                </p:cTn>
                              </p:par>
                              <p:par>
                                <p:cTn fill="hold" grpId="0" id="24" nodeType="withEffect" presetClass="entr" presetID="10" presetSubtype="0">
                                  <p:stCondLst>
                                    <p:cond delay="0"/>
                                  </p:stCondLst>
                                  <p:childTnLst>
                                    <p:set>
                                      <p:cBhvr>
                                        <p:cTn dur="1" fill="hold" id="25">
                                          <p:stCondLst>
                                            <p:cond delay="0"/>
                                          </p:stCondLst>
                                        </p:cTn>
                                        <p:tgtEl>
                                          <p:spTgt spid="66"/>
                                        </p:tgtEl>
                                        <p:attrNameLst>
                                          <p:attrName>style.visibility</p:attrName>
                                        </p:attrNameLst>
                                      </p:cBhvr>
                                      <p:to>
                                        <p:strVal val="visible"/>
                                      </p:to>
                                    </p:set>
                                    <p:animEffect filter="fade" transition="in">
                                      <p:cBhvr>
                                        <p:cTn dur="500" id="26"/>
                                        <p:tgtEl>
                                          <p:spTgt spid="66"/>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2" presetSubtype="8">
                                  <p:stCondLst>
                                    <p:cond delay="0"/>
                                  </p:stCondLst>
                                  <p:childTnLst>
                                    <p:set>
                                      <p:cBhvr>
                                        <p:cTn dur="1" fill="hold" id="30">
                                          <p:stCondLst>
                                            <p:cond delay="0"/>
                                          </p:stCondLst>
                                        </p:cTn>
                                        <p:tgtEl>
                                          <p:spTgt spid="55"/>
                                        </p:tgtEl>
                                        <p:attrNameLst>
                                          <p:attrName>style.visibility</p:attrName>
                                        </p:attrNameLst>
                                      </p:cBhvr>
                                      <p:to>
                                        <p:strVal val="visible"/>
                                      </p:to>
                                    </p:set>
                                    <p:animEffect filter="wipe(left)" transition="in">
                                      <p:cBhvr>
                                        <p:cTn dur="500" id="31"/>
                                        <p:tgtEl>
                                          <p:spTgt spid="55"/>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id="34" nodeType="clickEffect" presetClass="entr" presetID="22" presetSubtype="8">
                                  <p:stCondLst>
                                    <p:cond delay="0"/>
                                  </p:stCondLst>
                                  <p:childTnLst>
                                    <p:set>
                                      <p:cBhvr>
                                        <p:cTn dur="1" fill="hold" id="35">
                                          <p:stCondLst>
                                            <p:cond delay="0"/>
                                          </p:stCondLst>
                                        </p:cTn>
                                        <p:tgtEl>
                                          <p:spTgt spid="59"/>
                                        </p:tgtEl>
                                        <p:attrNameLst>
                                          <p:attrName>style.visibility</p:attrName>
                                        </p:attrNameLst>
                                      </p:cBhvr>
                                      <p:to>
                                        <p:strVal val="visible"/>
                                      </p:to>
                                    </p:set>
                                    <p:animEffect filter="wipe(left)" transition="in">
                                      <p:cBhvr>
                                        <p:cTn dur="500" id="36"/>
                                        <p:tgtEl>
                                          <p:spTgt spid="59"/>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2" presetSubtype="8">
                                  <p:stCondLst>
                                    <p:cond delay="0"/>
                                  </p:stCondLst>
                                  <p:childTnLst>
                                    <p:set>
                                      <p:cBhvr>
                                        <p:cTn dur="1" fill="hold" id="40">
                                          <p:stCondLst>
                                            <p:cond delay="0"/>
                                          </p:stCondLst>
                                        </p:cTn>
                                        <p:tgtEl>
                                          <p:spTgt spid="63"/>
                                        </p:tgtEl>
                                        <p:attrNameLst>
                                          <p:attrName>style.visibility</p:attrName>
                                        </p:attrNameLst>
                                      </p:cBhvr>
                                      <p:to>
                                        <p:strVal val="visible"/>
                                      </p:to>
                                    </p:set>
                                    <p:animEffect filter="wipe(left)" transition="in">
                                      <p:cBhvr>
                                        <p:cTn dur="500" id="41"/>
                                        <p:tgtEl>
                                          <p:spTgt spid="63"/>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22" presetSubtype="8">
                                  <p:stCondLst>
                                    <p:cond delay="0"/>
                                  </p:stCondLst>
                                  <p:childTnLst>
                                    <p:set>
                                      <p:cBhvr>
                                        <p:cTn dur="1" fill="hold" id="45">
                                          <p:stCondLst>
                                            <p:cond delay="0"/>
                                          </p:stCondLst>
                                        </p:cTn>
                                        <p:tgtEl>
                                          <p:spTgt spid="67"/>
                                        </p:tgtEl>
                                        <p:attrNameLst>
                                          <p:attrName>style.visibility</p:attrName>
                                        </p:attrNameLst>
                                      </p:cBhvr>
                                      <p:to>
                                        <p:strVal val="visible"/>
                                      </p:to>
                                    </p:set>
                                    <p:animEffect filter="wipe(left)" transition="in">
                                      <p:cBhvr>
                                        <p:cTn dur="500" id="46"/>
                                        <p:tgtEl>
                                          <p:spTgt spid="67"/>
                                        </p:tgtEl>
                                      </p:cBhvr>
                                    </p:animEffect>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16" presetSubtype="37">
                                  <p:stCondLst>
                                    <p:cond delay="0"/>
                                  </p:stCondLst>
                                  <p:childTnLst>
                                    <p:set>
                                      <p:cBhvr>
                                        <p:cTn dur="1" fill="hold" id="50">
                                          <p:stCondLst>
                                            <p:cond delay="0"/>
                                          </p:stCondLst>
                                        </p:cTn>
                                        <p:tgtEl>
                                          <p:spTgt spid="51"/>
                                        </p:tgtEl>
                                        <p:attrNameLst>
                                          <p:attrName>style.visibility</p:attrName>
                                        </p:attrNameLst>
                                      </p:cBhvr>
                                      <p:to>
                                        <p:strVal val="visible"/>
                                      </p:to>
                                    </p:set>
                                    <p:animEffect filter="barn(outVertical)" transition="in">
                                      <p:cBhvr>
                                        <p:cTn dur="500" id="51"/>
                                        <p:tgtEl>
                                          <p:spTgt spid="51"/>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37" presetSubtype="0">
                                  <p:stCondLst>
                                    <p:cond delay="0"/>
                                  </p:stCondLst>
                                  <p:childTnLst>
                                    <p:set>
                                      <p:cBhvr>
                                        <p:cTn dur="1" fill="hold" id="55">
                                          <p:stCondLst>
                                            <p:cond delay="0"/>
                                          </p:stCondLst>
                                        </p:cTn>
                                        <p:tgtEl>
                                          <p:spTgt spid="52"/>
                                        </p:tgtEl>
                                        <p:attrNameLst>
                                          <p:attrName>style.visibility</p:attrName>
                                        </p:attrNameLst>
                                      </p:cBhvr>
                                      <p:to>
                                        <p:strVal val="visible"/>
                                      </p:to>
                                    </p:set>
                                    <p:animEffect filter="fade" transition="in">
                                      <p:cBhvr>
                                        <p:cTn dur="1000" id="56"/>
                                        <p:tgtEl>
                                          <p:spTgt spid="52"/>
                                        </p:tgtEl>
                                      </p:cBhvr>
                                    </p:animEffect>
                                    <p:anim calcmode="lin" valueType="num">
                                      <p:cBhvr>
                                        <p:cTn dur="1000" fill="hold" id="57"/>
                                        <p:tgtEl>
                                          <p:spTgt spid="52"/>
                                        </p:tgtEl>
                                        <p:attrNameLst>
                                          <p:attrName>ppt_x</p:attrName>
                                        </p:attrNameLst>
                                      </p:cBhvr>
                                      <p:tavLst>
                                        <p:tav tm="0">
                                          <p:val>
                                            <p:strVal val="#ppt_x"/>
                                          </p:val>
                                        </p:tav>
                                        <p:tav tm="100000">
                                          <p:val>
                                            <p:strVal val="#ppt_x"/>
                                          </p:val>
                                        </p:tav>
                                      </p:tavLst>
                                    </p:anim>
                                    <p:anim calcmode="lin" valueType="num">
                                      <p:cBhvr>
                                        <p:cTn decel="100000" dur="900" fill="hold" id="58"/>
                                        <p:tgtEl>
                                          <p:spTgt spid="52"/>
                                        </p:tgtEl>
                                        <p:attrNameLst>
                                          <p:attrName>ppt_y</p:attrName>
                                        </p:attrNameLst>
                                      </p:cBhvr>
                                      <p:tavLst>
                                        <p:tav tm="0">
                                          <p:val>
                                            <p:strVal val="#ppt_y+1"/>
                                          </p:val>
                                        </p:tav>
                                        <p:tav tm="100000">
                                          <p:val>
                                            <p:strVal val="#ppt_y-.03"/>
                                          </p:val>
                                        </p:tav>
                                      </p:tavLst>
                                    </p:anim>
                                    <p:anim calcmode="lin" valueType="num">
                                      <p:cBhvr>
                                        <p:cTn accel="100000" dur="100" fill="hold" id="59">
                                          <p:stCondLst>
                                            <p:cond delay="900"/>
                                          </p:stCondLst>
                                        </p:cTn>
                                        <p:tgtEl>
                                          <p:spTgt spid="52"/>
                                        </p:tgtEl>
                                        <p:attrNameLst>
                                          <p:attrName>ppt_y</p:attrName>
                                        </p:attrNameLst>
                                      </p:cBhvr>
                                      <p:tavLst>
                                        <p:tav tm="0">
                                          <p:val>
                                            <p:strVal val="#ppt_y-.03"/>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53"/>
                                        </p:tgtEl>
                                        <p:attrNameLst>
                                          <p:attrName>style.visibility</p:attrName>
                                        </p:attrNameLst>
                                      </p:cBhvr>
                                      <p:to>
                                        <p:strVal val="visible"/>
                                      </p:to>
                                    </p:set>
                                    <p:animEffect filter="fade" transition="in">
                                      <p:cBhvr>
                                        <p:cTn dur="500" id="62"/>
                                        <p:tgtEl>
                                          <p:spTgt spid="53"/>
                                        </p:tgtEl>
                                      </p:cBhvr>
                                    </p:animEffect>
                                    <p:anim calcmode="lin" valueType="num">
                                      <p:cBhvr>
                                        <p:cTn dur="500" fill="hold" id="63"/>
                                        <p:tgtEl>
                                          <p:spTgt spid="53"/>
                                        </p:tgtEl>
                                        <p:attrNameLst>
                                          <p:attrName>ppt_x</p:attrName>
                                        </p:attrNameLst>
                                      </p:cBhvr>
                                      <p:tavLst>
                                        <p:tav tm="0">
                                          <p:val>
                                            <p:strVal val="#ppt_x"/>
                                          </p:val>
                                        </p:tav>
                                        <p:tav tm="100000">
                                          <p:val>
                                            <p:strVal val="#ppt_x"/>
                                          </p:val>
                                        </p:tav>
                                      </p:tavLst>
                                    </p:anim>
                                    <p:anim calcmode="lin" valueType="num">
                                      <p:cBhvr>
                                        <p:cTn dur="500" fill="hold" id="64"/>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51"/>
      <p:bldP grpId="0" spid="52"/>
      <p:bldP grpId="0" spid="53"/>
      <p:bldP grpId="0" spid="54"/>
      <p:bldP grpId="0" spid="58"/>
      <p:bldP grpId="0" spid="62"/>
      <p:bldP grpId="0" spid="6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8F2167C9-D239-441F-BD9C-D9523979BFC4}"/>
              </a:ext>
            </a:extLst>
          </p:cNvPr>
          <p:cNvGrpSpPr/>
          <p:nvPr/>
        </p:nvGrpSpPr>
        <p:grpSpPr>
          <a:xfrm>
            <a:off x="4559820" y="2066207"/>
            <a:ext cx="2709411" cy="2710528"/>
            <a:chOff x="4380937" y="1922780"/>
            <a:chExt cx="3430126" cy="3431540"/>
          </a:xfrm>
        </p:grpSpPr>
        <p:cxnSp>
          <p:nvCxnSpPr>
            <p:cNvPr id="5" name="直接连接符 4">
              <a:extLst>
                <a:ext uri="{FF2B5EF4-FFF2-40B4-BE49-F238E27FC236}">
                  <a16:creationId xmlns:a16="http://schemas.microsoft.com/office/drawing/2014/main" id="{066F813E-E074-45DA-9686-3E8FE4FC28B9}"/>
                </a:ext>
              </a:extLst>
            </p:cNvPr>
            <p:cNvCxnSpPr/>
            <p:nvPr/>
          </p:nvCxnSpPr>
          <p:spPr>
            <a:xfrm flipH="1" flipV="1">
              <a:off x="6099535" y="2407919"/>
              <a:ext cx="0" cy="761309"/>
            </a:xfrm>
            <a:prstGeom prst="line">
              <a:avLst/>
            </a:prstGeom>
            <a:noFill/>
            <a:ln algn="ctr" cap="flat" cmpd="sng" w="3175">
              <a:solidFill>
                <a:sysClr lastClr="FFFFFF" val="window">
                  <a:lumMod val="75000"/>
                </a:sysClr>
              </a:solidFill>
              <a:prstDash val="solid"/>
              <a:miter lim="800000"/>
            </a:ln>
            <a:effectLst/>
          </p:spPr>
        </p:cxnSp>
        <p:cxnSp>
          <p:nvCxnSpPr>
            <p:cNvPr id="6" name="直接连接符 5">
              <a:extLst>
                <a:ext uri="{FF2B5EF4-FFF2-40B4-BE49-F238E27FC236}">
                  <a16:creationId xmlns:a16="http://schemas.microsoft.com/office/drawing/2014/main" id="{6D76B552-78DF-4B19-A0E5-3AA05C371062}"/>
                </a:ext>
              </a:extLst>
            </p:cNvPr>
            <p:cNvCxnSpPr/>
            <p:nvPr/>
          </p:nvCxnSpPr>
          <p:spPr>
            <a:xfrm>
              <a:off x="6595108" y="3664801"/>
              <a:ext cx="724059" cy="0"/>
            </a:xfrm>
            <a:prstGeom prst="line">
              <a:avLst/>
            </a:prstGeom>
            <a:noFill/>
            <a:ln algn="ctr" cap="flat" cmpd="sng" w="3175">
              <a:solidFill>
                <a:sysClr lastClr="FFFFFF" val="window">
                  <a:lumMod val="75000"/>
                </a:sysClr>
              </a:solidFill>
              <a:prstDash val="solid"/>
              <a:miter lim="800000"/>
            </a:ln>
            <a:effectLst/>
          </p:spPr>
        </p:cxnSp>
        <p:cxnSp>
          <p:nvCxnSpPr>
            <p:cNvPr id="7" name="直接连接符 6">
              <a:extLst>
                <a:ext uri="{FF2B5EF4-FFF2-40B4-BE49-F238E27FC236}">
                  <a16:creationId xmlns:a16="http://schemas.microsoft.com/office/drawing/2014/main" id="{A57907DF-E4B6-4CC7-A1F1-672DF05CD670}"/>
                </a:ext>
              </a:extLst>
            </p:cNvPr>
            <p:cNvCxnSpPr/>
            <p:nvPr/>
          </p:nvCxnSpPr>
          <p:spPr>
            <a:xfrm flipV="1">
              <a:off x="6449958" y="2339556"/>
              <a:ext cx="912050" cy="974822"/>
            </a:xfrm>
            <a:prstGeom prst="line">
              <a:avLst/>
            </a:prstGeom>
            <a:noFill/>
            <a:ln algn="ctr" cap="flat" cmpd="sng" w="3175">
              <a:solidFill>
                <a:sysClr lastClr="FFFFFF" val="window">
                  <a:lumMod val="75000"/>
                </a:sysClr>
              </a:solidFill>
              <a:prstDash val="solid"/>
              <a:miter lim="800000"/>
            </a:ln>
            <a:effectLst/>
          </p:spPr>
        </p:cxnSp>
        <p:cxnSp>
          <p:nvCxnSpPr>
            <p:cNvPr id="8" name="直接连接符 7">
              <a:extLst>
                <a:ext uri="{FF2B5EF4-FFF2-40B4-BE49-F238E27FC236}">
                  <a16:creationId xmlns:a16="http://schemas.microsoft.com/office/drawing/2014/main" id="{7D8860F1-1AB2-4FFD-BD1D-059E45891AE8}"/>
                </a:ext>
              </a:extLst>
            </p:cNvPr>
            <p:cNvCxnSpPr/>
            <p:nvPr/>
          </p:nvCxnSpPr>
          <p:spPr>
            <a:xfrm flipH="1" flipV="1">
              <a:off x="4764529" y="2318437"/>
              <a:ext cx="984583" cy="995941"/>
            </a:xfrm>
            <a:prstGeom prst="line">
              <a:avLst/>
            </a:prstGeom>
            <a:noFill/>
            <a:ln algn="ctr" cap="flat" cmpd="sng" w="3175">
              <a:solidFill>
                <a:sysClr lastClr="FFFFFF" val="window">
                  <a:lumMod val="75000"/>
                </a:sysClr>
              </a:solidFill>
              <a:prstDash val="solid"/>
              <a:miter lim="800000"/>
            </a:ln>
            <a:effectLst/>
          </p:spPr>
        </p:cxnSp>
        <p:cxnSp>
          <p:nvCxnSpPr>
            <p:cNvPr id="9" name="直接连接符 8">
              <a:extLst>
                <a:ext uri="{FF2B5EF4-FFF2-40B4-BE49-F238E27FC236}">
                  <a16:creationId xmlns:a16="http://schemas.microsoft.com/office/drawing/2014/main" id="{B0BC876C-B7A3-4BF3-86F9-78965253045B}"/>
                </a:ext>
              </a:extLst>
            </p:cNvPr>
            <p:cNvCxnSpPr/>
            <p:nvPr/>
          </p:nvCxnSpPr>
          <p:spPr>
            <a:xfrm flipH="1">
              <a:off x="4854098" y="3664801"/>
              <a:ext cx="749865" cy="0"/>
            </a:xfrm>
            <a:prstGeom prst="line">
              <a:avLst/>
            </a:prstGeom>
            <a:noFill/>
            <a:ln algn="ctr" cap="flat" cmpd="sng" w="3175">
              <a:solidFill>
                <a:sysClr lastClr="FFFFFF" val="window">
                  <a:lumMod val="75000"/>
                </a:sysClr>
              </a:solidFill>
              <a:prstDash val="solid"/>
              <a:miter lim="800000"/>
            </a:ln>
            <a:effectLst/>
          </p:spPr>
        </p:cxnSp>
        <p:cxnSp>
          <p:nvCxnSpPr>
            <p:cNvPr id="10" name="直接连接符 9">
              <a:extLst>
                <a:ext uri="{FF2B5EF4-FFF2-40B4-BE49-F238E27FC236}">
                  <a16:creationId xmlns:a16="http://schemas.microsoft.com/office/drawing/2014/main" id="{46BAD193-3F83-414F-95FD-84A0B7EC3C8B}"/>
                </a:ext>
              </a:extLst>
            </p:cNvPr>
            <p:cNvCxnSpPr/>
            <p:nvPr/>
          </p:nvCxnSpPr>
          <p:spPr>
            <a:xfrm flipH="1">
              <a:off x="4796612" y="4015224"/>
              <a:ext cx="952500" cy="956825"/>
            </a:xfrm>
            <a:prstGeom prst="line">
              <a:avLst/>
            </a:prstGeom>
            <a:noFill/>
            <a:ln algn="ctr" cap="flat" cmpd="sng" w="3175">
              <a:solidFill>
                <a:sysClr lastClr="FFFFFF" val="window">
                  <a:lumMod val="75000"/>
                </a:sysClr>
              </a:solidFill>
              <a:prstDash val="solid"/>
              <a:miter lim="800000"/>
            </a:ln>
            <a:effectLst/>
          </p:spPr>
        </p:cxnSp>
        <p:cxnSp>
          <p:nvCxnSpPr>
            <p:cNvPr id="11" name="直接连接符 10">
              <a:extLst>
                <a:ext uri="{FF2B5EF4-FFF2-40B4-BE49-F238E27FC236}">
                  <a16:creationId xmlns:a16="http://schemas.microsoft.com/office/drawing/2014/main" id="{EAABD420-6949-4112-B5B5-BC32470412AD}"/>
                </a:ext>
              </a:extLst>
            </p:cNvPr>
            <p:cNvCxnSpPr/>
            <p:nvPr/>
          </p:nvCxnSpPr>
          <p:spPr>
            <a:xfrm flipH="1">
              <a:off x="6092466" y="4160374"/>
              <a:ext cx="7069" cy="700846"/>
            </a:xfrm>
            <a:prstGeom prst="line">
              <a:avLst/>
            </a:prstGeom>
            <a:noFill/>
            <a:ln algn="ctr" cap="flat" cmpd="sng" w="3175">
              <a:solidFill>
                <a:sysClr lastClr="FFFFFF" val="window">
                  <a:lumMod val="75000"/>
                </a:sysClr>
              </a:solidFill>
              <a:prstDash val="solid"/>
              <a:miter lim="800000"/>
            </a:ln>
            <a:effectLst/>
          </p:spPr>
        </p:cxnSp>
        <p:cxnSp>
          <p:nvCxnSpPr>
            <p:cNvPr id="12" name="直接连接符 11">
              <a:extLst>
                <a:ext uri="{FF2B5EF4-FFF2-40B4-BE49-F238E27FC236}">
                  <a16:creationId xmlns:a16="http://schemas.microsoft.com/office/drawing/2014/main" id="{99DBB0B3-02EF-44C9-9810-DFCD210F4513}"/>
                </a:ext>
              </a:extLst>
            </p:cNvPr>
            <p:cNvCxnSpPr/>
            <p:nvPr/>
          </p:nvCxnSpPr>
          <p:spPr>
            <a:xfrm>
              <a:off x="6449958" y="4015224"/>
              <a:ext cx="951085" cy="951085"/>
            </a:xfrm>
            <a:prstGeom prst="line">
              <a:avLst/>
            </a:prstGeom>
            <a:noFill/>
            <a:ln algn="ctr" cap="flat" cmpd="sng" w="3175">
              <a:solidFill>
                <a:sysClr lastClr="FFFFFF" val="window">
                  <a:lumMod val="75000"/>
                </a:sysClr>
              </a:solidFill>
              <a:prstDash val="solid"/>
              <a:miter lim="800000"/>
            </a:ln>
            <a:effectLst/>
          </p:spPr>
        </p:cxnSp>
        <p:sp>
          <p:nvSpPr>
            <p:cNvPr id="13" name="ïš1íḋe">
              <a:extLst>
                <a:ext uri="{FF2B5EF4-FFF2-40B4-BE49-F238E27FC236}">
                  <a16:creationId xmlns:a16="http://schemas.microsoft.com/office/drawing/2014/main" id="{C6E39ADD-6780-4843-A62B-31D76C4163E5}"/>
                </a:ext>
              </a:extLst>
            </p:cNvPr>
            <p:cNvSpPr/>
            <p:nvPr/>
          </p:nvSpPr>
          <p:spPr bwMode="auto">
            <a:xfrm>
              <a:off x="5661932" y="4251476"/>
              <a:ext cx="873791" cy="664534"/>
            </a:xfrm>
            <a:custGeom>
              <a:gdLst>
                <a:gd fmla="*/ 647 w 647" name="T0"/>
                <a:gd fmla="*/ 413 h 492" name="T1"/>
                <a:gd fmla="*/ 647 w 647" name="T2"/>
                <a:gd fmla="*/ 413 h 492" name="T3"/>
                <a:gd fmla="*/ 0 w 647" name="T4"/>
                <a:gd fmla="*/ 415 h 492" name="T5"/>
                <a:gd fmla="*/ 153 w 647" name="T6"/>
                <a:gd fmla="*/ 1 h 492" name="T7"/>
                <a:gd fmla="*/ 492 w 647" name="T8"/>
                <a:gd fmla="*/ 0 h 492" name="T9"/>
                <a:gd fmla="*/ 492 w 647" name="T10"/>
                <a:gd fmla="*/ 0 h 492" name="T11"/>
                <a:gd fmla="*/ 647 w 647" name="T12"/>
                <a:gd fmla="*/ 413 h 492" name="T13"/>
              </a:gdLst>
              <a:cxnLst>
                <a:cxn ang="0">
                  <a:pos x="T0" y="T1"/>
                </a:cxn>
                <a:cxn ang="0">
                  <a:pos x="T2" y="T3"/>
                </a:cxn>
                <a:cxn ang="0">
                  <a:pos x="T4" y="T5"/>
                </a:cxn>
                <a:cxn ang="0">
                  <a:pos x="T6" y="T7"/>
                </a:cxn>
                <a:cxn ang="0">
                  <a:pos x="T8" y="T9"/>
                </a:cxn>
                <a:cxn ang="0">
                  <a:pos x="T10" y="T11"/>
                </a:cxn>
                <a:cxn ang="0">
                  <a:pos x="T12" y="T13"/>
                </a:cxn>
              </a:cxnLst>
              <a:rect b="b" l="0" r="r" t="0"/>
              <a:pathLst>
                <a:path h="492" w="647">
                  <a:moveTo>
                    <a:pt x="647" y="413"/>
                  </a:moveTo>
                  <a:cubicBezTo>
                    <a:pt x="647" y="413"/>
                    <a:pt x="647" y="413"/>
                    <a:pt x="647" y="413"/>
                  </a:cubicBezTo>
                  <a:cubicBezTo>
                    <a:pt x="439" y="491"/>
                    <a:pt x="209" y="492"/>
                    <a:pt x="0" y="415"/>
                  </a:cubicBezTo>
                  <a:cubicBezTo>
                    <a:pt x="153" y="1"/>
                    <a:pt x="153" y="1"/>
                    <a:pt x="153" y="1"/>
                  </a:cubicBezTo>
                  <a:cubicBezTo>
                    <a:pt x="263" y="41"/>
                    <a:pt x="383" y="41"/>
                    <a:pt x="492" y="0"/>
                  </a:cubicBezTo>
                  <a:cubicBezTo>
                    <a:pt x="492" y="0"/>
                    <a:pt x="492" y="0"/>
                    <a:pt x="492" y="0"/>
                  </a:cubicBezTo>
                  <a:cubicBezTo>
                    <a:pt x="647" y="413"/>
                    <a:pt x="647" y="413"/>
                    <a:pt x="647" y="413"/>
                  </a:cubicBezTo>
                </a:path>
              </a:pathLst>
            </a:custGeom>
            <a:solidFill>
              <a:schemeClr val="tx1">
                <a:lumMod val="50000"/>
                <a:lumOff val="50000"/>
              </a:schemeClr>
            </a:solidFill>
            <a:ln>
              <a:noFill/>
            </a:ln>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14" name="íṩḷïḓe">
              <a:extLst>
                <a:ext uri="{FF2B5EF4-FFF2-40B4-BE49-F238E27FC236}">
                  <a16:creationId xmlns:a16="http://schemas.microsoft.com/office/drawing/2014/main" id="{48DD8ACB-F0C1-4AC6-BCCF-E766BE3990F8}"/>
                </a:ext>
              </a:extLst>
            </p:cNvPr>
            <p:cNvSpPr/>
            <p:nvPr/>
          </p:nvSpPr>
          <p:spPr bwMode="auto">
            <a:xfrm>
              <a:off x="6507445" y="4046460"/>
              <a:ext cx="1303618" cy="1303617"/>
            </a:xfrm>
            <a:custGeom>
              <a:gdLst>
                <a:gd fmla="*/ 277 w 966" name="T0"/>
                <a:gd fmla="*/ 966 h 966" name="T1"/>
                <a:gd fmla="*/ 0 w 966" name="T2"/>
                <a:gd fmla="*/ 362 h 966" name="T3"/>
                <a:gd fmla="*/ 360 w 966" name="T4"/>
                <a:gd fmla="*/ 0 h 966" name="T5"/>
                <a:gd fmla="*/ 966 w 966" name="T6"/>
                <a:gd fmla="*/ 275 h 966" name="T7"/>
                <a:gd fmla="*/ 277 w 966" name="T8"/>
                <a:gd fmla="*/ 966 h 966" name="T9"/>
              </a:gdLst>
              <a:cxnLst>
                <a:cxn ang="0">
                  <a:pos x="T0" y="T1"/>
                </a:cxn>
                <a:cxn ang="0">
                  <a:pos x="T2" y="T3"/>
                </a:cxn>
                <a:cxn ang="0">
                  <a:pos x="T4" y="T5"/>
                </a:cxn>
                <a:cxn ang="0">
                  <a:pos x="T6" y="T7"/>
                </a:cxn>
                <a:cxn ang="0">
                  <a:pos x="T8" y="T9"/>
                </a:cxn>
              </a:cxnLst>
              <a:rect b="b" l="0" r="r" t="0"/>
              <a:pathLst>
                <a:path h="965" w="965">
                  <a:moveTo>
                    <a:pt x="277" y="966"/>
                  </a:moveTo>
                  <a:cubicBezTo>
                    <a:pt x="0" y="362"/>
                    <a:pt x="0" y="362"/>
                    <a:pt x="0" y="362"/>
                  </a:cubicBezTo>
                  <a:cubicBezTo>
                    <a:pt x="160" y="289"/>
                    <a:pt x="287" y="160"/>
                    <a:pt x="360" y="0"/>
                  </a:cubicBezTo>
                  <a:cubicBezTo>
                    <a:pt x="966" y="275"/>
                    <a:pt x="966" y="275"/>
                    <a:pt x="966" y="275"/>
                  </a:cubicBezTo>
                  <a:cubicBezTo>
                    <a:pt x="827" y="581"/>
                    <a:pt x="582" y="826"/>
                    <a:pt x="277" y="966"/>
                  </a:cubicBezTo>
                </a:path>
              </a:pathLst>
            </a:custGeom>
            <a:solidFill>
              <a:schemeClr val="tx1"/>
            </a:solidFill>
            <a:ln>
              <a:noFill/>
            </a:ln>
            <a:effectLst>
              <a:outerShdw algn="tl" blurRad="88900" dir="1200000" dist="76200" rotWithShape="0">
                <a:prstClr val="black">
                  <a:alpha val="37000"/>
                </a:prstClr>
              </a:outerShdw>
            </a:effectLst>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15" name="işľîḓé">
              <a:extLst>
                <a:ext uri="{FF2B5EF4-FFF2-40B4-BE49-F238E27FC236}">
                  <a16:creationId xmlns:a16="http://schemas.microsoft.com/office/drawing/2014/main" id="{554FDBAF-EC1B-429E-A3C6-87E0EE51C3DD}"/>
                </a:ext>
              </a:extLst>
            </p:cNvPr>
            <p:cNvSpPr/>
            <p:nvPr/>
          </p:nvSpPr>
          <p:spPr bwMode="auto">
            <a:xfrm>
              <a:off x="4386593" y="4052116"/>
              <a:ext cx="1302204" cy="1302204"/>
            </a:xfrm>
            <a:custGeom>
              <a:gdLst>
                <a:gd fmla="*/ 691 w 966" name="T0"/>
                <a:gd fmla="*/ 965 h 965" name="T1"/>
                <a:gd fmla="*/ 0 w 966" name="T2"/>
                <a:gd fmla="*/ 277 h 965" name="T3"/>
                <a:gd fmla="*/ 604 w 966" name="T4"/>
                <a:gd fmla="*/ 0 h 965" name="T5"/>
                <a:gd fmla="*/ 966 w 966" name="T6"/>
                <a:gd fmla="*/ 360 h 965" name="T7"/>
                <a:gd fmla="*/ 691 w 966" name="T8"/>
                <a:gd fmla="*/ 965 h 965" name="T9"/>
              </a:gdLst>
              <a:cxnLst>
                <a:cxn ang="0">
                  <a:pos x="T0" y="T1"/>
                </a:cxn>
                <a:cxn ang="0">
                  <a:pos x="T2" y="T3"/>
                </a:cxn>
                <a:cxn ang="0">
                  <a:pos x="T4" y="T5"/>
                </a:cxn>
                <a:cxn ang="0">
                  <a:pos x="T6" y="T7"/>
                </a:cxn>
                <a:cxn ang="0">
                  <a:pos x="T8" y="T9"/>
                </a:cxn>
              </a:cxnLst>
              <a:rect b="b" l="0" r="r" t="0"/>
              <a:pathLst>
                <a:path h="964" w="965">
                  <a:moveTo>
                    <a:pt x="691" y="965"/>
                  </a:moveTo>
                  <a:cubicBezTo>
                    <a:pt x="385" y="826"/>
                    <a:pt x="140" y="582"/>
                    <a:pt x="0" y="277"/>
                  </a:cubicBezTo>
                  <a:cubicBezTo>
                    <a:pt x="604" y="0"/>
                    <a:pt x="604" y="0"/>
                    <a:pt x="604" y="0"/>
                  </a:cubicBezTo>
                  <a:cubicBezTo>
                    <a:pt x="677" y="159"/>
                    <a:pt x="805" y="287"/>
                    <a:pt x="966" y="360"/>
                  </a:cubicBezTo>
                  <a:cubicBezTo>
                    <a:pt x="691" y="965"/>
                    <a:pt x="691" y="965"/>
                    <a:pt x="691" y="965"/>
                  </a:cubicBezTo>
                </a:path>
              </a:pathLst>
            </a:custGeom>
            <a:solidFill>
              <a:schemeClr val="tx1"/>
            </a:solidFill>
            <a:ln>
              <a:noFill/>
            </a:ln>
            <a:effectLst>
              <a:outerShdw algn="tl" blurRad="88900" dir="1200000" dist="76200" rotWithShape="0">
                <a:prstClr val="black">
                  <a:alpha val="37000"/>
                </a:prstClr>
              </a:outerShdw>
            </a:effectLst>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16" name="îṥlïḓê">
              <a:extLst>
                <a:ext uri="{FF2B5EF4-FFF2-40B4-BE49-F238E27FC236}">
                  <a16:creationId xmlns:a16="http://schemas.microsoft.com/office/drawing/2014/main" id="{3885028E-8424-40A7-B9A4-7176723B2E33}"/>
                </a:ext>
              </a:extLst>
            </p:cNvPr>
            <p:cNvSpPr/>
            <p:nvPr/>
          </p:nvSpPr>
          <p:spPr bwMode="auto">
            <a:xfrm>
              <a:off x="6708220" y="3198119"/>
              <a:ext cx="664534" cy="875206"/>
            </a:xfrm>
            <a:custGeom>
              <a:gdLst>
                <a:gd fmla="*/ 415 w 493" name="T0"/>
                <a:gd fmla="*/ 649 h 649" name="T1"/>
                <a:gd fmla="*/ 2 w 493" name="T2"/>
                <a:gd fmla="*/ 495 h 649" name="T3"/>
                <a:gd fmla="*/ 1 w 493" name="T4"/>
                <a:gd fmla="*/ 156 h 649" name="T5"/>
                <a:gd fmla="*/ 0 w 493" name="T6"/>
                <a:gd fmla="*/ 155 h 649" name="T7"/>
                <a:gd fmla="*/ 413 w 493" name="T8"/>
                <a:gd fmla="*/ 0 h 649" name="T9"/>
                <a:gd fmla="*/ 414 w 493" name="T10"/>
                <a:gd fmla="*/ 1 h 649" name="T11"/>
                <a:gd fmla="*/ 415 w 493" name="T12"/>
                <a:gd fmla="*/ 649 h 649" name="T13"/>
              </a:gdLst>
              <a:cxnLst>
                <a:cxn ang="0">
                  <a:pos x="T0" y="T1"/>
                </a:cxn>
                <a:cxn ang="0">
                  <a:pos x="T2" y="T3"/>
                </a:cxn>
                <a:cxn ang="0">
                  <a:pos x="T4" y="T5"/>
                </a:cxn>
                <a:cxn ang="0">
                  <a:pos x="T6" y="T7"/>
                </a:cxn>
                <a:cxn ang="0">
                  <a:pos x="T8" y="T9"/>
                </a:cxn>
                <a:cxn ang="0">
                  <a:pos x="T10" y="T11"/>
                </a:cxn>
                <a:cxn ang="0">
                  <a:pos x="T12" y="T13"/>
                </a:cxn>
              </a:cxnLst>
              <a:rect b="b" l="0" r="r" t="0"/>
              <a:pathLst>
                <a:path h="649" w="492">
                  <a:moveTo>
                    <a:pt x="415" y="649"/>
                  </a:moveTo>
                  <a:cubicBezTo>
                    <a:pt x="2" y="495"/>
                    <a:pt x="2" y="495"/>
                    <a:pt x="2" y="495"/>
                  </a:cubicBezTo>
                  <a:cubicBezTo>
                    <a:pt x="42" y="386"/>
                    <a:pt x="42" y="266"/>
                    <a:pt x="1" y="156"/>
                  </a:cubicBezTo>
                  <a:cubicBezTo>
                    <a:pt x="0" y="155"/>
                    <a:pt x="0" y="155"/>
                    <a:pt x="0" y="155"/>
                  </a:cubicBezTo>
                  <a:cubicBezTo>
                    <a:pt x="413" y="0"/>
                    <a:pt x="413" y="0"/>
                    <a:pt x="413" y="0"/>
                  </a:cubicBezTo>
                  <a:cubicBezTo>
                    <a:pt x="414" y="1"/>
                    <a:pt x="414" y="1"/>
                    <a:pt x="414" y="1"/>
                  </a:cubicBezTo>
                  <a:cubicBezTo>
                    <a:pt x="492" y="210"/>
                    <a:pt x="493" y="440"/>
                    <a:pt x="415" y="649"/>
                  </a:cubicBezTo>
                </a:path>
              </a:pathLst>
            </a:custGeom>
            <a:solidFill>
              <a:schemeClr val="tx1">
                <a:lumMod val="50000"/>
                <a:lumOff val="50000"/>
              </a:schemeClr>
            </a:solidFill>
            <a:ln>
              <a:noFill/>
            </a:ln>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17" name="ïṥľïďe">
              <a:extLst>
                <a:ext uri="{FF2B5EF4-FFF2-40B4-BE49-F238E27FC236}">
                  <a16:creationId xmlns:a16="http://schemas.microsoft.com/office/drawing/2014/main" id="{BC5424CB-1DA8-4D48-B9C2-193A0D684028}"/>
                </a:ext>
              </a:extLst>
            </p:cNvPr>
            <p:cNvSpPr/>
            <p:nvPr/>
          </p:nvSpPr>
          <p:spPr bwMode="auto">
            <a:xfrm>
              <a:off x="4820660" y="3206603"/>
              <a:ext cx="663120" cy="872378"/>
            </a:xfrm>
            <a:custGeom>
              <a:gdLst>
                <a:gd fmla="*/ 492 w 492" name="T0"/>
                <a:gd fmla="*/ 492 h 647" name="T1"/>
                <a:gd fmla="*/ 79 w 492" name="T2"/>
                <a:gd fmla="*/ 647 h 647" name="T3"/>
                <a:gd fmla="*/ 78 w 492" name="T4"/>
                <a:gd fmla="*/ 646 h 647" name="T5"/>
                <a:gd fmla="*/ 77 w 492" name="T6"/>
                <a:gd fmla="*/ 0 h 647" name="T7"/>
                <a:gd fmla="*/ 491 w 492" name="T8"/>
                <a:gd fmla="*/ 153 h 647" name="T9"/>
                <a:gd fmla="*/ 491 w 492" name="T10"/>
                <a:gd fmla="*/ 491 h 647" name="T11"/>
                <a:gd fmla="*/ 492 w 492" name="T12"/>
                <a:gd fmla="*/ 492 h 647" name="T13"/>
              </a:gdLst>
              <a:cxnLst>
                <a:cxn ang="0">
                  <a:pos x="T0" y="T1"/>
                </a:cxn>
                <a:cxn ang="0">
                  <a:pos x="T2" y="T3"/>
                </a:cxn>
                <a:cxn ang="0">
                  <a:pos x="T4" y="T5"/>
                </a:cxn>
                <a:cxn ang="0">
                  <a:pos x="T6" y="T7"/>
                </a:cxn>
                <a:cxn ang="0">
                  <a:pos x="T8" y="T9"/>
                </a:cxn>
                <a:cxn ang="0">
                  <a:pos x="T10" y="T11"/>
                </a:cxn>
                <a:cxn ang="0">
                  <a:pos x="T12" y="T13"/>
                </a:cxn>
              </a:cxnLst>
              <a:rect b="b" l="0" r="r" t="0"/>
              <a:pathLst>
                <a:path h="647" w="492">
                  <a:moveTo>
                    <a:pt x="492" y="492"/>
                  </a:moveTo>
                  <a:cubicBezTo>
                    <a:pt x="79" y="647"/>
                    <a:pt x="79" y="647"/>
                    <a:pt x="79" y="647"/>
                  </a:cubicBezTo>
                  <a:cubicBezTo>
                    <a:pt x="78" y="646"/>
                    <a:pt x="78" y="646"/>
                    <a:pt x="78" y="646"/>
                  </a:cubicBezTo>
                  <a:cubicBezTo>
                    <a:pt x="0" y="438"/>
                    <a:pt x="0" y="208"/>
                    <a:pt x="77" y="0"/>
                  </a:cubicBezTo>
                  <a:cubicBezTo>
                    <a:pt x="491" y="153"/>
                    <a:pt x="491" y="153"/>
                    <a:pt x="491" y="153"/>
                  </a:cubicBezTo>
                  <a:cubicBezTo>
                    <a:pt x="450" y="262"/>
                    <a:pt x="451" y="382"/>
                    <a:pt x="491" y="491"/>
                  </a:cubicBezTo>
                  <a:cubicBezTo>
                    <a:pt x="492" y="492"/>
                    <a:pt x="492" y="492"/>
                    <a:pt x="492" y="492"/>
                  </a:cubicBezTo>
                </a:path>
              </a:pathLst>
            </a:custGeom>
            <a:solidFill>
              <a:schemeClr val="tx1">
                <a:lumMod val="50000"/>
                <a:lumOff val="50000"/>
              </a:schemeClr>
            </a:solidFill>
            <a:ln>
              <a:noFill/>
            </a:ln>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18" name="îşlîdè">
              <a:extLst>
                <a:ext uri="{FF2B5EF4-FFF2-40B4-BE49-F238E27FC236}">
                  <a16:creationId xmlns:a16="http://schemas.microsoft.com/office/drawing/2014/main" id="{4EB23073-8904-40EC-AEB3-C9241CC9BC09}"/>
                </a:ext>
              </a:extLst>
            </p:cNvPr>
            <p:cNvSpPr/>
            <p:nvPr/>
          </p:nvSpPr>
          <p:spPr bwMode="auto">
            <a:xfrm>
              <a:off x="6503203" y="1922780"/>
              <a:ext cx="1302204" cy="1302204"/>
            </a:xfrm>
            <a:custGeom>
              <a:gdLst>
                <a:gd fmla="*/ 362 w 966" name="T0"/>
                <a:gd fmla="*/ 965 h 965" name="T1"/>
                <a:gd fmla="*/ 0 w 966" name="T2"/>
                <a:gd fmla="*/ 606 h 965" name="T3"/>
                <a:gd fmla="*/ 274 w 966" name="T4"/>
                <a:gd fmla="*/ 0 h 965" name="T5"/>
                <a:gd fmla="*/ 966 w 966" name="T6"/>
                <a:gd fmla="*/ 687 h 965" name="T7"/>
                <a:gd fmla="*/ 362 w 966" name="T8"/>
                <a:gd fmla="*/ 965 h 965" name="T9"/>
              </a:gdLst>
              <a:cxnLst>
                <a:cxn ang="0">
                  <a:pos x="T0" y="T1"/>
                </a:cxn>
                <a:cxn ang="0">
                  <a:pos x="T2" y="T3"/>
                </a:cxn>
                <a:cxn ang="0">
                  <a:pos x="T4" y="T5"/>
                </a:cxn>
                <a:cxn ang="0">
                  <a:pos x="T6" y="T7"/>
                </a:cxn>
                <a:cxn ang="0">
                  <a:pos x="T8" y="T9"/>
                </a:cxn>
              </a:cxnLst>
              <a:rect b="b" l="0" r="r" t="0"/>
              <a:pathLst>
                <a:path h="964" w="965">
                  <a:moveTo>
                    <a:pt x="362" y="965"/>
                  </a:moveTo>
                  <a:cubicBezTo>
                    <a:pt x="289" y="806"/>
                    <a:pt x="160" y="678"/>
                    <a:pt x="0" y="606"/>
                  </a:cubicBezTo>
                  <a:cubicBezTo>
                    <a:pt x="274" y="0"/>
                    <a:pt x="274" y="0"/>
                    <a:pt x="274" y="0"/>
                  </a:cubicBezTo>
                  <a:cubicBezTo>
                    <a:pt x="580" y="138"/>
                    <a:pt x="826" y="383"/>
                    <a:pt x="966" y="687"/>
                  </a:cubicBezTo>
                  <a:cubicBezTo>
                    <a:pt x="362" y="965"/>
                    <a:pt x="362" y="965"/>
                    <a:pt x="362" y="965"/>
                  </a:cubicBezTo>
                </a:path>
              </a:pathLst>
            </a:custGeom>
            <a:solidFill>
              <a:schemeClr val="tx1"/>
            </a:solidFill>
            <a:ln>
              <a:noFill/>
            </a:ln>
            <a:effectLst>
              <a:outerShdw algn="tl" blurRad="88900" dir="1200000" dist="76200" rotWithShape="0">
                <a:prstClr val="black">
                  <a:alpha val="37000"/>
                </a:prstClr>
              </a:outerShdw>
            </a:effectLst>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19" name="iśḷîďé">
              <a:extLst>
                <a:ext uri="{FF2B5EF4-FFF2-40B4-BE49-F238E27FC236}">
                  <a16:creationId xmlns:a16="http://schemas.microsoft.com/office/drawing/2014/main" id="{324E4614-A16F-476F-933F-96C13FEC1D81}"/>
                </a:ext>
              </a:extLst>
            </p:cNvPr>
            <p:cNvSpPr/>
            <p:nvPr/>
          </p:nvSpPr>
          <p:spPr bwMode="auto">
            <a:xfrm>
              <a:off x="4380937" y="1928436"/>
              <a:ext cx="1302204" cy="1303617"/>
            </a:xfrm>
            <a:custGeom>
              <a:gdLst>
                <a:gd fmla="*/ 606 w 965" name="T0"/>
                <a:gd fmla="*/ 966 h 966" name="T1"/>
                <a:gd fmla="*/ 0 w 965" name="T2"/>
                <a:gd fmla="*/ 692 h 966" name="T3"/>
                <a:gd fmla="*/ 688 w 965" name="T4"/>
                <a:gd fmla="*/ 0 h 966" name="T5"/>
                <a:gd fmla="*/ 965 w 965" name="T6"/>
                <a:gd fmla="*/ 604 h 966" name="T7"/>
                <a:gd fmla="*/ 606 w 965" name="T8"/>
                <a:gd fmla="*/ 966 h 966" name="T9"/>
              </a:gdLst>
              <a:cxnLst>
                <a:cxn ang="0">
                  <a:pos x="T0" y="T1"/>
                </a:cxn>
                <a:cxn ang="0">
                  <a:pos x="T2" y="T3"/>
                </a:cxn>
                <a:cxn ang="0">
                  <a:pos x="T4" y="T5"/>
                </a:cxn>
                <a:cxn ang="0">
                  <a:pos x="T6" y="T7"/>
                </a:cxn>
                <a:cxn ang="0">
                  <a:pos x="T8" y="T9"/>
                </a:cxn>
              </a:cxnLst>
              <a:rect b="b" l="0" r="r" t="0"/>
              <a:pathLst>
                <a:path h="965" w="964">
                  <a:moveTo>
                    <a:pt x="606" y="966"/>
                  </a:moveTo>
                  <a:cubicBezTo>
                    <a:pt x="0" y="692"/>
                    <a:pt x="0" y="692"/>
                    <a:pt x="0" y="692"/>
                  </a:cubicBezTo>
                  <a:cubicBezTo>
                    <a:pt x="139" y="386"/>
                    <a:pt x="383" y="140"/>
                    <a:pt x="688" y="0"/>
                  </a:cubicBezTo>
                  <a:cubicBezTo>
                    <a:pt x="965" y="604"/>
                    <a:pt x="965" y="604"/>
                    <a:pt x="965" y="604"/>
                  </a:cubicBezTo>
                  <a:cubicBezTo>
                    <a:pt x="806" y="677"/>
                    <a:pt x="678" y="806"/>
                    <a:pt x="606" y="966"/>
                  </a:cubicBezTo>
                </a:path>
              </a:pathLst>
            </a:custGeom>
            <a:solidFill>
              <a:schemeClr val="tx1"/>
            </a:solidFill>
            <a:ln>
              <a:noFill/>
            </a:ln>
            <a:effectLst>
              <a:outerShdw algn="tl" blurRad="88900" dir="1200000" dist="76200" rotWithShape="0">
                <a:prstClr val="black">
                  <a:alpha val="37000"/>
                </a:prstClr>
              </a:outerShdw>
            </a:effectLst>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20" name="íṡḷïdè">
              <a:extLst>
                <a:ext uri="{FF2B5EF4-FFF2-40B4-BE49-F238E27FC236}">
                  <a16:creationId xmlns:a16="http://schemas.microsoft.com/office/drawing/2014/main" id="{D33156CD-1747-45D4-9C12-0D6BA6846F10}"/>
                </a:ext>
              </a:extLst>
            </p:cNvPr>
            <p:cNvSpPr/>
            <p:nvPr/>
          </p:nvSpPr>
          <p:spPr bwMode="auto">
            <a:xfrm>
              <a:off x="5656277" y="2362503"/>
              <a:ext cx="872378" cy="664534"/>
            </a:xfrm>
            <a:custGeom>
              <a:gdLst>
                <a:gd fmla="*/ 494 w 647" name="T0"/>
                <a:gd fmla="*/ 491 h 492" name="T1"/>
                <a:gd fmla="*/ 156 w 647" name="T2"/>
                <a:gd fmla="*/ 492 h 492" name="T3"/>
                <a:gd fmla="*/ 155 w 647" name="T4"/>
                <a:gd fmla="*/ 492 h 492" name="T5"/>
                <a:gd fmla="*/ 0 w 647" name="T6"/>
                <a:gd fmla="*/ 79 h 492" name="T7"/>
                <a:gd fmla="*/ 1 w 647" name="T8"/>
                <a:gd fmla="*/ 79 h 492" name="T9"/>
                <a:gd fmla="*/ 647 w 647" name="T10"/>
                <a:gd fmla="*/ 77 h 492" name="T11"/>
                <a:gd fmla="*/ 494 w 647" name="T12"/>
                <a:gd fmla="*/ 491 h 492" name="T13"/>
              </a:gdLst>
              <a:cxnLst>
                <a:cxn ang="0">
                  <a:pos x="T0" y="T1"/>
                </a:cxn>
                <a:cxn ang="0">
                  <a:pos x="T2" y="T3"/>
                </a:cxn>
                <a:cxn ang="0">
                  <a:pos x="T4" y="T5"/>
                </a:cxn>
                <a:cxn ang="0">
                  <a:pos x="T6" y="T7"/>
                </a:cxn>
                <a:cxn ang="0">
                  <a:pos x="T8" y="T9"/>
                </a:cxn>
                <a:cxn ang="0">
                  <a:pos x="T10" y="T11"/>
                </a:cxn>
                <a:cxn ang="0">
                  <a:pos x="T12" y="T13"/>
                </a:cxn>
              </a:cxnLst>
              <a:rect b="b" l="0" r="r" t="0"/>
              <a:pathLst>
                <a:path h="492" w="647">
                  <a:moveTo>
                    <a:pt x="494" y="491"/>
                  </a:moveTo>
                  <a:cubicBezTo>
                    <a:pt x="385" y="450"/>
                    <a:pt x="265" y="451"/>
                    <a:pt x="156" y="492"/>
                  </a:cubicBezTo>
                  <a:cubicBezTo>
                    <a:pt x="155" y="492"/>
                    <a:pt x="155" y="492"/>
                    <a:pt x="155" y="492"/>
                  </a:cubicBezTo>
                  <a:cubicBezTo>
                    <a:pt x="0" y="79"/>
                    <a:pt x="0" y="79"/>
                    <a:pt x="0" y="79"/>
                  </a:cubicBezTo>
                  <a:cubicBezTo>
                    <a:pt x="1" y="79"/>
                    <a:pt x="1" y="79"/>
                    <a:pt x="1" y="79"/>
                  </a:cubicBezTo>
                  <a:cubicBezTo>
                    <a:pt x="209" y="1"/>
                    <a:pt x="439" y="0"/>
                    <a:pt x="647" y="77"/>
                  </a:cubicBezTo>
                  <a:cubicBezTo>
                    <a:pt x="494" y="491"/>
                    <a:pt x="494" y="491"/>
                    <a:pt x="494" y="491"/>
                  </a:cubicBezTo>
                </a:path>
              </a:pathLst>
            </a:custGeom>
            <a:solidFill>
              <a:schemeClr val="tx1">
                <a:lumMod val="50000"/>
                <a:lumOff val="50000"/>
              </a:schemeClr>
            </a:solidFill>
            <a:ln>
              <a:noFill/>
            </a:ln>
          </p:spPr>
          <p:txBody>
            <a:bodyPr anchor="t" anchorCtr="0" bIns="45720" compatLnSpc="1" lIns="91440" numCol="1" rIns="91440" tIns="45720" vert="horz" wrap="square">
              <a:prstTxWarp prst="textNoShape">
                <a:avLst/>
              </a:prstTxWarp>
              <a:normAutofit/>
            </a:bodyPr>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chemeClr val="tx1">
                    <a:lumMod val="75000"/>
                    <a:lumOff val="25000"/>
                  </a:schemeClr>
                </a:solidFill>
                <a:effectLst/>
                <a:uLnTx/>
                <a:uFillTx/>
                <a:cs typeface="+mn-ea"/>
                <a:sym typeface="+mn-lt"/>
              </a:endParaRPr>
            </a:p>
          </p:txBody>
        </p:sp>
        <p:sp>
          <p:nvSpPr>
            <p:cNvPr id="21" name="iṩḷîḓê">
              <a:extLst>
                <a:ext uri="{FF2B5EF4-FFF2-40B4-BE49-F238E27FC236}">
                  <a16:creationId xmlns:a16="http://schemas.microsoft.com/office/drawing/2014/main" id="{D7453952-B44A-4C41-A7D2-8BA9CADD8C34}"/>
                </a:ext>
              </a:extLst>
            </p:cNvPr>
            <p:cNvSpPr/>
            <p:nvPr/>
          </p:nvSpPr>
          <p:spPr>
            <a:xfrm>
              <a:off x="5603962" y="3169228"/>
              <a:ext cx="991146" cy="991146"/>
            </a:xfrm>
            <a:prstGeom prst="ellipse">
              <a:avLst/>
            </a:prstGeom>
            <a:solidFill>
              <a:schemeClr val="tx1">
                <a:lumMod val="50000"/>
                <a:lumOff val="50000"/>
              </a:schemeClr>
            </a:solidFill>
            <a:ln algn="ctr" cap="flat" cmpd="sng" w="12700">
              <a:noFill/>
              <a:prstDash val="solid"/>
              <a:miter lim="800000"/>
            </a:ln>
            <a:effectLst/>
          </p:spPr>
          <p:txBody>
            <a:bodyPr anchor="ctr" bIns="45720" lIns="91440" rIns="91440" rtlCol="0" tIns="45720" wrap="square">
              <a:norm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1" kern="0" kumimoji="0" lang="en-US" noProof="0" normalizeH="0" spc="0" strike="noStrike" sz="2000" u="none">
                <a:ln>
                  <a:noFill/>
                </a:ln>
                <a:solidFill>
                  <a:schemeClr val="tx1">
                    <a:lumMod val="75000"/>
                    <a:lumOff val="25000"/>
                  </a:schemeClr>
                </a:solidFill>
                <a:effectLst/>
                <a:uLnTx/>
                <a:uFillTx/>
                <a:cs typeface="+mn-ea"/>
                <a:sym typeface="+mn-lt"/>
              </a:endParaRPr>
            </a:p>
          </p:txBody>
        </p:sp>
        <p:sp>
          <p:nvSpPr>
            <p:cNvPr id="22" name="六边形 33">
              <a:extLst>
                <a:ext uri="{FF2B5EF4-FFF2-40B4-BE49-F238E27FC236}">
                  <a16:creationId xmlns:a16="http://schemas.microsoft.com/office/drawing/2014/main" id="{07B7C29C-6162-486A-9EFB-FAE72F968DC3}"/>
                </a:ext>
              </a:extLst>
            </p:cNvPr>
            <p:cNvSpPr/>
            <p:nvPr/>
          </p:nvSpPr>
          <p:spPr>
            <a:xfrm>
              <a:off x="5855554" y="3429000"/>
              <a:ext cx="473824" cy="471600"/>
            </a:xfrm>
            <a:custGeom>
              <a:gdLst>
                <a:gd fmla="*/ 315609 w 338137" name="connsiteX0"/>
                <a:gd fmla="*/ 185737 h 336550" name="connsiteY0"/>
                <a:gd fmla="*/ 338137 w 338137" name="connsiteX1"/>
                <a:gd fmla="*/ 185737 h 336550" name="connsiteY1"/>
                <a:gd fmla="*/ 185737 w 338137" name="connsiteX2"/>
                <a:gd fmla="*/ 336550 h 336550" name="connsiteY2"/>
                <a:gd fmla="*/ 185737 w 338137" name="connsiteX3"/>
                <a:gd fmla="*/ 314256 h 336550" name="connsiteY3"/>
                <a:gd fmla="*/ 315609 w 338137" name="connsiteX4"/>
                <a:gd fmla="*/ 185737 h 336550" name="connsiteY4"/>
                <a:gd fmla="*/ 249042 w 338137" name="connsiteX5"/>
                <a:gd fmla="*/ 185737 h 336550" name="connsiteY5"/>
                <a:gd fmla="*/ 271462 w 338137" name="connsiteX6"/>
                <a:gd fmla="*/ 185737 h 336550" name="connsiteY6"/>
                <a:gd fmla="*/ 185737 w 338137" name="connsiteX7"/>
                <a:gd fmla="*/ 269875 h 336550" name="connsiteY7"/>
                <a:gd fmla="*/ 185737 w 338137" name="connsiteX8"/>
                <a:gd fmla="*/ 247870 h 336550" name="connsiteY8"/>
                <a:gd fmla="*/ 249042 w 338137" name="connsiteX9"/>
                <a:gd fmla="*/ 185737 h 336550" name="connsiteY9"/>
                <a:gd fmla="*/ 66675 w 338137" name="connsiteX10"/>
                <a:gd fmla="*/ 185737 h 336550" name="connsiteY10"/>
                <a:gd fmla="*/ 89095 w 338137" name="connsiteX11"/>
                <a:gd fmla="*/ 185737 h 336550" name="connsiteY11"/>
                <a:gd fmla="*/ 152400 w 338137" name="connsiteX12"/>
                <a:gd fmla="*/ 247870 h 336550" name="connsiteY12"/>
                <a:gd fmla="*/ 152400 w 338137" name="connsiteX13"/>
                <a:gd fmla="*/ 269875 h 336550" name="connsiteY13"/>
                <a:gd fmla="*/ 66675 w 338137" name="connsiteX14"/>
                <a:gd fmla="*/ 185737 h 336550" name="connsiteY14"/>
                <a:gd fmla="*/ 0 w 338137" name="connsiteX15"/>
                <a:gd fmla="*/ 185737 h 336550" name="connsiteY15"/>
                <a:gd fmla="*/ 22528 w 338137" name="connsiteX16"/>
                <a:gd fmla="*/ 185737 h 336550" name="connsiteY16"/>
                <a:gd fmla="*/ 152400 w 338137" name="connsiteX17"/>
                <a:gd fmla="*/ 314256 h 336550" name="connsiteY17"/>
                <a:gd fmla="*/ 152400 w 338137" name="connsiteX18"/>
                <a:gd fmla="*/ 336550 h 336550" name="connsiteY18"/>
                <a:gd fmla="*/ 0 w 338137" name="connsiteX19"/>
                <a:gd fmla="*/ 185737 h 336550" name="connsiteY19"/>
                <a:gd fmla="*/ 169069 w 338137" name="connsiteX20"/>
                <a:gd fmla="*/ 127000 h 336550" name="connsiteY20"/>
                <a:gd fmla="*/ 186045 w 338137" name="connsiteX21"/>
                <a:gd fmla="*/ 130918 h 336550" name="connsiteY21"/>
                <a:gd fmla="*/ 205633 w 338137" name="connsiteX22"/>
                <a:gd fmla="*/ 150506 h 336550" name="connsiteY22"/>
                <a:gd fmla="*/ 209550 w 338137" name="connsiteX23"/>
                <a:gd fmla="*/ 167482 h 336550" name="connsiteY23"/>
                <a:gd fmla="*/ 205633 w 338137" name="connsiteX24"/>
                <a:gd fmla="*/ 184458 h 336550" name="connsiteY24"/>
                <a:gd fmla="*/ 186045 w 338137" name="connsiteX25"/>
                <a:gd fmla="*/ 204046 h 336550" name="connsiteY25"/>
                <a:gd fmla="*/ 169069 w 338137" name="connsiteX26"/>
                <a:gd fmla="*/ 207963 h 336550" name="connsiteY26"/>
                <a:gd fmla="*/ 152093 w 338137" name="connsiteX27"/>
                <a:gd fmla="*/ 204046 h 336550" name="connsiteY27"/>
                <a:gd fmla="*/ 132505 w 338137" name="connsiteX28"/>
                <a:gd fmla="*/ 184458 h 336550" name="connsiteY28"/>
                <a:gd fmla="*/ 128587 w 338137" name="connsiteX29"/>
                <a:gd fmla="*/ 167482 h 336550" name="connsiteY29"/>
                <a:gd fmla="*/ 132505 w 338137" name="connsiteX30"/>
                <a:gd fmla="*/ 150506 h 336550" name="connsiteY30"/>
                <a:gd fmla="*/ 152093 w 338137" name="connsiteX31"/>
                <a:gd fmla="*/ 130918 h 336550" name="connsiteY31"/>
                <a:gd fmla="*/ 169069 w 338137" name="connsiteX32"/>
                <a:gd fmla="*/ 127000 h 336550" name="connsiteY32"/>
                <a:gd fmla="*/ 185737 w 338137" name="connsiteX33"/>
                <a:gd fmla="*/ 65087 h 336550" name="connsiteY33"/>
                <a:gd fmla="*/ 271462 w 338137" name="connsiteX34"/>
                <a:gd fmla="*/ 150812 h 336550" name="connsiteY34"/>
                <a:gd fmla="*/ 249042 w 338137" name="connsiteX35"/>
                <a:gd fmla="*/ 150812 h 336550" name="connsiteY35"/>
                <a:gd fmla="*/ 185737 w 338137" name="connsiteX36"/>
                <a:gd fmla="*/ 87507 h 336550" name="connsiteY36"/>
                <a:gd fmla="*/ 185737 w 338137" name="connsiteX37"/>
                <a:gd fmla="*/ 65087 h 336550" name="connsiteY37"/>
                <a:gd fmla="*/ 152400 w 338137" name="connsiteX38"/>
                <a:gd fmla="*/ 65087 h 336550" name="connsiteY38"/>
                <a:gd fmla="*/ 152400 w 338137" name="connsiteX39"/>
                <a:gd fmla="*/ 87507 h 336550" name="connsiteY39"/>
                <a:gd fmla="*/ 89095 w 338137" name="connsiteX40"/>
                <a:gd fmla="*/ 150812 h 336550" name="connsiteY40"/>
                <a:gd fmla="*/ 66675 w 338137" name="connsiteX41"/>
                <a:gd fmla="*/ 150812 h 336550" name="connsiteY41"/>
                <a:gd fmla="*/ 152400 w 338137" name="connsiteX42"/>
                <a:gd fmla="*/ 65087 h 336550" name="connsiteY42"/>
                <a:gd fmla="*/ 185737 w 338137" name="connsiteX43"/>
                <a:gd fmla="*/ 0 h 336550" name="connsiteY43"/>
                <a:gd fmla="*/ 338137 w 338137" name="connsiteX44"/>
                <a:gd fmla="*/ 150813 h 336550" name="connsiteY44"/>
                <a:gd fmla="*/ 315609 w 338137" name="connsiteX45"/>
                <a:gd fmla="*/ 150813 h 336550" name="connsiteY45"/>
                <a:gd fmla="*/ 185737 w 338137" name="connsiteX46"/>
                <a:gd fmla="*/ 22294 h 336550" name="connsiteY46"/>
                <a:gd fmla="*/ 185737 w 338137" name="connsiteX47"/>
                <a:gd fmla="*/ 0 h 336550" name="connsiteY47"/>
                <a:gd fmla="*/ 152400 w 338137" name="connsiteX48"/>
                <a:gd fmla="*/ 0 h 336550" name="connsiteY48"/>
                <a:gd fmla="*/ 152400 w 338137" name="connsiteX49"/>
                <a:gd fmla="*/ 22294 h 336550" name="connsiteY49"/>
                <a:gd fmla="*/ 22528 w 338137" name="connsiteX50"/>
                <a:gd fmla="*/ 150813 h 336550" name="connsiteY50"/>
                <a:gd fmla="*/ 0 w 338137" name="connsiteX51"/>
                <a:gd fmla="*/ 150813 h 336550" name="connsiteY51"/>
                <a:gd fmla="*/ 152400 w 338137" name="connsiteX52"/>
                <a:gd fmla="*/ 0 h 336550" name="connsiteY5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b="b" l="l" r="r" t="t"/>
              <a:pathLst>
                <a:path h="336550" w="338137">
                  <a:moveTo>
                    <a:pt x="315609" y="185737"/>
                  </a:moveTo>
                  <a:cubicBezTo>
                    <a:pt x="315609" y="185737"/>
                    <a:pt x="315609" y="185737"/>
                    <a:pt x="338137" y="185737"/>
                  </a:cubicBezTo>
                  <a:cubicBezTo>
                    <a:pt x="330186" y="265734"/>
                    <a:pt x="266576" y="328682"/>
                    <a:pt x="185737" y="336550"/>
                  </a:cubicBezTo>
                  <a:cubicBezTo>
                    <a:pt x="185737" y="336550"/>
                    <a:pt x="185737" y="336550"/>
                    <a:pt x="185737" y="314256"/>
                  </a:cubicBezTo>
                  <a:cubicBezTo>
                    <a:pt x="253323" y="306388"/>
                    <a:pt x="307657" y="252620"/>
                    <a:pt x="315609" y="185737"/>
                  </a:cubicBezTo>
                  <a:close/>
                  <a:moveTo>
                    <a:pt x="249042" y="185737"/>
                  </a:moveTo>
                  <a:cubicBezTo>
                    <a:pt x="249042" y="185737"/>
                    <a:pt x="249042" y="185737"/>
                    <a:pt x="271462" y="185737"/>
                  </a:cubicBezTo>
                  <a:cubicBezTo>
                    <a:pt x="264868" y="228453"/>
                    <a:pt x="229259" y="263403"/>
                    <a:pt x="185737" y="269875"/>
                  </a:cubicBezTo>
                  <a:cubicBezTo>
                    <a:pt x="185737" y="269875"/>
                    <a:pt x="185737" y="269875"/>
                    <a:pt x="185737" y="247870"/>
                  </a:cubicBezTo>
                  <a:cubicBezTo>
                    <a:pt x="217390" y="241398"/>
                    <a:pt x="242448" y="216804"/>
                    <a:pt x="249042" y="185737"/>
                  </a:cubicBezTo>
                  <a:close/>
                  <a:moveTo>
                    <a:pt x="66675" y="185737"/>
                  </a:moveTo>
                  <a:cubicBezTo>
                    <a:pt x="66675" y="185737"/>
                    <a:pt x="66675" y="185737"/>
                    <a:pt x="89095" y="185737"/>
                  </a:cubicBezTo>
                  <a:cubicBezTo>
                    <a:pt x="95689" y="216804"/>
                    <a:pt x="120747" y="241398"/>
                    <a:pt x="152400" y="247870"/>
                  </a:cubicBezTo>
                  <a:cubicBezTo>
                    <a:pt x="152400" y="247870"/>
                    <a:pt x="152400" y="247870"/>
                    <a:pt x="152400" y="269875"/>
                  </a:cubicBezTo>
                  <a:cubicBezTo>
                    <a:pt x="108878" y="263403"/>
                    <a:pt x="73269" y="228453"/>
                    <a:pt x="66675" y="185737"/>
                  </a:cubicBezTo>
                  <a:close/>
                  <a:moveTo>
                    <a:pt x="0" y="185737"/>
                  </a:moveTo>
                  <a:cubicBezTo>
                    <a:pt x="0" y="185737"/>
                    <a:pt x="0" y="185737"/>
                    <a:pt x="22528" y="185737"/>
                  </a:cubicBezTo>
                  <a:cubicBezTo>
                    <a:pt x="30480" y="252620"/>
                    <a:pt x="84814" y="306388"/>
                    <a:pt x="152400" y="314256"/>
                  </a:cubicBezTo>
                  <a:cubicBezTo>
                    <a:pt x="152400" y="314256"/>
                    <a:pt x="152400" y="314256"/>
                    <a:pt x="152400" y="336550"/>
                  </a:cubicBezTo>
                  <a:cubicBezTo>
                    <a:pt x="71561" y="328682"/>
                    <a:pt x="7951" y="265734"/>
                    <a:pt x="0" y="185737"/>
                  </a:cubicBezTo>
                  <a:close/>
                  <a:moveTo>
                    <a:pt x="169069" y="127000"/>
                  </a:moveTo>
                  <a:cubicBezTo>
                    <a:pt x="175598" y="127000"/>
                    <a:pt x="180821" y="128306"/>
                    <a:pt x="186045" y="130918"/>
                  </a:cubicBezTo>
                  <a:cubicBezTo>
                    <a:pt x="195186" y="134835"/>
                    <a:pt x="201715" y="141365"/>
                    <a:pt x="205633" y="150506"/>
                  </a:cubicBezTo>
                  <a:cubicBezTo>
                    <a:pt x="208244" y="155729"/>
                    <a:pt x="209550" y="160952"/>
                    <a:pt x="209550" y="167482"/>
                  </a:cubicBezTo>
                  <a:cubicBezTo>
                    <a:pt x="209550" y="174011"/>
                    <a:pt x="208244" y="179234"/>
                    <a:pt x="205633" y="184458"/>
                  </a:cubicBezTo>
                  <a:cubicBezTo>
                    <a:pt x="201715" y="193599"/>
                    <a:pt x="195186" y="200128"/>
                    <a:pt x="186045" y="204046"/>
                  </a:cubicBezTo>
                  <a:cubicBezTo>
                    <a:pt x="180821" y="206657"/>
                    <a:pt x="175598" y="207963"/>
                    <a:pt x="169069" y="207963"/>
                  </a:cubicBezTo>
                  <a:cubicBezTo>
                    <a:pt x="162539" y="207963"/>
                    <a:pt x="157316" y="206657"/>
                    <a:pt x="152093" y="204046"/>
                  </a:cubicBezTo>
                  <a:cubicBezTo>
                    <a:pt x="142952" y="200128"/>
                    <a:pt x="136422" y="193599"/>
                    <a:pt x="132505" y="184458"/>
                  </a:cubicBezTo>
                  <a:cubicBezTo>
                    <a:pt x="129893" y="179234"/>
                    <a:pt x="128587" y="174011"/>
                    <a:pt x="128587" y="167482"/>
                  </a:cubicBezTo>
                  <a:cubicBezTo>
                    <a:pt x="128587" y="160952"/>
                    <a:pt x="129893" y="155729"/>
                    <a:pt x="132505" y="150506"/>
                  </a:cubicBezTo>
                  <a:cubicBezTo>
                    <a:pt x="136422" y="141365"/>
                    <a:pt x="142952" y="134835"/>
                    <a:pt x="152093" y="130918"/>
                  </a:cubicBezTo>
                  <a:cubicBezTo>
                    <a:pt x="157316" y="128306"/>
                    <a:pt x="162539" y="127000"/>
                    <a:pt x="169069" y="127000"/>
                  </a:cubicBezTo>
                  <a:close/>
                  <a:moveTo>
                    <a:pt x="185737" y="65087"/>
                  </a:moveTo>
                  <a:cubicBezTo>
                    <a:pt x="229259" y="71681"/>
                    <a:pt x="264868" y="107290"/>
                    <a:pt x="271462" y="150812"/>
                  </a:cubicBezTo>
                  <a:cubicBezTo>
                    <a:pt x="271462" y="150812"/>
                    <a:pt x="271462" y="150812"/>
                    <a:pt x="249042" y="150812"/>
                  </a:cubicBezTo>
                  <a:cubicBezTo>
                    <a:pt x="242448" y="119159"/>
                    <a:pt x="217390" y="94101"/>
                    <a:pt x="185737" y="87507"/>
                  </a:cubicBezTo>
                  <a:cubicBezTo>
                    <a:pt x="185737" y="87507"/>
                    <a:pt x="185737" y="87507"/>
                    <a:pt x="185737" y="65087"/>
                  </a:cubicBezTo>
                  <a:close/>
                  <a:moveTo>
                    <a:pt x="152400" y="65087"/>
                  </a:moveTo>
                  <a:cubicBezTo>
                    <a:pt x="152400" y="65087"/>
                    <a:pt x="152400" y="65087"/>
                    <a:pt x="152400" y="87507"/>
                  </a:cubicBezTo>
                  <a:cubicBezTo>
                    <a:pt x="120747" y="94101"/>
                    <a:pt x="95689" y="119159"/>
                    <a:pt x="89095" y="150812"/>
                  </a:cubicBezTo>
                  <a:lnTo>
                    <a:pt x="66675" y="150812"/>
                  </a:lnTo>
                  <a:cubicBezTo>
                    <a:pt x="73269" y="107290"/>
                    <a:pt x="108878" y="71681"/>
                    <a:pt x="152400" y="65087"/>
                  </a:cubicBezTo>
                  <a:close/>
                  <a:moveTo>
                    <a:pt x="185737" y="0"/>
                  </a:moveTo>
                  <a:cubicBezTo>
                    <a:pt x="266576" y="7868"/>
                    <a:pt x="330186" y="70816"/>
                    <a:pt x="338137" y="150813"/>
                  </a:cubicBezTo>
                  <a:cubicBezTo>
                    <a:pt x="338137" y="150813"/>
                    <a:pt x="338137" y="150813"/>
                    <a:pt x="315609" y="150813"/>
                  </a:cubicBezTo>
                  <a:cubicBezTo>
                    <a:pt x="307657" y="83930"/>
                    <a:pt x="253323" y="30162"/>
                    <a:pt x="185737" y="22294"/>
                  </a:cubicBezTo>
                  <a:cubicBezTo>
                    <a:pt x="185737" y="22294"/>
                    <a:pt x="185737" y="22294"/>
                    <a:pt x="185737" y="0"/>
                  </a:cubicBezTo>
                  <a:close/>
                  <a:moveTo>
                    <a:pt x="152400" y="0"/>
                  </a:moveTo>
                  <a:cubicBezTo>
                    <a:pt x="152400" y="0"/>
                    <a:pt x="152400" y="0"/>
                    <a:pt x="152400" y="22294"/>
                  </a:cubicBezTo>
                  <a:cubicBezTo>
                    <a:pt x="84814" y="30162"/>
                    <a:pt x="30480" y="83930"/>
                    <a:pt x="22528" y="150813"/>
                  </a:cubicBezTo>
                  <a:cubicBezTo>
                    <a:pt x="22528" y="150813"/>
                    <a:pt x="22528" y="150813"/>
                    <a:pt x="0" y="150813"/>
                  </a:cubicBezTo>
                  <a:cubicBezTo>
                    <a:pt x="7951" y="70816"/>
                    <a:pt x="71561" y="7868"/>
                    <a:pt x="152400" y="0"/>
                  </a:cubicBezTo>
                  <a:close/>
                </a:path>
              </a:pathLst>
            </a:custGeom>
            <a:solidFill>
              <a:schemeClr val="bg1"/>
            </a:solidFill>
            <a:ln algn="ctr" cap="flat" cmpd="sng" w="12700">
              <a:noFill/>
              <a:prstDash val="solid"/>
              <a:miter lim="800000"/>
            </a:ln>
            <a:effectLst/>
          </p:spPr>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23" name="Freeform 249">
              <a:extLst>
                <a:ext uri="{FF2B5EF4-FFF2-40B4-BE49-F238E27FC236}">
                  <a16:creationId xmlns:a16="http://schemas.microsoft.com/office/drawing/2014/main" id="{A37D837D-CC33-490D-BA69-CB1BC764696F}"/>
                </a:ext>
              </a:extLst>
            </p:cNvPr>
            <p:cNvSpPr>
              <a:spLocks noEditPoints="1"/>
            </p:cNvSpPr>
            <p:nvPr/>
          </p:nvSpPr>
          <p:spPr bwMode="auto">
            <a:xfrm>
              <a:off x="4842563" y="2318252"/>
              <a:ext cx="431764" cy="509133"/>
            </a:xfrm>
            <a:custGeom>
              <a:gdLst>
                <a:gd fmla="*/ 0 w 78" name="T0"/>
                <a:gd fmla="*/ 84 h 92" name="T1"/>
                <a:gd fmla="*/ 30 w 78" name="T2"/>
                <a:gd fmla="*/ 19 h 92" name="T3"/>
                <a:gd fmla="*/ 39 w 78" name="T4"/>
                <a:gd fmla="*/ 26 h 92" name="T5"/>
                <a:gd fmla="*/ 39 w 78" name="T6"/>
                <a:gd fmla="*/ 26 h 92" name="T7"/>
                <a:gd fmla="*/ 39 w 78" name="T8"/>
                <a:gd fmla="*/ 26 h 92" name="T9"/>
                <a:gd fmla="*/ 40 w 78" name="T10"/>
                <a:gd fmla="*/ 26 h 92" name="T11"/>
                <a:gd fmla="*/ 40 w 78" name="T12"/>
                <a:gd fmla="*/ 27 h 92" name="T13"/>
                <a:gd fmla="*/ 41 w 78" name="T14"/>
                <a:gd fmla="*/ 27 h 92" name="T15"/>
                <a:gd fmla="*/ 41 w 78" name="T16"/>
                <a:gd fmla="*/ 27 h 92" name="T17"/>
                <a:gd fmla="*/ 42 w 78" name="T18"/>
                <a:gd fmla="*/ 28 h 92" name="T19"/>
                <a:gd fmla="*/ 42 w 78" name="T20"/>
                <a:gd fmla="*/ 28 h 92" name="T21"/>
                <a:gd fmla="*/ 43 w 78" name="T22"/>
                <a:gd fmla="*/ 28 h 92" name="T23"/>
                <a:gd fmla="*/ 43 w 78" name="T24"/>
                <a:gd fmla="*/ 29 h 92" name="T25"/>
                <a:gd fmla="*/ 43 w 78" name="T26"/>
                <a:gd fmla="*/ 29 h 92" name="T27"/>
                <a:gd fmla="*/ 44 w 78" name="T28"/>
                <a:gd fmla="*/ 29 h 92" name="T29"/>
                <a:gd fmla="*/ 48 w 78" name="T30"/>
                <a:gd fmla="*/ 32 h 92" name="T31"/>
                <a:gd fmla="*/ 49 w 78" name="T32"/>
                <a:gd fmla="*/ 33 h 92" name="T33"/>
                <a:gd fmla="*/ 49 w 78" name="T34"/>
                <a:gd fmla="*/ 33 h 92" name="T35"/>
                <a:gd fmla="*/ 49 w 78" name="T36"/>
                <a:gd fmla="*/ 33 h 92" name="T37"/>
                <a:gd fmla="*/ 50 w 78" name="T38"/>
                <a:gd fmla="*/ 34 h 92" name="T39"/>
                <a:gd fmla="*/ 50 w 78" name="T40"/>
                <a:gd fmla="*/ 34 h 92" name="T41"/>
                <a:gd fmla="*/ 51 w 78" name="T42"/>
                <a:gd fmla="*/ 34 h 92" name="T43"/>
                <a:gd fmla="*/ 51 w 78" name="T44"/>
                <a:gd fmla="*/ 34 h 92" name="T45"/>
                <a:gd fmla="*/ 52 w 78" name="T46"/>
                <a:gd fmla="*/ 35 h 92" name="T47"/>
                <a:gd fmla="*/ 52 w 78" name="T48"/>
                <a:gd fmla="*/ 35 h 92" name="T49"/>
                <a:gd fmla="*/ 53 w 78" name="T50"/>
                <a:gd fmla="*/ 35 h 92" name="T51"/>
                <a:gd fmla="*/ 53 w 78" name="T52"/>
                <a:gd fmla="*/ 36 h 92" name="T53"/>
                <a:gd fmla="*/ 53 w 78" name="T54"/>
                <a:gd fmla="*/ 36 h 92" name="T55"/>
                <a:gd fmla="*/ 49 w 78" name="T56"/>
                <a:gd fmla="*/ 78 h 92" name="T57"/>
                <a:gd fmla="*/ 8 w 78" name="T58"/>
                <a:gd fmla="*/ 90 h 92" name="T59"/>
                <a:gd fmla="*/ 35 w 78" name="T60"/>
                <a:gd fmla="*/ 63 h 92" name="T61"/>
                <a:gd fmla="*/ 19 w 78" name="T62"/>
                <a:gd fmla="*/ 52 h 92" name="T63"/>
                <a:gd fmla="*/ 3 w 78" name="T64"/>
                <a:gd fmla="*/ 87 h 92" name="T65"/>
                <a:gd fmla="*/ 74 w 78" name="T66"/>
                <a:gd fmla="*/ 92 h 92" name="T67"/>
                <a:gd fmla="*/ 54 w 78" name="T68"/>
                <a:gd fmla="*/ 82 h 92" name="T69"/>
                <a:gd fmla="*/ 69 w 78" name="T70"/>
                <a:gd fmla="*/ 42 h 92" name="T71"/>
                <a:gd fmla="*/ 35 w 78" name="T72"/>
                <a:gd fmla="*/ 0 h 92" name="T73"/>
                <a:gd fmla="*/ 69 w 78" name="T74"/>
                <a:gd fmla="*/ 42 h 9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2" w="78">
                  <a:moveTo>
                    <a:pt x="3" y="87"/>
                  </a:moveTo>
                  <a:cubicBezTo>
                    <a:pt x="2" y="86"/>
                    <a:pt x="1" y="85"/>
                    <a:pt x="0" y="84"/>
                  </a:cubicBezTo>
                  <a:cubicBezTo>
                    <a:pt x="0" y="71"/>
                    <a:pt x="0" y="58"/>
                    <a:pt x="1" y="44"/>
                  </a:cubicBezTo>
                  <a:cubicBezTo>
                    <a:pt x="12" y="40"/>
                    <a:pt x="22" y="31"/>
                    <a:pt x="30" y="19"/>
                  </a:cubicBezTo>
                  <a:cubicBezTo>
                    <a:pt x="38" y="25"/>
                    <a:pt x="38" y="25"/>
                    <a:pt x="38" y="25"/>
                  </a:cubicBezTo>
                  <a:cubicBezTo>
                    <a:pt x="39" y="26"/>
                    <a:pt x="39" y="26"/>
                    <a:pt x="39" y="26"/>
                  </a:cubicBezTo>
                  <a:cubicBezTo>
                    <a:pt x="39" y="26"/>
                    <a:pt x="39" y="26"/>
                    <a:pt x="39" y="26"/>
                  </a:cubicBezTo>
                  <a:cubicBezTo>
                    <a:pt x="39" y="26"/>
                    <a:pt x="39" y="26"/>
                    <a:pt x="39" y="26"/>
                  </a:cubicBezTo>
                  <a:cubicBezTo>
                    <a:pt x="39" y="26"/>
                    <a:pt x="39" y="26"/>
                    <a:pt x="39" y="26"/>
                  </a:cubicBezTo>
                  <a:cubicBezTo>
                    <a:pt x="39" y="26"/>
                    <a:pt x="39" y="26"/>
                    <a:pt x="39" y="26"/>
                  </a:cubicBezTo>
                  <a:cubicBezTo>
                    <a:pt x="40" y="26"/>
                    <a:pt x="40" y="26"/>
                    <a:pt x="40" y="26"/>
                  </a:cubicBezTo>
                  <a:cubicBezTo>
                    <a:pt x="40" y="26"/>
                    <a:pt x="40" y="26"/>
                    <a:pt x="40" y="26"/>
                  </a:cubicBezTo>
                  <a:cubicBezTo>
                    <a:pt x="40" y="27"/>
                    <a:pt x="40" y="27"/>
                    <a:pt x="40" y="27"/>
                  </a:cubicBezTo>
                  <a:cubicBezTo>
                    <a:pt x="40" y="27"/>
                    <a:pt x="40" y="27"/>
                    <a:pt x="40" y="27"/>
                  </a:cubicBezTo>
                  <a:cubicBezTo>
                    <a:pt x="41" y="27"/>
                    <a:pt x="41" y="27"/>
                    <a:pt x="41" y="27"/>
                  </a:cubicBezTo>
                  <a:cubicBezTo>
                    <a:pt x="41" y="27"/>
                    <a:pt x="41" y="27"/>
                    <a:pt x="41" y="27"/>
                  </a:cubicBezTo>
                  <a:cubicBezTo>
                    <a:pt x="41" y="27"/>
                    <a:pt x="41" y="27"/>
                    <a:pt x="41" y="27"/>
                  </a:cubicBezTo>
                  <a:cubicBezTo>
                    <a:pt x="41" y="27"/>
                    <a:pt x="41" y="27"/>
                    <a:pt x="41" y="27"/>
                  </a:cubicBezTo>
                  <a:cubicBezTo>
                    <a:pt x="41" y="28"/>
                    <a:pt x="41" y="28"/>
                    <a:pt x="41" y="28"/>
                  </a:cubicBezTo>
                  <a:cubicBezTo>
                    <a:pt x="42" y="28"/>
                    <a:pt x="42" y="28"/>
                    <a:pt x="42" y="28"/>
                  </a:cubicBezTo>
                  <a:cubicBezTo>
                    <a:pt x="42" y="28"/>
                    <a:pt x="42" y="28"/>
                    <a:pt x="42" y="28"/>
                  </a:cubicBezTo>
                  <a:cubicBezTo>
                    <a:pt x="42" y="28"/>
                    <a:pt x="42" y="28"/>
                    <a:pt x="42" y="28"/>
                  </a:cubicBezTo>
                  <a:cubicBezTo>
                    <a:pt x="42" y="28"/>
                    <a:pt x="42" y="28"/>
                    <a:pt x="42" y="28"/>
                  </a:cubicBezTo>
                  <a:cubicBezTo>
                    <a:pt x="43" y="28"/>
                    <a:pt x="43" y="28"/>
                    <a:pt x="43" y="28"/>
                  </a:cubicBezTo>
                  <a:cubicBezTo>
                    <a:pt x="43" y="28"/>
                    <a:pt x="43" y="28"/>
                    <a:pt x="43" y="28"/>
                  </a:cubicBezTo>
                  <a:cubicBezTo>
                    <a:pt x="43" y="29"/>
                    <a:pt x="43" y="29"/>
                    <a:pt x="43" y="29"/>
                  </a:cubicBezTo>
                  <a:cubicBezTo>
                    <a:pt x="43" y="29"/>
                    <a:pt x="43" y="29"/>
                    <a:pt x="43" y="29"/>
                  </a:cubicBezTo>
                  <a:cubicBezTo>
                    <a:pt x="43" y="29"/>
                    <a:pt x="43" y="29"/>
                    <a:pt x="43" y="29"/>
                  </a:cubicBezTo>
                  <a:cubicBezTo>
                    <a:pt x="44" y="29"/>
                    <a:pt x="44" y="29"/>
                    <a:pt x="44" y="29"/>
                  </a:cubicBezTo>
                  <a:cubicBezTo>
                    <a:pt x="44" y="29"/>
                    <a:pt x="44" y="29"/>
                    <a:pt x="44" y="29"/>
                  </a:cubicBezTo>
                  <a:cubicBezTo>
                    <a:pt x="44" y="29"/>
                    <a:pt x="44" y="29"/>
                    <a:pt x="44" y="29"/>
                  </a:cubicBezTo>
                  <a:cubicBezTo>
                    <a:pt x="48" y="32"/>
                    <a:pt x="48" y="32"/>
                    <a:pt x="48" y="32"/>
                  </a:cubicBezTo>
                  <a:cubicBezTo>
                    <a:pt x="48" y="32"/>
                    <a:pt x="48" y="32"/>
                    <a:pt x="48" y="32"/>
                  </a:cubicBezTo>
                  <a:cubicBezTo>
                    <a:pt x="49" y="33"/>
                    <a:pt x="49" y="33"/>
                    <a:pt x="49" y="33"/>
                  </a:cubicBezTo>
                  <a:cubicBezTo>
                    <a:pt x="49" y="33"/>
                    <a:pt x="49" y="33"/>
                    <a:pt x="49" y="33"/>
                  </a:cubicBezTo>
                  <a:cubicBezTo>
                    <a:pt x="49" y="33"/>
                    <a:pt x="49" y="33"/>
                    <a:pt x="49" y="33"/>
                  </a:cubicBezTo>
                  <a:cubicBezTo>
                    <a:pt x="49" y="33"/>
                    <a:pt x="49" y="33"/>
                    <a:pt x="49" y="33"/>
                  </a:cubicBezTo>
                  <a:cubicBezTo>
                    <a:pt x="49" y="33"/>
                    <a:pt x="49" y="33"/>
                    <a:pt x="49" y="33"/>
                  </a:cubicBezTo>
                  <a:cubicBezTo>
                    <a:pt x="50" y="33"/>
                    <a:pt x="50" y="33"/>
                    <a:pt x="50" y="33"/>
                  </a:cubicBezTo>
                  <a:cubicBezTo>
                    <a:pt x="50" y="34"/>
                    <a:pt x="50" y="34"/>
                    <a:pt x="50" y="34"/>
                  </a:cubicBezTo>
                  <a:cubicBezTo>
                    <a:pt x="50" y="34"/>
                    <a:pt x="50" y="34"/>
                    <a:pt x="50" y="34"/>
                  </a:cubicBezTo>
                  <a:cubicBezTo>
                    <a:pt x="50" y="34"/>
                    <a:pt x="50" y="34"/>
                    <a:pt x="50" y="34"/>
                  </a:cubicBezTo>
                  <a:cubicBezTo>
                    <a:pt x="51" y="34"/>
                    <a:pt x="51" y="34"/>
                    <a:pt x="51" y="34"/>
                  </a:cubicBezTo>
                  <a:cubicBezTo>
                    <a:pt x="51" y="34"/>
                    <a:pt x="51" y="34"/>
                    <a:pt x="51" y="34"/>
                  </a:cubicBezTo>
                  <a:cubicBezTo>
                    <a:pt x="51" y="34"/>
                    <a:pt x="51" y="34"/>
                    <a:pt x="51" y="34"/>
                  </a:cubicBezTo>
                  <a:cubicBezTo>
                    <a:pt x="51" y="34"/>
                    <a:pt x="51" y="34"/>
                    <a:pt x="51" y="34"/>
                  </a:cubicBezTo>
                  <a:cubicBezTo>
                    <a:pt x="51" y="35"/>
                    <a:pt x="51" y="35"/>
                    <a:pt x="51" y="35"/>
                  </a:cubicBezTo>
                  <a:cubicBezTo>
                    <a:pt x="52" y="35"/>
                    <a:pt x="52" y="35"/>
                    <a:pt x="52" y="35"/>
                  </a:cubicBezTo>
                  <a:cubicBezTo>
                    <a:pt x="52" y="35"/>
                    <a:pt x="52" y="35"/>
                    <a:pt x="52" y="35"/>
                  </a:cubicBezTo>
                  <a:cubicBezTo>
                    <a:pt x="52" y="35"/>
                    <a:pt x="52" y="35"/>
                    <a:pt x="52" y="35"/>
                  </a:cubicBezTo>
                  <a:cubicBezTo>
                    <a:pt x="52" y="35"/>
                    <a:pt x="52" y="35"/>
                    <a:pt x="52" y="35"/>
                  </a:cubicBezTo>
                  <a:cubicBezTo>
                    <a:pt x="53" y="35"/>
                    <a:pt x="53" y="35"/>
                    <a:pt x="53" y="35"/>
                  </a:cubicBezTo>
                  <a:cubicBezTo>
                    <a:pt x="53" y="36"/>
                    <a:pt x="53" y="36"/>
                    <a:pt x="53" y="36"/>
                  </a:cubicBezTo>
                  <a:cubicBezTo>
                    <a:pt x="53" y="36"/>
                    <a:pt x="53" y="36"/>
                    <a:pt x="53" y="36"/>
                  </a:cubicBezTo>
                  <a:cubicBezTo>
                    <a:pt x="53" y="36"/>
                    <a:pt x="53" y="36"/>
                    <a:pt x="53" y="36"/>
                  </a:cubicBezTo>
                  <a:cubicBezTo>
                    <a:pt x="53" y="36"/>
                    <a:pt x="53" y="36"/>
                    <a:pt x="53" y="36"/>
                  </a:cubicBezTo>
                  <a:cubicBezTo>
                    <a:pt x="62" y="42"/>
                    <a:pt x="62" y="42"/>
                    <a:pt x="62" y="42"/>
                  </a:cubicBezTo>
                  <a:cubicBezTo>
                    <a:pt x="54" y="54"/>
                    <a:pt x="49" y="66"/>
                    <a:pt x="49" y="78"/>
                  </a:cubicBezTo>
                  <a:cubicBezTo>
                    <a:pt x="36" y="83"/>
                    <a:pt x="24" y="87"/>
                    <a:pt x="11" y="92"/>
                  </a:cubicBezTo>
                  <a:cubicBezTo>
                    <a:pt x="10" y="91"/>
                    <a:pt x="9" y="91"/>
                    <a:pt x="8" y="90"/>
                  </a:cubicBezTo>
                  <a:cubicBezTo>
                    <a:pt x="24" y="67"/>
                    <a:pt x="24" y="67"/>
                    <a:pt x="24" y="67"/>
                  </a:cubicBezTo>
                  <a:cubicBezTo>
                    <a:pt x="28" y="68"/>
                    <a:pt x="32" y="67"/>
                    <a:pt x="35" y="63"/>
                  </a:cubicBezTo>
                  <a:cubicBezTo>
                    <a:pt x="38" y="59"/>
                    <a:pt x="37" y="53"/>
                    <a:pt x="33" y="50"/>
                  </a:cubicBezTo>
                  <a:cubicBezTo>
                    <a:pt x="28" y="47"/>
                    <a:pt x="22" y="48"/>
                    <a:pt x="19" y="52"/>
                  </a:cubicBezTo>
                  <a:cubicBezTo>
                    <a:pt x="16" y="56"/>
                    <a:pt x="17" y="61"/>
                    <a:pt x="20" y="64"/>
                  </a:cubicBezTo>
                  <a:cubicBezTo>
                    <a:pt x="3" y="87"/>
                    <a:pt x="3" y="87"/>
                    <a:pt x="3" y="87"/>
                  </a:cubicBezTo>
                  <a:close/>
                  <a:moveTo>
                    <a:pt x="27" y="92"/>
                  </a:moveTo>
                  <a:cubicBezTo>
                    <a:pt x="74" y="92"/>
                    <a:pt x="74" y="92"/>
                    <a:pt x="74" y="92"/>
                  </a:cubicBezTo>
                  <a:cubicBezTo>
                    <a:pt x="74" y="82"/>
                    <a:pt x="74" y="82"/>
                    <a:pt x="74" y="82"/>
                  </a:cubicBezTo>
                  <a:cubicBezTo>
                    <a:pt x="54" y="82"/>
                    <a:pt x="54" y="82"/>
                    <a:pt x="54" y="82"/>
                  </a:cubicBezTo>
                  <a:cubicBezTo>
                    <a:pt x="27" y="92"/>
                    <a:pt x="27" y="92"/>
                    <a:pt x="27" y="92"/>
                  </a:cubicBezTo>
                  <a:close/>
                  <a:moveTo>
                    <a:pt x="69" y="42"/>
                  </a:moveTo>
                  <a:cubicBezTo>
                    <a:pt x="78" y="30"/>
                    <a:pt x="78" y="30"/>
                    <a:pt x="78" y="30"/>
                  </a:cubicBezTo>
                  <a:cubicBezTo>
                    <a:pt x="35" y="0"/>
                    <a:pt x="35" y="0"/>
                    <a:pt x="35" y="0"/>
                  </a:cubicBezTo>
                  <a:cubicBezTo>
                    <a:pt x="26" y="11"/>
                    <a:pt x="26" y="11"/>
                    <a:pt x="26" y="11"/>
                  </a:cubicBezTo>
                  <a:lnTo>
                    <a:pt x="69" y="42"/>
                  </a:lnTo>
                  <a:close/>
                </a:path>
              </a:pathLst>
            </a:custGeom>
            <a:solidFill>
              <a:sysClr lastClr="FFFFFF" val="window"/>
            </a:solidFill>
            <a:ln>
              <a:noFill/>
            </a:ln>
          </p:spPr>
          <p:txBody>
            <a:bodyPr anchor="t" anchorCtr="0" bIns="45720" compatLnSpc="1" lIns="91440" numCol="1" rIns="91440" tIns="45720" vert="horz" wrap="square">
              <a:prstTxWarp prst="textNoShape">
                <a:avLst/>
              </a:prstTxWarp>
            </a:bodyPr>
            <a:lstStyle/>
            <a:p>
              <a:pP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24" name="Freeform 266">
              <a:extLst>
                <a:ext uri="{FF2B5EF4-FFF2-40B4-BE49-F238E27FC236}">
                  <a16:creationId xmlns:a16="http://schemas.microsoft.com/office/drawing/2014/main" id="{4343E7D1-A8CD-4325-9D15-FA7A8603D1EF}"/>
                </a:ext>
              </a:extLst>
            </p:cNvPr>
            <p:cNvSpPr>
              <a:spLocks noEditPoints="1"/>
            </p:cNvSpPr>
            <p:nvPr/>
          </p:nvSpPr>
          <p:spPr bwMode="auto">
            <a:xfrm>
              <a:off x="6823409" y="2347616"/>
              <a:ext cx="582043" cy="436534"/>
            </a:xfrm>
            <a:custGeom>
              <a:gdLst>
                <a:gd fmla="*/ 3 w 108" name="T0"/>
                <a:gd fmla="*/ 54 h 81" name="T1"/>
                <a:gd fmla="*/ 21 w 108" name="T2"/>
                <a:gd fmla="*/ 47 h 81" name="T3"/>
                <a:gd fmla="*/ 26 w 108" name="T4"/>
                <a:gd fmla="*/ 43 h 81" name="T5"/>
                <a:gd fmla="*/ 35 w 108" name="T6"/>
                <a:gd fmla="*/ 62 h 81" name="T7"/>
                <a:gd fmla="*/ 43 w 108" name="T8"/>
                <a:gd fmla="*/ 43 h 81" name="T9"/>
                <a:gd fmla="*/ 48 w 108" name="T10"/>
                <a:gd fmla="*/ 47 h 81" name="T11"/>
                <a:gd fmla="*/ 60 w 108" name="T12"/>
                <a:gd fmla="*/ 51 h 81" name="T13"/>
                <a:gd fmla="*/ 61 w 108" name="T14"/>
                <a:gd fmla="*/ 50 h 81" name="T15"/>
                <a:gd fmla="*/ 72 w 108" name="T16"/>
                <a:gd fmla="*/ 46 h 81" name="T17"/>
                <a:gd fmla="*/ 84 w 108" name="T18"/>
                <a:gd fmla="*/ 60 h 81" name="T19"/>
                <a:gd fmla="*/ 96 w 108" name="T20"/>
                <a:gd fmla="*/ 46 h 81" name="T21"/>
                <a:gd fmla="*/ 105 w 108" name="T22"/>
                <a:gd fmla="*/ 48 h 81" name="T23"/>
                <a:gd fmla="*/ 108 w 108" name="T24"/>
                <a:gd fmla="*/ 71 h 81" name="T25"/>
                <a:gd fmla="*/ 70 w 108" name="T26"/>
                <a:gd fmla="*/ 71 h 81" name="T27"/>
                <a:gd fmla="*/ 70 w 108" name="T28"/>
                <a:gd fmla="*/ 81 h 81" name="T29"/>
                <a:gd fmla="*/ 0 w 108" name="T30"/>
                <a:gd fmla="*/ 81 h 81" name="T31"/>
                <a:gd fmla="*/ 3 w 108" name="T32"/>
                <a:gd fmla="*/ 54 h 81" name="T33"/>
                <a:gd fmla="*/ 74 w 108" name="T34"/>
                <a:gd fmla="*/ 26 h 81" name="T35"/>
                <a:gd fmla="*/ 94 w 108" name="T36"/>
                <a:gd fmla="*/ 24 h 81" name="T37"/>
                <a:gd fmla="*/ 92 w 108" name="T38"/>
                <a:gd fmla="*/ 37 h 81" name="T39"/>
                <a:gd fmla="*/ 89 w 108" name="T40"/>
                <a:gd fmla="*/ 41 h 81" name="T41"/>
                <a:gd fmla="*/ 99 w 108" name="T42"/>
                <a:gd fmla="*/ 42 h 81" name="T43"/>
                <a:gd fmla="*/ 98 w 108" name="T44"/>
                <a:gd fmla="*/ 31 h 81" name="T45"/>
                <a:gd fmla="*/ 69 w 108" name="T46"/>
                <a:gd fmla="*/ 31 h 81" name="T47"/>
                <a:gd fmla="*/ 68 w 108" name="T48"/>
                <a:gd fmla="*/ 42 h 81" name="T49"/>
                <a:gd fmla="*/ 78 w 108" name="T50"/>
                <a:gd fmla="*/ 41 h 81" name="T51"/>
                <a:gd fmla="*/ 75 w 108" name="T52"/>
                <a:gd fmla="*/ 37 h 81" name="T53"/>
                <a:gd fmla="*/ 74 w 108" name="T54"/>
                <a:gd fmla="*/ 26 h 81" name="T55"/>
                <a:gd fmla="*/ 74 w 108" name="T56"/>
                <a:gd fmla="*/ 26 h 81" name="T57"/>
                <a:gd fmla="*/ 22 w 108" name="T58"/>
                <a:gd fmla="*/ 30 h 81" name="T59"/>
                <a:gd fmla="*/ 23 w 108" name="T60"/>
                <a:gd fmla="*/ 15 h 81" name="T61"/>
                <a:gd fmla="*/ 47 w 108" name="T62"/>
                <a:gd fmla="*/ 15 h 81" name="T63"/>
                <a:gd fmla="*/ 48 w 108" name="T64"/>
                <a:gd fmla="*/ 31 h 81" name="T65"/>
                <a:gd fmla="*/ 52 w 108" name="T66"/>
                <a:gd fmla="*/ 25 h 81" name="T67"/>
                <a:gd fmla="*/ 50 w 108" name="T68"/>
                <a:gd fmla="*/ 8 h 81" name="T69"/>
                <a:gd fmla="*/ 20 w 108" name="T70"/>
                <a:gd fmla="*/ 6 h 81" name="T71"/>
                <a:gd fmla="*/ 18 w 108" name="T72"/>
                <a:gd fmla="*/ 27 h 81" name="T73"/>
                <a:gd fmla="*/ 22 w 108" name="T74"/>
                <a:gd fmla="*/ 30 h 8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81" w="108">
                  <a:moveTo>
                    <a:pt x="3" y="54"/>
                  </a:moveTo>
                  <a:cubicBezTo>
                    <a:pt x="9" y="51"/>
                    <a:pt x="15" y="49"/>
                    <a:pt x="21" y="47"/>
                  </a:cubicBezTo>
                  <a:cubicBezTo>
                    <a:pt x="23" y="45"/>
                    <a:pt x="24" y="44"/>
                    <a:pt x="26" y="43"/>
                  </a:cubicBezTo>
                  <a:cubicBezTo>
                    <a:pt x="35" y="62"/>
                    <a:pt x="35" y="62"/>
                    <a:pt x="35" y="62"/>
                  </a:cubicBezTo>
                  <a:cubicBezTo>
                    <a:pt x="43" y="43"/>
                    <a:pt x="43" y="43"/>
                    <a:pt x="43" y="43"/>
                  </a:cubicBezTo>
                  <a:cubicBezTo>
                    <a:pt x="45" y="44"/>
                    <a:pt x="46" y="46"/>
                    <a:pt x="48" y="47"/>
                  </a:cubicBezTo>
                  <a:cubicBezTo>
                    <a:pt x="60" y="51"/>
                    <a:pt x="60" y="51"/>
                    <a:pt x="60" y="51"/>
                  </a:cubicBezTo>
                  <a:cubicBezTo>
                    <a:pt x="60" y="51"/>
                    <a:pt x="61" y="50"/>
                    <a:pt x="61" y="50"/>
                  </a:cubicBezTo>
                  <a:cubicBezTo>
                    <a:pt x="65" y="48"/>
                    <a:pt x="69" y="47"/>
                    <a:pt x="72" y="46"/>
                  </a:cubicBezTo>
                  <a:cubicBezTo>
                    <a:pt x="75" y="52"/>
                    <a:pt x="79" y="57"/>
                    <a:pt x="84" y="60"/>
                  </a:cubicBezTo>
                  <a:cubicBezTo>
                    <a:pt x="89" y="57"/>
                    <a:pt x="93" y="52"/>
                    <a:pt x="96" y="46"/>
                  </a:cubicBezTo>
                  <a:cubicBezTo>
                    <a:pt x="99" y="47"/>
                    <a:pt x="102" y="48"/>
                    <a:pt x="105" y="48"/>
                  </a:cubicBezTo>
                  <a:cubicBezTo>
                    <a:pt x="108" y="53"/>
                    <a:pt x="108" y="64"/>
                    <a:pt x="108" y="71"/>
                  </a:cubicBezTo>
                  <a:cubicBezTo>
                    <a:pt x="70" y="71"/>
                    <a:pt x="70" y="71"/>
                    <a:pt x="70" y="71"/>
                  </a:cubicBezTo>
                  <a:cubicBezTo>
                    <a:pt x="70" y="74"/>
                    <a:pt x="70" y="77"/>
                    <a:pt x="70" y="81"/>
                  </a:cubicBezTo>
                  <a:cubicBezTo>
                    <a:pt x="47" y="81"/>
                    <a:pt x="24" y="81"/>
                    <a:pt x="0" y="81"/>
                  </a:cubicBezTo>
                  <a:cubicBezTo>
                    <a:pt x="0" y="68"/>
                    <a:pt x="1" y="58"/>
                    <a:pt x="3" y="54"/>
                  </a:cubicBezTo>
                  <a:close/>
                  <a:moveTo>
                    <a:pt x="74" y="26"/>
                  </a:moveTo>
                  <a:cubicBezTo>
                    <a:pt x="79" y="27"/>
                    <a:pt x="89" y="26"/>
                    <a:pt x="94" y="24"/>
                  </a:cubicBezTo>
                  <a:cubicBezTo>
                    <a:pt x="94" y="27"/>
                    <a:pt x="94" y="32"/>
                    <a:pt x="92" y="37"/>
                  </a:cubicBezTo>
                  <a:cubicBezTo>
                    <a:pt x="91" y="39"/>
                    <a:pt x="90" y="40"/>
                    <a:pt x="89" y="41"/>
                  </a:cubicBezTo>
                  <a:cubicBezTo>
                    <a:pt x="99" y="42"/>
                    <a:pt x="99" y="42"/>
                    <a:pt x="99" y="42"/>
                  </a:cubicBezTo>
                  <a:cubicBezTo>
                    <a:pt x="99" y="42"/>
                    <a:pt x="98" y="33"/>
                    <a:pt x="98" y="31"/>
                  </a:cubicBezTo>
                  <a:cubicBezTo>
                    <a:pt x="102" y="2"/>
                    <a:pt x="65" y="2"/>
                    <a:pt x="69" y="31"/>
                  </a:cubicBezTo>
                  <a:cubicBezTo>
                    <a:pt x="69" y="33"/>
                    <a:pt x="68" y="42"/>
                    <a:pt x="68" y="42"/>
                  </a:cubicBezTo>
                  <a:cubicBezTo>
                    <a:pt x="78" y="41"/>
                    <a:pt x="78" y="41"/>
                    <a:pt x="78" y="41"/>
                  </a:cubicBezTo>
                  <a:cubicBezTo>
                    <a:pt x="77" y="40"/>
                    <a:pt x="76" y="39"/>
                    <a:pt x="75" y="37"/>
                  </a:cubicBezTo>
                  <a:cubicBezTo>
                    <a:pt x="74" y="33"/>
                    <a:pt x="73" y="29"/>
                    <a:pt x="74" y="26"/>
                  </a:cubicBezTo>
                  <a:cubicBezTo>
                    <a:pt x="74" y="26"/>
                    <a:pt x="74" y="26"/>
                    <a:pt x="74" y="26"/>
                  </a:cubicBezTo>
                  <a:close/>
                  <a:moveTo>
                    <a:pt x="22" y="30"/>
                  </a:moveTo>
                  <a:cubicBezTo>
                    <a:pt x="21" y="25"/>
                    <a:pt x="21" y="21"/>
                    <a:pt x="23" y="15"/>
                  </a:cubicBezTo>
                  <a:cubicBezTo>
                    <a:pt x="29" y="11"/>
                    <a:pt x="37" y="17"/>
                    <a:pt x="47" y="15"/>
                  </a:cubicBezTo>
                  <a:cubicBezTo>
                    <a:pt x="48" y="20"/>
                    <a:pt x="48" y="24"/>
                    <a:pt x="48" y="31"/>
                  </a:cubicBezTo>
                  <a:cubicBezTo>
                    <a:pt x="48" y="31"/>
                    <a:pt x="52" y="27"/>
                    <a:pt x="52" y="25"/>
                  </a:cubicBezTo>
                  <a:cubicBezTo>
                    <a:pt x="53" y="22"/>
                    <a:pt x="52" y="10"/>
                    <a:pt x="50" y="8"/>
                  </a:cubicBezTo>
                  <a:cubicBezTo>
                    <a:pt x="45" y="0"/>
                    <a:pt x="26" y="0"/>
                    <a:pt x="20" y="6"/>
                  </a:cubicBezTo>
                  <a:cubicBezTo>
                    <a:pt x="18" y="8"/>
                    <a:pt x="16" y="25"/>
                    <a:pt x="18" y="27"/>
                  </a:cubicBezTo>
                  <a:cubicBezTo>
                    <a:pt x="20" y="29"/>
                    <a:pt x="22" y="30"/>
                    <a:pt x="22" y="30"/>
                  </a:cubicBezTo>
                  <a:close/>
                </a:path>
              </a:pathLst>
            </a:custGeom>
            <a:solidFill>
              <a:sysClr lastClr="FFFFFF" val="window"/>
            </a:solidFill>
            <a:ln>
              <a:noFill/>
            </a:ln>
          </p:spPr>
          <p:txBody>
            <a:bodyPr anchor="t" anchorCtr="0" bIns="45720" compatLnSpc="1" lIns="91440" numCol="1" rIns="91440" tIns="45720" vert="horz" wrap="square">
              <a:prstTxWarp prst="textNoShape">
                <a:avLst/>
              </a:prstTxWarp>
            </a:bodyPr>
            <a:lstStyle/>
            <a:p>
              <a:pP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25" name="Freeform 298">
              <a:extLst>
                <a:ext uri="{FF2B5EF4-FFF2-40B4-BE49-F238E27FC236}">
                  <a16:creationId xmlns:a16="http://schemas.microsoft.com/office/drawing/2014/main" id="{9FF4D3D2-2479-4FB5-94F7-6BB0B8C6F4E7}"/>
                </a:ext>
              </a:extLst>
            </p:cNvPr>
            <p:cNvSpPr>
              <a:spLocks noEditPoints="1"/>
            </p:cNvSpPr>
            <p:nvPr/>
          </p:nvSpPr>
          <p:spPr bwMode="auto">
            <a:xfrm>
              <a:off x="4778442" y="4406900"/>
              <a:ext cx="525340" cy="435084"/>
            </a:xfrm>
            <a:custGeom>
              <a:gdLst>
                <a:gd fmla="*/ 19 w 102" name="T0"/>
                <a:gd fmla="*/ 33 h 85" name="T1"/>
                <a:gd fmla="*/ 9 w 102" name="T2"/>
                <a:gd fmla="*/ 32 h 85" name="T3"/>
                <a:gd fmla="*/ 18 w 102" name="T4"/>
                <a:gd fmla="*/ 35 h 85" name="T5"/>
                <a:gd fmla="*/ 28 w 102" name="T6"/>
                <a:gd fmla="*/ 37 h 85" name="T7"/>
                <a:gd fmla="*/ 88 w 102" name="T8"/>
                <a:gd fmla="*/ 51 h 85" name="T9"/>
                <a:gd fmla="*/ 102 w 102" name="T10"/>
                <a:gd fmla="*/ 47 h 85" name="T11"/>
                <a:gd fmla="*/ 88 w 102" name="T12"/>
                <a:gd fmla="*/ 85 h 85" name="T13"/>
                <a:gd fmla="*/ 70 w 102" name="T14"/>
                <a:gd fmla="*/ 72 h 85" name="T15"/>
                <a:gd fmla="*/ 3 w 102" name="T16"/>
                <a:gd fmla="*/ 65 h 85" name="T17"/>
                <a:gd fmla="*/ 0 w 102" name="T18"/>
                <a:gd fmla="*/ 58 h 85" name="T19"/>
                <a:gd fmla="*/ 0 w 102" name="T20"/>
                <a:gd fmla="*/ 51 h 85" name="T21"/>
                <a:gd fmla="*/ 31 w 102" name="T22"/>
                <a:gd fmla="*/ 53 h 85" name="T23"/>
                <a:gd fmla="*/ 54 w 102" name="T24"/>
                <a:gd fmla="*/ 45 h 85" name="T25"/>
                <a:gd fmla="*/ 40 w 102" name="T26"/>
                <a:gd fmla="*/ 37 h 85" name="T27"/>
                <a:gd fmla="*/ 86 w 102" name="T28"/>
                <a:gd fmla="*/ 50 h 85" name="T29"/>
                <a:gd fmla="*/ 19 w 102" name="T30"/>
                <a:gd fmla="*/ 32 h 85" name="T31"/>
                <a:gd fmla="*/ 31 w 102" name="T32"/>
                <a:gd fmla="*/ 37 h 85" name="T33"/>
                <a:gd fmla="*/ 30 w 102" name="T34"/>
                <a:gd fmla="*/ 43 h 85" name="T35"/>
                <a:gd fmla="*/ 5 w 102" name="T36"/>
                <a:gd fmla="*/ 38 h 85" name="T37"/>
                <a:gd fmla="*/ 6 w 102" name="T38"/>
                <a:gd fmla="*/ 31 h 85" name="T39"/>
                <a:gd fmla="*/ 11 w 102" name="T40"/>
                <a:gd fmla="*/ 30 h 85" name="T41"/>
                <a:gd fmla="*/ 38 w 102" name="T42"/>
                <a:gd fmla="*/ 27 h 85" name="T43"/>
                <a:gd fmla="*/ 31 w 102" name="T44"/>
                <a:gd fmla="*/ 13 h 85" name="T45"/>
                <a:gd fmla="*/ 30 w 102" name="T46"/>
                <a:gd fmla="*/ 14 h 85" name="T47"/>
                <a:gd fmla="*/ 37 w 102" name="T48"/>
                <a:gd fmla="*/ 28 h 85" name="T49"/>
                <a:gd fmla="*/ 38 w 102" name="T50"/>
                <a:gd fmla="*/ 27 h 85" name="T51"/>
                <a:gd fmla="*/ 40 w 102" name="T52"/>
                <a:gd fmla="*/ 27 h 85" name="T53"/>
                <a:gd fmla="*/ 40 w 102" name="T54"/>
                <a:gd fmla="*/ 32 h 85" name="T55"/>
                <a:gd fmla="*/ 34 w 102" name="T56"/>
                <a:gd fmla="*/ 35 h 85" name="T57"/>
                <a:gd fmla="*/ 23 w 102" name="T58"/>
                <a:gd fmla="*/ 12 h 85" name="T59"/>
                <a:gd fmla="*/ 29 w 102" name="T60"/>
                <a:gd fmla="*/ 9 h 85" name="T61"/>
                <a:gd fmla="*/ 37 w 102" name="T62"/>
                <a:gd fmla="*/ 19 h 85" name="T63"/>
                <a:gd fmla="*/ 45 w 102" name="T64"/>
                <a:gd fmla="*/ 11 h 85" name="T65"/>
                <a:gd fmla="*/ 43 w 102" name="T66"/>
                <a:gd fmla="*/ 19 h 85" name="T67"/>
                <a:gd fmla="*/ 47 w 102" name="T68"/>
                <a:gd fmla="*/ 12 h 85" name="T69"/>
                <a:gd fmla="*/ 49 w 102" name="T70"/>
                <a:gd fmla="*/ 3 h 85" name="T71"/>
                <a:gd fmla="*/ 43 w 102" name="T72"/>
                <a:gd fmla="*/ 10 h 85" name="T73"/>
                <a:gd fmla="*/ 41 w 102" name="T74"/>
                <a:gd fmla="*/ 21 h 85" name="T75"/>
                <a:gd fmla="*/ 46 w 102" name="T76"/>
                <a:gd fmla="*/ 24 h 85" name="T77"/>
                <a:gd fmla="*/ 56 w 102" name="T78"/>
                <a:gd fmla="*/ 3 h 85" name="T79"/>
                <a:gd fmla="*/ 50 w 102" name="T80"/>
                <a:gd fmla="*/ 0 h 85" name="T81"/>
                <a:gd fmla="*/ 47 w 102" name="T82"/>
                <a:gd fmla="*/ 3 h 8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85" w="102">
                  <a:moveTo>
                    <a:pt x="26" y="36"/>
                  </a:moveTo>
                  <a:cubicBezTo>
                    <a:pt x="25" y="35"/>
                    <a:pt x="22" y="34"/>
                    <a:pt x="19" y="33"/>
                  </a:cubicBezTo>
                  <a:cubicBezTo>
                    <a:pt x="16" y="33"/>
                    <a:pt x="13" y="32"/>
                    <a:pt x="11" y="32"/>
                  </a:cubicBezTo>
                  <a:cubicBezTo>
                    <a:pt x="10" y="32"/>
                    <a:pt x="9" y="32"/>
                    <a:pt x="9" y="32"/>
                  </a:cubicBezTo>
                  <a:cubicBezTo>
                    <a:pt x="9" y="32"/>
                    <a:pt x="10" y="32"/>
                    <a:pt x="11" y="33"/>
                  </a:cubicBezTo>
                  <a:cubicBezTo>
                    <a:pt x="13" y="34"/>
                    <a:pt x="15" y="35"/>
                    <a:pt x="18" y="35"/>
                  </a:cubicBezTo>
                  <a:cubicBezTo>
                    <a:pt x="21" y="36"/>
                    <a:pt x="24" y="37"/>
                    <a:pt x="26" y="37"/>
                  </a:cubicBezTo>
                  <a:cubicBezTo>
                    <a:pt x="28" y="37"/>
                    <a:pt x="28" y="37"/>
                    <a:pt x="28" y="37"/>
                  </a:cubicBezTo>
                  <a:cubicBezTo>
                    <a:pt x="28" y="37"/>
                    <a:pt x="28" y="36"/>
                    <a:pt x="26" y="36"/>
                  </a:cubicBezTo>
                  <a:close/>
                  <a:moveTo>
                    <a:pt x="88" y="51"/>
                  </a:moveTo>
                  <a:cubicBezTo>
                    <a:pt x="88" y="47"/>
                    <a:pt x="88" y="47"/>
                    <a:pt x="88" y="47"/>
                  </a:cubicBezTo>
                  <a:cubicBezTo>
                    <a:pt x="102" y="47"/>
                    <a:pt x="102" y="47"/>
                    <a:pt x="102" y="47"/>
                  </a:cubicBezTo>
                  <a:cubicBezTo>
                    <a:pt x="102" y="85"/>
                    <a:pt x="102" y="85"/>
                    <a:pt x="102" y="85"/>
                  </a:cubicBezTo>
                  <a:cubicBezTo>
                    <a:pt x="88" y="85"/>
                    <a:pt x="88" y="85"/>
                    <a:pt x="88" y="85"/>
                  </a:cubicBezTo>
                  <a:cubicBezTo>
                    <a:pt x="88" y="79"/>
                    <a:pt x="88" y="79"/>
                    <a:pt x="88" y="79"/>
                  </a:cubicBezTo>
                  <a:cubicBezTo>
                    <a:pt x="70" y="72"/>
                    <a:pt x="70" y="72"/>
                    <a:pt x="70" y="72"/>
                  </a:cubicBezTo>
                  <a:cubicBezTo>
                    <a:pt x="27" y="77"/>
                    <a:pt x="27" y="77"/>
                    <a:pt x="27" y="77"/>
                  </a:cubicBezTo>
                  <a:cubicBezTo>
                    <a:pt x="3" y="65"/>
                    <a:pt x="3" y="65"/>
                    <a:pt x="3" y="65"/>
                  </a:cubicBezTo>
                  <a:cubicBezTo>
                    <a:pt x="4" y="60"/>
                    <a:pt x="4" y="60"/>
                    <a:pt x="4" y="60"/>
                  </a:cubicBezTo>
                  <a:cubicBezTo>
                    <a:pt x="0" y="58"/>
                    <a:pt x="0" y="58"/>
                    <a:pt x="0" y="58"/>
                  </a:cubicBezTo>
                  <a:cubicBezTo>
                    <a:pt x="1" y="53"/>
                    <a:pt x="1" y="53"/>
                    <a:pt x="1" y="53"/>
                  </a:cubicBezTo>
                  <a:cubicBezTo>
                    <a:pt x="0" y="51"/>
                    <a:pt x="0" y="51"/>
                    <a:pt x="0" y="51"/>
                  </a:cubicBezTo>
                  <a:cubicBezTo>
                    <a:pt x="2" y="44"/>
                    <a:pt x="2" y="44"/>
                    <a:pt x="2" y="44"/>
                  </a:cubicBezTo>
                  <a:cubicBezTo>
                    <a:pt x="31" y="53"/>
                    <a:pt x="31" y="53"/>
                    <a:pt x="31" y="53"/>
                  </a:cubicBezTo>
                  <a:cubicBezTo>
                    <a:pt x="54" y="47"/>
                    <a:pt x="54" y="47"/>
                    <a:pt x="54" y="47"/>
                  </a:cubicBezTo>
                  <a:cubicBezTo>
                    <a:pt x="54" y="45"/>
                    <a:pt x="54" y="45"/>
                    <a:pt x="54" y="45"/>
                  </a:cubicBezTo>
                  <a:cubicBezTo>
                    <a:pt x="36" y="45"/>
                    <a:pt x="36" y="45"/>
                    <a:pt x="36" y="45"/>
                  </a:cubicBezTo>
                  <a:cubicBezTo>
                    <a:pt x="40" y="37"/>
                    <a:pt x="40" y="37"/>
                    <a:pt x="40" y="37"/>
                  </a:cubicBezTo>
                  <a:cubicBezTo>
                    <a:pt x="72" y="31"/>
                    <a:pt x="72" y="31"/>
                    <a:pt x="72" y="31"/>
                  </a:cubicBezTo>
                  <a:cubicBezTo>
                    <a:pt x="86" y="50"/>
                    <a:pt x="86" y="50"/>
                    <a:pt x="86" y="50"/>
                  </a:cubicBezTo>
                  <a:cubicBezTo>
                    <a:pt x="88" y="51"/>
                    <a:pt x="88" y="51"/>
                    <a:pt x="88" y="51"/>
                  </a:cubicBezTo>
                  <a:close/>
                  <a:moveTo>
                    <a:pt x="19" y="32"/>
                  </a:moveTo>
                  <a:cubicBezTo>
                    <a:pt x="23" y="32"/>
                    <a:pt x="25" y="33"/>
                    <a:pt x="27" y="34"/>
                  </a:cubicBezTo>
                  <a:cubicBezTo>
                    <a:pt x="29" y="35"/>
                    <a:pt x="30" y="36"/>
                    <a:pt x="31" y="37"/>
                  </a:cubicBezTo>
                  <a:cubicBezTo>
                    <a:pt x="31" y="37"/>
                    <a:pt x="31" y="38"/>
                    <a:pt x="31" y="38"/>
                  </a:cubicBezTo>
                  <a:cubicBezTo>
                    <a:pt x="31" y="40"/>
                    <a:pt x="30" y="42"/>
                    <a:pt x="30" y="43"/>
                  </a:cubicBezTo>
                  <a:cubicBezTo>
                    <a:pt x="30" y="44"/>
                    <a:pt x="29" y="44"/>
                    <a:pt x="29" y="44"/>
                  </a:cubicBezTo>
                  <a:cubicBezTo>
                    <a:pt x="25" y="46"/>
                    <a:pt x="7" y="42"/>
                    <a:pt x="5" y="38"/>
                  </a:cubicBezTo>
                  <a:cubicBezTo>
                    <a:pt x="5" y="38"/>
                    <a:pt x="4" y="37"/>
                    <a:pt x="5" y="37"/>
                  </a:cubicBezTo>
                  <a:cubicBezTo>
                    <a:pt x="5" y="35"/>
                    <a:pt x="6" y="33"/>
                    <a:pt x="6" y="31"/>
                  </a:cubicBezTo>
                  <a:cubicBezTo>
                    <a:pt x="6" y="31"/>
                    <a:pt x="6" y="31"/>
                    <a:pt x="7" y="30"/>
                  </a:cubicBezTo>
                  <a:cubicBezTo>
                    <a:pt x="8" y="30"/>
                    <a:pt x="9" y="30"/>
                    <a:pt x="11" y="30"/>
                  </a:cubicBezTo>
                  <a:cubicBezTo>
                    <a:pt x="13" y="30"/>
                    <a:pt x="16" y="31"/>
                    <a:pt x="19" y="32"/>
                  </a:cubicBezTo>
                  <a:close/>
                  <a:moveTo>
                    <a:pt x="38" y="27"/>
                  </a:moveTo>
                  <a:cubicBezTo>
                    <a:pt x="38" y="25"/>
                    <a:pt x="36" y="23"/>
                    <a:pt x="35" y="20"/>
                  </a:cubicBezTo>
                  <a:cubicBezTo>
                    <a:pt x="33" y="17"/>
                    <a:pt x="32" y="15"/>
                    <a:pt x="31" y="13"/>
                  </a:cubicBezTo>
                  <a:cubicBezTo>
                    <a:pt x="30" y="12"/>
                    <a:pt x="29" y="12"/>
                    <a:pt x="29" y="12"/>
                  </a:cubicBezTo>
                  <a:cubicBezTo>
                    <a:pt x="29" y="12"/>
                    <a:pt x="29" y="12"/>
                    <a:pt x="30" y="14"/>
                  </a:cubicBezTo>
                  <a:cubicBezTo>
                    <a:pt x="30" y="16"/>
                    <a:pt x="32" y="18"/>
                    <a:pt x="33" y="21"/>
                  </a:cubicBezTo>
                  <a:cubicBezTo>
                    <a:pt x="35" y="24"/>
                    <a:pt x="36" y="26"/>
                    <a:pt x="37" y="28"/>
                  </a:cubicBezTo>
                  <a:cubicBezTo>
                    <a:pt x="38" y="29"/>
                    <a:pt x="39" y="29"/>
                    <a:pt x="39" y="29"/>
                  </a:cubicBezTo>
                  <a:cubicBezTo>
                    <a:pt x="39" y="29"/>
                    <a:pt x="39" y="28"/>
                    <a:pt x="38" y="27"/>
                  </a:cubicBezTo>
                  <a:close/>
                  <a:moveTo>
                    <a:pt x="37" y="19"/>
                  </a:moveTo>
                  <a:cubicBezTo>
                    <a:pt x="38" y="22"/>
                    <a:pt x="39" y="25"/>
                    <a:pt x="40" y="27"/>
                  </a:cubicBezTo>
                  <a:cubicBezTo>
                    <a:pt x="41" y="29"/>
                    <a:pt x="41" y="30"/>
                    <a:pt x="41" y="31"/>
                  </a:cubicBezTo>
                  <a:cubicBezTo>
                    <a:pt x="41" y="32"/>
                    <a:pt x="40" y="32"/>
                    <a:pt x="40" y="32"/>
                  </a:cubicBezTo>
                  <a:cubicBezTo>
                    <a:pt x="38" y="33"/>
                    <a:pt x="37" y="34"/>
                    <a:pt x="35" y="35"/>
                  </a:cubicBezTo>
                  <a:cubicBezTo>
                    <a:pt x="34" y="35"/>
                    <a:pt x="34" y="35"/>
                    <a:pt x="34" y="35"/>
                  </a:cubicBezTo>
                  <a:cubicBezTo>
                    <a:pt x="30" y="33"/>
                    <a:pt x="21" y="17"/>
                    <a:pt x="22" y="13"/>
                  </a:cubicBezTo>
                  <a:cubicBezTo>
                    <a:pt x="22" y="12"/>
                    <a:pt x="22" y="12"/>
                    <a:pt x="23" y="12"/>
                  </a:cubicBezTo>
                  <a:cubicBezTo>
                    <a:pt x="24" y="11"/>
                    <a:pt x="26" y="10"/>
                    <a:pt x="27" y="9"/>
                  </a:cubicBezTo>
                  <a:cubicBezTo>
                    <a:pt x="28" y="9"/>
                    <a:pt x="28" y="9"/>
                    <a:pt x="29" y="9"/>
                  </a:cubicBezTo>
                  <a:cubicBezTo>
                    <a:pt x="30" y="9"/>
                    <a:pt x="31" y="10"/>
                    <a:pt x="32" y="12"/>
                  </a:cubicBezTo>
                  <a:cubicBezTo>
                    <a:pt x="33" y="14"/>
                    <a:pt x="35" y="16"/>
                    <a:pt x="37" y="19"/>
                  </a:cubicBezTo>
                  <a:close/>
                  <a:moveTo>
                    <a:pt x="48" y="4"/>
                  </a:moveTo>
                  <a:cubicBezTo>
                    <a:pt x="47" y="6"/>
                    <a:pt x="46" y="8"/>
                    <a:pt x="45" y="11"/>
                  </a:cubicBezTo>
                  <a:cubicBezTo>
                    <a:pt x="44" y="13"/>
                    <a:pt x="43" y="16"/>
                    <a:pt x="43" y="18"/>
                  </a:cubicBezTo>
                  <a:cubicBezTo>
                    <a:pt x="43" y="19"/>
                    <a:pt x="42" y="19"/>
                    <a:pt x="43" y="19"/>
                  </a:cubicBezTo>
                  <a:cubicBezTo>
                    <a:pt x="43" y="19"/>
                    <a:pt x="43" y="19"/>
                    <a:pt x="44" y="18"/>
                  </a:cubicBezTo>
                  <a:cubicBezTo>
                    <a:pt x="45" y="16"/>
                    <a:pt x="46" y="14"/>
                    <a:pt x="47" y="12"/>
                  </a:cubicBezTo>
                  <a:cubicBezTo>
                    <a:pt x="48" y="9"/>
                    <a:pt x="49" y="7"/>
                    <a:pt x="49" y="5"/>
                  </a:cubicBezTo>
                  <a:cubicBezTo>
                    <a:pt x="49" y="4"/>
                    <a:pt x="49" y="3"/>
                    <a:pt x="49" y="3"/>
                  </a:cubicBezTo>
                  <a:cubicBezTo>
                    <a:pt x="49" y="3"/>
                    <a:pt x="49" y="3"/>
                    <a:pt x="48" y="4"/>
                  </a:cubicBezTo>
                  <a:close/>
                  <a:moveTo>
                    <a:pt x="43" y="10"/>
                  </a:moveTo>
                  <a:cubicBezTo>
                    <a:pt x="42" y="13"/>
                    <a:pt x="42" y="16"/>
                    <a:pt x="41" y="17"/>
                  </a:cubicBezTo>
                  <a:cubicBezTo>
                    <a:pt x="41" y="19"/>
                    <a:pt x="41" y="21"/>
                    <a:pt x="41" y="21"/>
                  </a:cubicBezTo>
                  <a:cubicBezTo>
                    <a:pt x="41" y="22"/>
                    <a:pt x="41" y="22"/>
                    <a:pt x="42" y="22"/>
                  </a:cubicBezTo>
                  <a:cubicBezTo>
                    <a:pt x="43" y="23"/>
                    <a:pt x="45" y="23"/>
                    <a:pt x="46" y="24"/>
                  </a:cubicBezTo>
                  <a:cubicBezTo>
                    <a:pt x="47" y="24"/>
                    <a:pt x="47" y="24"/>
                    <a:pt x="48" y="24"/>
                  </a:cubicBezTo>
                  <a:cubicBezTo>
                    <a:pt x="51" y="22"/>
                    <a:pt x="57" y="7"/>
                    <a:pt x="56" y="3"/>
                  </a:cubicBezTo>
                  <a:cubicBezTo>
                    <a:pt x="56" y="3"/>
                    <a:pt x="56" y="3"/>
                    <a:pt x="55" y="2"/>
                  </a:cubicBezTo>
                  <a:cubicBezTo>
                    <a:pt x="54" y="2"/>
                    <a:pt x="52" y="1"/>
                    <a:pt x="50" y="0"/>
                  </a:cubicBezTo>
                  <a:cubicBezTo>
                    <a:pt x="50" y="0"/>
                    <a:pt x="50" y="0"/>
                    <a:pt x="49" y="1"/>
                  </a:cubicBezTo>
                  <a:cubicBezTo>
                    <a:pt x="49" y="1"/>
                    <a:pt x="48" y="2"/>
                    <a:pt x="47" y="3"/>
                  </a:cubicBezTo>
                  <a:cubicBezTo>
                    <a:pt x="46" y="5"/>
                    <a:pt x="45" y="8"/>
                    <a:pt x="43" y="10"/>
                  </a:cubicBezTo>
                  <a:close/>
                </a:path>
              </a:pathLst>
            </a:custGeom>
            <a:solidFill>
              <a:sysClr lastClr="FFFFFF" val="window"/>
            </a:solidFill>
            <a:ln>
              <a:noFill/>
            </a:ln>
          </p:spPr>
          <p:txBody>
            <a:bodyPr anchor="t" anchorCtr="0" bIns="45720" compatLnSpc="1" lIns="91440" numCol="1" rIns="91440" tIns="45720" vert="horz" wrap="square">
              <a:prstTxWarp prst="textNoShape">
                <a:avLst/>
              </a:prstTxWarp>
            </a:bodyPr>
            <a:lstStyle/>
            <a:p>
              <a:pP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sp>
          <p:nvSpPr>
            <p:cNvPr id="26" name="Freeform 320">
              <a:extLst>
                <a:ext uri="{FF2B5EF4-FFF2-40B4-BE49-F238E27FC236}">
                  <a16:creationId xmlns:a16="http://schemas.microsoft.com/office/drawing/2014/main" id="{0F3C59E9-F235-4B54-A03E-39B07BBD06F8}"/>
                </a:ext>
              </a:extLst>
            </p:cNvPr>
            <p:cNvSpPr>
              <a:spLocks noEditPoints="1"/>
            </p:cNvSpPr>
            <p:nvPr/>
          </p:nvSpPr>
          <p:spPr bwMode="auto">
            <a:xfrm>
              <a:off x="6883156" y="4409519"/>
              <a:ext cx="466910" cy="417046"/>
            </a:xfrm>
            <a:custGeom>
              <a:gdLst>
                <a:gd fmla="*/ 17 w 93" name="T0"/>
                <a:gd fmla="*/ 18 h 83" name="T1"/>
                <a:gd fmla="*/ 9 w 93" name="T2"/>
                <a:gd fmla="*/ 28 h 83" name="T3"/>
                <a:gd fmla="*/ 84 w 93" name="T4"/>
                <a:gd fmla="*/ 74 h 83" name="T5"/>
                <a:gd fmla="*/ 70 w 93" name="T6"/>
                <a:gd fmla="*/ 28 h 83" name="T7"/>
                <a:gd fmla="*/ 24 w 93" name="T8"/>
                <a:gd fmla="*/ 34 h 83" name="T9"/>
                <a:gd fmla="*/ 24 w 93" name="T10"/>
                <a:gd fmla="*/ 18 h 83" name="T11"/>
                <a:gd fmla="*/ 30 w 93" name="T12"/>
                <a:gd fmla="*/ 13 h 83" name="T13"/>
                <a:gd fmla="*/ 46 w 93" name="T14"/>
                <a:gd fmla="*/ 0 h 83" name="T15"/>
                <a:gd fmla="*/ 63 w 93" name="T16"/>
                <a:gd fmla="*/ 13 h 83" name="T17"/>
                <a:gd fmla="*/ 70 w 93" name="T18"/>
                <a:gd fmla="*/ 18 h 83" name="T19"/>
                <a:gd fmla="*/ 93 w 93" name="T20"/>
                <a:gd fmla="*/ 18 h 83" name="T21"/>
                <a:gd fmla="*/ 93 w 93" name="T22"/>
                <a:gd fmla="*/ 79 h 83" name="T23"/>
                <a:gd fmla="*/ 89 w 93" name="T24"/>
                <a:gd fmla="*/ 83 h 83" name="T25"/>
                <a:gd fmla="*/ 0 w 93" name="T26"/>
                <a:gd fmla="*/ 83 h 83" name="T27"/>
                <a:gd fmla="*/ 0 w 93" name="T28"/>
                <a:gd fmla="*/ 23 h 83" name="T29"/>
                <a:gd fmla="*/ 5 w 93" name="T30"/>
                <a:gd fmla="*/ 18 h 83" name="T31"/>
                <a:gd fmla="*/ 14 w 93" name="T32"/>
                <a:gd fmla="*/ 70 h 83" name="T33"/>
                <a:gd fmla="*/ 39 w 93" name="T34"/>
                <a:gd fmla="*/ 62 h 83" name="T35"/>
                <a:gd fmla="*/ 29 w 93" name="T36"/>
                <a:gd fmla="*/ 63 h 83" name="T37"/>
                <a:gd fmla="*/ 29 w 93" name="T38"/>
                <a:gd fmla="*/ 60 h 83" name="T39"/>
                <a:gd fmla="*/ 26 w 93" name="T40"/>
                <a:gd fmla="*/ 59 h 83" name="T41"/>
                <a:gd fmla="*/ 26 w 93" name="T42"/>
                <a:gd fmla="*/ 61 h 83" name="T43"/>
                <a:gd fmla="*/ 21 w 93" name="T44"/>
                <a:gd fmla="*/ 59 h 83" name="T45"/>
                <a:gd fmla="*/ 35 w 93" name="T46"/>
                <a:gd fmla="*/ 42 h 83" name="T47"/>
                <a:gd fmla="*/ 23 w 93" name="T48"/>
                <a:gd fmla="*/ 57 h 83" name="T49"/>
                <a:gd fmla="*/ 24 w 93" name="T50"/>
                <a:gd fmla="*/ 57 h 83" name="T51"/>
                <a:gd fmla="*/ 30 w 93" name="T52"/>
                <a:gd fmla="*/ 57 h 83" name="T53"/>
                <a:gd fmla="*/ 30 w 93" name="T54"/>
                <a:gd fmla="*/ 57 h 83" name="T55"/>
                <a:gd fmla="*/ 31 w 93" name="T56"/>
                <a:gd fmla="*/ 65 h 83" name="T57"/>
                <a:gd fmla="*/ 36 w 93" name="T58"/>
                <a:gd fmla="*/ 66 h 83" name="T59"/>
                <a:gd fmla="*/ 31 w 93" name="T60"/>
                <a:gd fmla="*/ 65 h 83" name="T61"/>
                <a:gd fmla="*/ 44 w 93" name="T62"/>
                <a:gd fmla="*/ 55 h 83" name="T63"/>
                <a:gd fmla="*/ 78 w 93" name="T64"/>
                <a:gd fmla="*/ 51 h 83" name="T65"/>
                <a:gd fmla="*/ 44 w 93" name="T66"/>
                <a:gd fmla="*/ 60 h 83" name="T67"/>
                <a:gd fmla="*/ 59 w 93" name="T68"/>
                <a:gd fmla="*/ 65 h 83" name="T69"/>
                <a:gd fmla="*/ 44 w 93" name="T70"/>
                <a:gd fmla="*/ 60 h 83" name="T71"/>
                <a:gd fmla="*/ 44 w 93" name="T72"/>
                <a:gd fmla="*/ 46 h 83" name="T73"/>
                <a:gd fmla="*/ 78 w 93" name="T74"/>
                <a:gd fmla="*/ 42 h 83" name="T75"/>
                <a:gd fmla="*/ 39 w 93" name="T76"/>
                <a:gd fmla="*/ 13 h 83" name="T77"/>
                <a:gd fmla="*/ 52 w 93" name="T78"/>
                <a:gd fmla="*/ 12 h 83" name="T79"/>
                <a:gd fmla="*/ 41 w 93" name="T80"/>
                <a:gd fmla="*/ 12 h 83"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83" w="93">
                  <a:moveTo>
                    <a:pt x="5" y="18"/>
                  </a:moveTo>
                  <a:cubicBezTo>
                    <a:pt x="17" y="18"/>
                    <a:pt x="17" y="18"/>
                    <a:pt x="17" y="18"/>
                  </a:cubicBezTo>
                  <a:cubicBezTo>
                    <a:pt x="17" y="28"/>
                    <a:pt x="17" y="28"/>
                    <a:pt x="17" y="28"/>
                  </a:cubicBezTo>
                  <a:cubicBezTo>
                    <a:pt x="9" y="28"/>
                    <a:pt x="9" y="28"/>
                    <a:pt x="9" y="28"/>
                  </a:cubicBezTo>
                  <a:cubicBezTo>
                    <a:pt x="9" y="74"/>
                    <a:pt x="9" y="74"/>
                    <a:pt x="9" y="74"/>
                  </a:cubicBezTo>
                  <a:cubicBezTo>
                    <a:pt x="84" y="74"/>
                    <a:pt x="84" y="74"/>
                    <a:pt x="84" y="74"/>
                  </a:cubicBezTo>
                  <a:cubicBezTo>
                    <a:pt x="84" y="28"/>
                    <a:pt x="84" y="28"/>
                    <a:pt x="84" y="28"/>
                  </a:cubicBezTo>
                  <a:cubicBezTo>
                    <a:pt x="70" y="28"/>
                    <a:pt x="70" y="28"/>
                    <a:pt x="70" y="28"/>
                  </a:cubicBezTo>
                  <a:cubicBezTo>
                    <a:pt x="70" y="34"/>
                    <a:pt x="70" y="34"/>
                    <a:pt x="70" y="34"/>
                  </a:cubicBezTo>
                  <a:cubicBezTo>
                    <a:pt x="54" y="34"/>
                    <a:pt x="39" y="34"/>
                    <a:pt x="24" y="34"/>
                  </a:cubicBezTo>
                  <a:cubicBezTo>
                    <a:pt x="24" y="28"/>
                    <a:pt x="24" y="28"/>
                    <a:pt x="24" y="28"/>
                  </a:cubicBezTo>
                  <a:cubicBezTo>
                    <a:pt x="24" y="18"/>
                    <a:pt x="24" y="18"/>
                    <a:pt x="24" y="18"/>
                  </a:cubicBezTo>
                  <a:cubicBezTo>
                    <a:pt x="24" y="13"/>
                    <a:pt x="24" y="13"/>
                    <a:pt x="24" y="13"/>
                  </a:cubicBezTo>
                  <a:cubicBezTo>
                    <a:pt x="30" y="13"/>
                    <a:pt x="30" y="13"/>
                    <a:pt x="30" y="13"/>
                  </a:cubicBezTo>
                  <a:cubicBezTo>
                    <a:pt x="30" y="10"/>
                    <a:pt x="32" y="7"/>
                    <a:pt x="34" y="5"/>
                  </a:cubicBezTo>
                  <a:cubicBezTo>
                    <a:pt x="37" y="2"/>
                    <a:pt x="41" y="0"/>
                    <a:pt x="46" y="0"/>
                  </a:cubicBezTo>
                  <a:cubicBezTo>
                    <a:pt x="51" y="0"/>
                    <a:pt x="55" y="2"/>
                    <a:pt x="58" y="5"/>
                  </a:cubicBezTo>
                  <a:cubicBezTo>
                    <a:pt x="61" y="7"/>
                    <a:pt x="62" y="10"/>
                    <a:pt x="63" y="13"/>
                  </a:cubicBezTo>
                  <a:cubicBezTo>
                    <a:pt x="70" y="13"/>
                    <a:pt x="70" y="13"/>
                    <a:pt x="70" y="13"/>
                  </a:cubicBezTo>
                  <a:cubicBezTo>
                    <a:pt x="70" y="18"/>
                    <a:pt x="70" y="18"/>
                    <a:pt x="70" y="18"/>
                  </a:cubicBezTo>
                  <a:cubicBezTo>
                    <a:pt x="89" y="18"/>
                    <a:pt x="89" y="18"/>
                    <a:pt x="89" y="18"/>
                  </a:cubicBezTo>
                  <a:cubicBezTo>
                    <a:pt x="93" y="18"/>
                    <a:pt x="93" y="18"/>
                    <a:pt x="93" y="18"/>
                  </a:cubicBezTo>
                  <a:cubicBezTo>
                    <a:pt x="93" y="23"/>
                    <a:pt x="93" y="23"/>
                    <a:pt x="93" y="23"/>
                  </a:cubicBezTo>
                  <a:cubicBezTo>
                    <a:pt x="93" y="79"/>
                    <a:pt x="93" y="79"/>
                    <a:pt x="93" y="79"/>
                  </a:cubicBezTo>
                  <a:cubicBezTo>
                    <a:pt x="93" y="83"/>
                    <a:pt x="93" y="83"/>
                    <a:pt x="93" y="83"/>
                  </a:cubicBezTo>
                  <a:cubicBezTo>
                    <a:pt x="89" y="83"/>
                    <a:pt x="89" y="83"/>
                    <a:pt x="89" y="83"/>
                  </a:cubicBezTo>
                  <a:cubicBezTo>
                    <a:pt x="5" y="83"/>
                    <a:pt x="5" y="83"/>
                    <a:pt x="5" y="83"/>
                  </a:cubicBezTo>
                  <a:cubicBezTo>
                    <a:pt x="0" y="83"/>
                    <a:pt x="0" y="83"/>
                    <a:pt x="0" y="83"/>
                  </a:cubicBezTo>
                  <a:cubicBezTo>
                    <a:pt x="0" y="79"/>
                    <a:pt x="0" y="79"/>
                    <a:pt x="0" y="79"/>
                  </a:cubicBezTo>
                  <a:cubicBezTo>
                    <a:pt x="0" y="23"/>
                    <a:pt x="0" y="23"/>
                    <a:pt x="0" y="23"/>
                  </a:cubicBezTo>
                  <a:cubicBezTo>
                    <a:pt x="0" y="18"/>
                    <a:pt x="0" y="18"/>
                    <a:pt x="0" y="18"/>
                  </a:cubicBezTo>
                  <a:cubicBezTo>
                    <a:pt x="5" y="18"/>
                    <a:pt x="5" y="18"/>
                    <a:pt x="5" y="18"/>
                  </a:cubicBezTo>
                  <a:close/>
                  <a:moveTo>
                    <a:pt x="14" y="62"/>
                  </a:moveTo>
                  <a:cubicBezTo>
                    <a:pt x="14" y="70"/>
                    <a:pt x="14" y="70"/>
                    <a:pt x="14" y="70"/>
                  </a:cubicBezTo>
                  <a:cubicBezTo>
                    <a:pt x="39" y="70"/>
                    <a:pt x="39" y="70"/>
                    <a:pt x="39" y="70"/>
                  </a:cubicBezTo>
                  <a:cubicBezTo>
                    <a:pt x="39" y="62"/>
                    <a:pt x="39" y="62"/>
                    <a:pt x="39" y="62"/>
                  </a:cubicBezTo>
                  <a:cubicBezTo>
                    <a:pt x="33" y="59"/>
                    <a:pt x="33" y="59"/>
                    <a:pt x="33" y="59"/>
                  </a:cubicBezTo>
                  <a:cubicBezTo>
                    <a:pt x="29" y="63"/>
                    <a:pt x="29" y="63"/>
                    <a:pt x="29" y="63"/>
                  </a:cubicBezTo>
                  <a:cubicBezTo>
                    <a:pt x="28" y="61"/>
                    <a:pt x="28" y="61"/>
                    <a:pt x="28" y="61"/>
                  </a:cubicBezTo>
                  <a:cubicBezTo>
                    <a:pt x="29" y="60"/>
                    <a:pt x="29" y="60"/>
                    <a:pt x="29" y="60"/>
                  </a:cubicBezTo>
                  <a:cubicBezTo>
                    <a:pt x="28" y="59"/>
                    <a:pt x="28" y="59"/>
                    <a:pt x="28" y="59"/>
                  </a:cubicBezTo>
                  <a:cubicBezTo>
                    <a:pt x="26" y="59"/>
                    <a:pt x="26" y="59"/>
                    <a:pt x="26" y="59"/>
                  </a:cubicBezTo>
                  <a:cubicBezTo>
                    <a:pt x="25" y="60"/>
                    <a:pt x="25" y="60"/>
                    <a:pt x="25" y="60"/>
                  </a:cubicBezTo>
                  <a:cubicBezTo>
                    <a:pt x="26" y="61"/>
                    <a:pt x="26" y="61"/>
                    <a:pt x="26" y="61"/>
                  </a:cubicBezTo>
                  <a:cubicBezTo>
                    <a:pt x="25" y="64"/>
                    <a:pt x="25" y="64"/>
                    <a:pt x="25" y="64"/>
                  </a:cubicBezTo>
                  <a:cubicBezTo>
                    <a:pt x="21" y="59"/>
                    <a:pt x="21" y="59"/>
                    <a:pt x="21" y="59"/>
                  </a:cubicBezTo>
                  <a:cubicBezTo>
                    <a:pt x="14" y="62"/>
                    <a:pt x="14" y="62"/>
                    <a:pt x="14" y="62"/>
                  </a:cubicBezTo>
                  <a:close/>
                  <a:moveTo>
                    <a:pt x="35" y="42"/>
                  </a:moveTo>
                  <a:cubicBezTo>
                    <a:pt x="32" y="42"/>
                    <a:pt x="26" y="35"/>
                    <a:pt x="19" y="42"/>
                  </a:cubicBezTo>
                  <a:cubicBezTo>
                    <a:pt x="20" y="47"/>
                    <a:pt x="20" y="53"/>
                    <a:pt x="23" y="57"/>
                  </a:cubicBezTo>
                  <a:cubicBezTo>
                    <a:pt x="24" y="57"/>
                    <a:pt x="24" y="57"/>
                    <a:pt x="24" y="57"/>
                  </a:cubicBezTo>
                  <a:cubicBezTo>
                    <a:pt x="24" y="57"/>
                    <a:pt x="24" y="57"/>
                    <a:pt x="24" y="57"/>
                  </a:cubicBezTo>
                  <a:cubicBezTo>
                    <a:pt x="25" y="57"/>
                    <a:pt x="26" y="57"/>
                    <a:pt x="27" y="57"/>
                  </a:cubicBezTo>
                  <a:cubicBezTo>
                    <a:pt x="28" y="57"/>
                    <a:pt x="29" y="57"/>
                    <a:pt x="30" y="57"/>
                  </a:cubicBezTo>
                  <a:cubicBezTo>
                    <a:pt x="30" y="57"/>
                    <a:pt x="30" y="57"/>
                    <a:pt x="30" y="57"/>
                  </a:cubicBezTo>
                  <a:cubicBezTo>
                    <a:pt x="30" y="57"/>
                    <a:pt x="30" y="57"/>
                    <a:pt x="30" y="57"/>
                  </a:cubicBezTo>
                  <a:cubicBezTo>
                    <a:pt x="34" y="53"/>
                    <a:pt x="34" y="47"/>
                    <a:pt x="35" y="42"/>
                  </a:cubicBezTo>
                  <a:close/>
                  <a:moveTo>
                    <a:pt x="31" y="65"/>
                  </a:moveTo>
                  <a:cubicBezTo>
                    <a:pt x="31" y="66"/>
                    <a:pt x="31" y="66"/>
                    <a:pt x="31" y="66"/>
                  </a:cubicBezTo>
                  <a:cubicBezTo>
                    <a:pt x="36" y="66"/>
                    <a:pt x="36" y="66"/>
                    <a:pt x="36" y="66"/>
                  </a:cubicBezTo>
                  <a:cubicBezTo>
                    <a:pt x="36" y="65"/>
                    <a:pt x="36" y="65"/>
                    <a:pt x="36" y="65"/>
                  </a:cubicBezTo>
                  <a:cubicBezTo>
                    <a:pt x="31" y="65"/>
                    <a:pt x="31" y="65"/>
                    <a:pt x="31" y="65"/>
                  </a:cubicBezTo>
                  <a:close/>
                  <a:moveTo>
                    <a:pt x="44" y="51"/>
                  </a:moveTo>
                  <a:cubicBezTo>
                    <a:pt x="44" y="55"/>
                    <a:pt x="44" y="55"/>
                    <a:pt x="44" y="55"/>
                  </a:cubicBezTo>
                  <a:cubicBezTo>
                    <a:pt x="78" y="55"/>
                    <a:pt x="78" y="55"/>
                    <a:pt x="78" y="55"/>
                  </a:cubicBezTo>
                  <a:cubicBezTo>
                    <a:pt x="78" y="51"/>
                    <a:pt x="78" y="51"/>
                    <a:pt x="78" y="51"/>
                  </a:cubicBezTo>
                  <a:cubicBezTo>
                    <a:pt x="44" y="51"/>
                    <a:pt x="44" y="51"/>
                    <a:pt x="44" y="51"/>
                  </a:cubicBezTo>
                  <a:close/>
                  <a:moveTo>
                    <a:pt x="44" y="60"/>
                  </a:moveTo>
                  <a:cubicBezTo>
                    <a:pt x="44" y="65"/>
                    <a:pt x="44" y="65"/>
                    <a:pt x="44" y="65"/>
                  </a:cubicBezTo>
                  <a:cubicBezTo>
                    <a:pt x="59" y="65"/>
                    <a:pt x="59" y="65"/>
                    <a:pt x="59" y="65"/>
                  </a:cubicBezTo>
                  <a:cubicBezTo>
                    <a:pt x="59" y="60"/>
                    <a:pt x="59" y="60"/>
                    <a:pt x="59" y="60"/>
                  </a:cubicBezTo>
                  <a:cubicBezTo>
                    <a:pt x="44" y="60"/>
                    <a:pt x="44" y="60"/>
                    <a:pt x="44" y="60"/>
                  </a:cubicBezTo>
                  <a:close/>
                  <a:moveTo>
                    <a:pt x="44" y="42"/>
                  </a:moveTo>
                  <a:cubicBezTo>
                    <a:pt x="44" y="46"/>
                    <a:pt x="44" y="46"/>
                    <a:pt x="44" y="46"/>
                  </a:cubicBezTo>
                  <a:cubicBezTo>
                    <a:pt x="78" y="46"/>
                    <a:pt x="78" y="46"/>
                    <a:pt x="78" y="46"/>
                  </a:cubicBezTo>
                  <a:cubicBezTo>
                    <a:pt x="78" y="42"/>
                    <a:pt x="78" y="42"/>
                    <a:pt x="78" y="42"/>
                  </a:cubicBezTo>
                  <a:cubicBezTo>
                    <a:pt x="44" y="42"/>
                    <a:pt x="44" y="42"/>
                    <a:pt x="44" y="42"/>
                  </a:cubicBezTo>
                  <a:close/>
                  <a:moveTo>
                    <a:pt x="39" y="13"/>
                  </a:moveTo>
                  <a:cubicBezTo>
                    <a:pt x="53" y="13"/>
                    <a:pt x="53" y="13"/>
                    <a:pt x="53" y="13"/>
                  </a:cubicBezTo>
                  <a:cubicBezTo>
                    <a:pt x="53" y="13"/>
                    <a:pt x="52" y="12"/>
                    <a:pt x="52" y="12"/>
                  </a:cubicBezTo>
                  <a:cubicBezTo>
                    <a:pt x="50" y="10"/>
                    <a:pt x="48" y="9"/>
                    <a:pt x="46" y="9"/>
                  </a:cubicBezTo>
                  <a:cubicBezTo>
                    <a:pt x="44" y="9"/>
                    <a:pt x="42" y="10"/>
                    <a:pt x="41" y="12"/>
                  </a:cubicBezTo>
                  <a:cubicBezTo>
                    <a:pt x="40" y="12"/>
                    <a:pt x="40" y="13"/>
                    <a:pt x="39" y="13"/>
                  </a:cubicBezTo>
                  <a:close/>
                </a:path>
              </a:pathLst>
            </a:custGeom>
            <a:solidFill>
              <a:sysClr lastClr="FFFFFF" val="window"/>
            </a:solidFill>
            <a:ln>
              <a:noFill/>
            </a:ln>
          </p:spPr>
          <p:txBody>
            <a:bodyPr anchor="t" anchorCtr="0" bIns="45720" compatLnSpc="1" lIns="91440" numCol="1" rIns="91440" tIns="45720" vert="horz" wrap="square">
              <a:prstTxWarp prst="textNoShape">
                <a:avLst/>
              </a:prstTxWarp>
            </a:bodyPr>
            <a:lstStyle/>
            <a:p>
              <a:pP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chemeClr val="tx1">
                    <a:lumMod val="75000"/>
                    <a:lumOff val="25000"/>
                  </a:schemeClr>
                </a:solidFill>
                <a:effectLst/>
                <a:uLnTx/>
                <a:uFillTx/>
                <a:cs typeface="+mn-ea"/>
                <a:sym typeface="+mn-lt"/>
              </a:endParaRPr>
            </a:p>
          </p:txBody>
        </p:sp>
      </p:grpSp>
      <p:grpSp>
        <p:nvGrpSpPr>
          <p:cNvPr id="27" name="组合 26">
            <a:extLst>
              <a:ext uri="{FF2B5EF4-FFF2-40B4-BE49-F238E27FC236}">
                <a16:creationId xmlns:a16="http://schemas.microsoft.com/office/drawing/2014/main" id="{7D94655C-072A-47E0-9631-CC7F505EDB7C}"/>
              </a:ext>
            </a:extLst>
          </p:cNvPr>
          <p:cNvGrpSpPr/>
          <p:nvPr/>
        </p:nvGrpSpPr>
        <p:grpSpPr>
          <a:xfrm>
            <a:off x="1285995" y="1916921"/>
            <a:ext cx="3058104" cy="1347178"/>
            <a:chOff x="1400294" y="1669694"/>
            <a:chExt cx="3058104" cy="1347178"/>
          </a:xfrm>
        </p:grpSpPr>
        <p:sp>
          <p:nvSpPr>
            <p:cNvPr id="28" name="文本框 27">
              <a:extLst>
                <a:ext uri="{FF2B5EF4-FFF2-40B4-BE49-F238E27FC236}">
                  <a16:creationId xmlns:a16="http://schemas.microsoft.com/office/drawing/2014/main" id="{65C67ECD-BD93-4C64-84B8-30E85A5DC137}"/>
                </a:ext>
              </a:extLst>
            </p:cNvPr>
            <p:cNvSpPr txBox="1"/>
            <p:nvPr/>
          </p:nvSpPr>
          <p:spPr>
            <a:xfrm>
              <a:off x="1400294" y="2185875"/>
              <a:ext cx="3058104" cy="822960"/>
            </a:xfrm>
            <a:prstGeom prst="rect">
              <a:avLst/>
            </a:prstGeom>
            <a:noFill/>
          </p:spPr>
          <p:txBody>
            <a:bodyPr rtlCol="0" wrap="square">
              <a:spAutoFit/>
            </a:bodyPr>
            <a:lstStyle/>
            <a:p>
              <a:pPr algn="r"/>
              <a:r>
                <a:rPr altLang="en-US" lang="zh-CN" sz="1600">
                  <a:cs typeface="+mn-ea"/>
                  <a:sym typeface="+mn-lt"/>
                </a:rPr>
                <a:t>单击此处添加您的文本内容，建议您的文字大小合适,单击此,添加您的文本内容</a:t>
              </a:r>
            </a:p>
          </p:txBody>
        </p:sp>
        <p:sp>
          <p:nvSpPr>
            <p:cNvPr id="29" name="文本框 28">
              <a:extLst>
                <a:ext uri="{FF2B5EF4-FFF2-40B4-BE49-F238E27FC236}">
                  <a16:creationId xmlns:a16="http://schemas.microsoft.com/office/drawing/2014/main" id="{34A3D517-5E24-4D26-ABBC-747064B32750}"/>
                </a:ext>
              </a:extLst>
            </p:cNvPr>
            <p:cNvSpPr txBox="1"/>
            <p:nvPr/>
          </p:nvSpPr>
          <p:spPr>
            <a:xfrm>
              <a:off x="2149084" y="1669694"/>
              <a:ext cx="2309314" cy="457200"/>
            </a:xfrm>
            <a:prstGeom prst="rect">
              <a:avLst/>
            </a:prstGeom>
            <a:noFill/>
          </p:spPr>
          <p:txBody>
            <a:bodyPr rtlCol="0" wrap="square">
              <a:spAutoFit/>
            </a:bodyPr>
            <a:lstStyle/>
            <a:p>
              <a:pPr algn="r"/>
              <a:r>
                <a:rPr altLang="en-US" lang="zh-CN" sz="2400">
                  <a:solidFill>
                    <a:schemeClr val="accent4">
                      <a:lumMod val="50000"/>
                    </a:schemeClr>
                  </a:solidFill>
                  <a:cs typeface="+mn-ea"/>
                  <a:sym typeface="+mn-lt"/>
                </a:rPr>
                <a:t>添加标题</a:t>
              </a:r>
            </a:p>
          </p:txBody>
        </p:sp>
      </p:grpSp>
      <p:grpSp>
        <p:nvGrpSpPr>
          <p:cNvPr id="30" name="组合 29">
            <a:extLst>
              <a:ext uri="{FF2B5EF4-FFF2-40B4-BE49-F238E27FC236}">
                <a16:creationId xmlns:a16="http://schemas.microsoft.com/office/drawing/2014/main" id="{3658DC57-9892-4B05-8515-E19E9033BE45}"/>
              </a:ext>
            </a:extLst>
          </p:cNvPr>
          <p:cNvGrpSpPr/>
          <p:nvPr/>
        </p:nvGrpSpPr>
        <p:grpSpPr>
          <a:xfrm>
            <a:off x="1285995" y="4044058"/>
            <a:ext cx="3078591" cy="1593399"/>
            <a:chOff x="1400294" y="3796831"/>
            <a:chExt cx="3078591" cy="1593399"/>
          </a:xfrm>
        </p:grpSpPr>
        <p:sp>
          <p:nvSpPr>
            <p:cNvPr id="31" name="文本框 30">
              <a:extLst>
                <a:ext uri="{FF2B5EF4-FFF2-40B4-BE49-F238E27FC236}">
                  <a16:creationId xmlns:a16="http://schemas.microsoft.com/office/drawing/2014/main" id="{2716E194-B4B2-4FBD-B4A6-64CD21CE8000}"/>
                </a:ext>
              </a:extLst>
            </p:cNvPr>
            <p:cNvSpPr txBox="1"/>
            <p:nvPr/>
          </p:nvSpPr>
          <p:spPr>
            <a:xfrm>
              <a:off x="1400294" y="4313012"/>
              <a:ext cx="3078591" cy="822960"/>
            </a:xfrm>
            <a:prstGeom prst="rect">
              <a:avLst/>
            </a:prstGeom>
            <a:noFill/>
          </p:spPr>
          <p:txBody>
            <a:bodyPr rtlCol="0" wrap="square">
              <a:spAutoFit/>
            </a:bodyPr>
            <a:lstStyle/>
            <a:p>
              <a:pPr algn="r"/>
              <a:r>
                <a:rPr altLang="en-US" lang="zh-CN" sz="1600">
                  <a:cs typeface="+mn-ea"/>
                  <a:sym typeface="+mn-lt"/>
                </a:rPr>
                <a:t>单击此处添加您的文本内容，建议您的文字大小合适,单击此,添加您的文本内容</a:t>
              </a:r>
            </a:p>
          </p:txBody>
        </p:sp>
        <p:sp>
          <p:nvSpPr>
            <p:cNvPr id="32" name="文本框 31">
              <a:extLst>
                <a:ext uri="{FF2B5EF4-FFF2-40B4-BE49-F238E27FC236}">
                  <a16:creationId xmlns:a16="http://schemas.microsoft.com/office/drawing/2014/main" id="{D546E26D-6DDE-475A-9D4E-CB44A4691DC4}"/>
                </a:ext>
              </a:extLst>
            </p:cNvPr>
            <p:cNvSpPr txBox="1"/>
            <p:nvPr/>
          </p:nvSpPr>
          <p:spPr>
            <a:xfrm>
              <a:off x="2169571" y="3796831"/>
              <a:ext cx="2309314" cy="457200"/>
            </a:xfrm>
            <a:prstGeom prst="rect">
              <a:avLst/>
            </a:prstGeom>
            <a:noFill/>
          </p:spPr>
          <p:txBody>
            <a:bodyPr rtlCol="0" wrap="square">
              <a:spAutoFit/>
            </a:bodyPr>
            <a:lstStyle/>
            <a:p>
              <a:pPr algn="r"/>
              <a:r>
                <a:rPr altLang="en-US" lang="zh-CN" sz="2400">
                  <a:solidFill>
                    <a:schemeClr val="accent4">
                      <a:lumMod val="50000"/>
                    </a:schemeClr>
                  </a:solidFill>
                  <a:cs typeface="+mn-ea"/>
                  <a:sym typeface="+mn-lt"/>
                </a:rPr>
                <a:t>添加标题</a:t>
              </a:r>
            </a:p>
          </p:txBody>
        </p:sp>
      </p:grpSp>
      <p:grpSp>
        <p:nvGrpSpPr>
          <p:cNvPr id="33" name="组合 32">
            <a:extLst>
              <a:ext uri="{FF2B5EF4-FFF2-40B4-BE49-F238E27FC236}">
                <a16:creationId xmlns:a16="http://schemas.microsoft.com/office/drawing/2014/main" id="{A42F7258-5C92-4D05-9057-DF2783B28C41}"/>
              </a:ext>
            </a:extLst>
          </p:cNvPr>
          <p:cNvGrpSpPr/>
          <p:nvPr/>
        </p:nvGrpSpPr>
        <p:grpSpPr>
          <a:xfrm>
            <a:off x="7500138" y="1933231"/>
            <a:ext cx="3055127" cy="1593399"/>
            <a:chOff x="7614437" y="1686005"/>
            <a:chExt cx="3055127" cy="1593399"/>
          </a:xfrm>
        </p:grpSpPr>
        <p:sp>
          <p:nvSpPr>
            <p:cNvPr id="34" name="文本框 33">
              <a:extLst>
                <a:ext uri="{FF2B5EF4-FFF2-40B4-BE49-F238E27FC236}">
                  <a16:creationId xmlns:a16="http://schemas.microsoft.com/office/drawing/2014/main" id="{93C2ACB6-07D2-4ADA-9CE0-862D8E24D1EA}"/>
                </a:ext>
              </a:extLst>
            </p:cNvPr>
            <p:cNvSpPr txBox="1"/>
            <p:nvPr/>
          </p:nvSpPr>
          <p:spPr>
            <a:xfrm>
              <a:off x="7614438" y="2202186"/>
              <a:ext cx="3055127" cy="822960"/>
            </a:xfrm>
            <a:prstGeom prst="rect">
              <a:avLst/>
            </a:prstGeom>
            <a:noFill/>
          </p:spPr>
          <p:txBody>
            <a:bodyPr rtlCol="0" wrap="square">
              <a:spAutoFit/>
            </a:bodyPr>
            <a:lstStyle/>
            <a:p>
              <a:r>
                <a:rPr altLang="en-US" lang="zh-CN" sz="1600">
                  <a:cs typeface="+mn-ea"/>
                  <a:sym typeface="+mn-lt"/>
                </a:rPr>
                <a:t>单击此处添加您的文本内容，建议您的文字大小合适,单击此,添加您的文本内容</a:t>
              </a:r>
            </a:p>
          </p:txBody>
        </p:sp>
        <p:sp>
          <p:nvSpPr>
            <p:cNvPr id="35" name="文本框 34">
              <a:extLst>
                <a:ext uri="{FF2B5EF4-FFF2-40B4-BE49-F238E27FC236}">
                  <a16:creationId xmlns:a16="http://schemas.microsoft.com/office/drawing/2014/main" id="{42EE500E-A0EF-4215-9157-07C222E03FED}"/>
                </a:ext>
              </a:extLst>
            </p:cNvPr>
            <p:cNvSpPr txBox="1"/>
            <p:nvPr/>
          </p:nvSpPr>
          <p:spPr>
            <a:xfrm>
              <a:off x="7614438" y="1686005"/>
              <a:ext cx="1656698" cy="457200"/>
            </a:xfrm>
            <a:prstGeom prst="rect">
              <a:avLst/>
            </a:prstGeom>
            <a:noFill/>
          </p:spPr>
          <p:txBody>
            <a:bodyPr rtlCol="0" wrap="square">
              <a:spAutoFit/>
            </a:bodyPr>
            <a:lstStyle/>
            <a:p>
              <a:r>
                <a:rPr altLang="en-US" lang="zh-CN" sz="2400">
                  <a:solidFill>
                    <a:schemeClr val="accent4">
                      <a:lumMod val="50000"/>
                    </a:schemeClr>
                  </a:solidFill>
                  <a:cs typeface="+mn-ea"/>
                  <a:sym typeface="+mn-lt"/>
                </a:rPr>
                <a:t>添加标题</a:t>
              </a:r>
            </a:p>
          </p:txBody>
        </p:sp>
      </p:grpSp>
      <p:grpSp>
        <p:nvGrpSpPr>
          <p:cNvPr id="36" name="组合 35">
            <a:extLst>
              <a:ext uri="{FF2B5EF4-FFF2-40B4-BE49-F238E27FC236}">
                <a16:creationId xmlns:a16="http://schemas.microsoft.com/office/drawing/2014/main" id="{8C600230-EBDE-4E66-8E0F-4F5FF4971634}"/>
              </a:ext>
            </a:extLst>
          </p:cNvPr>
          <p:cNvGrpSpPr/>
          <p:nvPr/>
        </p:nvGrpSpPr>
        <p:grpSpPr>
          <a:xfrm>
            <a:off x="7543664" y="4076680"/>
            <a:ext cx="3078591" cy="1593399"/>
            <a:chOff x="7657963" y="3829453"/>
            <a:chExt cx="3078591" cy="1593399"/>
          </a:xfrm>
        </p:grpSpPr>
        <p:sp>
          <p:nvSpPr>
            <p:cNvPr id="37" name="文本框 36">
              <a:extLst>
                <a:ext uri="{FF2B5EF4-FFF2-40B4-BE49-F238E27FC236}">
                  <a16:creationId xmlns:a16="http://schemas.microsoft.com/office/drawing/2014/main" id="{CDB541BA-6AA8-4341-A8D7-BBC33BAB4C94}"/>
                </a:ext>
              </a:extLst>
            </p:cNvPr>
            <p:cNvSpPr txBox="1"/>
            <p:nvPr/>
          </p:nvSpPr>
          <p:spPr>
            <a:xfrm>
              <a:off x="7657963" y="4345634"/>
              <a:ext cx="3078591" cy="822960"/>
            </a:xfrm>
            <a:prstGeom prst="rect">
              <a:avLst/>
            </a:prstGeom>
            <a:noFill/>
          </p:spPr>
          <p:txBody>
            <a:bodyPr rtlCol="0" wrap="square">
              <a:spAutoFit/>
            </a:bodyPr>
            <a:lstStyle/>
            <a:p>
              <a:r>
                <a:rPr altLang="en-US" lang="zh-CN" sz="1600">
                  <a:cs typeface="+mn-ea"/>
                  <a:sym typeface="+mn-lt"/>
                </a:rPr>
                <a:t>单击此处添加您的文本内容，建议您的文字大小合适,单击此,添加您的文本内容</a:t>
              </a:r>
            </a:p>
          </p:txBody>
        </p:sp>
        <p:sp>
          <p:nvSpPr>
            <p:cNvPr id="38" name="文本框 37">
              <a:extLst>
                <a:ext uri="{FF2B5EF4-FFF2-40B4-BE49-F238E27FC236}">
                  <a16:creationId xmlns:a16="http://schemas.microsoft.com/office/drawing/2014/main" id="{FA5C0876-4C05-4F99-A38B-7CCDDCD48779}"/>
                </a:ext>
              </a:extLst>
            </p:cNvPr>
            <p:cNvSpPr txBox="1"/>
            <p:nvPr/>
          </p:nvSpPr>
          <p:spPr>
            <a:xfrm>
              <a:off x="7657963" y="3829453"/>
              <a:ext cx="1656698" cy="457200"/>
            </a:xfrm>
            <a:prstGeom prst="rect">
              <a:avLst/>
            </a:prstGeom>
            <a:noFill/>
          </p:spPr>
          <p:txBody>
            <a:bodyPr rtlCol="0" wrap="square">
              <a:spAutoFit/>
            </a:bodyPr>
            <a:lstStyle/>
            <a:p>
              <a:r>
                <a:rPr altLang="en-US" lang="zh-CN" sz="2400">
                  <a:solidFill>
                    <a:schemeClr val="accent4">
                      <a:lumMod val="50000"/>
                    </a:schemeClr>
                  </a:solidFill>
                  <a:cs typeface="+mn-ea"/>
                  <a:sym typeface="+mn-lt"/>
                </a:rPr>
                <a:t>添加标题</a:t>
              </a:r>
            </a:p>
          </p:txBody>
        </p:sp>
      </p:grpSp>
      <p:grpSp>
        <p:nvGrpSpPr>
          <p:cNvPr id="44" name="组合 43">
            <a:extLst>
              <a:ext uri="{FF2B5EF4-FFF2-40B4-BE49-F238E27FC236}">
                <a16:creationId xmlns:a16="http://schemas.microsoft.com/office/drawing/2014/main" id="{FF40738E-025E-446A-A2C9-AA5390E81D60}"/>
              </a:ext>
            </a:extLst>
          </p:cNvPr>
          <p:cNvGrpSpPr/>
          <p:nvPr/>
        </p:nvGrpSpPr>
        <p:grpSpPr>
          <a:xfrm>
            <a:off x="0" y="584035"/>
            <a:ext cx="12192000" cy="381000"/>
            <a:chOff x="0" y="584035"/>
            <a:chExt cx="12192000" cy="381000"/>
          </a:xfrm>
        </p:grpSpPr>
        <p:cxnSp>
          <p:nvCxnSpPr>
            <p:cNvPr id="39" name="直接连接符 38">
              <a:extLst>
                <a:ext uri="{FF2B5EF4-FFF2-40B4-BE49-F238E27FC236}">
                  <a16:creationId xmlns:a16="http://schemas.microsoft.com/office/drawing/2014/main" id="{25E2F7B2-1C4B-4FF0-8024-D63DCDF7F21B}"/>
                </a:ext>
              </a:extLst>
            </p:cNvPr>
            <p:cNvCxnSpPr/>
            <p:nvPr/>
          </p:nvCxnSpPr>
          <p:spPr>
            <a:xfrm>
              <a:off x="0" y="77453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组合 39">
              <a:extLst>
                <a:ext uri="{FF2B5EF4-FFF2-40B4-BE49-F238E27FC236}">
                  <a16:creationId xmlns:a16="http://schemas.microsoft.com/office/drawing/2014/main" id="{006C3253-F7BD-4A88-8750-9C23001497B5}"/>
                </a:ext>
              </a:extLst>
            </p:cNvPr>
            <p:cNvGrpSpPr/>
            <p:nvPr/>
          </p:nvGrpSpPr>
          <p:grpSpPr>
            <a:xfrm rot="10800000">
              <a:off x="11060824" y="584035"/>
              <a:ext cx="656896" cy="381000"/>
              <a:chOff x="307428" y="393221"/>
              <a:chExt cx="656896" cy="381000"/>
            </a:xfrm>
          </p:grpSpPr>
          <p:sp>
            <p:nvSpPr>
              <p:cNvPr id="41" name="等腰三角形 40">
                <a:extLst>
                  <a:ext uri="{FF2B5EF4-FFF2-40B4-BE49-F238E27FC236}">
                    <a16:creationId xmlns:a16="http://schemas.microsoft.com/office/drawing/2014/main" id="{FE972C57-13FA-4AF1-8F2D-5CC29D32130F}"/>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等腰三角形 41">
                <a:extLst>
                  <a:ext uri="{FF2B5EF4-FFF2-40B4-BE49-F238E27FC236}">
                    <a16:creationId xmlns:a16="http://schemas.microsoft.com/office/drawing/2014/main" id="{30A8E25A-B52B-4121-8E6A-9DDFC66A728A}"/>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43" name="文本框 42">
            <a:extLst>
              <a:ext uri="{FF2B5EF4-FFF2-40B4-BE49-F238E27FC236}">
                <a16:creationId xmlns:a16="http://schemas.microsoft.com/office/drawing/2014/main" id="{03247389-A28E-439C-85C7-3D71E48F05B5}"/>
              </a:ext>
            </a:extLst>
          </p:cNvPr>
          <p:cNvSpPr txBox="1"/>
          <p:nvPr/>
        </p:nvSpPr>
        <p:spPr>
          <a:xfrm>
            <a:off x="358324" y="29822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2"/>
    </p:custDataLst>
    <p:extLst>
      <p:ext uri="{BB962C8B-B14F-4D97-AF65-F5344CB8AC3E}">
        <p14:creationId val="2466305298"/>
      </p:ext>
    </p:extLst>
  </p:cSld>
  <p:clrMapOvr>
    <a:masterClrMapping/>
  </p:clrMapOvr>
  <mc:AlternateContent>
    <mc:Choice Requires="p14">
      <p:transition advTm="2840" p14:dur="700" spd="med">
        <p:fade/>
      </p:transition>
    </mc:Choice>
    <mc:Fallback>
      <p:transition advTm="284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44"/>
                                        </p:tgtEl>
                                        <p:attrNameLst>
                                          <p:attrName>style.visibility</p:attrName>
                                        </p:attrNameLst>
                                      </p:cBhvr>
                                      <p:to>
                                        <p:strVal val="visible"/>
                                      </p:to>
                                    </p:set>
                                    <p:animEffect filter="wipe(right)" transition="in">
                                      <p:cBhvr>
                                        <p:cTn dur="500" id="7"/>
                                        <p:tgtEl>
                                          <p:spTgt spid="4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43"/>
                                        </p:tgtEl>
                                        <p:attrNameLst>
                                          <p:attrName>style.visibility</p:attrName>
                                        </p:attrNameLst>
                                      </p:cBhvr>
                                      <p:to>
                                        <p:strVal val="visible"/>
                                      </p:to>
                                    </p:set>
                                    <p:animEffect filter="fade" transition="in">
                                      <p:cBhvr>
                                        <p:cTn dur="500" id="12"/>
                                        <p:tgtEl>
                                          <p:spTgt spid="43"/>
                                        </p:tgtEl>
                                      </p:cBhvr>
                                    </p:animEffect>
                                  </p:childTnLst>
                                </p:cTn>
                              </p:par>
                            </p:childTnLst>
                          </p:cTn>
                        </p:par>
                        <p:par>
                          <p:cTn fill="hold" id="13" nodeType="afterGroup">
                            <p:stCondLst>
                              <p:cond delay="500"/>
                            </p:stCondLst>
                            <p:childTnLst>
                              <p:par>
                                <p:cTn fill="hold" id="14" nodeType="afterEffect" presetClass="entr" presetID="53" presetSubtype="0">
                                  <p:stCondLst>
                                    <p:cond delay="0"/>
                                  </p:stCondLst>
                                  <p:childTnLst>
                                    <p:set>
                                      <p:cBhvr>
                                        <p:cTn dur="1" fill="hold" id="15">
                                          <p:stCondLst>
                                            <p:cond delay="0"/>
                                          </p:stCondLst>
                                        </p:cTn>
                                        <p:tgtEl>
                                          <p:spTgt spid="4"/>
                                        </p:tgtEl>
                                        <p:attrNameLst>
                                          <p:attrName>style.visibility</p:attrName>
                                        </p:attrNameLst>
                                      </p:cBhvr>
                                      <p:to>
                                        <p:strVal val="visible"/>
                                      </p:to>
                                    </p:set>
                                    <p:anim calcmode="lin" valueType="num">
                                      <p:cBhvr>
                                        <p:cTn dur="500" fill="hold" id="16"/>
                                        <p:tgtEl>
                                          <p:spTgt spid="4"/>
                                        </p:tgtEl>
                                        <p:attrNameLst>
                                          <p:attrName>ppt_w</p:attrName>
                                        </p:attrNameLst>
                                      </p:cBhvr>
                                      <p:tavLst>
                                        <p:tav tm="0">
                                          <p:val>
                                            <p:fltVal val="0"/>
                                          </p:val>
                                        </p:tav>
                                        <p:tav tm="100000">
                                          <p:val>
                                            <p:strVal val="#ppt_w"/>
                                          </p:val>
                                        </p:tav>
                                      </p:tavLst>
                                    </p:anim>
                                    <p:anim calcmode="lin" valueType="num">
                                      <p:cBhvr>
                                        <p:cTn dur="500" fill="hold" id="17"/>
                                        <p:tgtEl>
                                          <p:spTgt spid="4"/>
                                        </p:tgtEl>
                                        <p:attrNameLst>
                                          <p:attrName>ppt_h</p:attrName>
                                        </p:attrNameLst>
                                      </p:cBhvr>
                                      <p:tavLst>
                                        <p:tav tm="0">
                                          <p:val>
                                            <p:fltVal val="0"/>
                                          </p:val>
                                        </p:tav>
                                        <p:tav tm="100000">
                                          <p:val>
                                            <p:strVal val="#ppt_h"/>
                                          </p:val>
                                        </p:tav>
                                      </p:tavLst>
                                    </p:anim>
                                    <p:animEffect filter="fade" transition="in">
                                      <p:cBhvr>
                                        <p:cTn dur="500" id="18"/>
                                        <p:tgtEl>
                                          <p:spTgt spid="4"/>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 presetSubtype="2">
                                  <p:stCondLst>
                                    <p:cond delay="0"/>
                                  </p:stCondLst>
                                  <p:childTnLst>
                                    <p:set>
                                      <p:cBhvr>
                                        <p:cTn dur="1" fill="hold" id="22">
                                          <p:stCondLst>
                                            <p:cond delay="0"/>
                                          </p:stCondLst>
                                        </p:cTn>
                                        <p:tgtEl>
                                          <p:spTgt spid="33"/>
                                        </p:tgtEl>
                                        <p:attrNameLst>
                                          <p:attrName>style.visibility</p:attrName>
                                        </p:attrNameLst>
                                      </p:cBhvr>
                                      <p:to>
                                        <p:strVal val="visible"/>
                                      </p:to>
                                    </p:set>
                                    <p:anim calcmode="lin" valueType="num">
                                      <p:cBhvr additive="base">
                                        <p:cTn dur="500" fill="hold" id="23"/>
                                        <p:tgtEl>
                                          <p:spTgt spid="33"/>
                                        </p:tgtEl>
                                        <p:attrNameLst>
                                          <p:attrName>ppt_x</p:attrName>
                                        </p:attrNameLst>
                                      </p:cBhvr>
                                      <p:tavLst>
                                        <p:tav tm="0">
                                          <p:val>
                                            <p:strVal val="1+#ppt_w/2"/>
                                          </p:val>
                                        </p:tav>
                                        <p:tav tm="100000">
                                          <p:val>
                                            <p:strVal val="#ppt_x"/>
                                          </p:val>
                                        </p:tav>
                                      </p:tavLst>
                                    </p:anim>
                                    <p:anim calcmode="lin" valueType="num">
                                      <p:cBhvr additive="base">
                                        <p:cTn dur="500" fill="hold" id="24"/>
                                        <p:tgtEl>
                                          <p:spTgt spid="33"/>
                                        </p:tgtEl>
                                        <p:attrNameLst>
                                          <p:attrName>ppt_y</p:attrName>
                                        </p:attrNameLst>
                                      </p:cBhvr>
                                      <p:tavLst>
                                        <p:tav tm="0">
                                          <p:val>
                                            <p:strVal val="#ppt_y"/>
                                          </p:val>
                                        </p:tav>
                                        <p:tav tm="100000">
                                          <p:val>
                                            <p:strVal val="#ppt_y"/>
                                          </p:val>
                                        </p:tav>
                                      </p:tavLst>
                                    </p:anim>
                                  </p:childTnLst>
                                </p:cTn>
                              </p:par>
                              <p:par>
                                <p:cTn fill="hold" id="25" nodeType="withEffect" presetClass="entr" presetID="2" presetSubtype="2">
                                  <p:stCondLst>
                                    <p:cond delay="0"/>
                                  </p:stCondLst>
                                  <p:childTnLst>
                                    <p:set>
                                      <p:cBhvr>
                                        <p:cTn dur="1" fill="hold" id="26">
                                          <p:stCondLst>
                                            <p:cond delay="0"/>
                                          </p:stCondLst>
                                        </p:cTn>
                                        <p:tgtEl>
                                          <p:spTgt spid="36"/>
                                        </p:tgtEl>
                                        <p:attrNameLst>
                                          <p:attrName>style.visibility</p:attrName>
                                        </p:attrNameLst>
                                      </p:cBhvr>
                                      <p:to>
                                        <p:strVal val="visible"/>
                                      </p:to>
                                    </p:set>
                                    <p:anim calcmode="lin" valueType="num">
                                      <p:cBhvr additive="base">
                                        <p:cTn dur="500" fill="hold" id="27"/>
                                        <p:tgtEl>
                                          <p:spTgt spid="36"/>
                                        </p:tgtEl>
                                        <p:attrNameLst>
                                          <p:attrName>ppt_x</p:attrName>
                                        </p:attrNameLst>
                                      </p:cBhvr>
                                      <p:tavLst>
                                        <p:tav tm="0">
                                          <p:val>
                                            <p:strVal val="1+#ppt_w/2"/>
                                          </p:val>
                                        </p:tav>
                                        <p:tav tm="100000">
                                          <p:val>
                                            <p:strVal val="#ppt_x"/>
                                          </p:val>
                                        </p:tav>
                                      </p:tavLst>
                                    </p:anim>
                                    <p:anim calcmode="lin" valueType="num">
                                      <p:cBhvr additive="base">
                                        <p:cTn dur="500" fill="hold" id="28"/>
                                        <p:tgtEl>
                                          <p:spTgt spid="36"/>
                                        </p:tgtEl>
                                        <p:attrNameLst>
                                          <p:attrName>ppt_y</p:attrName>
                                        </p:attrNameLst>
                                      </p:cBhvr>
                                      <p:tavLst>
                                        <p:tav tm="0">
                                          <p:val>
                                            <p:strVal val="#ppt_y"/>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500" fill="hold" id="31"/>
                                        <p:tgtEl>
                                          <p:spTgt spid="27"/>
                                        </p:tgtEl>
                                        <p:attrNameLst>
                                          <p:attrName>ppt_x</p:attrName>
                                        </p:attrNameLst>
                                      </p:cBhvr>
                                      <p:tavLst>
                                        <p:tav tm="0">
                                          <p:val>
                                            <p:strVal val="0-#ppt_w/2"/>
                                          </p:val>
                                        </p:tav>
                                        <p:tav tm="100000">
                                          <p:val>
                                            <p:strVal val="#ppt_x"/>
                                          </p:val>
                                        </p:tav>
                                      </p:tavLst>
                                    </p:anim>
                                    <p:anim calcmode="lin" valueType="num">
                                      <p:cBhvr additive="base">
                                        <p:cTn dur="500" fill="hold" id="32"/>
                                        <p:tgtEl>
                                          <p:spTgt spid="27"/>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30"/>
                                        </p:tgtEl>
                                        <p:attrNameLst>
                                          <p:attrName>style.visibility</p:attrName>
                                        </p:attrNameLst>
                                      </p:cBhvr>
                                      <p:to>
                                        <p:strVal val="visible"/>
                                      </p:to>
                                    </p:set>
                                    <p:anim calcmode="lin" valueType="num">
                                      <p:cBhvr additive="base">
                                        <p:cTn dur="500" fill="hold" id="35"/>
                                        <p:tgtEl>
                                          <p:spTgt spid="30"/>
                                        </p:tgtEl>
                                        <p:attrNameLst>
                                          <p:attrName>ppt_x</p:attrName>
                                        </p:attrNameLst>
                                      </p:cBhvr>
                                      <p:tavLst>
                                        <p:tav tm="0">
                                          <p:val>
                                            <p:strVal val="0-#ppt_w/2"/>
                                          </p:val>
                                        </p:tav>
                                        <p:tav tm="100000">
                                          <p:val>
                                            <p:strVal val="#ppt_x"/>
                                          </p:val>
                                        </p:tav>
                                      </p:tavLst>
                                    </p:anim>
                                    <p:anim calcmode="lin" valueType="num">
                                      <p:cBhvr additive="base">
                                        <p:cTn dur="500" fill="hold" id="36"/>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00204F91-3B84-41D8-9EC7-6F56A0272EA6}"/>
              </a:ext>
            </a:extLst>
          </p:cNvPr>
          <p:cNvSpPr/>
          <p:nvPr/>
        </p:nvSpPr>
        <p:spPr>
          <a:xfrm>
            <a:off x="1603617" y="2185987"/>
            <a:ext cx="2952751" cy="356235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a:extLst>
              <a:ext uri="{FF2B5EF4-FFF2-40B4-BE49-F238E27FC236}">
                <a16:creationId xmlns:a16="http://schemas.microsoft.com/office/drawing/2014/main" id="{1B939996-F759-488B-960F-BB203C33DB7A}"/>
              </a:ext>
            </a:extLst>
          </p:cNvPr>
          <p:cNvSpPr/>
          <p:nvPr/>
        </p:nvSpPr>
        <p:spPr>
          <a:xfrm>
            <a:off x="1249483" y="1888837"/>
            <a:ext cx="2819400" cy="356235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文本框 5">
            <a:extLst>
              <a:ext uri="{FF2B5EF4-FFF2-40B4-BE49-F238E27FC236}">
                <a16:creationId xmlns:a16="http://schemas.microsoft.com/office/drawing/2014/main" id="{A68EE05B-BAC0-4CE2-89F1-C8BD8C1011B2}"/>
              </a:ext>
            </a:extLst>
          </p:cNvPr>
          <p:cNvSpPr txBox="1"/>
          <p:nvPr/>
        </p:nvSpPr>
        <p:spPr>
          <a:xfrm>
            <a:off x="1843025" y="2291069"/>
            <a:ext cx="1605280" cy="518160"/>
          </a:xfrm>
          <a:prstGeom prst="rect">
            <a:avLst/>
          </a:prstGeom>
          <a:noFill/>
        </p:spPr>
        <p:txBody>
          <a:bodyPr rtlCol="0" wrap="none">
            <a:spAutoFit/>
          </a:bodyPr>
          <a:lstStyle/>
          <a:p>
            <a:r>
              <a:rPr altLang="en-US" lang="zh-CN" sz="2800">
                <a:solidFill>
                  <a:schemeClr val="accent4">
                    <a:lumMod val="50000"/>
                  </a:schemeClr>
                </a:solidFill>
                <a:cs typeface="+mn-ea"/>
                <a:sym typeface="+mn-lt"/>
              </a:rPr>
              <a:t>添加标题</a:t>
            </a:r>
          </a:p>
        </p:txBody>
      </p:sp>
      <p:sp>
        <p:nvSpPr>
          <p:cNvPr id="7" name="文本框 6">
            <a:extLst>
              <a:ext uri="{FF2B5EF4-FFF2-40B4-BE49-F238E27FC236}">
                <a16:creationId xmlns:a16="http://schemas.microsoft.com/office/drawing/2014/main" id="{5600B173-9FCE-499B-8BA1-7864D4CDEF7F}"/>
              </a:ext>
            </a:extLst>
          </p:cNvPr>
          <p:cNvSpPr txBox="1"/>
          <p:nvPr/>
        </p:nvSpPr>
        <p:spPr>
          <a:xfrm>
            <a:off x="1561115" y="2921646"/>
            <a:ext cx="2339735" cy="2011680"/>
          </a:xfrm>
          <a:prstGeom prst="rect">
            <a:avLst/>
          </a:prstGeom>
          <a:noFill/>
        </p:spPr>
        <p:txBody>
          <a:bodyPr rtlCol="0" wrap="square">
            <a:spAutoFit/>
          </a:bodyPr>
          <a:lstStyle/>
          <a:p>
            <a:r>
              <a:rPr altLang="en-US" lang="zh-CN">
                <a:cs typeface="+mn-ea"/>
                <a:sym typeface="+mn-lt"/>
              </a:rPr>
              <a:t>单击此处添加您的文本内容，建议您的文字大小合适，单击此处添加您的文本内容，建议您的文字大小合适，单击此处添加您的文本内容</a:t>
            </a:r>
          </a:p>
        </p:txBody>
      </p:sp>
      <p:grpSp>
        <p:nvGrpSpPr>
          <p:cNvPr id="8" name="组合 7">
            <a:extLst>
              <a:ext uri="{FF2B5EF4-FFF2-40B4-BE49-F238E27FC236}">
                <a16:creationId xmlns:a16="http://schemas.microsoft.com/office/drawing/2014/main" id="{79F23247-0E74-4354-BEC4-98265A1FF771}"/>
              </a:ext>
            </a:extLst>
          </p:cNvPr>
          <p:cNvGrpSpPr/>
          <p:nvPr/>
        </p:nvGrpSpPr>
        <p:grpSpPr>
          <a:xfrm>
            <a:off x="5467350" y="1733550"/>
            <a:ext cx="5772151" cy="895350"/>
            <a:chOff x="5467350" y="1733550"/>
            <a:chExt cx="5772150" cy="895350"/>
          </a:xfrm>
        </p:grpSpPr>
        <p:sp>
          <p:nvSpPr>
            <p:cNvPr id="9" name="矩形 8">
              <a:extLst>
                <a:ext uri="{FF2B5EF4-FFF2-40B4-BE49-F238E27FC236}">
                  <a16:creationId xmlns:a16="http://schemas.microsoft.com/office/drawing/2014/main" id="{F7E8C66A-B618-4CC7-A07B-9368E44BB64D}"/>
                </a:ext>
              </a:extLst>
            </p:cNvPr>
            <p:cNvSpPr/>
            <p:nvPr/>
          </p:nvSpPr>
          <p:spPr>
            <a:xfrm>
              <a:off x="6400800" y="1733550"/>
              <a:ext cx="4838700" cy="89535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椭圆 9">
              <a:extLst>
                <a:ext uri="{FF2B5EF4-FFF2-40B4-BE49-F238E27FC236}">
                  <a16:creationId xmlns:a16="http://schemas.microsoft.com/office/drawing/2014/main" id="{558170F5-54D4-4BDE-9FF9-F43BD0B4AABA}"/>
                </a:ext>
              </a:extLst>
            </p:cNvPr>
            <p:cNvSpPr/>
            <p:nvPr/>
          </p:nvSpPr>
          <p:spPr>
            <a:xfrm>
              <a:off x="5467350" y="1866900"/>
              <a:ext cx="704850" cy="7048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文本框 10">
              <a:extLst>
                <a:ext uri="{FF2B5EF4-FFF2-40B4-BE49-F238E27FC236}">
                  <a16:creationId xmlns:a16="http://schemas.microsoft.com/office/drawing/2014/main" id="{044F7CD5-C8FE-4E93-9DB3-F62AACFAF550}"/>
                </a:ext>
              </a:extLst>
            </p:cNvPr>
            <p:cNvSpPr txBox="1"/>
            <p:nvPr/>
          </p:nvSpPr>
          <p:spPr>
            <a:xfrm>
              <a:off x="6808244" y="1888837"/>
              <a:ext cx="4119626" cy="579120"/>
            </a:xfrm>
            <a:prstGeom prst="rect">
              <a:avLst/>
            </a:prstGeom>
            <a:noFill/>
          </p:spPr>
          <p:txBody>
            <a:bodyPr rtlCol="0" wrap="square">
              <a:spAutoFit/>
            </a:bodyPr>
            <a:lstStyle/>
            <a:p>
              <a:r>
                <a:rPr altLang="en-US" lang="zh-CN" sz="1600">
                  <a:cs typeface="+mn-ea"/>
                  <a:sym typeface="+mn-lt"/>
                </a:rPr>
                <a:t>单击此处添加您的文本内容，建议您的文字大小合适，单击此处添加您的文本</a:t>
              </a:r>
            </a:p>
          </p:txBody>
        </p:sp>
      </p:grpSp>
      <p:grpSp>
        <p:nvGrpSpPr>
          <p:cNvPr id="12" name="组合 11">
            <a:extLst>
              <a:ext uri="{FF2B5EF4-FFF2-40B4-BE49-F238E27FC236}">
                <a16:creationId xmlns:a16="http://schemas.microsoft.com/office/drawing/2014/main" id="{AA6AC8B8-67B3-4D03-B205-389A74B1A087}"/>
              </a:ext>
            </a:extLst>
          </p:cNvPr>
          <p:cNvGrpSpPr/>
          <p:nvPr/>
        </p:nvGrpSpPr>
        <p:grpSpPr>
          <a:xfrm>
            <a:off x="5467350" y="3138488"/>
            <a:ext cx="5772151" cy="895350"/>
            <a:chOff x="5467350" y="3138488"/>
            <a:chExt cx="5772150" cy="895350"/>
          </a:xfrm>
        </p:grpSpPr>
        <p:sp>
          <p:nvSpPr>
            <p:cNvPr id="13" name="矩形 12">
              <a:extLst>
                <a:ext uri="{FF2B5EF4-FFF2-40B4-BE49-F238E27FC236}">
                  <a16:creationId xmlns:a16="http://schemas.microsoft.com/office/drawing/2014/main" id="{ED7C7D6D-287F-40B8-BB53-EC84E0F4C025}"/>
                </a:ext>
              </a:extLst>
            </p:cNvPr>
            <p:cNvSpPr/>
            <p:nvPr/>
          </p:nvSpPr>
          <p:spPr>
            <a:xfrm>
              <a:off x="6400800" y="3138488"/>
              <a:ext cx="4838700" cy="89535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a:extLst>
                <a:ext uri="{FF2B5EF4-FFF2-40B4-BE49-F238E27FC236}">
                  <a16:creationId xmlns:a16="http://schemas.microsoft.com/office/drawing/2014/main" id="{74B5F414-1B5A-4B3C-A66D-8F03C08BBEE3}"/>
                </a:ext>
              </a:extLst>
            </p:cNvPr>
            <p:cNvSpPr/>
            <p:nvPr/>
          </p:nvSpPr>
          <p:spPr>
            <a:xfrm>
              <a:off x="5467350" y="3295650"/>
              <a:ext cx="704850" cy="7048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文本框 14">
              <a:extLst>
                <a:ext uri="{FF2B5EF4-FFF2-40B4-BE49-F238E27FC236}">
                  <a16:creationId xmlns:a16="http://schemas.microsoft.com/office/drawing/2014/main" id="{9B7E869D-2547-48EC-BE5E-FA5C79756C86}"/>
                </a:ext>
              </a:extLst>
            </p:cNvPr>
            <p:cNvSpPr txBox="1"/>
            <p:nvPr/>
          </p:nvSpPr>
          <p:spPr>
            <a:xfrm>
              <a:off x="6808244" y="3293775"/>
              <a:ext cx="4119626" cy="579120"/>
            </a:xfrm>
            <a:prstGeom prst="rect">
              <a:avLst/>
            </a:prstGeom>
            <a:noFill/>
          </p:spPr>
          <p:txBody>
            <a:bodyPr rtlCol="0" wrap="square">
              <a:spAutoFit/>
            </a:bodyPr>
            <a:lstStyle/>
            <a:p>
              <a:r>
                <a:rPr altLang="en-US" lang="zh-CN" sz="1600">
                  <a:cs typeface="+mn-ea"/>
                  <a:sym typeface="+mn-lt"/>
                </a:rPr>
                <a:t>单击此处添加您的文本内容，建议您的文字大小合适，单击此处添加您的文本</a:t>
              </a:r>
            </a:p>
          </p:txBody>
        </p:sp>
      </p:grpSp>
      <p:grpSp>
        <p:nvGrpSpPr>
          <p:cNvPr id="16" name="组合 15">
            <a:extLst>
              <a:ext uri="{FF2B5EF4-FFF2-40B4-BE49-F238E27FC236}">
                <a16:creationId xmlns:a16="http://schemas.microsoft.com/office/drawing/2014/main" id="{DDEF041E-359A-4FA0-AB89-9CC3904FB2DD}"/>
              </a:ext>
            </a:extLst>
          </p:cNvPr>
          <p:cNvGrpSpPr/>
          <p:nvPr/>
        </p:nvGrpSpPr>
        <p:grpSpPr>
          <a:xfrm>
            <a:off x="5467350" y="4543425"/>
            <a:ext cx="5772151" cy="895350"/>
            <a:chOff x="5467350" y="4543425"/>
            <a:chExt cx="5772150" cy="895350"/>
          </a:xfrm>
        </p:grpSpPr>
        <p:sp>
          <p:nvSpPr>
            <p:cNvPr id="17" name="矩形 16">
              <a:extLst>
                <a:ext uri="{FF2B5EF4-FFF2-40B4-BE49-F238E27FC236}">
                  <a16:creationId xmlns:a16="http://schemas.microsoft.com/office/drawing/2014/main" id="{473982F4-7F94-4050-AC2C-295C4A77854D}"/>
                </a:ext>
              </a:extLst>
            </p:cNvPr>
            <p:cNvSpPr/>
            <p:nvPr/>
          </p:nvSpPr>
          <p:spPr>
            <a:xfrm>
              <a:off x="6400800" y="4543425"/>
              <a:ext cx="4838700" cy="89535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a:extLst>
                <a:ext uri="{FF2B5EF4-FFF2-40B4-BE49-F238E27FC236}">
                  <a16:creationId xmlns:a16="http://schemas.microsoft.com/office/drawing/2014/main" id="{73186923-0D8E-47B4-81FB-F100F7D6E4F9}"/>
                </a:ext>
              </a:extLst>
            </p:cNvPr>
            <p:cNvSpPr/>
            <p:nvPr/>
          </p:nvSpPr>
          <p:spPr>
            <a:xfrm>
              <a:off x="5467350" y="4724400"/>
              <a:ext cx="704850" cy="7048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文本框 18">
              <a:extLst>
                <a:ext uri="{FF2B5EF4-FFF2-40B4-BE49-F238E27FC236}">
                  <a16:creationId xmlns:a16="http://schemas.microsoft.com/office/drawing/2014/main" id="{E73C67FC-90CD-4EB4-BD81-51C74A0791C7}"/>
                </a:ext>
              </a:extLst>
            </p:cNvPr>
            <p:cNvSpPr txBox="1"/>
            <p:nvPr/>
          </p:nvSpPr>
          <p:spPr>
            <a:xfrm>
              <a:off x="6808244" y="4698712"/>
              <a:ext cx="4119626" cy="579120"/>
            </a:xfrm>
            <a:prstGeom prst="rect">
              <a:avLst/>
            </a:prstGeom>
            <a:noFill/>
          </p:spPr>
          <p:txBody>
            <a:bodyPr rtlCol="0" wrap="square">
              <a:spAutoFit/>
            </a:bodyPr>
            <a:lstStyle/>
            <a:p>
              <a:r>
                <a:rPr altLang="en-US" lang="zh-CN" sz="1600">
                  <a:cs typeface="+mn-ea"/>
                  <a:sym typeface="+mn-lt"/>
                </a:rPr>
                <a:t>单击此处添加您的文本内容，建议您的文字大小合适，单击此处添加您的文本</a:t>
              </a:r>
            </a:p>
          </p:txBody>
        </p:sp>
      </p:grpSp>
      <p:grpSp>
        <p:nvGrpSpPr>
          <p:cNvPr id="25" name="组合 24">
            <a:extLst>
              <a:ext uri="{FF2B5EF4-FFF2-40B4-BE49-F238E27FC236}">
                <a16:creationId xmlns:a16="http://schemas.microsoft.com/office/drawing/2014/main" id="{DA8AEA8E-392F-4427-99ED-5BF80CE3709B}"/>
              </a:ext>
            </a:extLst>
          </p:cNvPr>
          <p:cNvGrpSpPr/>
          <p:nvPr/>
        </p:nvGrpSpPr>
        <p:grpSpPr>
          <a:xfrm>
            <a:off x="0" y="584035"/>
            <a:ext cx="12192000" cy="381000"/>
            <a:chOff x="0" y="584035"/>
            <a:chExt cx="12192000" cy="381000"/>
          </a:xfrm>
        </p:grpSpPr>
        <p:cxnSp>
          <p:nvCxnSpPr>
            <p:cNvPr id="20" name="直接连接符 19">
              <a:extLst>
                <a:ext uri="{FF2B5EF4-FFF2-40B4-BE49-F238E27FC236}">
                  <a16:creationId xmlns:a16="http://schemas.microsoft.com/office/drawing/2014/main" id="{CF4CBFB6-DAD8-4AD0-8C39-EF57D3426578}"/>
                </a:ext>
              </a:extLst>
            </p:cNvPr>
            <p:cNvCxnSpPr/>
            <p:nvPr/>
          </p:nvCxnSpPr>
          <p:spPr>
            <a:xfrm>
              <a:off x="0" y="77453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组合 20">
              <a:extLst>
                <a:ext uri="{FF2B5EF4-FFF2-40B4-BE49-F238E27FC236}">
                  <a16:creationId xmlns:a16="http://schemas.microsoft.com/office/drawing/2014/main" id="{3C32F9B3-47BB-44C1-B0C8-1AB533843981}"/>
                </a:ext>
              </a:extLst>
            </p:cNvPr>
            <p:cNvGrpSpPr/>
            <p:nvPr/>
          </p:nvGrpSpPr>
          <p:grpSpPr>
            <a:xfrm rot="10800000">
              <a:off x="11060824" y="584035"/>
              <a:ext cx="656896" cy="381000"/>
              <a:chOff x="307428" y="393221"/>
              <a:chExt cx="656896" cy="381000"/>
            </a:xfrm>
          </p:grpSpPr>
          <p:sp>
            <p:nvSpPr>
              <p:cNvPr id="22" name="等腰三角形 21">
                <a:extLst>
                  <a:ext uri="{FF2B5EF4-FFF2-40B4-BE49-F238E27FC236}">
                    <a16:creationId xmlns:a16="http://schemas.microsoft.com/office/drawing/2014/main" id="{46EC2087-FC99-48EA-A0FC-1DE69189E36C}"/>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等腰三角形 22">
                <a:extLst>
                  <a:ext uri="{FF2B5EF4-FFF2-40B4-BE49-F238E27FC236}">
                    <a16:creationId xmlns:a16="http://schemas.microsoft.com/office/drawing/2014/main" id="{5B0AE0E6-760D-4508-87E9-AF53CBEE1298}"/>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4" name="文本框 23">
            <a:extLst>
              <a:ext uri="{FF2B5EF4-FFF2-40B4-BE49-F238E27FC236}">
                <a16:creationId xmlns:a16="http://schemas.microsoft.com/office/drawing/2014/main" id="{27465931-EDA2-4BB7-A398-5412C25DCDAC}"/>
              </a:ext>
            </a:extLst>
          </p:cNvPr>
          <p:cNvSpPr txBox="1"/>
          <p:nvPr/>
        </p:nvSpPr>
        <p:spPr>
          <a:xfrm>
            <a:off x="358324" y="29822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2"/>
    </p:custDataLst>
    <p:extLst>
      <p:ext uri="{BB962C8B-B14F-4D97-AF65-F5344CB8AC3E}">
        <p14:creationId val="4125838685"/>
      </p:ext>
    </p:extLst>
  </p:cSld>
  <p:clrMapOvr>
    <a:masterClrMapping/>
  </p:clrMapOvr>
  <mc:AlternateContent>
    <mc:Choice Requires="p15">
      <p:transition advTm="4768" p14:dur="3250" spd="slow">
        <p15:prstTrans prst="origami"/>
      </p:transition>
    </mc:Choice>
    <mc:Fallback>
      <p:transition advTm="4768"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25"/>
                                        </p:tgtEl>
                                        <p:attrNameLst>
                                          <p:attrName>style.visibility</p:attrName>
                                        </p:attrNameLst>
                                      </p:cBhvr>
                                      <p:to>
                                        <p:strVal val="visible"/>
                                      </p:to>
                                    </p:set>
                                    <p:animEffect filter="wipe(right)" transition="in">
                                      <p:cBhvr>
                                        <p:cTn dur="500" id="7"/>
                                        <p:tgtEl>
                                          <p:spTgt spid="2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4"/>
                                        </p:tgtEl>
                                        <p:attrNameLst>
                                          <p:attrName>style.visibility</p:attrName>
                                        </p:attrNameLst>
                                      </p:cBhvr>
                                      <p:to>
                                        <p:strVal val="visible"/>
                                      </p:to>
                                    </p:set>
                                    <p:animEffect filter="fade" transition="in">
                                      <p:cBhvr>
                                        <p:cTn dur="500" id="12"/>
                                        <p:tgtEl>
                                          <p:spTgt spid="2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5"/>
                                        </p:tgtEl>
                                        <p:attrNameLst>
                                          <p:attrName>style.visibility</p:attrName>
                                        </p:attrNameLst>
                                      </p:cBhvr>
                                      <p:to>
                                        <p:strVal val="visible"/>
                                      </p:to>
                                    </p:set>
                                    <p:animEffect filter="fade" transition="in">
                                      <p:cBhvr>
                                        <p:cTn dur="500" id="17"/>
                                        <p:tgtEl>
                                          <p:spTgt spid="5"/>
                                        </p:tgtEl>
                                      </p:cBhvr>
                                    </p:animEffect>
                                    <p:anim calcmode="lin" valueType="num">
                                      <p:cBhvr>
                                        <p:cTn dur="500" fill="hold" id="18"/>
                                        <p:tgtEl>
                                          <p:spTgt spid="5"/>
                                        </p:tgtEl>
                                        <p:attrNameLst>
                                          <p:attrName>ppt_x</p:attrName>
                                        </p:attrNameLst>
                                      </p:cBhvr>
                                      <p:tavLst>
                                        <p:tav tm="0">
                                          <p:val>
                                            <p:strVal val="#ppt_x"/>
                                          </p:val>
                                        </p:tav>
                                        <p:tav tm="100000">
                                          <p:val>
                                            <p:strVal val="#ppt_x"/>
                                          </p:val>
                                        </p:tav>
                                      </p:tavLst>
                                    </p:anim>
                                    <p:anim calcmode="lin" valueType="num">
                                      <p:cBhvr>
                                        <p:cTn dur="500" fill="hold" id="19"/>
                                        <p:tgtEl>
                                          <p:spTgt spid="5"/>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4"/>
                                        </p:tgtEl>
                                        <p:attrNameLst>
                                          <p:attrName>style.visibility</p:attrName>
                                        </p:attrNameLst>
                                      </p:cBhvr>
                                      <p:to>
                                        <p:strVal val="visible"/>
                                      </p:to>
                                    </p:set>
                                    <p:animEffect filter="fade" transition="in">
                                      <p:cBhvr>
                                        <p:cTn dur="500" id="22"/>
                                        <p:tgtEl>
                                          <p:spTgt spid="4"/>
                                        </p:tgtEl>
                                      </p:cBhvr>
                                    </p:animEffect>
                                    <p:anim calcmode="lin" valueType="num">
                                      <p:cBhvr>
                                        <p:cTn dur="500" fill="hold" id="23"/>
                                        <p:tgtEl>
                                          <p:spTgt spid="4"/>
                                        </p:tgtEl>
                                        <p:attrNameLst>
                                          <p:attrName>ppt_x</p:attrName>
                                        </p:attrNameLst>
                                      </p:cBhvr>
                                      <p:tavLst>
                                        <p:tav tm="0">
                                          <p:val>
                                            <p:strVal val="#ppt_x"/>
                                          </p:val>
                                        </p:tav>
                                        <p:tav tm="100000">
                                          <p:val>
                                            <p:strVal val="#ppt_x"/>
                                          </p:val>
                                        </p:tav>
                                      </p:tavLst>
                                    </p:anim>
                                    <p:anim calcmode="lin" valueType="num">
                                      <p:cBhvr>
                                        <p:cTn dur="500" fill="hold" id="24"/>
                                        <p:tgtEl>
                                          <p:spTgt spid="4"/>
                                        </p:tgtEl>
                                        <p:attrNameLst>
                                          <p:attrName>ppt_y</p:attrName>
                                        </p:attrNameLst>
                                      </p:cBhvr>
                                      <p:tavLst>
                                        <p:tav tm="0">
                                          <p:val>
                                            <p:strVal val="#ppt_y+.1"/>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37" presetSubtype="0">
                                  <p:stCondLst>
                                    <p:cond delay="0"/>
                                  </p:stCondLst>
                                  <p:childTnLst>
                                    <p:set>
                                      <p:cBhvr>
                                        <p:cTn dur="1" fill="hold" id="28">
                                          <p:stCondLst>
                                            <p:cond delay="0"/>
                                          </p:stCondLst>
                                        </p:cTn>
                                        <p:tgtEl>
                                          <p:spTgt spid="7"/>
                                        </p:tgtEl>
                                        <p:attrNameLst>
                                          <p:attrName>style.visibility</p:attrName>
                                        </p:attrNameLst>
                                      </p:cBhvr>
                                      <p:to>
                                        <p:strVal val="visible"/>
                                      </p:to>
                                    </p:set>
                                    <p:animEffect filter="fade" transition="in">
                                      <p:cBhvr>
                                        <p:cTn dur="1000" id="29"/>
                                        <p:tgtEl>
                                          <p:spTgt spid="7"/>
                                        </p:tgtEl>
                                      </p:cBhvr>
                                    </p:animEffect>
                                    <p:anim calcmode="lin" valueType="num">
                                      <p:cBhvr>
                                        <p:cTn dur="1000" fill="hold" id="30"/>
                                        <p:tgtEl>
                                          <p:spTgt spid="7"/>
                                        </p:tgtEl>
                                        <p:attrNameLst>
                                          <p:attrName>ppt_x</p:attrName>
                                        </p:attrNameLst>
                                      </p:cBhvr>
                                      <p:tavLst>
                                        <p:tav tm="0">
                                          <p:val>
                                            <p:strVal val="#ppt_x"/>
                                          </p:val>
                                        </p:tav>
                                        <p:tav tm="100000">
                                          <p:val>
                                            <p:strVal val="#ppt_x"/>
                                          </p:val>
                                        </p:tav>
                                      </p:tavLst>
                                    </p:anim>
                                    <p:anim calcmode="lin" valueType="num">
                                      <p:cBhvr>
                                        <p:cTn decel="100000" dur="900" fill="hold" id="31"/>
                                        <p:tgtEl>
                                          <p:spTgt spid="7"/>
                                        </p:tgtEl>
                                        <p:attrNameLst>
                                          <p:attrName>ppt_y</p:attrName>
                                        </p:attrNameLst>
                                      </p:cBhvr>
                                      <p:tavLst>
                                        <p:tav tm="0">
                                          <p:val>
                                            <p:strVal val="#ppt_y+1"/>
                                          </p:val>
                                        </p:tav>
                                        <p:tav tm="100000">
                                          <p:val>
                                            <p:strVal val="#ppt_y-.03"/>
                                          </p:val>
                                        </p:tav>
                                      </p:tavLst>
                                    </p:anim>
                                    <p:anim calcmode="lin" valueType="num">
                                      <p:cBhvr>
                                        <p:cTn accel="100000" dur="100" fill="hold" id="32">
                                          <p:stCondLst>
                                            <p:cond delay="900"/>
                                          </p:stCondLst>
                                        </p:cTn>
                                        <p:tgtEl>
                                          <p:spTgt spid="7"/>
                                        </p:tgtEl>
                                        <p:attrNameLst>
                                          <p:attrName>ppt_y</p:attrName>
                                        </p:attrNameLst>
                                      </p:cBhvr>
                                      <p:tavLst>
                                        <p:tav tm="0">
                                          <p:val>
                                            <p:strVal val="#ppt_y-.03"/>
                                          </p:val>
                                        </p:tav>
                                        <p:tav tm="100000">
                                          <p:val>
                                            <p:strVal val="#ppt_y"/>
                                          </p:val>
                                        </p:tav>
                                      </p:tavLst>
                                    </p:anim>
                                  </p:childTnLst>
                                </p:cTn>
                              </p:par>
                              <p:par>
                                <p:cTn fill="hold" grpId="0" id="33" nodeType="withEffect" presetClass="entr" presetID="37" presetSubtype="0">
                                  <p:stCondLst>
                                    <p:cond delay="0"/>
                                  </p:stCondLst>
                                  <p:childTnLst>
                                    <p:set>
                                      <p:cBhvr>
                                        <p:cTn dur="1" fill="hold" id="34">
                                          <p:stCondLst>
                                            <p:cond delay="0"/>
                                          </p:stCondLst>
                                        </p:cTn>
                                        <p:tgtEl>
                                          <p:spTgt spid="6"/>
                                        </p:tgtEl>
                                        <p:attrNameLst>
                                          <p:attrName>style.visibility</p:attrName>
                                        </p:attrNameLst>
                                      </p:cBhvr>
                                      <p:to>
                                        <p:strVal val="visible"/>
                                      </p:to>
                                    </p:set>
                                    <p:animEffect filter="fade" transition="in">
                                      <p:cBhvr>
                                        <p:cTn dur="1000" id="35"/>
                                        <p:tgtEl>
                                          <p:spTgt spid="6"/>
                                        </p:tgtEl>
                                      </p:cBhvr>
                                    </p:animEffect>
                                    <p:anim calcmode="lin" valueType="num">
                                      <p:cBhvr>
                                        <p:cTn dur="1000" fill="hold" id="36"/>
                                        <p:tgtEl>
                                          <p:spTgt spid="6"/>
                                        </p:tgtEl>
                                        <p:attrNameLst>
                                          <p:attrName>ppt_x</p:attrName>
                                        </p:attrNameLst>
                                      </p:cBhvr>
                                      <p:tavLst>
                                        <p:tav tm="0">
                                          <p:val>
                                            <p:strVal val="#ppt_x"/>
                                          </p:val>
                                        </p:tav>
                                        <p:tav tm="100000">
                                          <p:val>
                                            <p:strVal val="#ppt_x"/>
                                          </p:val>
                                        </p:tav>
                                      </p:tavLst>
                                    </p:anim>
                                    <p:anim calcmode="lin" valueType="num">
                                      <p:cBhvr>
                                        <p:cTn decel="100000" dur="900" fill="hold" id="37"/>
                                        <p:tgtEl>
                                          <p:spTgt spid="6"/>
                                        </p:tgtEl>
                                        <p:attrNameLst>
                                          <p:attrName>ppt_y</p:attrName>
                                        </p:attrNameLst>
                                      </p:cBhvr>
                                      <p:tavLst>
                                        <p:tav tm="0">
                                          <p:val>
                                            <p:strVal val="#ppt_y+1"/>
                                          </p:val>
                                        </p:tav>
                                        <p:tav tm="100000">
                                          <p:val>
                                            <p:strVal val="#ppt_y-.03"/>
                                          </p:val>
                                        </p:tav>
                                      </p:tavLst>
                                    </p:anim>
                                    <p:anim calcmode="lin" valueType="num">
                                      <p:cBhvr>
                                        <p:cTn accel="100000" dur="100" fill="hold" id="38">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id="41" nodeType="clickEffect" presetClass="entr" presetID="22" presetSubtype="8">
                                  <p:stCondLst>
                                    <p:cond delay="0"/>
                                  </p:stCondLst>
                                  <p:childTnLst>
                                    <p:set>
                                      <p:cBhvr>
                                        <p:cTn dur="1" fill="hold" id="42">
                                          <p:stCondLst>
                                            <p:cond delay="0"/>
                                          </p:stCondLst>
                                        </p:cTn>
                                        <p:tgtEl>
                                          <p:spTgt spid="8"/>
                                        </p:tgtEl>
                                        <p:attrNameLst>
                                          <p:attrName>style.visibility</p:attrName>
                                        </p:attrNameLst>
                                      </p:cBhvr>
                                      <p:to>
                                        <p:strVal val="visible"/>
                                      </p:to>
                                    </p:set>
                                    <p:animEffect filter="wipe(left)" transition="in">
                                      <p:cBhvr>
                                        <p:cTn dur="500" id="43"/>
                                        <p:tgtEl>
                                          <p:spTgt spid="8"/>
                                        </p:tgtEl>
                                      </p:cBhvr>
                                    </p:animEffect>
                                  </p:childTnLst>
                                </p:cTn>
                              </p:par>
                              <p:par>
                                <p:cTn fill="hold" id="44" nodeType="withEffect" presetClass="entr" presetID="22" presetSubtype="8">
                                  <p:stCondLst>
                                    <p:cond delay="0"/>
                                  </p:stCondLst>
                                  <p:childTnLst>
                                    <p:set>
                                      <p:cBhvr>
                                        <p:cTn dur="1" fill="hold" id="45">
                                          <p:stCondLst>
                                            <p:cond delay="0"/>
                                          </p:stCondLst>
                                        </p:cTn>
                                        <p:tgtEl>
                                          <p:spTgt spid="12"/>
                                        </p:tgtEl>
                                        <p:attrNameLst>
                                          <p:attrName>style.visibility</p:attrName>
                                        </p:attrNameLst>
                                      </p:cBhvr>
                                      <p:to>
                                        <p:strVal val="visible"/>
                                      </p:to>
                                    </p:set>
                                    <p:animEffect filter="wipe(left)" transition="in">
                                      <p:cBhvr>
                                        <p:cTn dur="500" id="46"/>
                                        <p:tgtEl>
                                          <p:spTgt spid="12"/>
                                        </p:tgtEl>
                                      </p:cBhvr>
                                    </p:animEffect>
                                  </p:childTnLst>
                                </p:cTn>
                              </p:par>
                              <p:par>
                                <p:cTn fill="hold" id="47" nodeType="withEffect" presetClass="entr" presetID="22" presetSubtype="8">
                                  <p:stCondLst>
                                    <p:cond delay="0"/>
                                  </p:stCondLst>
                                  <p:childTnLst>
                                    <p:set>
                                      <p:cBhvr>
                                        <p:cTn dur="1" fill="hold" id="48">
                                          <p:stCondLst>
                                            <p:cond delay="0"/>
                                          </p:stCondLst>
                                        </p:cTn>
                                        <p:tgtEl>
                                          <p:spTgt spid="16"/>
                                        </p:tgtEl>
                                        <p:attrNameLst>
                                          <p:attrName>style.visibility</p:attrName>
                                        </p:attrNameLst>
                                      </p:cBhvr>
                                      <p:to>
                                        <p:strVal val="visible"/>
                                      </p:to>
                                    </p:set>
                                    <p:animEffect filter="wipe(left)" transition="in">
                                      <p:cBhvr>
                                        <p:cTn dur="500" id="49"/>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5" name="直接连接符 4">
            <a:extLst>
              <a:ext uri="{FF2B5EF4-FFF2-40B4-BE49-F238E27FC236}">
                <a16:creationId xmlns:a16="http://schemas.microsoft.com/office/drawing/2014/main" id="{03858A76-7C0A-44D6-B27E-C7785C5B1F9C}"/>
              </a:ext>
            </a:extLst>
          </p:cNvPr>
          <p:cNvCxnSpPr/>
          <p:nvPr/>
        </p:nvCxnSpPr>
        <p:spPr>
          <a:xfrm rot="18900000">
            <a:off x="2473716" y="3479769"/>
            <a:ext cx="1008051" cy="0"/>
          </a:xfrm>
          <a:prstGeom prst="line">
            <a:avLst/>
          </a:prstGeom>
          <a:ln w="3175">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a16="http://schemas.microsoft.com/office/drawing/2014/main" id="{AB77EA45-6825-4EA9-A131-9E61401EE16A}"/>
              </a:ext>
            </a:extLst>
          </p:cNvPr>
          <p:cNvCxnSpPr/>
          <p:nvPr/>
        </p:nvCxnSpPr>
        <p:spPr>
          <a:xfrm flipH="1" rot="2700000">
            <a:off x="4121323" y="3500747"/>
            <a:ext cx="1008183" cy="0"/>
          </a:xfrm>
          <a:prstGeom prst="line">
            <a:avLst/>
          </a:prstGeom>
          <a:ln w="3175">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7" name="组合 1">
            <a:extLst>
              <a:ext uri="{FF2B5EF4-FFF2-40B4-BE49-F238E27FC236}">
                <a16:creationId xmlns:a16="http://schemas.microsoft.com/office/drawing/2014/main" id="{1CDDDB38-4846-4B99-B3A6-4D5ABFE6722E}"/>
              </a:ext>
            </a:extLst>
          </p:cNvPr>
          <p:cNvGrpSpPr/>
          <p:nvPr/>
        </p:nvGrpSpPr>
        <p:grpSpPr>
          <a:xfrm>
            <a:off x="949010" y="2165852"/>
            <a:ext cx="2351703" cy="1272492"/>
            <a:chOff x="6278307" y="2195545"/>
            <a:chExt cx="1764006" cy="954369"/>
          </a:xfrm>
        </p:grpSpPr>
        <p:sp>
          <p:nvSpPr>
            <p:cNvPr id="8" name="TextBox 20">
              <a:extLst>
                <a:ext uri="{FF2B5EF4-FFF2-40B4-BE49-F238E27FC236}">
                  <a16:creationId xmlns:a16="http://schemas.microsoft.com/office/drawing/2014/main" id="{B6FD0FD8-2B5A-4744-89E6-0DC9D64E275C}"/>
                </a:ext>
              </a:extLst>
            </p:cNvPr>
            <p:cNvSpPr txBox="1"/>
            <p:nvPr/>
          </p:nvSpPr>
          <p:spPr bwMode="auto">
            <a:xfrm>
              <a:off x="6382171" y="2494098"/>
              <a:ext cx="1526083" cy="649473"/>
            </a:xfrm>
            <a:prstGeom prst="rect">
              <a:avLst/>
            </a:prstGeom>
            <a:noFill/>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lvl="0">
                <a:lnSpc>
                  <a:spcPct val="130000"/>
                </a:lnSpc>
                <a:spcBef>
                  <a:spcPct val="20000"/>
                </a:spcBef>
                <a:defRPr/>
              </a:pPr>
              <a:r>
                <a:rPr altLang="en-US" lang="zh-CN" sz="1300">
                  <a:solidFill>
                    <a:schemeClr val="tx1">
                      <a:lumMod val="65000"/>
                      <a:lumOff val="35000"/>
                    </a:schemeClr>
                  </a:solidFill>
                  <a:cs typeface="+mn-ea"/>
                  <a:sym typeface="+mn-lt"/>
                </a:rPr>
                <a:t>单击此处添加副标题或详细文本描述单击此处添加副标题</a:t>
              </a:r>
            </a:p>
          </p:txBody>
        </p:sp>
        <p:sp>
          <p:nvSpPr>
            <p:cNvPr id="9" name="TextBox 19">
              <a:extLst>
                <a:ext uri="{FF2B5EF4-FFF2-40B4-BE49-F238E27FC236}">
                  <a16:creationId xmlns:a16="http://schemas.microsoft.com/office/drawing/2014/main" id="{0D31178F-335C-4BD5-A733-E363A184C94D}"/>
                </a:ext>
              </a:extLst>
            </p:cNvPr>
            <p:cNvSpPr txBox="1">
              <a:spLocks noChangeArrowheads="1"/>
            </p:cNvSpPr>
            <p:nvPr/>
          </p:nvSpPr>
          <p:spPr bwMode="auto">
            <a:xfrm>
              <a:off x="6278307" y="2195545"/>
              <a:ext cx="1764006" cy="275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a:spcBef>
                  <a:spcPct val="20000"/>
                </a:spcBef>
                <a:defRPr/>
              </a:pPr>
              <a:r>
                <a:rPr altLang="en-US" lang="zh-CN">
                  <a:solidFill>
                    <a:srgbClr val="B2413B"/>
                  </a:solidFill>
                  <a:cs typeface="+mn-ea"/>
                  <a:sym typeface="+mn-lt"/>
                </a:rPr>
                <a:t>相关标题文字</a:t>
              </a:r>
            </a:p>
          </p:txBody>
        </p:sp>
      </p:grpSp>
      <p:cxnSp>
        <p:nvCxnSpPr>
          <p:cNvPr id="10" name="直接连接符 9">
            <a:extLst>
              <a:ext uri="{FF2B5EF4-FFF2-40B4-BE49-F238E27FC236}">
                <a16:creationId xmlns:a16="http://schemas.microsoft.com/office/drawing/2014/main" id="{8C67F0B2-FC9D-466B-8D44-BCF94B185BE7}"/>
              </a:ext>
            </a:extLst>
          </p:cNvPr>
          <p:cNvCxnSpPr/>
          <p:nvPr/>
        </p:nvCxnSpPr>
        <p:spPr>
          <a:xfrm rot="18900000">
            <a:off x="5481941" y="3479769"/>
            <a:ext cx="1008051" cy="0"/>
          </a:xfrm>
          <a:prstGeom prst="line">
            <a:avLst/>
          </a:prstGeom>
          <a:ln w="3175">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11" name="组合 1">
            <a:extLst>
              <a:ext uri="{FF2B5EF4-FFF2-40B4-BE49-F238E27FC236}">
                <a16:creationId xmlns:a16="http://schemas.microsoft.com/office/drawing/2014/main" id="{2223DB3E-8677-4D3C-9FF0-830F53F73E1B}"/>
              </a:ext>
            </a:extLst>
          </p:cNvPr>
          <p:cNvGrpSpPr/>
          <p:nvPr/>
        </p:nvGrpSpPr>
        <p:grpSpPr>
          <a:xfrm>
            <a:off x="4212947" y="2165852"/>
            <a:ext cx="2351703" cy="1272492"/>
            <a:chOff x="6278307" y="2195545"/>
            <a:chExt cx="1764006" cy="954369"/>
          </a:xfrm>
        </p:grpSpPr>
        <p:sp>
          <p:nvSpPr>
            <p:cNvPr id="12" name="TextBox 20">
              <a:extLst>
                <a:ext uri="{FF2B5EF4-FFF2-40B4-BE49-F238E27FC236}">
                  <a16:creationId xmlns:a16="http://schemas.microsoft.com/office/drawing/2014/main" id="{2EA67644-B7AD-4FCB-9233-F14EBD3200BC}"/>
                </a:ext>
              </a:extLst>
            </p:cNvPr>
            <p:cNvSpPr txBox="1"/>
            <p:nvPr/>
          </p:nvSpPr>
          <p:spPr bwMode="auto">
            <a:xfrm>
              <a:off x="6382171" y="2494098"/>
              <a:ext cx="1526083" cy="649473"/>
            </a:xfrm>
            <a:prstGeom prst="rect">
              <a:avLst/>
            </a:prstGeom>
            <a:noFill/>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lvl="0">
                <a:lnSpc>
                  <a:spcPct val="130000"/>
                </a:lnSpc>
                <a:spcBef>
                  <a:spcPct val="20000"/>
                </a:spcBef>
                <a:defRPr/>
              </a:pPr>
              <a:r>
                <a:rPr altLang="en-US" lang="zh-CN" sz="1300">
                  <a:solidFill>
                    <a:schemeClr val="tx1">
                      <a:lumMod val="65000"/>
                      <a:lumOff val="35000"/>
                    </a:schemeClr>
                  </a:solidFill>
                  <a:cs typeface="+mn-ea"/>
                  <a:sym typeface="+mn-lt"/>
                </a:rPr>
                <a:t>单击此处添加副标题或详细文本描述单击此处添加副标题</a:t>
              </a:r>
            </a:p>
          </p:txBody>
        </p:sp>
        <p:sp>
          <p:nvSpPr>
            <p:cNvPr id="13" name="TextBox 19">
              <a:extLst>
                <a:ext uri="{FF2B5EF4-FFF2-40B4-BE49-F238E27FC236}">
                  <a16:creationId xmlns:a16="http://schemas.microsoft.com/office/drawing/2014/main" id="{5137A451-059B-4590-94E9-C1971AA92DAF}"/>
                </a:ext>
              </a:extLst>
            </p:cNvPr>
            <p:cNvSpPr txBox="1">
              <a:spLocks noChangeArrowheads="1"/>
            </p:cNvSpPr>
            <p:nvPr/>
          </p:nvSpPr>
          <p:spPr bwMode="auto">
            <a:xfrm>
              <a:off x="6278307" y="2195545"/>
              <a:ext cx="1764006" cy="275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a:spcBef>
                  <a:spcPct val="20000"/>
                </a:spcBef>
                <a:defRPr/>
              </a:pPr>
              <a:r>
                <a:rPr altLang="en-US" lang="zh-CN">
                  <a:solidFill>
                    <a:srgbClr val="B2413B"/>
                  </a:solidFill>
                  <a:cs typeface="+mn-ea"/>
                  <a:sym typeface="+mn-lt"/>
                </a:rPr>
                <a:t>相关标题文字</a:t>
              </a:r>
            </a:p>
          </p:txBody>
        </p:sp>
      </p:grpSp>
      <p:cxnSp>
        <p:nvCxnSpPr>
          <p:cNvPr id="14" name="直接连接符 13">
            <a:extLst>
              <a:ext uri="{FF2B5EF4-FFF2-40B4-BE49-F238E27FC236}">
                <a16:creationId xmlns:a16="http://schemas.microsoft.com/office/drawing/2014/main" id="{7FBAFB8C-3F42-464D-ADC9-CD5C71019253}"/>
              </a:ext>
            </a:extLst>
          </p:cNvPr>
          <p:cNvCxnSpPr/>
          <p:nvPr/>
        </p:nvCxnSpPr>
        <p:spPr>
          <a:xfrm flipH="1" rot="2700000">
            <a:off x="7214545" y="3500747"/>
            <a:ext cx="1008183" cy="0"/>
          </a:xfrm>
          <a:prstGeom prst="line">
            <a:avLst/>
          </a:prstGeom>
          <a:ln w="3175">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EA887DF1-D1E3-42F2-9FC8-740280FC8BCB}"/>
              </a:ext>
            </a:extLst>
          </p:cNvPr>
          <p:cNvCxnSpPr/>
          <p:nvPr/>
        </p:nvCxnSpPr>
        <p:spPr>
          <a:xfrm rot="18900000">
            <a:off x="8624985" y="3537595"/>
            <a:ext cx="1008051" cy="0"/>
          </a:xfrm>
          <a:prstGeom prst="line">
            <a:avLst/>
          </a:prstGeom>
          <a:ln w="3175">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16" name="组合 1">
            <a:extLst>
              <a:ext uri="{FF2B5EF4-FFF2-40B4-BE49-F238E27FC236}">
                <a16:creationId xmlns:a16="http://schemas.microsoft.com/office/drawing/2014/main" id="{C808906E-74AF-4728-BB3F-7F4BA1BF5F00}"/>
              </a:ext>
            </a:extLst>
          </p:cNvPr>
          <p:cNvGrpSpPr/>
          <p:nvPr/>
        </p:nvGrpSpPr>
        <p:grpSpPr>
          <a:xfrm>
            <a:off x="7236637" y="2165852"/>
            <a:ext cx="2351703" cy="1272492"/>
            <a:chOff x="6278307" y="2195545"/>
            <a:chExt cx="1764006" cy="954369"/>
          </a:xfrm>
        </p:grpSpPr>
        <p:sp>
          <p:nvSpPr>
            <p:cNvPr id="17" name="TextBox 20">
              <a:extLst>
                <a:ext uri="{FF2B5EF4-FFF2-40B4-BE49-F238E27FC236}">
                  <a16:creationId xmlns:a16="http://schemas.microsoft.com/office/drawing/2014/main" id="{CF734E53-E9DD-49DF-907D-BE210F87DD34}"/>
                </a:ext>
              </a:extLst>
            </p:cNvPr>
            <p:cNvSpPr txBox="1"/>
            <p:nvPr/>
          </p:nvSpPr>
          <p:spPr bwMode="auto">
            <a:xfrm>
              <a:off x="6382172" y="2494098"/>
              <a:ext cx="1526083" cy="649473"/>
            </a:xfrm>
            <a:prstGeom prst="rect">
              <a:avLst/>
            </a:prstGeom>
            <a:noFill/>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lvl="0">
                <a:lnSpc>
                  <a:spcPct val="130000"/>
                </a:lnSpc>
                <a:spcBef>
                  <a:spcPct val="20000"/>
                </a:spcBef>
                <a:defRPr/>
              </a:pPr>
              <a:r>
                <a:rPr altLang="en-US" lang="zh-CN" sz="1300">
                  <a:solidFill>
                    <a:schemeClr val="tx1">
                      <a:lumMod val="65000"/>
                      <a:lumOff val="35000"/>
                    </a:schemeClr>
                  </a:solidFill>
                  <a:cs typeface="+mn-ea"/>
                  <a:sym typeface="+mn-lt"/>
                </a:rPr>
                <a:t>单击此处添加副标题或详细文本描述单击此处添加副标题</a:t>
              </a:r>
            </a:p>
          </p:txBody>
        </p:sp>
        <p:sp>
          <p:nvSpPr>
            <p:cNvPr id="18" name="TextBox 19">
              <a:extLst>
                <a:ext uri="{FF2B5EF4-FFF2-40B4-BE49-F238E27FC236}">
                  <a16:creationId xmlns:a16="http://schemas.microsoft.com/office/drawing/2014/main" id="{6F15EE9A-3403-433E-81F9-C959F8AE79D3}"/>
                </a:ext>
              </a:extLst>
            </p:cNvPr>
            <p:cNvSpPr txBox="1">
              <a:spLocks noChangeArrowheads="1"/>
            </p:cNvSpPr>
            <p:nvPr/>
          </p:nvSpPr>
          <p:spPr bwMode="auto">
            <a:xfrm>
              <a:off x="6278307" y="2195545"/>
              <a:ext cx="1764006" cy="275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a:spcBef>
                  <a:spcPct val="20000"/>
                </a:spcBef>
                <a:defRPr/>
              </a:pPr>
              <a:r>
                <a:rPr altLang="en-US" lang="zh-CN">
                  <a:solidFill>
                    <a:srgbClr val="B2413B"/>
                  </a:solidFill>
                  <a:cs typeface="+mn-ea"/>
                  <a:sym typeface="+mn-lt"/>
                </a:rPr>
                <a:t>相关标题文字</a:t>
              </a:r>
            </a:p>
          </p:txBody>
        </p:sp>
      </p:grpSp>
      <p:grpSp>
        <p:nvGrpSpPr>
          <p:cNvPr id="19" name="组合 1">
            <a:extLst>
              <a:ext uri="{FF2B5EF4-FFF2-40B4-BE49-F238E27FC236}">
                <a16:creationId xmlns:a16="http://schemas.microsoft.com/office/drawing/2014/main" id="{82F7F09D-F3F7-494A-9055-A165B06E2EB0}"/>
              </a:ext>
            </a:extLst>
          </p:cNvPr>
          <p:cNvGrpSpPr/>
          <p:nvPr/>
        </p:nvGrpSpPr>
        <p:grpSpPr>
          <a:xfrm>
            <a:off x="2628725" y="4099094"/>
            <a:ext cx="2351703" cy="1272492"/>
            <a:chOff x="6278307" y="2195545"/>
            <a:chExt cx="1764006" cy="954369"/>
          </a:xfrm>
        </p:grpSpPr>
        <p:sp>
          <p:nvSpPr>
            <p:cNvPr id="20" name="TextBox 20">
              <a:extLst>
                <a:ext uri="{FF2B5EF4-FFF2-40B4-BE49-F238E27FC236}">
                  <a16:creationId xmlns:a16="http://schemas.microsoft.com/office/drawing/2014/main" id="{4CE27366-D0C4-4C09-97E6-53D0045C15E2}"/>
                </a:ext>
              </a:extLst>
            </p:cNvPr>
            <p:cNvSpPr txBox="1"/>
            <p:nvPr/>
          </p:nvSpPr>
          <p:spPr bwMode="auto">
            <a:xfrm>
              <a:off x="6382171" y="2494098"/>
              <a:ext cx="1526083" cy="649473"/>
            </a:xfrm>
            <a:prstGeom prst="rect">
              <a:avLst/>
            </a:prstGeom>
            <a:noFill/>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lvl="0">
                <a:lnSpc>
                  <a:spcPct val="130000"/>
                </a:lnSpc>
                <a:spcBef>
                  <a:spcPct val="20000"/>
                </a:spcBef>
                <a:defRPr/>
              </a:pPr>
              <a:r>
                <a:rPr altLang="en-US" lang="zh-CN" sz="1300">
                  <a:solidFill>
                    <a:schemeClr val="tx1">
                      <a:lumMod val="65000"/>
                      <a:lumOff val="35000"/>
                    </a:schemeClr>
                  </a:solidFill>
                  <a:cs typeface="+mn-ea"/>
                  <a:sym typeface="+mn-lt"/>
                </a:rPr>
                <a:t>单击此处添加副标题或详细文本描述单击此处添加副标题</a:t>
              </a:r>
            </a:p>
          </p:txBody>
        </p:sp>
        <p:sp>
          <p:nvSpPr>
            <p:cNvPr id="21" name="TextBox 19">
              <a:extLst>
                <a:ext uri="{FF2B5EF4-FFF2-40B4-BE49-F238E27FC236}">
                  <a16:creationId xmlns:a16="http://schemas.microsoft.com/office/drawing/2014/main" id="{BA156315-8988-4592-B2EA-4C1D5BFC4B84}"/>
                </a:ext>
              </a:extLst>
            </p:cNvPr>
            <p:cNvSpPr txBox="1">
              <a:spLocks noChangeArrowheads="1"/>
            </p:cNvSpPr>
            <p:nvPr/>
          </p:nvSpPr>
          <p:spPr bwMode="auto">
            <a:xfrm>
              <a:off x="6278307" y="2195545"/>
              <a:ext cx="1764006" cy="275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a:spcBef>
                  <a:spcPct val="20000"/>
                </a:spcBef>
                <a:defRPr/>
              </a:pPr>
              <a:r>
                <a:rPr altLang="en-US" lang="zh-CN">
                  <a:cs typeface="+mn-ea"/>
                  <a:sym typeface="+mn-lt"/>
                </a:rPr>
                <a:t>相关标题文字</a:t>
              </a:r>
            </a:p>
          </p:txBody>
        </p:sp>
      </p:grpSp>
      <p:grpSp>
        <p:nvGrpSpPr>
          <p:cNvPr id="22" name="组合 1">
            <a:extLst>
              <a:ext uri="{FF2B5EF4-FFF2-40B4-BE49-F238E27FC236}">
                <a16:creationId xmlns:a16="http://schemas.microsoft.com/office/drawing/2014/main" id="{F15F25A7-0FF1-465C-89D2-95A851ABC48E}"/>
              </a:ext>
            </a:extLst>
          </p:cNvPr>
          <p:cNvGrpSpPr/>
          <p:nvPr/>
        </p:nvGrpSpPr>
        <p:grpSpPr>
          <a:xfrm>
            <a:off x="5791201" y="4099094"/>
            <a:ext cx="2351703" cy="1272492"/>
            <a:chOff x="6278307" y="2195545"/>
            <a:chExt cx="1764006" cy="954369"/>
          </a:xfrm>
        </p:grpSpPr>
        <p:sp>
          <p:nvSpPr>
            <p:cNvPr id="23" name="TextBox 20">
              <a:extLst>
                <a:ext uri="{FF2B5EF4-FFF2-40B4-BE49-F238E27FC236}">
                  <a16:creationId xmlns:a16="http://schemas.microsoft.com/office/drawing/2014/main" id="{07A52843-209D-4722-8C6D-3EFC2556E4B6}"/>
                </a:ext>
              </a:extLst>
            </p:cNvPr>
            <p:cNvSpPr txBox="1"/>
            <p:nvPr/>
          </p:nvSpPr>
          <p:spPr bwMode="auto">
            <a:xfrm>
              <a:off x="6382171" y="2494098"/>
              <a:ext cx="1526083" cy="649473"/>
            </a:xfrm>
            <a:prstGeom prst="rect">
              <a:avLst/>
            </a:prstGeom>
            <a:noFill/>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lvl="0">
                <a:lnSpc>
                  <a:spcPct val="130000"/>
                </a:lnSpc>
                <a:spcBef>
                  <a:spcPct val="20000"/>
                </a:spcBef>
                <a:defRPr/>
              </a:pPr>
              <a:r>
                <a:rPr altLang="en-US" lang="zh-CN" sz="1300">
                  <a:solidFill>
                    <a:schemeClr val="tx1">
                      <a:lumMod val="65000"/>
                      <a:lumOff val="35000"/>
                    </a:schemeClr>
                  </a:solidFill>
                  <a:cs typeface="+mn-ea"/>
                  <a:sym typeface="+mn-lt"/>
                </a:rPr>
                <a:t>单击此处添加副标题或详细文本描述单击此处添加副标题</a:t>
              </a:r>
            </a:p>
          </p:txBody>
        </p:sp>
        <p:sp>
          <p:nvSpPr>
            <p:cNvPr id="24" name="TextBox 19">
              <a:extLst>
                <a:ext uri="{FF2B5EF4-FFF2-40B4-BE49-F238E27FC236}">
                  <a16:creationId xmlns:a16="http://schemas.microsoft.com/office/drawing/2014/main" id="{C4DD48DE-6A9B-4EB9-ACF2-E92CBE78C0B6}"/>
                </a:ext>
              </a:extLst>
            </p:cNvPr>
            <p:cNvSpPr txBox="1">
              <a:spLocks noChangeArrowheads="1"/>
            </p:cNvSpPr>
            <p:nvPr/>
          </p:nvSpPr>
          <p:spPr bwMode="auto">
            <a:xfrm>
              <a:off x="6278307" y="2195545"/>
              <a:ext cx="1764006" cy="3100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a:spcBef>
                  <a:spcPct val="20000"/>
                </a:spcBef>
                <a:defRPr/>
              </a:pPr>
              <a:r>
                <a:rPr altLang="en-US" lang="zh-CN" sz="2100">
                  <a:cs typeface="+mn-ea"/>
                  <a:sym typeface="+mn-lt"/>
                </a:rPr>
                <a:t>相关标题文字</a:t>
              </a:r>
            </a:p>
          </p:txBody>
        </p:sp>
      </p:grpSp>
      <p:grpSp>
        <p:nvGrpSpPr>
          <p:cNvPr id="25" name="组合 1">
            <a:extLst>
              <a:ext uri="{FF2B5EF4-FFF2-40B4-BE49-F238E27FC236}">
                <a16:creationId xmlns:a16="http://schemas.microsoft.com/office/drawing/2014/main" id="{5EE13836-74E2-47AB-B1BB-D3F6E31660AE}"/>
              </a:ext>
            </a:extLst>
          </p:cNvPr>
          <p:cNvGrpSpPr/>
          <p:nvPr/>
        </p:nvGrpSpPr>
        <p:grpSpPr>
          <a:xfrm>
            <a:off x="8868606" y="4099094"/>
            <a:ext cx="2351703" cy="1272492"/>
            <a:chOff x="6278307" y="2195545"/>
            <a:chExt cx="1764006" cy="954369"/>
          </a:xfrm>
        </p:grpSpPr>
        <p:sp>
          <p:nvSpPr>
            <p:cNvPr id="26" name="TextBox 20">
              <a:extLst>
                <a:ext uri="{FF2B5EF4-FFF2-40B4-BE49-F238E27FC236}">
                  <a16:creationId xmlns:a16="http://schemas.microsoft.com/office/drawing/2014/main" id="{11B154B8-99E3-4408-9C9F-F66CEFA2B682}"/>
                </a:ext>
              </a:extLst>
            </p:cNvPr>
            <p:cNvSpPr txBox="1"/>
            <p:nvPr/>
          </p:nvSpPr>
          <p:spPr bwMode="auto">
            <a:xfrm>
              <a:off x="6382171" y="2494098"/>
              <a:ext cx="1526083" cy="649473"/>
            </a:xfrm>
            <a:prstGeom prst="rect">
              <a:avLst/>
            </a:prstGeom>
            <a:noFill/>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lvl="0">
                <a:lnSpc>
                  <a:spcPct val="130000"/>
                </a:lnSpc>
                <a:spcBef>
                  <a:spcPct val="20000"/>
                </a:spcBef>
                <a:defRPr/>
              </a:pPr>
              <a:r>
                <a:rPr altLang="en-US" lang="zh-CN" sz="1300">
                  <a:solidFill>
                    <a:schemeClr val="tx1">
                      <a:lumMod val="65000"/>
                      <a:lumOff val="35000"/>
                    </a:schemeClr>
                  </a:solidFill>
                  <a:cs typeface="+mn-ea"/>
                  <a:sym typeface="+mn-lt"/>
                </a:rPr>
                <a:t>单击此处添加副标题或详细文本描述单击此处添加副标题</a:t>
              </a:r>
            </a:p>
          </p:txBody>
        </p:sp>
        <p:sp>
          <p:nvSpPr>
            <p:cNvPr id="27" name="TextBox 19">
              <a:extLst>
                <a:ext uri="{FF2B5EF4-FFF2-40B4-BE49-F238E27FC236}">
                  <a16:creationId xmlns:a16="http://schemas.microsoft.com/office/drawing/2014/main" id="{E51E7A6C-EF3D-4A4B-8720-99D6B3F35277}"/>
                </a:ext>
              </a:extLst>
            </p:cNvPr>
            <p:cNvSpPr txBox="1">
              <a:spLocks noChangeArrowheads="1"/>
            </p:cNvSpPr>
            <p:nvPr/>
          </p:nvSpPr>
          <p:spPr bwMode="auto">
            <a:xfrm>
              <a:off x="6278307" y="2195545"/>
              <a:ext cx="1764006" cy="275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8565">
                <a:spcBef>
                  <a:spcPct val="20000"/>
                </a:spcBef>
                <a:defRPr/>
              </a:pPr>
              <a:r>
                <a:rPr altLang="en-US" lang="zh-CN">
                  <a:cs typeface="+mn-ea"/>
                  <a:sym typeface="+mn-lt"/>
                </a:rPr>
                <a:t>相关标题文字</a:t>
              </a:r>
            </a:p>
          </p:txBody>
        </p:sp>
      </p:grpSp>
      <p:grpSp>
        <p:nvGrpSpPr>
          <p:cNvPr id="31" name="组合 30">
            <a:extLst>
              <a:ext uri="{FF2B5EF4-FFF2-40B4-BE49-F238E27FC236}">
                <a16:creationId xmlns:a16="http://schemas.microsoft.com/office/drawing/2014/main" id="{08695DD5-192A-46EB-A287-211DB1536D99}"/>
              </a:ext>
            </a:extLst>
          </p:cNvPr>
          <p:cNvGrpSpPr/>
          <p:nvPr/>
        </p:nvGrpSpPr>
        <p:grpSpPr>
          <a:xfrm>
            <a:off x="4820177" y="3837519"/>
            <a:ext cx="971024" cy="971151"/>
            <a:chOff x="3587321" y="2971176"/>
            <a:chExt cx="728363" cy="728363"/>
          </a:xfrm>
        </p:grpSpPr>
        <p:sp>
          <p:nvSpPr>
            <p:cNvPr id="32" name="菱形 31">
              <a:extLst>
                <a:ext uri="{FF2B5EF4-FFF2-40B4-BE49-F238E27FC236}">
                  <a16:creationId xmlns:a16="http://schemas.microsoft.com/office/drawing/2014/main" id="{5197BF4E-6B45-40F3-A095-3B62FD057615}"/>
                </a:ext>
              </a:extLst>
            </p:cNvPr>
            <p:cNvSpPr/>
            <p:nvPr/>
          </p:nvSpPr>
          <p:spPr>
            <a:xfrm>
              <a:off x="3587321" y="2971176"/>
              <a:ext cx="728363" cy="728363"/>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33" name="TextBox 19">
              <a:extLst>
                <a:ext uri="{FF2B5EF4-FFF2-40B4-BE49-F238E27FC236}">
                  <a16:creationId xmlns:a16="http://schemas.microsoft.com/office/drawing/2014/main" id="{45D4CF78-E3BD-4858-A3C4-4C6A96264AF6}"/>
                </a:ext>
              </a:extLst>
            </p:cNvPr>
            <p:cNvSpPr txBox="1">
              <a:spLocks noChangeArrowheads="1"/>
            </p:cNvSpPr>
            <p:nvPr/>
          </p:nvSpPr>
          <p:spPr bwMode="auto">
            <a:xfrm>
              <a:off x="3668395" y="3144217"/>
              <a:ext cx="566214" cy="3785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a:spcBef>
                  <a:spcPct val="0"/>
                </a:spcBef>
                <a:spcAft>
                  <a:spcPct val="0"/>
                </a:spcAft>
              </a:pPr>
              <a:r>
                <a:rPr altLang="zh-CN" lang="en-US" sz="2700">
                  <a:cs typeface="+mn-ea"/>
                  <a:sym typeface="+mn-lt"/>
                </a:rPr>
                <a:t>03</a:t>
              </a:r>
            </a:p>
          </p:txBody>
        </p:sp>
      </p:grpSp>
      <p:grpSp>
        <p:nvGrpSpPr>
          <p:cNvPr id="34" name="组合 33">
            <a:extLst>
              <a:ext uri="{FF2B5EF4-FFF2-40B4-BE49-F238E27FC236}">
                <a16:creationId xmlns:a16="http://schemas.microsoft.com/office/drawing/2014/main" id="{01BA6FFD-5959-4B95-A789-A9245B500C0F}"/>
              </a:ext>
            </a:extLst>
          </p:cNvPr>
          <p:cNvGrpSpPr/>
          <p:nvPr/>
        </p:nvGrpSpPr>
        <p:grpSpPr>
          <a:xfrm>
            <a:off x="7901380" y="3837519"/>
            <a:ext cx="971024" cy="971151"/>
            <a:chOff x="5898524" y="2971176"/>
            <a:chExt cx="728363" cy="728363"/>
          </a:xfrm>
        </p:grpSpPr>
        <p:sp>
          <p:nvSpPr>
            <p:cNvPr id="35" name="菱形 34">
              <a:extLst>
                <a:ext uri="{FF2B5EF4-FFF2-40B4-BE49-F238E27FC236}">
                  <a16:creationId xmlns:a16="http://schemas.microsoft.com/office/drawing/2014/main" id="{D9D620C1-AD48-4332-BE2C-7FA41D8E0B3E}"/>
                </a:ext>
              </a:extLst>
            </p:cNvPr>
            <p:cNvSpPr/>
            <p:nvPr/>
          </p:nvSpPr>
          <p:spPr>
            <a:xfrm>
              <a:off x="5898524" y="2971176"/>
              <a:ext cx="728363" cy="728363"/>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36" name="TextBox 19">
              <a:extLst>
                <a:ext uri="{FF2B5EF4-FFF2-40B4-BE49-F238E27FC236}">
                  <a16:creationId xmlns:a16="http://schemas.microsoft.com/office/drawing/2014/main" id="{087FE917-2C7A-4A1D-9A47-D8A78F293F39}"/>
                </a:ext>
              </a:extLst>
            </p:cNvPr>
            <p:cNvSpPr txBox="1">
              <a:spLocks noChangeArrowheads="1"/>
            </p:cNvSpPr>
            <p:nvPr/>
          </p:nvSpPr>
          <p:spPr bwMode="auto">
            <a:xfrm>
              <a:off x="5992497" y="3157453"/>
              <a:ext cx="566214" cy="3785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a:spcBef>
                  <a:spcPct val="0"/>
                </a:spcBef>
                <a:spcAft>
                  <a:spcPct val="0"/>
                </a:spcAft>
              </a:pPr>
              <a:r>
                <a:rPr altLang="zh-CN" lang="en-US" sz="2700">
                  <a:cs typeface="+mn-ea"/>
                  <a:sym typeface="+mn-lt"/>
                </a:rPr>
                <a:t>05</a:t>
              </a:r>
            </a:p>
          </p:txBody>
        </p:sp>
      </p:grpSp>
      <p:grpSp>
        <p:nvGrpSpPr>
          <p:cNvPr id="37" name="组合 36">
            <a:extLst>
              <a:ext uri="{FF2B5EF4-FFF2-40B4-BE49-F238E27FC236}">
                <a16:creationId xmlns:a16="http://schemas.microsoft.com/office/drawing/2014/main" id="{3F6C6015-282D-4EC5-B38F-849F75394F28}"/>
              </a:ext>
            </a:extLst>
          </p:cNvPr>
          <p:cNvGrpSpPr/>
          <p:nvPr/>
        </p:nvGrpSpPr>
        <p:grpSpPr>
          <a:xfrm>
            <a:off x="3297988" y="2315135"/>
            <a:ext cx="971024" cy="971151"/>
            <a:chOff x="2445531" y="1829388"/>
            <a:chExt cx="728363" cy="728363"/>
          </a:xfrm>
        </p:grpSpPr>
        <p:sp>
          <p:nvSpPr>
            <p:cNvPr id="38" name="菱形 37">
              <a:extLst>
                <a:ext uri="{FF2B5EF4-FFF2-40B4-BE49-F238E27FC236}">
                  <a16:creationId xmlns:a16="http://schemas.microsoft.com/office/drawing/2014/main" id="{8054C134-7A9B-4F98-A183-7FE7F51A1AEB}"/>
                </a:ext>
              </a:extLst>
            </p:cNvPr>
            <p:cNvSpPr/>
            <p:nvPr/>
          </p:nvSpPr>
          <p:spPr>
            <a:xfrm>
              <a:off x="2445531" y="1829388"/>
              <a:ext cx="728363" cy="728363"/>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39" name="TextBox 19">
              <a:extLst>
                <a:ext uri="{FF2B5EF4-FFF2-40B4-BE49-F238E27FC236}">
                  <a16:creationId xmlns:a16="http://schemas.microsoft.com/office/drawing/2014/main" id="{91421687-EFF0-4D12-9CB0-F09D8D43110B}"/>
                </a:ext>
              </a:extLst>
            </p:cNvPr>
            <p:cNvSpPr txBox="1">
              <a:spLocks noChangeArrowheads="1"/>
            </p:cNvSpPr>
            <p:nvPr/>
          </p:nvSpPr>
          <p:spPr bwMode="auto">
            <a:xfrm>
              <a:off x="2527495" y="1980240"/>
              <a:ext cx="566214" cy="3785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6648" compatLnSpc="1" lIns="93296" numCol="1" rIns="93296" tIns="46648" vert="horz"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a:spcBef>
                  <a:spcPct val="0"/>
                </a:spcBef>
                <a:spcAft>
                  <a:spcPct val="0"/>
                </a:spcAft>
              </a:pPr>
              <a:r>
                <a:rPr altLang="zh-CN" lang="en-US" sz="2700">
                  <a:cs typeface="+mn-ea"/>
                  <a:sym typeface="+mn-lt"/>
                </a:rPr>
                <a:t>02</a:t>
              </a:r>
            </a:p>
          </p:txBody>
        </p:sp>
      </p:grpSp>
      <p:grpSp>
        <p:nvGrpSpPr>
          <p:cNvPr id="51" name="组合 50">
            <a:extLst>
              <a:ext uri="{FF2B5EF4-FFF2-40B4-BE49-F238E27FC236}">
                <a16:creationId xmlns:a16="http://schemas.microsoft.com/office/drawing/2014/main" id="{2EDA1EBB-DCBF-41BA-8712-1D57F3F1C197}"/>
              </a:ext>
            </a:extLst>
          </p:cNvPr>
          <p:cNvGrpSpPr/>
          <p:nvPr/>
        </p:nvGrpSpPr>
        <p:grpSpPr>
          <a:xfrm>
            <a:off x="0" y="584035"/>
            <a:ext cx="12192000" cy="381000"/>
            <a:chOff x="0" y="584035"/>
            <a:chExt cx="12192000" cy="381000"/>
          </a:xfrm>
        </p:grpSpPr>
        <p:cxnSp>
          <p:nvCxnSpPr>
            <p:cNvPr id="46" name="直接连接符 45">
              <a:extLst>
                <a:ext uri="{FF2B5EF4-FFF2-40B4-BE49-F238E27FC236}">
                  <a16:creationId xmlns:a16="http://schemas.microsoft.com/office/drawing/2014/main" id="{78191957-C1DC-4339-9B1B-5AD2AB773F8B}"/>
                </a:ext>
              </a:extLst>
            </p:cNvPr>
            <p:cNvCxnSpPr/>
            <p:nvPr/>
          </p:nvCxnSpPr>
          <p:spPr>
            <a:xfrm>
              <a:off x="0" y="77453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7" name="组合 46">
              <a:extLst>
                <a:ext uri="{FF2B5EF4-FFF2-40B4-BE49-F238E27FC236}">
                  <a16:creationId xmlns:a16="http://schemas.microsoft.com/office/drawing/2014/main" id="{CE280052-9040-4042-B225-F8208F4BBB2A}"/>
                </a:ext>
              </a:extLst>
            </p:cNvPr>
            <p:cNvGrpSpPr/>
            <p:nvPr/>
          </p:nvGrpSpPr>
          <p:grpSpPr>
            <a:xfrm rot="10800000">
              <a:off x="11060824" y="584035"/>
              <a:ext cx="656896" cy="381000"/>
              <a:chOff x="307428" y="393221"/>
              <a:chExt cx="656896" cy="381000"/>
            </a:xfrm>
          </p:grpSpPr>
          <p:sp>
            <p:nvSpPr>
              <p:cNvPr id="48" name="等腰三角形 47">
                <a:extLst>
                  <a:ext uri="{FF2B5EF4-FFF2-40B4-BE49-F238E27FC236}">
                    <a16:creationId xmlns:a16="http://schemas.microsoft.com/office/drawing/2014/main" id="{0022C968-0ABD-4BA8-A96B-BF9F7D83AF22}"/>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等腰三角形 48">
                <a:extLst>
                  <a:ext uri="{FF2B5EF4-FFF2-40B4-BE49-F238E27FC236}">
                    <a16:creationId xmlns:a16="http://schemas.microsoft.com/office/drawing/2014/main" id="{FB708EA3-1A2F-415A-AF07-5EC934EA1E94}"/>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50" name="文本框 49">
            <a:extLst>
              <a:ext uri="{FF2B5EF4-FFF2-40B4-BE49-F238E27FC236}">
                <a16:creationId xmlns:a16="http://schemas.microsoft.com/office/drawing/2014/main" id="{FCF86497-C0FF-46C0-8CEC-540BC0ADD05B}"/>
              </a:ext>
            </a:extLst>
          </p:cNvPr>
          <p:cNvSpPr txBox="1"/>
          <p:nvPr/>
        </p:nvSpPr>
        <p:spPr>
          <a:xfrm>
            <a:off x="358324" y="29822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55" name="组合 54">
            <a:extLst>
              <a:ext uri="{FF2B5EF4-FFF2-40B4-BE49-F238E27FC236}">
                <a16:creationId xmlns:a16="http://schemas.microsoft.com/office/drawing/2014/main" id="{D291B1F7-87E2-4B34-AFCA-C467096F15E9}"/>
              </a:ext>
            </a:extLst>
          </p:cNvPr>
          <p:cNvGrpSpPr/>
          <p:nvPr/>
        </p:nvGrpSpPr>
        <p:grpSpPr>
          <a:xfrm>
            <a:off x="1774732" y="3837519"/>
            <a:ext cx="971024" cy="1161716"/>
            <a:chOff x="1774732" y="3837519"/>
            <a:chExt cx="971024" cy="1161716"/>
          </a:xfrm>
        </p:grpSpPr>
        <p:sp>
          <p:nvSpPr>
            <p:cNvPr id="29" name="菱形 28">
              <a:extLst>
                <a:ext uri="{FF2B5EF4-FFF2-40B4-BE49-F238E27FC236}">
                  <a16:creationId xmlns:a16="http://schemas.microsoft.com/office/drawing/2014/main" id="{39AB94F6-B916-45E4-B32E-B9DAD74DABC8}"/>
                </a:ext>
              </a:extLst>
            </p:cNvPr>
            <p:cNvSpPr/>
            <p:nvPr/>
          </p:nvSpPr>
          <p:spPr>
            <a:xfrm>
              <a:off x="1774732" y="3837519"/>
              <a:ext cx="971024" cy="971151"/>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52" name="文本框 51">
              <a:extLst>
                <a:ext uri="{FF2B5EF4-FFF2-40B4-BE49-F238E27FC236}">
                  <a16:creationId xmlns:a16="http://schemas.microsoft.com/office/drawing/2014/main" id="{62B794A1-DE67-4654-B11B-8B40DA13C46C}"/>
                </a:ext>
              </a:extLst>
            </p:cNvPr>
            <p:cNvSpPr txBox="1"/>
            <p:nvPr/>
          </p:nvSpPr>
          <p:spPr>
            <a:xfrm>
              <a:off x="2025301" y="4045128"/>
              <a:ext cx="480304" cy="944880"/>
            </a:xfrm>
            <a:prstGeom prst="rect">
              <a:avLst/>
            </a:prstGeom>
            <a:noFill/>
          </p:spPr>
          <p:txBody>
            <a:bodyPr rtlCol="0" wrap="square">
              <a:spAutoFit/>
            </a:bodyPr>
            <a:lstStyle/>
            <a:p>
              <a:r>
                <a:rPr altLang="zh-CN" lang="en-US" sz="2800">
                  <a:solidFill>
                    <a:schemeClr val="bg1"/>
                  </a:solidFill>
                  <a:cs typeface="+mn-ea"/>
                  <a:sym typeface="+mn-lt"/>
                </a:rPr>
                <a:t>01</a:t>
              </a:r>
            </a:p>
          </p:txBody>
        </p:sp>
      </p:grpSp>
      <p:grpSp>
        <p:nvGrpSpPr>
          <p:cNvPr id="56" name="组合 55">
            <a:extLst>
              <a:ext uri="{FF2B5EF4-FFF2-40B4-BE49-F238E27FC236}">
                <a16:creationId xmlns:a16="http://schemas.microsoft.com/office/drawing/2014/main" id="{E9761814-166C-4F00-8F35-4A800CEDA0E6}"/>
              </a:ext>
            </a:extLst>
          </p:cNvPr>
          <p:cNvGrpSpPr/>
          <p:nvPr/>
        </p:nvGrpSpPr>
        <p:grpSpPr>
          <a:xfrm>
            <a:off x="6342364" y="2315136"/>
            <a:ext cx="971024" cy="971151"/>
            <a:chOff x="6342364" y="2315134"/>
            <a:chExt cx="971024" cy="971151"/>
          </a:xfrm>
        </p:grpSpPr>
        <p:sp>
          <p:nvSpPr>
            <p:cNvPr id="41" name="菱形 40">
              <a:extLst>
                <a:ext uri="{FF2B5EF4-FFF2-40B4-BE49-F238E27FC236}">
                  <a16:creationId xmlns:a16="http://schemas.microsoft.com/office/drawing/2014/main" id="{33B9B6A9-5DC6-404A-90DF-7ECFBEEB4DE7}"/>
                </a:ext>
              </a:extLst>
            </p:cNvPr>
            <p:cNvSpPr/>
            <p:nvPr/>
          </p:nvSpPr>
          <p:spPr>
            <a:xfrm>
              <a:off x="6342364" y="2315134"/>
              <a:ext cx="971024" cy="971151"/>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53" name="文本框 52">
              <a:extLst>
                <a:ext uri="{FF2B5EF4-FFF2-40B4-BE49-F238E27FC236}">
                  <a16:creationId xmlns:a16="http://schemas.microsoft.com/office/drawing/2014/main" id="{0EF1BBE3-AD3D-4E48-B529-3335EDBE3009}"/>
                </a:ext>
              </a:extLst>
            </p:cNvPr>
            <p:cNvSpPr txBox="1"/>
            <p:nvPr/>
          </p:nvSpPr>
          <p:spPr>
            <a:xfrm>
              <a:off x="6551844" y="2516270"/>
              <a:ext cx="627132" cy="518160"/>
            </a:xfrm>
            <a:prstGeom prst="rect">
              <a:avLst/>
            </a:prstGeom>
            <a:noFill/>
          </p:spPr>
          <p:txBody>
            <a:bodyPr rtlCol="0" wrap="square">
              <a:spAutoFit/>
            </a:bodyPr>
            <a:lstStyle/>
            <a:p>
              <a:r>
                <a:rPr altLang="zh-CN" lang="en-US" sz="2800">
                  <a:solidFill>
                    <a:schemeClr val="bg1"/>
                  </a:solidFill>
                  <a:cs typeface="+mn-ea"/>
                  <a:sym typeface="+mn-lt"/>
                </a:rPr>
                <a:t>04</a:t>
              </a:r>
            </a:p>
          </p:txBody>
        </p:sp>
      </p:grpSp>
      <p:grpSp>
        <p:nvGrpSpPr>
          <p:cNvPr id="57" name="组合 56">
            <a:extLst>
              <a:ext uri="{FF2B5EF4-FFF2-40B4-BE49-F238E27FC236}">
                <a16:creationId xmlns:a16="http://schemas.microsoft.com/office/drawing/2014/main" id="{F2DA194B-25A6-4044-AA1E-BD1D60ED0F56}"/>
              </a:ext>
            </a:extLst>
          </p:cNvPr>
          <p:cNvGrpSpPr/>
          <p:nvPr/>
        </p:nvGrpSpPr>
        <p:grpSpPr>
          <a:xfrm>
            <a:off x="9423567" y="2315136"/>
            <a:ext cx="971024" cy="971151"/>
            <a:chOff x="9423567" y="2315134"/>
            <a:chExt cx="971024" cy="971151"/>
          </a:xfrm>
        </p:grpSpPr>
        <p:sp>
          <p:nvSpPr>
            <p:cNvPr id="44" name="菱形 43">
              <a:extLst>
                <a:ext uri="{FF2B5EF4-FFF2-40B4-BE49-F238E27FC236}">
                  <a16:creationId xmlns:a16="http://schemas.microsoft.com/office/drawing/2014/main" id="{B6F7E54F-098B-4878-B532-70B63F6D8FB6}"/>
                </a:ext>
              </a:extLst>
            </p:cNvPr>
            <p:cNvSpPr/>
            <p:nvPr/>
          </p:nvSpPr>
          <p:spPr>
            <a:xfrm>
              <a:off x="9423567" y="2315134"/>
              <a:ext cx="971024" cy="971151"/>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54" name="文本框 53">
              <a:extLst>
                <a:ext uri="{FF2B5EF4-FFF2-40B4-BE49-F238E27FC236}">
                  <a16:creationId xmlns:a16="http://schemas.microsoft.com/office/drawing/2014/main" id="{C33416AB-4711-4683-A4ED-D753956BFF39}"/>
                </a:ext>
              </a:extLst>
            </p:cNvPr>
            <p:cNvSpPr txBox="1"/>
            <p:nvPr/>
          </p:nvSpPr>
          <p:spPr>
            <a:xfrm>
              <a:off x="9645999" y="2535422"/>
              <a:ext cx="627132" cy="518160"/>
            </a:xfrm>
            <a:prstGeom prst="rect">
              <a:avLst/>
            </a:prstGeom>
            <a:noFill/>
          </p:spPr>
          <p:txBody>
            <a:bodyPr rtlCol="0" wrap="square">
              <a:spAutoFit/>
            </a:bodyPr>
            <a:lstStyle/>
            <a:p>
              <a:r>
                <a:rPr altLang="zh-CN" lang="en-US" sz="2800">
                  <a:solidFill>
                    <a:schemeClr val="bg1"/>
                  </a:solidFill>
                  <a:cs typeface="+mn-ea"/>
                  <a:sym typeface="+mn-lt"/>
                </a:rPr>
                <a:t>05</a:t>
              </a:r>
            </a:p>
          </p:txBody>
        </p:sp>
      </p:grpSp>
    </p:spTree>
    <p:custDataLst>
      <p:tags r:id="rId2"/>
    </p:custDataLst>
    <p:extLst>
      <p:ext uri="{BB962C8B-B14F-4D97-AF65-F5344CB8AC3E}">
        <p14:creationId val="111805537"/>
      </p:ext>
    </p:extLst>
  </p:cSld>
  <p:clrMapOvr>
    <a:masterClrMapping/>
  </p:clrMapOvr>
  <mc:AlternateContent>
    <mc:Choice Requires="p15">
      <p:transition advTm="11728" p14:dur="1250" spd="slow">
        <p15:prstTrans prst="pageCurlDouble"/>
      </p:transition>
    </mc:Choice>
    <mc:Fallback>
      <p:transition advTm="11728"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50"/>
                                        </p:tgtEl>
                                        <p:attrNameLst>
                                          <p:attrName>style.visibility</p:attrName>
                                        </p:attrNameLst>
                                      </p:cBhvr>
                                      <p:to>
                                        <p:strVal val="visible"/>
                                      </p:to>
                                    </p:set>
                                    <p:animEffect filter="fade" transition="in">
                                      <p:cBhvr>
                                        <p:cTn dur="500" id="7"/>
                                        <p:tgtEl>
                                          <p:spTgt spid="5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2">
                                  <p:stCondLst>
                                    <p:cond delay="0"/>
                                  </p:stCondLst>
                                  <p:childTnLst>
                                    <p:set>
                                      <p:cBhvr>
                                        <p:cTn dur="1" fill="hold" id="11">
                                          <p:stCondLst>
                                            <p:cond delay="0"/>
                                          </p:stCondLst>
                                        </p:cTn>
                                        <p:tgtEl>
                                          <p:spTgt spid="51"/>
                                        </p:tgtEl>
                                        <p:attrNameLst>
                                          <p:attrName>style.visibility</p:attrName>
                                        </p:attrNameLst>
                                      </p:cBhvr>
                                      <p:to>
                                        <p:strVal val="visible"/>
                                      </p:to>
                                    </p:set>
                                    <p:animEffect filter="wipe(right)" transition="in">
                                      <p:cBhvr>
                                        <p:cTn dur="500" id="12"/>
                                        <p:tgtEl>
                                          <p:spTgt spid="51"/>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55"/>
                                        </p:tgtEl>
                                        <p:attrNameLst>
                                          <p:attrName>style.visibility</p:attrName>
                                        </p:attrNameLst>
                                      </p:cBhvr>
                                      <p:to>
                                        <p:strVal val="visible"/>
                                      </p:to>
                                    </p:set>
                                    <p:animEffect filter="fade" transition="in">
                                      <p:cBhvr>
                                        <p:cTn dur="500" id="17"/>
                                        <p:tgtEl>
                                          <p:spTgt spid="5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22" presetSubtype="4">
                                  <p:stCondLst>
                                    <p:cond delay="0"/>
                                  </p:stCondLst>
                                  <p:childTnLst>
                                    <p:set>
                                      <p:cBhvr>
                                        <p:cTn dur="1" fill="hold" id="21">
                                          <p:stCondLst>
                                            <p:cond delay="0"/>
                                          </p:stCondLst>
                                        </p:cTn>
                                        <p:tgtEl>
                                          <p:spTgt spid="5"/>
                                        </p:tgtEl>
                                        <p:attrNameLst>
                                          <p:attrName>style.visibility</p:attrName>
                                        </p:attrNameLst>
                                      </p:cBhvr>
                                      <p:to>
                                        <p:strVal val="visible"/>
                                      </p:to>
                                    </p:set>
                                    <p:animEffect filter="wipe(down)" transition="in">
                                      <p:cBhvr>
                                        <p:cTn dur="500" id="22"/>
                                        <p:tgtEl>
                                          <p:spTgt spid="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37"/>
                                        </p:tgtEl>
                                        <p:attrNameLst>
                                          <p:attrName>style.visibility</p:attrName>
                                        </p:attrNameLst>
                                      </p:cBhvr>
                                      <p:to>
                                        <p:strVal val="visible"/>
                                      </p:to>
                                    </p:set>
                                    <p:animEffect filter="fade" transition="in">
                                      <p:cBhvr>
                                        <p:cTn dur="500" id="27"/>
                                        <p:tgtEl>
                                          <p:spTgt spid="3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22" presetSubtype="1">
                                  <p:stCondLst>
                                    <p:cond delay="0"/>
                                  </p:stCondLst>
                                  <p:childTnLst>
                                    <p:set>
                                      <p:cBhvr>
                                        <p:cTn dur="1" fill="hold" id="31">
                                          <p:stCondLst>
                                            <p:cond delay="0"/>
                                          </p:stCondLst>
                                        </p:cTn>
                                        <p:tgtEl>
                                          <p:spTgt spid="6"/>
                                        </p:tgtEl>
                                        <p:attrNameLst>
                                          <p:attrName>style.visibility</p:attrName>
                                        </p:attrNameLst>
                                      </p:cBhvr>
                                      <p:to>
                                        <p:strVal val="visible"/>
                                      </p:to>
                                    </p:set>
                                    <p:animEffect filter="wipe(up)" transition="in">
                                      <p:cBhvr>
                                        <p:cTn dur="500" id="32"/>
                                        <p:tgtEl>
                                          <p:spTgt spid="6"/>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31"/>
                                        </p:tgtEl>
                                        <p:attrNameLst>
                                          <p:attrName>style.visibility</p:attrName>
                                        </p:attrNameLst>
                                      </p:cBhvr>
                                      <p:to>
                                        <p:strVal val="visible"/>
                                      </p:to>
                                    </p:set>
                                    <p:animEffect filter="fade" transition="in">
                                      <p:cBhvr>
                                        <p:cTn dur="500" id="37"/>
                                        <p:tgtEl>
                                          <p:spTgt spid="31"/>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22" presetSubtype="4">
                                  <p:stCondLst>
                                    <p:cond delay="0"/>
                                  </p:stCondLst>
                                  <p:childTnLst>
                                    <p:set>
                                      <p:cBhvr>
                                        <p:cTn dur="1" fill="hold" id="41">
                                          <p:stCondLst>
                                            <p:cond delay="0"/>
                                          </p:stCondLst>
                                        </p:cTn>
                                        <p:tgtEl>
                                          <p:spTgt spid="10"/>
                                        </p:tgtEl>
                                        <p:attrNameLst>
                                          <p:attrName>style.visibility</p:attrName>
                                        </p:attrNameLst>
                                      </p:cBhvr>
                                      <p:to>
                                        <p:strVal val="visible"/>
                                      </p:to>
                                    </p:set>
                                    <p:animEffect filter="wipe(down)" transition="in">
                                      <p:cBhvr>
                                        <p:cTn dur="500" id="42"/>
                                        <p:tgtEl>
                                          <p:spTgt spid="10"/>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10" presetSubtype="0">
                                  <p:stCondLst>
                                    <p:cond delay="0"/>
                                  </p:stCondLst>
                                  <p:childTnLst>
                                    <p:set>
                                      <p:cBhvr>
                                        <p:cTn dur="1" fill="hold" id="46">
                                          <p:stCondLst>
                                            <p:cond delay="0"/>
                                          </p:stCondLst>
                                        </p:cTn>
                                        <p:tgtEl>
                                          <p:spTgt spid="56"/>
                                        </p:tgtEl>
                                        <p:attrNameLst>
                                          <p:attrName>style.visibility</p:attrName>
                                        </p:attrNameLst>
                                      </p:cBhvr>
                                      <p:to>
                                        <p:strVal val="visible"/>
                                      </p:to>
                                    </p:set>
                                    <p:animEffect filter="fade" transition="in">
                                      <p:cBhvr>
                                        <p:cTn dur="500" id="47"/>
                                        <p:tgtEl>
                                          <p:spTgt spid="56"/>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22" presetSubtype="1">
                                  <p:stCondLst>
                                    <p:cond delay="0"/>
                                  </p:stCondLst>
                                  <p:childTnLst>
                                    <p:set>
                                      <p:cBhvr>
                                        <p:cTn dur="1" fill="hold" id="51">
                                          <p:stCondLst>
                                            <p:cond delay="0"/>
                                          </p:stCondLst>
                                        </p:cTn>
                                        <p:tgtEl>
                                          <p:spTgt spid="14"/>
                                        </p:tgtEl>
                                        <p:attrNameLst>
                                          <p:attrName>style.visibility</p:attrName>
                                        </p:attrNameLst>
                                      </p:cBhvr>
                                      <p:to>
                                        <p:strVal val="visible"/>
                                      </p:to>
                                    </p:set>
                                    <p:animEffect filter="wipe(up)" transition="in">
                                      <p:cBhvr>
                                        <p:cTn dur="500" id="52"/>
                                        <p:tgtEl>
                                          <p:spTgt spid="14"/>
                                        </p:tgtEl>
                                      </p:cBhvr>
                                    </p:animEffect>
                                  </p:childTnLst>
                                </p:cTn>
                              </p:par>
                            </p:childTnLst>
                          </p:cTn>
                        </p:par>
                      </p:childTnLst>
                    </p:cTn>
                  </p:par>
                  <p:par>
                    <p:cTn fill="hold" id="53" nodeType="clickPar">
                      <p:stCondLst>
                        <p:cond delay="indefinite"/>
                      </p:stCondLst>
                      <p:childTnLst>
                        <p:par>
                          <p:cTn fill="hold" id="54" nodeType="afterGroup">
                            <p:stCondLst>
                              <p:cond delay="0"/>
                            </p:stCondLst>
                            <p:childTnLst>
                              <p:par>
                                <p:cTn fill="hold" id="55" nodeType="clickEffect" presetClass="entr" presetID="10" presetSubtype="0">
                                  <p:stCondLst>
                                    <p:cond delay="0"/>
                                  </p:stCondLst>
                                  <p:childTnLst>
                                    <p:set>
                                      <p:cBhvr>
                                        <p:cTn dur="1" fill="hold" id="56">
                                          <p:stCondLst>
                                            <p:cond delay="0"/>
                                          </p:stCondLst>
                                        </p:cTn>
                                        <p:tgtEl>
                                          <p:spTgt spid="34"/>
                                        </p:tgtEl>
                                        <p:attrNameLst>
                                          <p:attrName>style.visibility</p:attrName>
                                        </p:attrNameLst>
                                      </p:cBhvr>
                                      <p:to>
                                        <p:strVal val="visible"/>
                                      </p:to>
                                    </p:set>
                                    <p:animEffect filter="fade" transition="in">
                                      <p:cBhvr>
                                        <p:cTn dur="500" id="57"/>
                                        <p:tgtEl>
                                          <p:spTgt spid="34"/>
                                        </p:tgtEl>
                                      </p:cBhvr>
                                    </p:animEffect>
                                  </p:childTnLst>
                                </p:cTn>
                              </p:par>
                            </p:childTnLst>
                          </p:cTn>
                        </p:par>
                      </p:childTnLst>
                    </p:cTn>
                  </p:par>
                  <p:par>
                    <p:cTn fill="hold" id="58" nodeType="clickPar">
                      <p:stCondLst>
                        <p:cond delay="indefinite"/>
                      </p:stCondLst>
                      <p:childTnLst>
                        <p:par>
                          <p:cTn fill="hold" id="59" nodeType="afterGroup">
                            <p:stCondLst>
                              <p:cond delay="0"/>
                            </p:stCondLst>
                            <p:childTnLst>
                              <p:par>
                                <p:cTn fill="hold" id="60" nodeType="clickEffect" presetClass="entr" presetID="22" presetSubtype="4">
                                  <p:stCondLst>
                                    <p:cond delay="0"/>
                                  </p:stCondLst>
                                  <p:childTnLst>
                                    <p:set>
                                      <p:cBhvr>
                                        <p:cTn dur="1" fill="hold" id="61">
                                          <p:stCondLst>
                                            <p:cond delay="0"/>
                                          </p:stCondLst>
                                        </p:cTn>
                                        <p:tgtEl>
                                          <p:spTgt spid="15"/>
                                        </p:tgtEl>
                                        <p:attrNameLst>
                                          <p:attrName>style.visibility</p:attrName>
                                        </p:attrNameLst>
                                      </p:cBhvr>
                                      <p:to>
                                        <p:strVal val="visible"/>
                                      </p:to>
                                    </p:set>
                                    <p:animEffect filter="wipe(down)" transition="in">
                                      <p:cBhvr>
                                        <p:cTn dur="500" id="62"/>
                                        <p:tgtEl>
                                          <p:spTgt spid="15"/>
                                        </p:tgtEl>
                                      </p:cBhvr>
                                    </p:animEffect>
                                  </p:childTnLst>
                                </p:cTn>
                              </p:par>
                            </p:childTnLst>
                          </p:cTn>
                        </p:par>
                      </p:childTnLst>
                    </p:cTn>
                  </p:par>
                  <p:par>
                    <p:cTn fill="hold" id="63" nodeType="clickPar">
                      <p:stCondLst>
                        <p:cond delay="indefinite"/>
                      </p:stCondLst>
                      <p:childTnLst>
                        <p:par>
                          <p:cTn fill="hold" id="64" nodeType="afterGroup">
                            <p:stCondLst>
                              <p:cond delay="0"/>
                            </p:stCondLst>
                            <p:childTnLst>
                              <p:par>
                                <p:cTn fill="hold" id="65" nodeType="clickEffect" presetClass="entr" presetID="10" presetSubtype="0">
                                  <p:stCondLst>
                                    <p:cond delay="0"/>
                                  </p:stCondLst>
                                  <p:childTnLst>
                                    <p:set>
                                      <p:cBhvr>
                                        <p:cTn dur="1" fill="hold" id="66">
                                          <p:stCondLst>
                                            <p:cond delay="0"/>
                                          </p:stCondLst>
                                        </p:cTn>
                                        <p:tgtEl>
                                          <p:spTgt spid="57"/>
                                        </p:tgtEl>
                                        <p:attrNameLst>
                                          <p:attrName>style.visibility</p:attrName>
                                        </p:attrNameLst>
                                      </p:cBhvr>
                                      <p:to>
                                        <p:strVal val="visible"/>
                                      </p:to>
                                    </p:set>
                                    <p:animEffect filter="fade" transition="in">
                                      <p:cBhvr>
                                        <p:cTn dur="500" id="67"/>
                                        <p:tgtEl>
                                          <p:spTgt spid="57"/>
                                        </p:tgtEl>
                                      </p:cBhvr>
                                    </p:animEffect>
                                  </p:childTnLst>
                                </p:cTn>
                              </p:par>
                            </p:childTnLst>
                          </p:cTn>
                        </p:par>
                      </p:childTnLst>
                    </p:cTn>
                  </p:par>
                  <p:par>
                    <p:cTn fill="hold" id="68" nodeType="clickPar">
                      <p:stCondLst>
                        <p:cond delay="indefinite"/>
                      </p:stCondLst>
                      <p:childTnLst>
                        <p:par>
                          <p:cTn fill="hold" id="69" nodeType="afterGroup">
                            <p:stCondLst>
                              <p:cond delay="0"/>
                            </p:stCondLst>
                            <p:childTnLst>
                              <p:par>
                                <p:cTn fill="hold" id="70" nodeType="clickEffect" presetClass="entr" presetID="42" presetSubtype="0">
                                  <p:stCondLst>
                                    <p:cond delay="0"/>
                                  </p:stCondLst>
                                  <p:childTnLst>
                                    <p:set>
                                      <p:cBhvr>
                                        <p:cTn dur="1" fill="hold" id="71">
                                          <p:stCondLst>
                                            <p:cond delay="0"/>
                                          </p:stCondLst>
                                        </p:cTn>
                                        <p:tgtEl>
                                          <p:spTgt spid="7"/>
                                        </p:tgtEl>
                                        <p:attrNameLst>
                                          <p:attrName>style.visibility</p:attrName>
                                        </p:attrNameLst>
                                      </p:cBhvr>
                                      <p:to>
                                        <p:strVal val="visible"/>
                                      </p:to>
                                    </p:set>
                                    <p:animEffect filter="fade" transition="in">
                                      <p:cBhvr>
                                        <p:cTn dur="500" id="72"/>
                                        <p:tgtEl>
                                          <p:spTgt spid="7"/>
                                        </p:tgtEl>
                                      </p:cBhvr>
                                    </p:animEffect>
                                    <p:anim calcmode="lin" valueType="num">
                                      <p:cBhvr>
                                        <p:cTn dur="500" fill="hold" id="73"/>
                                        <p:tgtEl>
                                          <p:spTgt spid="7"/>
                                        </p:tgtEl>
                                        <p:attrNameLst>
                                          <p:attrName>ppt_x</p:attrName>
                                        </p:attrNameLst>
                                      </p:cBhvr>
                                      <p:tavLst>
                                        <p:tav tm="0">
                                          <p:val>
                                            <p:strVal val="#ppt_x"/>
                                          </p:val>
                                        </p:tav>
                                        <p:tav tm="100000">
                                          <p:val>
                                            <p:strVal val="#ppt_x"/>
                                          </p:val>
                                        </p:tav>
                                      </p:tavLst>
                                    </p:anim>
                                    <p:anim calcmode="lin" valueType="num">
                                      <p:cBhvr>
                                        <p:cTn dur="500" fill="hold" id="74"/>
                                        <p:tgtEl>
                                          <p:spTgt spid="7"/>
                                        </p:tgtEl>
                                        <p:attrNameLst>
                                          <p:attrName>ppt_y</p:attrName>
                                        </p:attrNameLst>
                                      </p:cBhvr>
                                      <p:tavLst>
                                        <p:tav tm="0">
                                          <p:val>
                                            <p:strVal val="#ppt_y+.1"/>
                                          </p:val>
                                        </p:tav>
                                        <p:tav tm="100000">
                                          <p:val>
                                            <p:strVal val="#ppt_y"/>
                                          </p:val>
                                        </p:tav>
                                      </p:tavLst>
                                    </p:anim>
                                  </p:childTnLst>
                                </p:cTn>
                              </p:par>
                              <p:par>
                                <p:cTn fill="hold" id="75" nodeType="withEffect" presetClass="entr" presetID="42" presetSubtype="0">
                                  <p:stCondLst>
                                    <p:cond delay="0"/>
                                  </p:stCondLst>
                                  <p:childTnLst>
                                    <p:set>
                                      <p:cBhvr>
                                        <p:cTn dur="1" fill="hold" id="76">
                                          <p:stCondLst>
                                            <p:cond delay="0"/>
                                          </p:stCondLst>
                                        </p:cTn>
                                        <p:tgtEl>
                                          <p:spTgt spid="11"/>
                                        </p:tgtEl>
                                        <p:attrNameLst>
                                          <p:attrName>style.visibility</p:attrName>
                                        </p:attrNameLst>
                                      </p:cBhvr>
                                      <p:to>
                                        <p:strVal val="visible"/>
                                      </p:to>
                                    </p:set>
                                    <p:animEffect filter="fade" transition="in">
                                      <p:cBhvr>
                                        <p:cTn dur="500" id="77"/>
                                        <p:tgtEl>
                                          <p:spTgt spid="11"/>
                                        </p:tgtEl>
                                      </p:cBhvr>
                                    </p:animEffect>
                                    <p:anim calcmode="lin" valueType="num">
                                      <p:cBhvr>
                                        <p:cTn dur="500" fill="hold" id="78"/>
                                        <p:tgtEl>
                                          <p:spTgt spid="11"/>
                                        </p:tgtEl>
                                        <p:attrNameLst>
                                          <p:attrName>ppt_x</p:attrName>
                                        </p:attrNameLst>
                                      </p:cBhvr>
                                      <p:tavLst>
                                        <p:tav tm="0">
                                          <p:val>
                                            <p:strVal val="#ppt_x"/>
                                          </p:val>
                                        </p:tav>
                                        <p:tav tm="100000">
                                          <p:val>
                                            <p:strVal val="#ppt_x"/>
                                          </p:val>
                                        </p:tav>
                                      </p:tavLst>
                                    </p:anim>
                                    <p:anim calcmode="lin" valueType="num">
                                      <p:cBhvr>
                                        <p:cTn dur="500" fill="hold" id="79"/>
                                        <p:tgtEl>
                                          <p:spTgt spid="11"/>
                                        </p:tgtEl>
                                        <p:attrNameLst>
                                          <p:attrName>ppt_y</p:attrName>
                                        </p:attrNameLst>
                                      </p:cBhvr>
                                      <p:tavLst>
                                        <p:tav tm="0">
                                          <p:val>
                                            <p:strVal val="#ppt_y+.1"/>
                                          </p:val>
                                        </p:tav>
                                        <p:tav tm="100000">
                                          <p:val>
                                            <p:strVal val="#ppt_y"/>
                                          </p:val>
                                        </p:tav>
                                      </p:tavLst>
                                    </p:anim>
                                  </p:childTnLst>
                                </p:cTn>
                              </p:par>
                              <p:par>
                                <p:cTn fill="hold" id="80" nodeType="withEffect" presetClass="entr" presetID="42" presetSubtype="0">
                                  <p:stCondLst>
                                    <p:cond delay="0"/>
                                  </p:stCondLst>
                                  <p:childTnLst>
                                    <p:set>
                                      <p:cBhvr>
                                        <p:cTn dur="1" fill="hold" id="81">
                                          <p:stCondLst>
                                            <p:cond delay="0"/>
                                          </p:stCondLst>
                                        </p:cTn>
                                        <p:tgtEl>
                                          <p:spTgt spid="16"/>
                                        </p:tgtEl>
                                        <p:attrNameLst>
                                          <p:attrName>style.visibility</p:attrName>
                                        </p:attrNameLst>
                                      </p:cBhvr>
                                      <p:to>
                                        <p:strVal val="visible"/>
                                      </p:to>
                                    </p:set>
                                    <p:animEffect filter="fade" transition="in">
                                      <p:cBhvr>
                                        <p:cTn dur="500" id="82"/>
                                        <p:tgtEl>
                                          <p:spTgt spid="16"/>
                                        </p:tgtEl>
                                      </p:cBhvr>
                                    </p:animEffect>
                                    <p:anim calcmode="lin" valueType="num">
                                      <p:cBhvr>
                                        <p:cTn dur="500" fill="hold" id="83"/>
                                        <p:tgtEl>
                                          <p:spTgt spid="16"/>
                                        </p:tgtEl>
                                        <p:attrNameLst>
                                          <p:attrName>ppt_x</p:attrName>
                                        </p:attrNameLst>
                                      </p:cBhvr>
                                      <p:tavLst>
                                        <p:tav tm="0">
                                          <p:val>
                                            <p:strVal val="#ppt_x"/>
                                          </p:val>
                                        </p:tav>
                                        <p:tav tm="100000">
                                          <p:val>
                                            <p:strVal val="#ppt_x"/>
                                          </p:val>
                                        </p:tav>
                                      </p:tavLst>
                                    </p:anim>
                                    <p:anim calcmode="lin" valueType="num">
                                      <p:cBhvr>
                                        <p:cTn dur="500" fill="hold" id="84"/>
                                        <p:tgtEl>
                                          <p:spTgt spid="16"/>
                                        </p:tgtEl>
                                        <p:attrNameLst>
                                          <p:attrName>ppt_y</p:attrName>
                                        </p:attrNameLst>
                                      </p:cBhvr>
                                      <p:tavLst>
                                        <p:tav tm="0">
                                          <p:val>
                                            <p:strVal val="#ppt_y+.1"/>
                                          </p:val>
                                        </p:tav>
                                        <p:tav tm="100000">
                                          <p:val>
                                            <p:strVal val="#ppt_y"/>
                                          </p:val>
                                        </p:tav>
                                      </p:tavLst>
                                    </p:anim>
                                  </p:childTnLst>
                                </p:cTn>
                              </p:par>
                            </p:childTnLst>
                          </p:cTn>
                        </p:par>
                      </p:childTnLst>
                    </p:cTn>
                  </p:par>
                  <p:par>
                    <p:cTn fill="hold" id="85" nodeType="clickPar">
                      <p:stCondLst>
                        <p:cond delay="indefinite"/>
                      </p:stCondLst>
                      <p:childTnLst>
                        <p:par>
                          <p:cTn fill="hold" id="86" nodeType="afterGroup">
                            <p:stCondLst>
                              <p:cond delay="0"/>
                            </p:stCondLst>
                            <p:childTnLst>
                              <p:par>
                                <p:cTn fill="hold" id="87" nodeType="clickEffect" presetClass="entr" presetID="47" presetSubtype="0">
                                  <p:stCondLst>
                                    <p:cond delay="0"/>
                                  </p:stCondLst>
                                  <p:childTnLst>
                                    <p:set>
                                      <p:cBhvr>
                                        <p:cTn dur="1" fill="hold" id="88">
                                          <p:stCondLst>
                                            <p:cond delay="0"/>
                                          </p:stCondLst>
                                        </p:cTn>
                                        <p:tgtEl>
                                          <p:spTgt spid="19"/>
                                        </p:tgtEl>
                                        <p:attrNameLst>
                                          <p:attrName>style.visibility</p:attrName>
                                        </p:attrNameLst>
                                      </p:cBhvr>
                                      <p:to>
                                        <p:strVal val="visible"/>
                                      </p:to>
                                    </p:set>
                                    <p:animEffect filter="fade" transition="in">
                                      <p:cBhvr>
                                        <p:cTn dur="500" id="89"/>
                                        <p:tgtEl>
                                          <p:spTgt spid="19"/>
                                        </p:tgtEl>
                                      </p:cBhvr>
                                    </p:animEffect>
                                    <p:anim calcmode="lin" valueType="num">
                                      <p:cBhvr>
                                        <p:cTn dur="500" fill="hold" id="90"/>
                                        <p:tgtEl>
                                          <p:spTgt spid="19"/>
                                        </p:tgtEl>
                                        <p:attrNameLst>
                                          <p:attrName>ppt_x</p:attrName>
                                        </p:attrNameLst>
                                      </p:cBhvr>
                                      <p:tavLst>
                                        <p:tav tm="0">
                                          <p:val>
                                            <p:strVal val="#ppt_x"/>
                                          </p:val>
                                        </p:tav>
                                        <p:tav tm="100000">
                                          <p:val>
                                            <p:strVal val="#ppt_x"/>
                                          </p:val>
                                        </p:tav>
                                      </p:tavLst>
                                    </p:anim>
                                    <p:anim calcmode="lin" valueType="num">
                                      <p:cBhvr>
                                        <p:cTn dur="500" fill="hold" id="91"/>
                                        <p:tgtEl>
                                          <p:spTgt spid="19"/>
                                        </p:tgtEl>
                                        <p:attrNameLst>
                                          <p:attrName>ppt_y</p:attrName>
                                        </p:attrNameLst>
                                      </p:cBhvr>
                                      <p:tavLst>
                                        <p:tav tm="0">
                                          <p:val>
                                            <p:strVal val="#ppt_y-.1"/>
                                          </p:val>
                                        </p:tav>
                                        <p:tav tm="100000">
                                          <p:val>
                                            <p:strVal val="#ppt_y"/>
                                          </p:val>
                                        </p:tav>
                                      </p:tavLst>
                                    </p:anim>
                                  </p:childTnLst>
                                </p:cTn>
                              </p:par>
                              <p:par>
                                <p:cTn fill="hold" id="92" nodeType="withEffect" presetClass="entr" presetID="47" presetSubtype="0">
                                  <p:stCondLst>
                                    <p:cond delay="0"/>
                                  </p:stCondLst>
                                  <p:childTnLst>
                                    <p:set>
                                      <p:cBhvr>
                                        <p:cTn dur="1" fill="hold" id="93">
                                          <p:stCondLst>
                                            <p:cond delay="0"/>
                                          </p:stCondLst>
                                        </p:cTn>
                                        <p:tgtEl>
                                          <p:spTgt spid="22"/>
                                        </p:tgtEl>
                                        <p:attrNameLst>
                                          <p:attrName>style.visibility</p:attrName>
                                        </p:attrNameLst>
                                      </p:cBhvr>
                                      <p:to>
                                        <p:strVal val="visible"/>
                                      </p:to>
                                    </p:set>
                                    <p:animEffect filter="fade" transition="in">
                                      <p:cBhvr>
                                        <p:cTn dur="500" id="94"/>
                                        <p:tgtEl>
                                          <p:spTgt spid="22"/>
                                        </p:tgtEl>
                                      </p:cBhvr>
                                    </p:animEffect>
                                    <p:anim calcmode="lin" valueType="num">
                                      <p:cBhvr>
                                        <p:cTn dur="500" fill="hold" id="95"/>
                                        <p:tgtEl>
                                          <p:spTgt spid="22"/>
                                        </p:tgtEl>
                                        <p:attrNameLst>
                                          <p:attrName>ppt_x</p:attrName>
                                        </p:attrNameLst>
                                      </p:cBhvr>
                                      <p:tavLst>
                                        <p:tav tm="0">
                                          <p:val>
                                            <p:strVal val="#ppt_x"/>
                                          </p:val>
                                        </p:tav>
                                        <p:tav tm="100000">
                                          <p:val>
                                            <p:strVal val="#ppt_x"/>
                                          </p:val>
                                        </p:tav>
                                      </p:tavLst>
                                    </p:anim>
                                    <p:anim calcmode="lin" valueType="num">
                                      <p:cBhvr>
                                        <p:cTn dur="500" fill="hold" id="96"/>
                                        <p:tgtEl>
                                          <p:spTgt spid="22"/>
                                        </p:tgtEl>
                                        <p:attrNameLst>
                                          <p:attrName>ppt_y</p:attrName>
                                        </p:attrNameLst>
                                      </p:cBhvr>
                                      <p:tavLst>
                                        <p:tav tm="0">
                                          <p:val>
                                            <p:strVal val="#ppt_y-.1"/>
                                          </p:val>
                                        </p:tav>
                                        <p:tav tm="100000">
                                          <p:val>
                                            <p:strVal val="#ppt_y"/>
                                          </p:val>
                                        </p:tav>
                                      </p:tavLst>
                                    </p:anim>
                                  </p:childTnLst>
                                </p:cTn>
                              </p:par>
                              <p:par>
                                <p:cTn fill="hold" id="97" nodeType="withEffect" presetClass="entr" presetID="47" presetSubtype="0">
                                  <p:stCondLst>
                                    <p:cond delay="0"/>
                                  </p:stCondLst>
                                  <p:childTnLst>
                                    <p:set>
                                      <p:cBhvr>
                                        <p:cTn dur="1" fill="hold" id="98">
                                          <p:stCondLst>
                                            <p:cond delay="0"/>
                                          </p:stCondLst>
                                        </p:cTn>
                                        <p:tgtEl>
                                          <p:spTgt spid="25"/>
                                        </p:tgtEl>
                                        <p:attrNameLst>
                                          <p:attrName>style.visibility</p:attrName>
                                        </p:attrNameLst>
                                      </p:cBhvr>
                                      <p:to>
                                        <p:strVal val="visible"/>
                                      </p:to>
                                    </p:set>
                                    <p:animEffect filter="fade" transition="in">
                                      <p:cBhvr>
                                        <p:cTn dur="500" id="99"/>
                                        <p:tgtEl>
                                          <p:spTgt spid="25"/>
                                        </p:tgtEl>
                                      </p:cBhvr>
                                    </p:animEffect>
                                    <p:anim calcmode="lin" valueType="num">
                                      <p:cBhvr>
                                        <p:cTn dur="500" fill="hold" id="100"/>
                                        <p:tgtEl>
                                          <p:spTgt spid="25"/>
                                        </p:tgtEl>
                                        <p:attrNameLst>
                                          <p:attrName>ppt_x</p:attrName>
                                        </p:attrNameLst>
                                      </p:cBhvr>
                                      <p:tavLst>
                                        <p:tav tm="0">
                                          <p:val>
                                            <p:strVal val="#ppt_x"/>
                                          </p:val>
                                        </p:tav>
                                        <p:tav tm="100000">
                                          <p:val>
                                            <p:strVal val="#ppt_x"/>
                                          </p:val>
                                        </p:tav>
                                      </p:tavLst>
                                    </p:anim>
                                    <p:anim calcmode="lin" valueType="num">
                                      <p:cBhvr>
                                        <p:cTn dur="500" fill="hold" id="101"/>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DE9F9B91-9F03-4541-A4C8-D999E93E8E32}"/>
              </a:ext>
            </a:extLst>
          </p:cNvPr>
          <p:cNvGrpSpPr/>
          <p:nvPr/>
        </p:nvGrpSpPr>
        <p:grpSpPr>
          <a:xfrm>
            <a:off x="4460995" y="2081918"/>
            <a:ext cx="1381088" cy="1381088"/>
            <a:chOff x="4335780" y="2291678"/>
            <a:chExt cx="1614488" cy="1614488"/>
          </a:xfrm>
        </p:grpSpPr>
        <p:sp>
          <p:nvSpPr>
            <p:cNvPr id="5" name="椭圆 4">
              <a:extLst>
                <a:ext uri="{FF2B5EF4-FFF2-40B4-BE49-F238E27FC236}">
                  <a16:creationId xmlns:a16="http://schemas.microsoft.com/office/drawing/2014/main" id="{F50DD00F-10CD-4A9D-9D4B-0D4DDB66305D}"/>
                </a:ext>
              </a:extLst>
            </p:cNvPr>
            <p:cNvSpPr/>
            <p:nvPr/>
          </p:nvSpPr>
          <p:spPr>
            <a:xfrm flipV="1">
              <a:off x="4335780" y="2291678"/>
              <a:ext cx="1614488" cy="1614488"/>
            </a:xfrm>
            <a:prstGeom prst="ellipse">
              <a:avLst/>
            </a:prstGeom>
            <a:solidFill>
              <a:schemeClr val="tx1"/>
            </a:solidFill>
            <a:ln algn="ctr" cap="flat" cmpd="sng" w="12700">
              <a:noFill/>
              <a:prstDash val="solid"/>
              <a:miter lim="800000"/>
            </a:ln>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sp>
          <p:nvSpPr>
            <p:cNvPr id="6" name="泪滴形 5">
              <a:extLst>
                <a:ext uri="{FF2B5EF4-FFF2-40B4-BE49-F238E27FC236}">
                  <a16:creationId xmlns:a16="http://schemas.microsoft.com/office/drawing/2014/main" id="{8FDFBCDA-5412-41D2-AA04-D56CEC70B4E5}"/>
                </a:ext>
              </a:extLst>
            </p:cNvPr>
            <p:cNvSpPr/>
            <p:nvPr/>
          </p:nvSpPr>
          <p:spPr>
            <a:xfrm flipV="1">
              <a:off x="4440189" y="2396087"/>
              <a:ext cx="1405671" cy="1405671"/>
            </a:xfrm>
            <a:prstGeom prst="teardrop">
              <a:avLst/>
            </a:prstGeom>
            <a:solidFill>
              <a:schemeClr val="bg1"/>
            </a:solidFill>
            <a:ln algn="ctr" cap="flat" cmpd="sng" w="60325">
              <a:noFill/>
              <a:prstDash val="solid"/>
              <a:miter lim="800000"/>
            </a:ln>
            <a:effectLst>
              <a:outerShdw algn="tr" blurRad="698500" dir="8100000" dist="190500" rotWithShape="0">
                <a:prstClr val="black">
                  <a:alpha val="15000"/>
                </a:prstClr>
              </a:outerShdw>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457200"/>
              <a:endParaRPr altLang="en-US" kern="0" lang="zh-CN">
                <a:solidFill>
                  <a:prstClr val="white"/>
                </a:solidFill>
                <a:cs typeface="+mn-ea"/>
                <a:sym typeface="+mn-lt"/>
              </a:endParaRPr>
            </a:p>
          </p:txBody>
        </p:sp>
        <p:sp>
          <p:nvSpPr>
            <p:cNvPr id="7" name="椭圆 6">
              <a:extLst>
                <a:ext uri="{FF2B5EF4-FFF2-40B4-BE49-F238E27FC236}">
                  <a16:creationId xmlns:a16="http://schemas.microsoft.com/office/drawing/2014/main" id="{0665F256-32EE-424E-8549-DBB3ABF02464}"/>
                </a:ext>
              </a:extLst>
            </p:cNvPr>
            <p:cNvSpPr/>
            <p:nvPr/>
          </p:nvSpPr>
          <p:spPr>
            <a:xfrm flipV="1">
              <a:off x="4583902" y="2539800"/>
              <a:ext cx="1118243" cy="1118243"/>
            </a:xfrm>
            <a:prstGeom prst="ellipse">
              <a:avLst/>
            </a:prstGeom>
            <a:noFill/>
            <a:ln algn="ctr" cap="flat" cmpd="sng" w="12700">
              <a:noFill/>
              <a:prstDash val="solid"/>
              <a:miter lim="800000"/>
            </a:ln>
            <a:effectLst>
              <a:innerShdw blurRad="114300">
                <a:prstClr val="black"/>
              </a:innerShdw>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grpSp>
      <p:grpSp>
        <p:nvGrpSpPr>
          <p:cNvPr id="8" name="组合 7">
            <a:extLst>
              <a:ext uri="{FF2B5EF4-FFF2-40B4-BE49-F238E27FC236}">
                <a16:creationId xmlns:a16="http://schemas.microsoft.com/office/drawing/2014/main" id="{423EC2A4-A943-44D8-A9C6-85E45B944DC4}"/>
              </a:ext>
            </a:extLst>
          </p:cNvPr>
          <p:cNvGrpSpPr/>
          <p:nvPr/>
        </p:nvGrpSpPr>
        <p:grpSpPr>
          <a:xfrm>
            <a:off x="6091411" y="2081918"/>
            <a:ext cx="1381088" cy="1381088"/>
            <a:chOff x="6241732" y="2291678"/>
            <a:chExt cx="1614488" cy="1614488"/>
          </a:xfrm>
        </p:grpSpPr>
        <p:sp>
          <p:nvSpPr>
            <p:cNvPr id="9" name="椭圆 8">
              <a:extLst>
                <a:ext uri="{FF2B5EF4-FFF2-40B4-BE49-F238E27FC236}">
                  <a16:creationId xmlns:a16="http://schemas.microsoft.com/office/drawing/2014/main" id="{D7E6F111-5DAC-4A7E-BA57-E80A3FDFD307}"/>
                </a:ext>
              </a:extLst>
            </p:cNvPr>
            <p:cNvSpPr/>
            <p:nvPr/>
          </p:nvSpPr>
          <p:spPr>
            <a:xfrm flipH="1" flipV="1">
              <a:off x="6241732" y="2291678"/>
              <a:ext cx="1614488" cy="1614488"/>
            </a:xfrm>
            <a:prstGeom prst="ellipse">
              <a:avLst/>
            </a:prstGeom>
            <a:solidFill>
              <a:schemeClr val="tx1"/>
            </a:solidFill>
            <a:ln algn="ctr" cap="flat" cmpd="sng" w="12700">
              <a:noFill/>
              <a:prstDash val="solid"/>
              <a:miter lim="800000"/>
            </a:ln>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sp>
          <p:nvSpPr>
            <p:cNvPr id="10" name="泪滴形 9">
              <a:extLst>
                <a:ext uri="{FF2B5EF4-FFF2-40B4-BE49-F238E27FC236}">
                  <a16:creationId xmlns:a16="http://schemas.microsoft.com/office/drawing/2014/main" id="{5651E1DD-8F13-4ABD-AFD4-8E8DED40AAAC}"/>
                </a:ext>
              </a:extLst>
            </p:cNvPr>
            <p:cNvSpPr/>
            <p:nvPr/>
          </p:nvSpPr>
          <p:spPr>
            <a:xfrm flipH="1" flipV="1">
              <a:off x="6346141" y="2396087"/>
              <a:ext cx="1405671" cy="1405671"/>
            </a:xfrm>
            <a:prstGeom prst="teardrop">
              <a:avLst/>
            </a:prstGeom>
            <a:solidFill>
              <a:schemeClr val="bg1"/>
            </a:solidFill>
            <a:ln algn="ctr" cap="flat" cmpd="sng" w="60325">
              <a:noFill/>
              <a:prstDash val="solid"/>
              <a:miter lim="800000"/>
            </a:ln>
            <a:effectLst>
              <a:outerShdw algn="tr" blurRad="698500" dir="8100000" dist="190500" rotWithShape="0">
                <a:prstClr val="black">
                  <a:alpha val="15000"/>
                </a:prstClr>
              </a:outerShdw>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sp>
          <p:nvSpPr>
            <p:cNvPr id="11" name="椭圆 10">
              <a:extLst>
                <a:ext uri="{FF2B5EF4-FFF2-40B4-BE49-F238E27FC236}">
                  <a16:creationId xmlns:a16="http://schemas.microsoft.com/office/drawing/2014/main" id="{7EB019E3-CF00-4F38-B66C-846DB49D29C6}"/>
                </a:ext>
              </a:extLst>
            </p:cNvPr>
            <p:cNvSpPr/>
            <p:nvPr/>
          </p:nvSpPr>
          <p:spPr>
            <a:xfrm flipH="1" flipV="1">
              <a:off x="6489854" y="2539800"/>
              <a:ext cx="1118243" cy="1118243"/>
            </a:xfrm>
            <a:prstGeom prst="ellipse">
              <a:avLst/>
            </a:prstGeom>
            <a:noFill/>
            <a:ln algn="ctr" cap="flat" cmpd="sng" w="12700">
              <a:noFill/>
              <a:prstDash val="solid"/>
              <a:miter lim="800000"/>
            </a:ln>
            <a:effectLst>
              <a:innerShdw blurRad="114300">
                <a:prstClr val="black"/>
              </a:innerShdw>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grpSp>
      <p:grpSp>
        <p:nvGrpSpPr>
          <p:cNvPr id="12" name="组合 11">
            <a:extLst>
              <a:ext uri="{FF2B5EF4-FFF2-40B4-BE49-F238E27FC236}">
                <a16:creationId xmlns:a16="http://schemas.microsoft.com/office/drawing/2014/main" id="{6FEDEB39-B78C-40B1-A54E-246C1EB370BD}"/>
              </a:ext>
            </a:extLst>
          </p:cNvPr>
          <p:cNvGrpSpPr/>
          <p:nvPr/>
        </p:nvGrpSpPr>
        <p:grpSpPr>
          <a:xfrm>
            <a:off x="4460995" y="3659706"/>
            <a:ext cx="1381088" cy="1381088"/>
            <a:chOff x="4335780" y="4136108"/>
            <a:chExt cx="1614488" cy="1614488"/>
          </a:xfrm>
        </p:grpSpPr>
        <p:sp>
          <p:nvSpPr>
            <p:cNvPr id="13" name="椭圆 12">
              <a:extLst>
                <a:ext uri="{FF2B5EF4-FFF2-40B4-BE49-F238E27FC236}">
                  <a16:creationId xmlns:a16="http://schemas.microsoft.com/office/drawing/2014/main" id="{1037F3E0-B8B1-4A26-B9F6-90D1F71B6B33}"/>
                </a:ext>
              </a:extLst>
            </p:cNvPr>
            <p:cNvSpPr/>
            <p:nvPr/>
          </p:nvSpPr>
          <p:spPr>
            <a:xfrm>
              <a:off x="4335780" y="4136108"/>
              <a:ext cx="1614488" cy="1614488"/>
            </a:xfrm>
            <a:prstGeom prst="ellipse">
              <a:avLst/>
            </a:prstGeom>
            <a:solidFill>
              <a:schemeClr val="tx1"/>
            </a:solidFill>
            <a:ln algn="ctr" cap="flat" cmpd="sng" w="12700">
              <a:noFill/>
              <a:prstDash val="solid"/>
              <a:miter lim="800000"/>
            </a:ln>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sp>
          <p:nvSpPr>
            <p:cNvPr id="14" name="泪滴形 13">
              <a:extLst>
                <a:ext uri="{FF2B5EF4-FFF2-40B4-BE49-F238E27FC236}">
                  <a16:creationId xmlns:a16="http://schemas.microsoft.com/office/drawing/2014/main" id="{BB205E80-BD26-4002-89A7-879B4B489F01}"/>
                </a:ext>
              </a:extLst>
            </p:cNvPr>
            <p:cNvSpPr/>
            <p:nvPr/>
          </p:nvSpPr>
          <p:spPr>
            <a:xfrm>
              <a:off x="4440189" y="4240517"/>
              <a:ext cx="1405671" cy="1405671"/>
            </a:xfrm>
            <a:prstGeom prst="teardrop">
              <a:avLst/>
            </a:prstGeom>
            <a:solidFill>
              <a:schemeClr val="bg1"/>
            </a:solidFill>
            <a:ln algn="ctr" cap="flat" cmpd="sng" w="60325">
              <a:noFill/>
              <a:prstDash val="solid"/>
              <a:miter lim="800000"/>
            </a:ln>
            <a:effectLst>
              <a:outerShdw algn="tr" blurRad="698500" dir="8100000" dist="190500" rotWithShape="0">
                <a:prstClr val="black">
                  <a:alpha val="15000"/>
                </a:prstClr>
              </a:outerShdw>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sp>
          <p:nvSpPr>
            <p:cNvPr id="15" name="椭圆 14">
              <a:extLst>
                <a:ext uri="{FF2B5EF4-FFF2-40B4-BE49-F238E27FC236}">
                  <a16:creationId xmlns:a16="http://schemas.microsoft.com/office/drawing/2014/main" id="{322B385E-B8D2-49DB-B3BC-409B2DFD0291}"/>
                </a:ext>
              </a:extLst>
            </p:cNvPr>
            <p:cNvSpPr/>
            <p:nvPr/>
          </p:nvSpPr>
          <p:spPr>
            <a:xfrm>
              <a:off x="4583902" y="4384230"/>
              <a:ext cx="1118243" cy="1118243"/>
            </a:xfrm>
            <a:prstGeom prst="ellipse">
              <a:avLst/>
            </a:prstGeom>
            <a:noFill/>
            <a:ln algn="ctr" cap="flat" cmpd="sng" w="12700">
              <a:noFill/>
              <a:prstDash val="solid"/>
              <a:miter lim="800000"/>
            </a:ln>
            <a:effectLst>
              <a:innerShdw blurRad="114300">
                <a:prstClr val="black"/>
              </a:innerShdw>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grpSp>
      <p:grpSp>
        <p:nvGrpSpPr>
          <p:cNvPr id="16" name="组合 15">
            <a:extLst>
              <a:ext uri="{FF2B5EF4-FFF2-40B4-BE49-F238E27FC236}">
                <a16:creationId xmlns:a16="http://schemas.microsoft.com/office/drawing/2014/main" id="{FD699AFD-8785-47CB-8CF3-D3AE88E7866B}"/>
              </a:ext>
            </a:extLst>
          </p:cNvPr>
          <p:cNvGrpSpPr/>
          <p:nvPr/>
        </p:nvGrpSpPr>
        <p:grpSpPr>
          <a:xfrm>
            <a:off x="6091411" y="3659706"/>
            <a:ext cx="1381088" cy="1381088"/>
            <a:chOff x="6241732" y="4136108"/>
            <a:chExt cx="1614488" cy="1614488"/>
          </a:xfrm>
        </p:grpSpPr>
        <p:sp>
          <p:nvSpPr>
            <p:cNvPr id="17" name="椭圆 16">
              <a:extLst>
                <a:ext uri="{FF2B5EF4-FFF2-40B4-BE49-F238E27FC236}">
                  <a16:creationId xmlns:a16="http://schemas.microsoft.com/office/drawing/2014/main" id="{5E7FC11E-D108-4C54-B266-1944F0047495}"/>
                </a:ext>
              </a:extLst>
            </p:cNvPr>
            <p:cNvSpPr/>
            <p:nvPr/>
          </p:nvSpPr>
          <p:spPr>
            <a:xfrm flipH="1">
              <a:off x="6241732" y="4136108"/>
              <a:ext cx="1614488" cy="1614488"/>
            </a:xfrm>
            <a:prstGeom prst="ellipse">
              <a:avLst/>
            </a:prstGeom>
            <a:solidFill>
              <a:schemeClr val="tx1"/>
            </a:solidFill>
            <a:ln algn="ctr" cap="flat" cmpd="sng" w="12700">
              <a:noFill/>
              <a:prstDash val="solid"/>
              <a:miter lim="800000"/>
            </a:ln>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sp>
          <p:nvSpPr>
            <p:cNvPr id="18" name="泪滴形 17">
              <a:extLst>
                <a:ext uri="{FF2B5EF4-FFF2-40B4-BE49-F238E27FC236}">
                  <a16:creationId xmlns:a16="http://schemas.microsoft.com/office/drawing/2014/main" id="{D8741CAB-4475-4954-8767-64C938123747}"/>
                </a:ext>
              </a:extLst>
            </p:cNvPr>
            <p:cNvSpPr/>
            <p:nvPr/>
          </p:nvSpPr>
          <p:spPr>
            <a:xfrm flipH="1">
              <a:off x="6346141" y="4240517"/>
              <a:ext cx="1405671" cy="1405671"/>
            </a:xfrm>
            <a:prstGeom prst="teardrop">
              <a:avLst/>
            </a:prstGeom>
            <a:solidFill>
              <a:schemeClr val="bg1"/>
            </a:solidFill>
            <a:ln algn="ctr" cap="flat" cmpd="sng" w="60325">
              <a:noFill/>
              <a:prstDash val="solid"/>
              <a:miter lim="800000"/>
            </a:ln>
            <a:effectLst>
              <a:outerShdw algn="tr" blurRad="698500" dir="8100000" dist="190500" rotWithShape="0">
                <a:prstClr val="black">
                  <a:alpha val="15000"/>
                </a:prstClr>
              </a:outerShdw>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457200"/>
              <a:endParaRPr altLang="en-US" kern="0" lang="zh-CN">
                <a:solidFill>
                  <a:prstClr val="white"/>
                </a:solidFill>
                <a:cs typeface="+mn-ea"/>
                <a:sym typeface="+mn-lt"/>
              </a:endParaRPr>
            </a:p>
          </p:txBody>
        </p:sp>
        <p:sp>
          <p:nvSpPr>
            <p:cNvPr id="19" name="椭圆 18">
              <a:extLst>
                <a:ext uri="{FF2B5EF4-FFF2-40B4-BE49-F238E27FC236}">
                  <a16:creationId xmlns:a16="http://schemas.microsoft.com/office/drawing/2014/main" id="{A1784F03-5A2A-43C0-885F-AB4E2E0A9A3F}"/>
                </a:ext>
              </a:extLst>
            </p:cNvPr>
            <p:cNvSpPr/>
            <p:nvPr/>
          </p:nvSpPr>
          <p:spPr>
            <a:xfrm flipH="1">
              <a:off x="6489854" y="4384230"/>
              <a:ext cx="1118243" cy="1118243"/>
            </a:xfrm>
            <a:prstGeom prst="ellipse">
              <a:avLst/>
            </a:prstGeom>
            <a:noFill/>
            <a:ln algn="ctr" cap="flat" cmpd="sng" w="12700">
              <a:noFill/>
              <a:prstDash val="solid"/>
              <a:miter lim="800000"/>
            </a:ln>
            <a:effectLst>
              <a:innerShdw blurRad="114300">
                <a:prstClr val="black"/>
              </a:innerShdw>
            </a:effectLst>
          </p:spPr>
          <p:txBody>
            <a:bodyPr anchor="ctr" rtlCol="0"/>
            <a:lstStyle/>
            <a:p>
              <a:pPr algn="ctr" defTabSz="4572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cs typeface="+mn-ea"/>
                <a:sym typeface="+mn-lt"/>
              </a:endParaRPr>
            </a:p>
          </p:txBody>
        </p:sp>
      </p:grpSp>
      <p:grpSp>
        <p:nvGrpSpPr>
          <p:cNvPr id="20" name="组合 19">
            <a:extLst>
              <a:ext uri="{FF2B5EF4-FFF2-40B4-BE49-F238E27FC236}">
                <a16:creationId xmlns:a16="http://schemas.microsoft.com/office/drawing/2014/main" id="{750162C6-0736-4F70-9BBC-53831851B7B2}"/>
              </a:ext>
            </a:extLst>
          </p:cNvPr>
          <p:cNvGrpSpPr/>
          <p:nvPr/>
        </p:nvGrpSpPr>
        <p:grpSpPr>
          <a:xfrm>
            <a:off x="1013746" y="1978151"/>
            <a:ext cx="3489855" cy="1188204"/>
            <a:chOff x="1143000" y="1692401"/>
            <a:chExt cx="3489854" cy="1188204"/>
          </a:xfrm>
        </p:grpSpPr>
        <p:sp>
          <p:nvSpPr>
            <p:cNvPr id="21" name="文本框 20">
              <a:extLst>
                <a:ext uri="{FF2B5EF4-FFF2-40B4-BE49-F238E27FC236}">
                  <a16:creationId xmlns:a16="http://schemas.microsoft.com/office/drawing/2014/main" id="{F9B8E2E8-4145-4D57-8BBA-B74DFB77DAC4}"/>
                </a:ext>
              </a:extLst>
            </p:cNvPr>
            <p:cNvSpPr txBox="1"/>
            <p:nvPr/>
          </p:nvSpPr>
          <p:spPr>
            <a:xfrm>
              <a:off x="1143000" y="2172719"/>
              <a:ext cx="3268549" cy="701040"/>
            </a:xfrm>
            <a:prstGeom prst="rect">
              <a:avLst/>
            </a:prstGeom>
            <a:noFill/>
          </p:spPr>
          <p:txBody>
            <a:bodyPr rtlCol="0" wrap="square">
              <a:spAutoFit/>
            </a:bodyPr>
            <a:lstStyle/>
            <a:p>
              <a:pPr algn="r"/>
              <a:r>
                <a:rPr altLang="en-US" lang="zh-CN" sz="2000">
                  <a:cs typeface="+mn-ea"/>
                  <a:sym typeface="+mn-lt"/>
                </a:rPr>
                <a:t>单击此处添加您的文本内容，建议您的文字大小合适</a:t>
              </a:r>
            </a:p>
          </p:txBody>
        </p:sp>
        <p:sp>
          <p:nvSpPr>
            <p:cNvPr id="22" name="文本框 21">
              <a:extLst>
                <a:ext uri="{FF2B5EF4-FFF2-40B4-BE49-F238E27FC236}">
                  <a16:creationId xmlns:a16="http://schemas.microsoft.com/office/drawing/2014/main" id="{50547BFB-E852-4279-BD1B-3364B9BCDD4D}"/>
                </a:ext>
              </a:extLst>
            </p:cNvPr>
            <p:cNvSpPr txBox="1"/>
            <p:nvPr/>
          </p:nvSpPr>
          <p:spPr>
            <a:xfrm>
              <a:off x="2323540" y="1692401"/>
              <a:ext cx="2309314" cy="457200"/>
            </a:xfrm>
            <a:prstGeom prst="rect">
              <a:avLst/>
            </a:prstGeom>
            <a:noFill/>
          </p:spPr>
          <p:txBody>
            <a:bodyPr rtlCol="0" wrap="square">
              <a:spAutoFit/>
            </a:bodyPr>
            <a:lstStyle/>
            <a:p>
              <a:r>
                <a:rPr altLang="en-US" lang="zh-CN" sz="2400">
                  <a:cs typeface="+mn-ea"/>
                  <a:sym typeface="+mn-lt"/>
                </a:rPr>
                <a:t>点击添加标题</a:t>
              </a:r>
            </a:p>
          </p:txBody>
        </p:sp>
      </p:grpSp>
      <p:grpSp>
        <p:nvGrpSpPr>
          <p:cNvPr id="23" name="组合 22">
            <a:extLst>
              <a:ext uri="{FF2B5EF4-FFF2-40B4-BE49-F238E27FC236}">
                <a16:creationId xmlns:a16="http://schemas.microsoft.com/office/drawing/2014/main" id="{6FFBE89D-C201-4E36-AFEF-16DE06FE66CA}"/>
              </a:ext>
            </a:extLst>
          </p:cNvPr>
          <p:cNvGrpSpPr/>
          <p:nvPr/>
        </p:nvGrpSpPr>
        <p:grpSpPr>
          <a:xfrm>
            <a:off x="1013746" y="3763537"/>
            <a:ext cx="3489855" cy="1188204"/>
            <a:chOff x="1143000" y="3477787"/>
            <a:chExt cx="3489854" cy="1188204"/>
          </a:xfrm>
        </p:grpSpPr>
        <p:sp>
          <p:nvSpPr>
            <p:cNvPr id="24" name="文本框 23">
              <a:extLst>
                <a:ext uri="{FF2B5EF4-FFF2-40B4-BE49-F238E27FC236}">
                  <a16:creationId xmlns:a16="http://schemas.microsoft.com/office/drawing/2014/main" id="{AE171D11-67E6-4640-8BF5-9D6B72A67F4E}"/>
                </a:ext>
              </a:extLst>
            </p:cNvPr>
            <p:cNvSpPr txBox="1"/>
            <p:nvPr/>
          </p:nvSpPr>
          <p:spPr>
            <a:xfrm>
              <a:off x="1143000" y="3958105"/>
              <a:ext cx="3268549" cy="701040"/>
            </a:xfrm>
            <a:prstGeom prst="rect">
              <a:avLst/>
            </a:prstGeom>
            <a:noFill/>
          </p:spPr>
          <p:txBody>
            <a:bodyPr rtlCol="0" wrap="square">
              <a:spAutoFit/>
            </a:bodyPr>
            <a:lstStyle/>
            <a:p>
              <a:pPr algn="r"/>
              <a:r>
                <a:rPr altLang="en-US" lang="zh-CN" sz="2000">
                  <a:cs typeface="+mn-ea"/>
                  <a:sym typeface="+mn-lt"/>
                </a:rPr>
                <a:t>单击此处添加您的文本内容，建议您的文字大小合适</a:t>
              </a:r>
            </a:p>
          </p:txBody>
        </p:sp>
        <p:sp>
          <p:nvSpPr>
            <p:cNvPr id="25" name="文本框 24">
              <a:extLst>
                <a:ext uri="{FF2B5EF4-FFF2-40B4-BE49-F238E27FC236}">
                  <a16:creationId xmlns:a16="http://schemas.microsoft.com/office/drawing/2014/main" id="{B6571F33-E297-4B58-85FF-86A5F05459BA}"/>
                </a:ext>
              </a:extLst>
            </p:cNvPr>
            <p:cNvSpPr txBox="1"/>
            <p:nvPr/>
          </p:nvSpPr>
          <p:spPr>
            <a:xfrm>
              <a:off x="2323540" y="3477787"/>
              <a:ext cx="2309314" cy="457200"/>
            </a:xfrm>
            <a:prstGeom prst="rect">
              <a:avLst/>
            </a:prstGeom>
            <a:noFill/>
          </p:spPr>
          <p:txBody>
            <a:bodyPr rtlCol="0" wrap="square">
              <a:spAutoFit/>
            </a:bodyPr>
            <a:lstStyle/>
            <a:p>
              <a:r>
                <a:rPr altLang="en-US" lang="zh-CN" sz="2400">
                  <a:cs typeface="+mn-ea"/>
                  <a:sym typeface="+mn-lt"/>
                </a:rPr>
                <a:t>点击添加标题</a:t>
              </a:r>
            </a:p>
          </p:txBody>
        </p:sp>
      </p:grpSp>
      <p:grpSp>
        <p:nvGrpSpPr>
          <p:cNvPr id="26" name="组合 25">
            <a:extLst>
              <a:ext uri="{FF2B5EF4-FFF2-40B4-BE49-F238E27FC236}">
                <a16:creationId xmlns:a16="http://schemas.microsoft.com/office/drawing/2014/main" id="{FC27FCD5-E08E-4E7E-8BE5-0E1C6AB65B91}"/>
              </a:ext>
            </a:extLst>
          </p:cNvPr>
          <p:cNvGrpSpPr/>
          <p:nvPr/>
        </p:nvGrpSpPr>
        <p:grpSpPr>
          <a:xfrm>
            <a:off x="8047782" y="3787306"/>
            <a:ext cx="3268549" cy="1164436"/>
            <a:chOff x="8093120" y="3501555"/>
            <a:chExt cx="3268549" cy="1164436"/>
          </a:xfrm>
        </p:grpSpPr>
        <p:sp>
          <p:nvSpPr>
            <p:cNvPr id="27" name="文本框 26">
              <a:extLst>
                <a:ext uri="{FF2B5EF4-FFF2-40B4-BE49-F238E27FC236}">
                  <a16:creationId xmlns:a16="http://schemas.microsoft.com/office/drawing/2014/main" id="{43CDB6C5-B4A0-4F90-BA1E-266105DF4C67}"/>
                </a:ext>
              </a:extLst>
            </p:cNvPr>
            <p:cNvSpPr txBox="1"/>
            <p:nvPr/>
          </p:nvSpPr>
          <p:spPr>
            <a:xfrm>
              <a:off x="8093122" y="3958105"/>
              <a:ext cx="3268549" cy="701040"/>
            </a:xfrm>
            <a:prstGeom prst="rect">
              <a:avLst/>
            </a:prstGeom>
            <a:noFill/>
          </p:spPr>
          <p:txBody>
            <a:bodyPr rtlCol="0" wrap="square">
              <a:spAutoFit/>
            </a:bodyPr>
            <a:lstStyle/>
            <a:p>
              <a:r>
                <a:rPr altLang="en-US" lang="zh-CN" sz="2000">
                  <a:cs typeface="+mn-ea"/>
                  <a:sym typeface="+mn-lt"/>
                </a:rPr>
                <a:t>单击此处添加您的文本内容，建议您的文字大小合适</a:t>
              </a:r>
            </a:p>
          </p:txBody>
        </p:sp>
        <p:sp>
          <p:nvSpPr>
            <p:cNvPr id="28" name="文本框 27">
              <a:extLst>
                <a:ext uri="{FF2B5EF4-FFF2-40B4-BE49-F238E27FC236}">
                  <a16:creationId xmlns:a16="http://schemas.microsoft.com/office/drawing/2014/main" id="{88B9A929-90BC-447F-A257-A21F7FAE4890}"/>
                </a:ext>
              </a:extLst>
            </p:cNvPr>
            <p:cNvSpPr txBox="1"/>
            <p:nvPr/>
          </p:nvSpPr>
          <p:spPr>
            <a:xfrm>
              <a:off x="8093119" y="3501554"/>
              <a:ext cx="2309314" cy="457200"/>
            </a:xfrm>
            <a:prstGeom prst="rect">
              <a:avLst/>
            </a:prstGeom>
            <a:noFill/>
          </p:spPr>
          <p:txBody>
            <a:bodyPr rtlCol="0" wrap="square">
              <a:spAutoFit/>
            </a:bodyPr>
            <a:lstStyle/>
            <a:p>
              <a:r>
                <a:rPr altLang="en-US" lang="zh-CN" sz="2400">
                  <a:cs typeface="+mn-ea"/>
                  <a:sym typeface="+mn-lt"/>
                </a:rPr>
                <a:t>点击添加标题</a:t>
              </a:r>
            </a:p>
          </p:txBody>
        </p:sp>
      </p:grpSp>
      <p:grpSp>
        <p:nvGrpSpPr>
          <p:cNvPr id="29" name="组合 28">
            <a:extLst>
              <a:ext uri="{FF2B5EF4-FFF2-40B4-BE49-F238E27FC236}">
                <a16:creationId xmlns:a16="http://schemas.microsoft.com/office/drawing/2014/main" id="{DDC8FC1A-2642-4CEB-956F-08A7CF95D8DC}"/>
              </a:ext>
            </a:extLst>
          </p:cNvPr>
          <p:cNvGrpSpPr/>
          <p:nvPr/>
        </p:nvGrpSpPr>
        <p:grpSpPr>
          <a:xfrm>
            <a:off x="8047782" y="2067918"/>
            <a:ext cx="3268549" cy="1164436"/>
            <a:chOff x="8093120" y="1782167"/>
            <a:chExt cx="3268549" cy="1164436"/>
          </a:xfrm>
        </p:grpSpPr>
        <p:sp>
          <p:nvSpPr>
            <p:cNvPr id="30" name="文本框 29">
              <a:extLst>
                <a:ext uri="{FF2B5EF4-FFF2-40B4-BE49-F238E27FC236}">
                  <a16:creationId xmlns:a16="http://schemas.microsoft.com/office/drawing/2014/main" id="{D46158AE-EF1F-4526-8448-D5FBF09FE015}"/>
                </a:ext>
              </a:extLst>
            </p:cNvPr>
            <p:cNvSpPr txBox="1"/>
            <p:nvPr/>
          </p:nvSpPr>
          <p:spPr>
            <a:xfrm>
              <a:off x="8093122" y="2238717"/>
              <a:ext cx="3268549" cy="701040"/>
            </a:xfrm>
            <a:prstGeom prst="rect">
              <a:avLst/>
            </a:prstGeom>
            <a:noFill/>
          </p:spPr>
          <p:txBody>
            <a:bodyPr rtlCol="0" wrap="square">
              <a:spAutoFit/>
            </a:bodyPr>
            <a:lstStyle/>
            <a:p>
              <a:r>
                <a:rPr altLang="en-US" lang="zh-CN" sz="2000">
                  <a:cs typeface="+mn-ea"/>
                  <a:sym typeface="+mn-lt"/>
                </a:rPr>
                <a:t>单击此处添加您的文本内容，建议您的文字大小合适</a:t>
              </a:r>
            </a:p>
          </p:txBody>
        </p:sp>
        <p:sp>
          <p:nvSpPr>
            <p:cNvPr id="31" name="文本框 30">
              <a:extLst>
                <a:ext uri="{FF2B5EF4-FFF2-40B4-BE49-F238E27FC236}">
                  <a16:creationId xmlns:a16="http://schemas.microsoft.com/office/drawing/2014/main" id="{5C4D0590-BAE7-432C-A3D1-B5BDBE7FC6CA}"/>
                </a:ext>
              </a:extLst>
            </p:cNvPr>
            <p:cNvSpPr txBox="1"/>
            <p:nvPr/>
          </p:nvSpPr>
          <p:spPr>
            <a:xfrm>
              <a:off x="8093119" y="1782167"/>
              <a:ext cx="2309314" cy="457200"/>
            </a:xfrm>
            <a:prstGeom prst="rect">
              <a:avLst/>
            </a:prstGeom>
            <a:noFill/>
          </p:spPr>
          <p:txBody>
            <a:bodyPr rtlCol="0" wrap="square">
              <a:spAutoFit/>
            </a:bodyPr>
            <a:lstStyle/>
            <a:p>
              <a:r>
                <a:rPr altLang="en-US" lang="zh-CN" sz="2400">
                  <a:cs typeface="+mn-ea"/>
                  <a:sym typeface="+mn-lt"/>
                </a:rPr>
                <a:t>点击添加标题</a:t>
              </a:r>
            </a:p>
          </p:txBody>
        </p:sp>
      </p:grpSp>
      <p:grpSp>
        <p:nvGrpSpPr>
          <p:cNvPr id="45" name="组合 44">
            <a:extLst>
              <a:ext uri="{FF2B5EF4-FFF2-40B4-BE49-F238E27FC236}">
                <a16:creationId xmlns:a16="http://schemas.microsoft.com/office/drawing/2014/main" id="{FF9F6472-0794-4395-9ECF-50A93A5F7AAD}"/>
              </a:ext>
            </a:extLst>
          </p:cNvPr>
          <p:cNvGrpSpPr/>
          <p:nvPr/>
        </p:nvGrpSpPr>
        <p:grpSpPr>
          <a:xfrm>
            <a:off x="0" y="584035"/>
            <a:ext cx="12192000" cy="381000"/>
            <a:chOff x="0" y="584035"/>
            <a:chExt cx="12192000" cy="381000"/>
          </a:xfrm>
        </p:grpSpPr>
        <p:cxnSp>
          <p:nvCxnSpPr>
            <p:cNvPr id="36" name="直接连接符 35">
              <a:extLst>
                <a:ext uri="{FF2B5EF4-FFF2-40B4-BE49-F238E27FC236}">
                  <a16:creationId xmlns:a16="http://schemas.microsoft.com/office/drawing/2014/main" id="{63F5FAE7-936A-49F6-9A8E-2936FD8AED59}"/>
                </a:ext>
              </a:extLst>
            </p:cNvPr>
            <p:cNvCxnSpPr/>
            <p:nvPr/>
          </p:nvCxnSpPr>
          <p:spPr>
            <a:xfrm>
              <a:off x="0" y="77453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7" name="组合 36">
              <a:extLst>
                <a:ext uri="{FF2B5EF4-FFF2-40B4-BE49-F238E27FC236}">
                  <a16:creationId xmlns:a16="http://schemas.microsoft.com/office/drawing/2014/main" id="{FBBE7AAA-B6E3-4234-90E9-D579CD5554BA}"/>
                </a:ext>
              </a:extLst>
            </p:cNvPr>
            <p:cNvGrpSpPr/>
            <p:nvPr/>
          </p:nvGrpSpPr>
          <p:grpSpPr>
            <a:xfrm rot="10800000">
              <a:off x="11060824" y="584035"/>
              <a:ext cx="656896" cy="381000"/>
              <a:chOff x="307428" y="393221"/>
              <a:chExt cx="656896" cy="381000"/>
            </a:xfrm>
          </p:grpSpPr>
          <p:sp>
            <p:nvSpPr>
              <p:cNvPr id="38" name="等腰三角形 37">
                <a:extLst>
                  <a:ext uri="{FF2B5EF4-FFF2-40B4-BE49-F238E27FC236}">
                    <a16:creationId xmlns:a16="http://schemas.microsoft.com/office/drawing/2014/main" id="{5D3DA7CD-56A1-44D9-8D53-A2794FF3AC1C}"/>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等腰三角形 38">
                <a:extLst>
                  <a:ext uri="{FF2B5EF4-FFF2-40B4-BE49-F238E27FC236}">
                    <a16:creationId xmlns:a16="http://schemas.microsoft.com/office/drawing/2014/main" id="{1A651E2A-2DC3-46ED-8288-15D3C4794F41}"/>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40" name="文本框 39">
            <a:extLst>
              <a:ext uri="{FF2B5EF4-FFF2-40B4-BE49-F238E27FC236}">
                <a16:creationId xmlns:a16="http://schemas.microsoft.com/office/drawing/2014/main" id="{3EA6EC73-9538-466E-B5C2-19AEF042EB8E}"/>
              </a:ext>
            </a:extLst>
          </p:cNvPr>
          <p:cNvSpPr txBox="1"/>
          <p:nvPr/>
        </p:nvSpPr>
        <p:spPr>
          <a:xfrm>
            <a:off x="358324" y="29822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pic>
        <p:nvPicPr>
          <p:cNvPr id="41" name="图片 40">
            <a:extLst>
              <a:ext uri="{FF2B5EF4-FFF2-40B4-BE49-F238E27FC236}">
                <a16:creationId xmlns:a16="http://schemas.microsoft.com/office/drawing/2014/main" id="{D32B5E1E-5D98-4008-8625-1293AC89008B}"/>
              </a:ext>
            </a:extLst>
          </p:cNvPr>
          <p:cNvPicPr>
            <a:picLocks noChangeAspect="1"/>
          </p:cNvPicPr>
          <p:nvPr/>
        </p:nvPicPr>
        <p:blipFill>
          <a:blip r:embed="rId2"/>
          <a:stretch>
            <a:fillRect/>
          </a:stretch>
        </p:blipFill>
        <p:spPr>
          <a:xfrm>
            <a:off x="4876287" y="2524469"/>
            <a:ext cx="550501" cy="456181"/>
          </a:xfrm>
          <a:prstGeom prst="rect">
            <a:avLst/>
          </a:prstGeom>
        </p:spPr>
      </p:pic>
      <p:pic>
        <p:nvPicPr>
          <p:cNvPr id="42" name="图片 41">
            <a:extLst>
              <a:ext uri="{FF2B5EF4-FFF2-40B4-BE49-F238E27FC236}">
                <a16:creationId xmlns:a16="http://schemas.microsoft.com/office/drawing/2014/main" id="{CDF751FE-1CFF-400F-AA2D-6D5A9B137D09}"/>
              </a:ext>
            </a:extLst>
          </p:cNvPr>
          <p:cNvPicPr>
            <a:picLocks noChangeAspect="1"/>
          </p:cNvPicPr>
          <p:nvPr/>
        </p:nvPicPr>
        <p:blipFill>
          <a:blip r:embed="rId3"/>
          <a:stretch>
            <a:fillRect/>
          </a:stretch>
        </p:blipFill>
        <p:spPr>
          <a:xfrm>
            <a:off x="6549003" y="2524469"/>
            <a:ext cx="600552" cy="504825"/>
          </a:xfrm>
          <a:prstGeom prst="rect">
            <a:avLst/>
          </a:prstGeom>
        </p:spPr>
      </p:pic>
      <p:pic>
        <p:nvPicPr>
          <p:cNvPr id="43" name="图片 42">
            <a:extLst>
              <a:ext uri="{FF2B5EF4-FFF2-40B4-BE49-F238E27FC236}">
                <a16:creationId xmlns:a16="http://schemas.microsoft.com/office/drawing/2014/main" id="{E86FF950-A526-42FF-B50F-34B262FDEE4A}"/>
              </a:ext>
            </a:extLst>
          </p:cNvPr>
          <p:cNvPicPr>
            <a:picLocks noChangeAspect="1"/>
          </p:cNvPicPr>
          <p:nvPr/>
        </p:nvPicPr>
        <p:blipFill>
          <a:blip r:embed="rId4"/>
          <a:stretch>
            <a:fillRect/>
          </a:stretch>
        </p:blipFill>
        <p:spPr>
          <a:xfrm>
            <a:off x="4889848" y="4121101"/>
            <a:ext cx="481931" cy="466140"/>
          </a:xfrm>
          <a:prstGeom prst="rect">
            <a:avLst/>
          </a:prstGeom>
        </p:spPr>
      </p:pic>
      <p:pic>
        <p:nvPicPr>
          <p:cNvPr id="44" name="图片 43">
            <a:extLst>
              <a:ext uri="{FF2B5EF4-FFF2-40B4-BE49-F238E27FC236}">
                <a16:creationId xmlns:a16="http://schemas.microsoft.com/office/drawing/2014/main" id="{8857577B-4C5B-4E00-8A7A-08E1D9E5A206}"/>
              </a:ext>
            </a:extLst>
          </p:cNvPr>
          <p:cNvPicPr>
            <a:picLocks noChangeAspect="1"/>
          </p:cNvPicPr>
          <p:nvPr/>
        </p:nvPicPr>
        <p:blipFill>
          <a:blip r:embed="rId5"/>
          <a:stretch>
            <a:fillRect/>
          </a:stretch>
        </p:blipFill>
        <p:spPr>
          <a:xfrm>
            <a:off x="6629027" y="4127709"/>
            <a:ext cx="459520" cy="459532"/>
          </a:xfrm>
          <a:prstGeom prst="rect">
            <a:avLst/>
          </a:prstGeom>
        </p:spPr>
      </p:pic>
    </p:spTree>
    <p:custDataLst>
      <p:tags r:id="rId6"/>
    </p:custDataLst>
    <p:extLst>
      <p:ext uri="{BB962C8B-B14F-4D97-AF65-F5344CB8AC3E}">
        <p14:creationId val="16459954"/>
      </p:ext>
    </p:extLst>
  </p:cSld>
  <p:clrMapOvr>
    <a:masterClrMapping/>
  </p:clrMapOvr>
  <mc:AlternateContent>
    <mc:Choice Requires="p15">
      <p:transition advTm="4220" p14:dur="1250" spd="slow">
        <p15:prstTrans prst="peelOff"/>
      </p:transition>
    </mc:Choice>
    <mc:Fallback>
      <p:transition advTm="422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45"/>
                                        </p:tgtEl>
                                        <p:attrNameLst>
                                          <p:attrName>style.visibility</p:attrName>
                                        </p:attrNameLst>
                                      </p:cBhvr>
                                      <p:to>
                                        <p:strVal val="visible"/>
                                      </p:to>
                                    </p:set>
                                    <p:animEffect filter="wipe(right)" transition="in">
                                      <p:cBhvr>
                                        <p:cTn dur="500" id="7"/>
                                        <p:tgtEl>
                                          <p:spTgt spid="4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40"/>
                                        </p:tgtEl>
                                        <p:attrNameLst>
                                          <p:attrName>style.visibility</p:attrName>
                                        </p:attrNameLst>
                                      </p:cBhvr>
                                      <p:to>
                                        <p:strVal val="visible"/>
                                      </p:to>
                                    </p:set>
                                    <p:animEffect filter="fade" transition="in">
                                      <p:cBhvr>
                                        <p:cTn dur="500" id="12"/>
                                        <p:tgtEl>
                                          <p:spTgt spid="40"/>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9">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0-#ppt_w/2"/>
                                          </p:val>
                                        </p:tav>
                                        <p:tav tm="100000">
                                          <p:val>
                                            <p:strVal val="#ppt_x"/>
                                          </p:val>
                                        </p:tav>
                                      </p:tavLst>
                                    </p:anim>
                                    <p:anim calcmode="lin" valueType="num">
                                      <p:cBhvr additive="base">
                                        <p:cTn dur="500" fill="hold" id="18"/>
                                        <p:tgtEl>
                                          <p:spTgt spid="4"/>
                                        </p:tgtEl>
                                        <p:attrNameLst>
                                          <p:attrName>ppt_y</p:attrName>
                                        </p:attrNameLst>
                                      </p:cBhvr>
                                      <p:tavLst>
                                        <p:tav tm="0">
                                          <p:val>
                                            <p:strVal val="0-#ppt_h/2"/>
                                          </p:val>
                                        </p:tav>
                                        <p:tav tm="100000">
                                          <p:val>
                                            <p:strVal val="#ppt_y"/>
                                          </p:val>
                                        </p:tav>
                                      </p:tavLst>
                                    </p:anim>
                                  </p:childTnLst>
                                </p:cTn>
                              </p:par>
                              <p:par>
                                <p:cTn fill="hold" id="19" nodeType="withEffect" presetClass="entr" presetID="2" presetSubtype="3">
                                  <p:stCondLst>
                                    <p:cond delay="0"/>
                                  </p:stCondLst>
                                  <p:childTnLst>
                                    <p:set>
                                      <p:cBhvr>
                                        <p:cTn dur="1" fill="hold" id="20">
                                          <p:stCondLst>
                                            <p:cond delay="0"/>
                                          </p:stCondLst>
                                        </p:cTn>
                                        <p:tgtEl>
                                          <p:spTgt spid="8"/>
                                        </p:tgtEl>
                                        <p:attrNameLst>
                                          <p:attrName>style.visibility</p:attrName>
                                        </p:attrNameLst>
                                      </p:cBhvr>
                                      <p:to>
                                        <p:strVal val="visible"/>
                                      </p:to>
                                    </p:set>
                                    <p:anim calcmode="lin" valueType="num">
                                      <p:cBhvr additive="base">
                                        <p:cTn dur="500" fill="hold" id="21"/>
                                        <p:tgtEl>
                                          <p:spTgt spid="8"/>
                                        </p:tgtEl>
                                        <p:attrNameLst>
                                          <p:attrName>ppt_x</p:attrName>
                                        </p:attrNameLst>
                                      </p:cBhvr>
                                      <p:tavLst>
                                        <p:tav tm="0">
                                          <p:val>
                                            <p:strVal val="1+#ppt_w/2"/>
                                          </p:val>
                                        </p:tav>
                                        <p:tav tm="100000">
                                          <p:val>
                                            <p:strVal val="#ppt_x"/>
                                          </p:val>
                                        </p:tav>
                                      </p:tavLst>
                                    </p:anim>
                                    <p:anim calcmode="lin" valueType="num">
                                      <p:cBhvr additive="base">
                                        <p:cTn dur="500" fill="hold" id="22"/>
                                        <p:tgtEl>
                                          <p:spTgt spid="8"/>
                                        </p:tgtEl>
                                        <p:attrNameLst>
                                          <p:attrName>ppt_y</p:attrName>
                                        </p:attrNameLst>
                                      </p:cBhvr>
                                      <p:tavLst>
                                        <p:tav tm="0">
                                          <p:val>
                                            <p:strVal val="0-#ppt_h/2"/>
                                          </p:val>
                                        </p:tav>
                                        <p:tav tm="100000">
                                          <p:val>
                                            <p:strVal val="#ppt_y"/>
                                          </p:val>
                                        </p:tav>
                                      </p:tavLst>
                                    </p:anim>
                                  </p:childTnLst>
                                </p:cTn>
                              </p:par>
                              <p:par>
                                <p:cTn fill="hold" id="23" nodeType="withEffect" presetClass="entr" presetID="2" presetSubtype="12">
                                  <p:stCondLst>
                                    <p:cond delay="0"/>
                                  </p:stCondLst>
                                  <p:childTnLst>
                                    <p:set>
                                      <p:cBhvr>
                                        <p:cTn dur="1" fill="hold" id="24">
                                          <p:stCondLst>
                                            <p:cond delay="0"/>
                                          </p:stCondLst>
                                        </p:cTn>
                                        <p:tgtEl>
                                          <p:spTgt spid="12"/>
                                        </p:tgtEl>
                                        <p:attrNameLst>
                                          <p:attrName>style.visibility</p:attrName>
                                        </p:attrNameLst>
                                      </p:cBhvr>
                                      <p:to>
                                        <p:strVal val="visible"/>
                                      </p:to>
                                    </p:set>
                                    <p:anim calcmode="lin" valueType="num">
                                      <p:cBhvr additive="base">
                                        <p:cTn dur="500" fill="hold" id="25"/>
                                        <p:tgtEl>
                                          <p:spTgt spid="12"/>
                                        </p:tgtEl>
                                        <p:attrNameLst>
                                          <p:attrName>ppt_x</p:attrName>
                                        </p:attrNameLst>
                                      </p:cBhvr>
                                      <p:tavLst>
                                        <p:tav tm="0">
                                          <p:val>
                                            <p:strVal val="0-#ppt_w/2"/>
                                          </p:val>
                                        </p:tav>
                                        <p:tav tm="100000">
                                          <p:val>
                                            <p:strVal val="#ppt_x"/>
                                          </p:val>
                                        </p:tav>
                                      </p:tavLst>
                                    </p:anim>
                                    <p:anim calcmode="lin" valueType="num">
                                      <p:cBhvr additive="base">
                                        <p:cTn dur="500" fill="hold" id="26"/>
                                        <p:tgtEl>
                                          <p:spTgt spid="12"/>
                                        </p:tgtEl>
                                        <p:attrNameLst>
                                          <p:attrName>ppt_y</p:attrName>
                                        </p:attrNameLst>
                                      </p:cBhvr>
                                      <p:tavLst>
                                        <p:tav tm="0">
                                          <p:val>
                                            <p:strVal val="1+#ppt_h/2"/>
                                          </p:val>
                                        </p:tav>
                                        <p:tav tm="100000">
                                          <p:val>
                                            <p:strVal val="#ppt_y"/>
                                          </p:val>
                                        </p:tav>
                                      </p:tavLst>
                                    </p:anim>
                                  </p:childTnLst>
                                </p:cTn>
                              </p:par>
                              <p:par>
                                <p:cTn fill="hold" id="27" nodeType="withEffect" presetClass="entr" presetID="2" presetSubtype="6">
                                  <p:stCondLst>
                                    <p:cond delay="0"/>
                                  </p:stCondLst>
                                  <p:childTnLst>
                                    <p:set>
                                      <p:cBhvr>
                                        <p:cTn dur="1" fill="hold" id="28">
                                          <p:stCondLst>
                                            <p:cond delay="0"/>
                                          </p:stCondLst>
                                        </p:cTn>
                                        <p:tgtEl>
                                          <p:spTgt spid="16"/>
                                        </p:tgtEl>
                                        <p:attrNameLst>
                                          <p:attrName>style.visibility</p:attrName>
                                        </p:attrNameLst>
                                      </p:cBhvr>
                                      <p:to>
                                        <p:strVal val="visible"/>
                                      </p:to>
                                    </p:set>
                                    <p:anim calcmode="lin" valueType="num">
                                      <p:cBhvr additive="base">
                                        <p:cTn dur="500" fill="hold" id="29"/>
                                        <p:tgtEl>
                                          <p:spTgt spid="16"/>
                                        </p:tgtEl>
                                        <p:attrNameLst>
                                          <p:attrName>ppt_x</p:attrName>
                                        </p:attrNameLst>
                                      </p:cBhvr>
                                      <p:tavLst>
                                        <p:tav tm="0">
                                          <p:val>
                                            <p:strVal val="1+#ppt_w/2"/>
                                          </p:val>
                                        </p:tav>
                                        <p:tav tm="100000">
                                          <p:val>
                                            <p:strVal val="#ppt_x"/>
                                          </p:val>
                                        </p:tav>
                                      </p:tavLst>
                                    </p:anim>
                                    <p:anim calcmode="lin" valueType="num">
                                      <p:cBhvr additive="base">
                                        <p:cTn dur="500" fill="hold" id="30"/>
                                        <p:tgtEl>
                                          <p:spTgt spid="16"/>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2" presetSubtype="8">
                                  <p:stCondLst>
                                    <p:cond delay="0"/>
                                  </p:stCondLst>
                                  <p:childTnLst>
                                    <p:set>
                                      <p:cBhvr>
                                        <p:cTn dur="1" fill="hold" id="34">
                                          <p:stCondLst>
                                            <p:cond delay="0"/>
                                          </p:stCondLst>
                                        </p:cTn>
                                        <p:tgtEl>
                                          <p:spTgt spid="20"/>
                                        </p:tgtEl>
                                        <p:attrNameLst>
                                          <p:attrName>style.visibility</p:attrName>
                                        </p:attrNameLst>
                                      </p:cBhvr>
                                      <p:to>
                                        <p:strVal val="visible"/>
                                      </p:to>
                                    </p:set>
                                    <p:animEffect filter="wipe(left)" transition="in">
                                      <p:cBhvr>
                                        <p:cTn dur="500" id="35"/>
                                        <p:tgtEl>
                                          <p:spTgt spid="20"/>
                                        </p:tgtEl>
                                      </p:cBhvr>
                                    </p:animEffect>
                                  </p:childTnLst>
                                </p:cTn>
                              </p:par>
                              <p:par>
                                <p:cTn fill="hold" id="36" nodeType="withEffect" presetClass="entr" presetID="22" presetSubtype="8">
                                  <p:stCondLst>
                                    <p:cond delay="0"/>
                                  </p:stCondLst>
                                  <p:childTnLst>
                                    <p:set>
                                      <p:cBhvr>
                                        <p:cTn dur="1" fill="hold" id="37">
                                          <p:stCondLst>
                                            <p:cond delay="0"/>
                                          </p:stCondLst>
                                        </p:cTn>
                                        <p:tgtEl>
                                          <p:spTgt spid="23"/>
                                        </p:tgtEl>
                                        <p:attrNameLst>
                                          <p:attrName>style.visibility</p:attrName>
                                        </p:attrNameLst>
                                      </p:cBhvr>
                                      <p:to>
                                        <p:strVal val="visible"/>
                                      </p:to>
                                    </p:set>
                                    <p:animEffect filter="wipe(left)" transition="in">
                                      <p:cBhvr>
                                        <p:cTn dur="500" id="38"/>
                                        <p:tgtEl>
                                          <p:spTgt spid="23"/>
                                        </p:tgtEl>
                                      </p:cBhvr>
                                    </p:animEffect>
                                  </p:childTnLst>
                                </p:cTn>
                              </p:par>
                              <p:par>
                                <p:cTn fill="hold" id="39" nodeType="withEffect" presetClass="entr" presetID="22" presetSubtype="2">
                                  <p:stCondLst>
                                    <p:cond delay="0"/>
                                  </p:stCondLst>
                                  <p:childTnLst>
                                    <p:set>
                                      <p:cBhvr>
                                        <p:cTn dur="1" fill="hold" id="40">
                                          <p:stCondLst>
                                            <p:cond delay="0"/>
                                          </p:stCondLst>
                                        </p:cTn>
                                        <p:tgtEl>
                                          <p:spTgt spid="29"/>
                                        </p:tgtEl>
                                        <p:attrNameLst>
                                          <p:attrName>style.visibility</p:attrName>
                                        </p:attrNameLst>
                                      </p:cBhvr>
                                      <p:to>
                                        <p:strVal val="visible"/>
                                      </p:to>
                                    </p:set>
                                    <p:animEffect filter="wipe(right)" transition="in">
                                      <p:cBhvr>
                                        <p:cTn dur="500" id="41"/>
                                        <p:tgtEl>
                                          <p:spTgt spid="29"/>
                                        </p:tgtEl>
                                      </p:cBhvr>
                                    </p:animEffect>
                                  </p:childTnLst>
                                </p:cTn>
                              </p:par>
                              <p:par>
                                <p:cTn fill="hold" id="42" nodeType="withEffect" presetClass="entr" presetID="22" presetSubtype="2">
                                  <p:stCondLst>
                                    <p:cond delay="0"/>
                                  </p:stCondLst>
                                  <p:childTnLst>
                                    <p:set>
                                      <p:cBhvr>
                                        <p:cTn dur="1" fill="hold" id="43">
                                          <p:stCondLst>
                                            <p:cond delay="0"/>
                                          </p:stCondLst>
                                        </p:cTn>
                                        <p:tgtEl>
                                          <p:spTgt spid="26"/>
                                        </p:tgtEl>
                                        <p:attrNameLst>
                                          <p:attrName>style.visibility</p:attrName>
                                        </p:attrNameLst>
                                      </p:cBhvr>
                                      <p:to>
                                        <p:strVal val="visible"/>
                                      </p:to>
                                    </p:set>
                                    <p:animEffect filter="wipe(right)" transition="in">
                                      <p:cBhvr>
                                        <p:cTn dur="500" id="44"/>
                                        <p:tgtEl>
                                          <p:spTgt spid="26"/>
                                        </p:tgtEl>
                                      </p:cBhvr>
                                    </p:animEffect>
                                  </p:childTnLst>
                                </p:cTn>
                              </p:par>
                            </p:childTnLst>
                          </p:cTn>
                        </p:par>
                      </p:childTnLst>
                    </p:cTn>
                  </p:par>
                  <p:par>
                    <p:cTn fill="hold" id="45" nodeType="clickPar">
                      <p:stCondLst>
                        <p:cond delay="indefinite"/>
                      </p:stCondLst>
                      <p:childTnLst>
                        <p:par>
                          <p:cTn fill="hold" id="46" nodeType="afterGroup">
                            <p:stCondLst>
                              <p:cond delay="0"/>
                            </p:stCondLst>
                            <p:childTnLst>
                              <p:par>
                                <p:cTn fill="hold" id="47" nodeType="clickEffect" presetClass="entr" presetID="10" presetSubtype="0">
                                  <p:stCondLst>
                                    <p:cond delay="0"/>
                                  </p:stCondLst>
                                  <p:childTnLst>
                                    <p:set>
                                      <p:cBhvr>
                                        <p:cTn dur="1" fill="hold" id="48">
                                          <p:stCondLst>
                                            <p:cond delay="0"/>
                                          </p:stCondLst>
                                        </p:cTn>
                                        <p:tgtEl>
                                          <p:spTgt spid="41"/>
                                        </p:tgtEl>
                                        <p:attrNameLst>
                                          <p:attrName>style.visibility</p:attrName>
                                        </p:attrNameLst>
                                      </p:cBhvr>
                                      <p:to>
                                        <p:strVal val="visible"/>
                                      </p:to>
                                    </p:set>
                                    <p:animEffect filter="fade" transition="in">
                                      <p:cBhvr>
                                        <p:cTn dur="500" id="49"/>
                                        <p:tgtEl>
                                          <p:spTgt spid="41"/>
                                        </p:tgtEl>
                                      </p:cBhvr>
                                    </p:animEffect>
                                  </p:childTnLst>
                                </p:cTn>
                              </p:par>
                              <p:par>
                                <p:cTn fill="hold" id="50" nodeType="withEffect" presetClass="entr" presetID="10" presetSubtype="0">
                                  <p:stCondLst>
                                    <p:cond delay="0"/>
                                  </p:stCondLst>
                                  <p:childTnLst>
                                    <p:set>
                                      <p:cBhvr>
                                        <p:cTn dur="1" fill="hold" id="51">
                                          <p:stCondLst>
                                            <p:cond delay="0"/>
                                          </p:stCondLst>
                                        </p:cTn>
                                        <p:tgtEl>
                                          <p:spTgt spid="42"/>
                                        </p:tgtEl>
                                        <p:attrNameLst>
                                          <p:attrName>style.visibility</p:attrName>
                                        </p:attrNameLst>
                                      </p:cBhvr>
                                      <p:to>
                                        <p:strVal val="visible"/>
                                      </p:to>
                                    </p:set>
                                    <p:animEffect filter="fade" transition="in">
                                      <p:cBhvr>
                                        <p:cTn dur="500" id="52"/>
                                        <p:tgtEl>
                                          <p:spTgt spid="42"/>
                                        </p:tgtEl>
                                      </p:cBhvr>
                                    </p:animEffect>
                                  </p:childTnLst>
                                </p:cTn>
                              </p:par>
                              <p:par>
                                <p:cTn fill="hold" id="53" nodeType="withEffect" presetClass="entr" presetID="10" presetSubtype="0">
                                  <p:stCondLst>
                                    <p:cond delay="0"/>
                                  </p:stCondLst>
                                  <p:childTnLst>
                                    <p:set>
                                      <p:cBhvr>
                                        <p:cTn dur="1" fill="hold" id="54">
                                          <p:stCondLst>
                                            <p:cond delay="0"/>
                                          </p:stCondLst>
                                        </p:cTn>
                                        <p:tgtEl>
                                          <p:spTgt spid="43"/>
                                        </p:tgtEl>
                                        <p:attrNameLst>
                                          <p:attrName>style.visibility</p:attrName>
                                        </p:attrNameLst>
                                      </p:cBhvr>
                                      <p:to>
                                        <p:strVal val="visible"/>
                                      </p:to>
                                    </p:set>
                                    <p:animEffect filter="fade" transition="in">
                                      <p:cBhvr>
                                        <p:cTn dur="500" id="55"/>
                                        <p:tgtEl>
                                          <p:spTgt spid="43"/>
                                        </p:tgtEl>
                                      </p:cBhvr>
                                    </p:animEffect>
                                  </p:childTnLst>
                                </p:cTn>
                              </p:par>
                              <p:par>
                                <p:cTn fill="hold" id="56" nodeType="withEffect" presetClass="entr" presetID="10" presetSubtype="0">
                                  <p:stCondLst>
                                    <p:cond delay="0"/>
                                  </p:stCondLst>
                                  <p:childTnLst>
                                    <p:set>
                                      <p:cBhvr>
                                        <p:cTn dur="1" fill="hold" id="57">
                                          <p:stCondLst>
                                            <p:cond delay="0"/>
                                          </p:stCondLst>
                                        </p:cTn>
                                        <p:tgtEl>
                                          <p:spTgt spid="44"/>
                                        </p:tgtEl>
                                        <p:attrNameLst>
                                          <p:attrName>style.visibility</p:attrName>
                                        </p:attrNameLst>
                                      </p:cBhvr>
                                      <p:to>
                                        <p:strVal val="visible"/>
                                      </p:to>
                                    </p:set>
                                    <p:animEffect filter="fade" transition="in">
                                      <p:cBhvr>
                                        <p:cTn dur="500" id="58"/>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箭头: V 形 3">
            <a:extLst>
              <a:ext uri="{FF2B5EF4-FFF2-40B4-BE49-F238E27FC236}">
                <a16:creationId xmlns:a16="http://schemas.microsoft.com/office/drawing/2014/main" id="{A66B7E95-F7E1-4048-8E79-3B8EADC0E0DD}"/>
              </a:ext>
            </a:extLst>
          </p:cNvPr>
          <p:cNvSpPr/>
          <p:nvPr/>
        </p:nvSpPr>
        <p:spPr>
          <a:xfrm>
            <a:off x="1745636" y="2062097"/>
            <a:ext cx="1541303" cy="728889"/>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5" name="箭头: V 形 4">
            <a:extLst>
              <a:ext uri="{FF2B5EF4-FFF2-40B4-BE49-F238E27FC236}">
                <a16:creationId xmlns:a16="http://schemas.microsoft.com/office/drawing/2014/main" id="{19D3E614-25A8-4562-B70C-C9D1BE3B5F21}"/>
              </a:ext>
            </a:extLst>
          </p:cNvPr>
          <p:cNvSpPr/>
          <p:nvPr/>
        </p:nvSpPr>
        <p:spPr>
          <a:xfrm>
            <a:off x="1721221" y="3386545"/>
            <a:ext cx="1541303" cy="728889"/>
          </a:xfrm>
          <a:prstGeom prst="chevr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6" name="箭头: V 形 5">
            <a:extLst>
              <a:ext uri="{FF2B5EF4-FFF2-40B4-BE49-F238E27FC236}">
                <a16:creationId xmlns:a16="http://schemas.microsoft.com/office/drawing/2014/main" id="{BCE3AC0C-8AEB-4A82-9D99-770845926026}"/>
              </a:ext>
            </a:extLst>
          </p:cNvPr>
          <p:cNvSpPr/>
          <p:nvPr/>
        </p:nvSpPr>
        <p:spPr>
          <a:xfrm>
            <a:off x="1721218" y="4828042"/>
            <a:ext cx="1541303" cy="728889"/>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文本框 6">
            <a:extLst>
              <a:ext uri="{FF2B5EF4-FFF2-40B4-BE49-F238E27FC236}">
                <a16:creationId xmlns:a16="http://schemas.microsoft.com/office/drawing/2014/main" id="{A13D5804-CFBF-477E-91DB-CD8394F09F4A}"/>
              </a:ext>
            </a:extLst>
          </p:cNvPr>
          <p:cNvSpPr txBox="1"/>
          <p:nvPr/>
        </p:nvSpPr>
        <p:spPr>
          <a:xfrm>
            <a:off x="3768796" y="2262592"/>
            <a:ext cx="6577128" cy="7315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点击此处添加内容，请注意字体大小及内容点击此处添加内容，请注意字体大小及内容,点击此处添加内容，请注意字体大小及内容点击此处添加内容，请注意字体大小及内容,</a:t>
            </a:r>
          </a:p>
        </p:txBody>
      </p:sp>
      <p:sp>
        <p:nvSpPr>
          <p:cNvPr id="8" name="文本框 7">
            <a:extLst>
              <a:ext uri="{FF2B5EF4-FFF2-40B4-BE49-F238E27FC236}">
                <a16:creationId xmlns:a16="http://schemas.microsoft.com/office/drawing/2014/main" id="{EA9FD1C1-D017-4E0B-B99D-E1AAE7BB28B0}"/>
              </a:ext>
            </a:extLst>
          </p:cNvPr>
          <p:cNvSpPr txBox="1"/>
          <p:nvPr/>
        </p:nvSpPr>
        <p:spPr>
          <a:xfrm>
            <a:off x="3776386" y="1827085"/>
            <a:ext cx="1554480" cy="365760"/>
          </a:xfrm>
          <a:prstGeom prst="rect">
            <a:avLst/>
          </a:prstGeom>
          <a:noFill/>
        </p:spPr>
        <p:txBody>
          <a:bodyPr rtlCol="0" wrap="none">
            <a:spAutoFit/>
          </a:bodyPr>
          <a:lstStyle/>
          <a:p>
            <a:pPr algn="ctr"/>
            <a:r>
              <a:rPr altLang="en-US" lang="zh-CN">
                <a:solidFill>
                  <a:schemeClr val="bg2">
                    <a:lumMod val="10000"/>
                  </a:schemeClr>
                </a:solidFill>
                <a:cs typeface="+mn-ea"/>
                <a:sym typeface="+mn-lt"/>
              </a:rPr>
              <a:t>点击添加文字</a:t>
            </a:r>
          </a:p>
        </p:txBody>
      </p:sp>
      <p:sp>
        <p:nvSpPr>
          <p:cNvPr id="9" name="文本框 8">
            <a:extLst>
              <a:ext uri="{FF2B5EF4-FFF2-40B4-BE49-F238E27FC236}">
                <a16:creationId xmlns:a16="http://schemas.microsoft.com/office/drawing/2014/main" id="{4990387A-C2D2-43BC-B857-9D91289330A6}"/>
              </a:ext>
            </a:extLst>
          </p:cNvPr>
          <p:cNvSpPr txBox="1"/>
          <p:nvPr/>
        </p:nvSpPr>
        <p:spPr>
          <a:xfrm>
            <a:off x="3768796" y="3637061"/>
            <a:ext cx="6577128" cy="7315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点击此处添加内容，请注意字体大小及内容点击此处添加内容，请注意字体大小及内容,点击此处添加内容，请注意字体大小及内容点击此处添加内容，请注意字体大小及内容,</a:t>
            </a:r>
          </a:p>
        </p:txBody>
      </p:sp>
      <p:sp>
        <p:nvSpPr>
          <p:cNvPr id="10" name="文本框 9">
            <a:extLst>
              <a:ext uri="{FF2B5EF4-FFF2-40B4-BE49-F238E27FC236}">
                <a16:creationId xmlns:a16="http://schemas.microsoft.com/office/drawing/2014/main" id="{58EE5EA8-2DA6-419F-BFBE-A61884016340}"/>
              </a:ext>
            </a:extLst>
          </p:cNvPr>
          <p:cNvSpPr txBox="1"/>
          <p:nvPr/>
        </p:nvSpPr>
        <p:spPr>
          <a:xfrm>
            <a:off x="3776386" y="3201554"/>
            <a:ext cx="1554480" cy="365760"/>
          </a:xfrm>
          <a:prstGeom prst="rect">
            <a:avLst/>
          </a:prstGeom>
          <a:noFill/>
        </p:spPr>
        <p:txBody>
          <a:bodyPr rtlCol="0" wrap="none">
            <a:spAutoFit/>
          </a:bodyPr>
          <a:lstStyle/>
          <a:p>
            <a:pPr algn="ctr"/>
            <a:r>
              <a:rPr altLang="en-US" lang="zh-CN">
                <a:solidFill>
                  <a:schemeClr val="bg2">
                    <a:lumMod val="10000"/>
                  </a:schemeClr>
                </a:solidFill>
                <a:cs typeface="+mn-ea"/>
                <a:sym typeface="+mn-lt"/>
              </a:rPr>
              <a:t>点击添加文字</a:t>
            </a:r>
          </a:p>
        </p:txBody>
      </p:sp>
      <p:sp>
        <p:nvSpPr>
          <p:cNvPr id="11" name="文本框 10">
            <a:extLst>
              <a:ext uri="{FF2B5EF4-FFF2-40B4-BE49-F238E27FC236}">
                <a16:creationId xmlns:a16="http://schemas.microsoft.com/office/drawing/2014/main" id="{1B135F5C-1D7E-4FAD-90CC-5764EF7F33BB}"/>
              </a:ext>
            </a:extLst>
          </p:cNvPr>
          <p:cNvSpPr txBox="1"/>
          <p:nvPr/>
        </p:nvSpPr>
        <p:spPr>
          <a:xfrm>
            <a:off x="3768796" y="5011531"/>
            <a:ext cx="6577128" cy="731520"/>
          </a:xfrm>
          <a:prstGeom prst="rect">
            <a:avLst/>
          </a:prstGeom>
          <a:noFill/>
        </p:spPr>
        <p:txBody>
          <a:bodyPr rtlCol="0" wrap="square">
            <a:spAutoFit/>
          </a:bodyPr>
          <a:lstStyle/>
          <a:p>
            <a:r>
              <a:rPr altLang="en-US" lang="zh-CN" sz="1400">
                <a:solidFill>
                  <a:schemeClr val="bg2">
                    <a:lumMod val="25000"/>
                  </a:schemeClr>
                </a:solidFill>
                <a:cs typeface="+mn-ea"/>
                <a:sym typeface="+mn-lt"/>
              </a:rPr>
              <a:t>点击此处添加内容，请注意字体大小及内容点击此处添加内容，请注意字体大小及内容,点击此处添加内容，请注意字体大小及内容点击此处添加内容，请注意字体大小及内容,</a:t>
            </a:r>
          </a:p>
        </p:txBody>
      </p:sp>
      <p:sp>
        <p:nvSpPr>
          <p:cNvPr id="12" name="文本框 11">
            <a:extLst>
              <a:ext uri="{FF2B5EF4-FFF2-40B4-BE49-F238E27FC236}">
                <a16:creationId xmlns:a16="http://schemas.microsoft.com/office/drawing/2014/main" id="{AF632108-4CFD-4089-85C2-949059A8938B}"/>
              </a:ext>
            </a:extLst>
          </p:cNvPr>
          <p:cNvSpPr txBox="1"/>
          <p:nvPr/>
        </p:nvSpPr>
        <p:spPr>
          <a:xfrm>
            <a:off x="3776386" y="4576023"/>
            <a:ext cx="1554480" cy="365760"/>
          </a:xfrm>
          <a:prstGeom prst="rect">
            <a:avLst/>
          </a:prstGeom>
          <a:noFill/>
        </p:spPr>
        <p:txBody>
          <a:bodyPr rtlCol="0" wrap="none">
            <a:spAutoFit/>
          </a:bodyPr>
          <a:lstStyle/>
          <a:p>
            <a:pPr algn="ctr"/>
            <a:r>
              <a:rPr altLang="en-US" lang="zh-CN">
                <a:solidFill>
                  <a:schemeClr val="bg2">
                    <a:lumMod val="10000"/>
                  </a:schemeClr>
                </a:solidFill>
                <a:cs typeface="+mn-ea"/>
                <a:sym typeface="+mn-lt"/>
              </a:rPr>
              <a:t>点击添加文字</a:t>
            </a:r>
          </a:p>
        </p:txBody>
      </p:sp>
      <p:pic>
        <p:nvPicPr>
          <p:cNvPr id="13" name="图片 12">
            <a:extLst>
              <a:ext uri="{FF2B5EF4-FFF2-40B4-BE49-F238E27FC236}">
                <a16:creationId xmlns:a16="http://schemas.microsoft.com/office/drawing/2014/main" id="{20B9ACCD-D945-4036-BC12-AC44686F8010}"/>
              </a:ext>
            </a:extLst>
          </p:cNvPr>
          <p:cNvPicPr>
            <a:picLocks noChangeAspect="1"/>
          </p:cNvPicPr>
          <p:nvPr/>
        </p:nvPicPr>
        <p:blipFill>
          <a:blip r:embed="rId2"/>
          <a:stretch>
            <a:fillRect/>
          </a:stretch>
        </p:blipFill>
        <p:spPr>
          <a:xfrm>
            <a:off x="2331604" y="2262594"/>
            <a:ext cx="387576" cy="387587"/>
          </a:xfrm>
          <a:prstGeom prst="rect">
            <a:avLst/>
          </a:prstGeom>
        </p:spPr>
      </p:pic>
      <p:pic>
        <p:nvPicPr>
          <p:cNvPr id="14" name="图片 13">
            <a:extLst>
              <a:ext uri="{FF2B5EF4-FFF2-40B4-BE49-F238E27FC236}">
                <a16:creationId xmlns:a16="http://schemas.microsoft.com/office/drawing/2014/main" id="{E05FDDDB-6DEA-4E9D-A03D-CDABC0573D86}"/>
              </a:ext>
            </a:extLst>
          </p:cNvPr>
          <p:cNvPicPr>
            <a:picLocks noChangeAspect="1"/>
          </p:cNvPicPr>
          <p:nvPr/>
        </p:nvPicPr>
        <p:blipFill>
          <a:blip r:embed="rId3"/>
          <a:stretch>
            <a:fillRect/>
          </a:stretch>
        </p:blipFill>
        <p:spPr>
          <a:xfrm>
            <a:off x="2229089" y="3570886"/>
            <a:ext cx="460324" cy="411015"/>
          </a:xfrm>
          <a:prstGeom prst="rect">
            <a:avLst/>
          </a:prstGeom>
        </p:spPr>
      </p:pic>
      <p:pic>
        <p:nvPicPr>
          <p:cNvPr id="15" name="图片 14">
            <a:extLst>
              <a:ext uri="{FF2B5EF4-FFF2-40B4-BE49-F238E27FC236}">
                <a16:creationId xmlns:a16="http://schemas.microsoft.com/office/drawing/2014/main" id="{D0C04AE4-8DCB-4C09-9BAD-410D8558CDAF}"/>
              </a:ext>
            </a:extLst>
          </p:cNvPr>
          <p:cNvPicPr>
            <a:picLocks noChangeAspect="1"/>
          </p:cNvPicPr>
          <p:nvPr/>
        </p:nvPicPr>
        <p:blipFill>
          <a:blip r:embed="rId4"/>
          <a:stretch>
            <a:fillRect/>
          </a:stretch>
        </p:blipFill>
        <p:spPr>
          <a:xfrm>
            <a:off x="2235948" y="4945355"/>
            <a:ext cx="483232" cy="492538"/>
          </a:xfrm>
          <a:prstGeom prst="rect">
            <a:avLst/>
          </a:prstGeom>
        </p:spPr>
      </p:pic>
      <p:grpSp>
        <p:nvGrpSpPr>
          <p:cNvPr id="21" name="组合 20">
            <a:extLst>
              <a:ext uri="{FF2B5EF4-FFF2-40B4-BE49-F238E27FC236}">
                <a16:creationId xmlns:a16="http://schemas.microsoft.com/office/drawing/2014/main" id="{DA4BD8E9-50A3-4C68-8D4E-78BEE3F5DB56}"/>
              </a:ext>
            </a:extLst>
          </p:cNvPr>
          <p:cNvGrpSpPr/>
          <p:nvPr/>
        </p:nvGrpSpPr>
        <p:grpSpPr>
          <a:xfrm>
            <a:off x="0" y="584035"/>
            <a:ext cx="12192000" cy="381000"/>
            <a:chOff x="0" y="584035"/>
            <a:chExt cx="12192000" cy="381000"/>
          </a:xfrm>
        </p:grpSpPr>
        <p:cxnSp>
          <p:nvCxnSpPr>
            <p:cNvPr id="16" name="直接连接符 15">
              <a:extLst>
                <a:ext uri="{FF2B5EF4-FFF2-40B4-BE49-F238E27FC236}">
                  <a16:creationId xmlns:a16="http://schemas.microsoft.com/office/drawing/2014/main" id="{98A240B6-C49F-4307-B6F6-C17D8528E87F}"/>
                </a:ext>
              </a:extLst>
            </p:cNvPr>
            <p:cNvCxnSpPr/>
            <p:nvPr/>
          </p:nvCxnSpPr>
          <p:spPr>
            <a:xfrm>
              <a:off x="0" y="77453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组合 16">
              <a:extLst>
                <a:ext uri="{FF2B5EF4-FFF2-40B4-BE49-F238E27FC236}">
                  <a16:creationId xmlns:a16="http://schemas.microsoft.com/office/drawing/2014/main" id="{5466CCC5-D2C7-4E94-B6F4-537E40144831}"/>
                </a:ext>
              </a:extLst>
            </p:cNvPr>
            <p:cNvGrpSpPr/>
            <p:nvPr/>
          </p:nvGrpSpPr>
          <p:grpSpPr>
            <a:xfrm rot="10800000">
              <a:off x="11060824" y="584035"/>
              <a:ext cx="656896" cy="381000"/>
              <a:chOff x="307428" y="393221"/>
              <a:chExt cx="656896" cy="381000"/>
            </a:xfrm>
          </p:grpSpPr>
          <p:sp>
            <p:nvSpPr>
              <p:cNvPr id="18" name="等腰三角形 17">
                <a:extLst>
                  <a:ext uri="{FF2B5EF4-FFF2-40B4-BE49-F238E27FC236}">
                    <a16:creationId xmlns:a16="http://schemas.microsoft.com/office/drawing/2014/main" id="{B7F864FA-0397-4178-A342-C3753A139A88}"/>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等腰三角形 18">
                <a:extLst>
                  <a:ext uri="{FF2B5EF4-FFF2-40B4-BE49-F238E27FC236}">
                    <a16:creationId xmlns:a16="http://schemas.microsoft.com/office/drawing/2014/main" id="{1C7C51D8-830A-4083-ABC9-1851D7658492}"/>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0" name="文本框 19">
            <a:extLst>
              <a:ext uri="{FF2B5EF4-FFF2-40B4-BE49-F238E27FC236}">
                <a16:creationId xmlns:a16="http://schemas.microsoft.com/office/drawing/2014/main" id="{6E9D6520-01F5-423F-A79F-8500B5D799EA}"/>
              </a:ext>
            </a:extLst>
          </p:cNvPr>
          <p:cNvSpPr txBox="1"/>
          <p:nvPr/>
        </p:nvSpPr>
        <p:spPr>
          <a:xfrm>
            <a:off x="358324" y="29822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spTree>
    <p:custDataLst>
      <p:tags r:id="rId5"/>
    </p:custDataLst>
    <p:extLst>
      <p:ext uri="{BB962C8B-B14F-4D97-AF65-F5344CB8AC3E}">
        <p14:creationId val="943570526"/>
      </p:ext>
    </p:extLst>
  </p:cSld>
  <p:clrMapOvr>
    <a:masterClrMapping/>
  </p:clrMapOvr>
  <mc:AlternateContent>
    <mc:Choice Requires="p14">
      <p:transition advTm="5984" p14:dur="1200" spd="slow">
        <p:dissolve/>
      </p:transition>
    </mc:Choice>
    <mc:Fallback>
      <p:transition advTm="5984"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21"/>
                                        </p:tgtEl>
                                        <p:attrNameLst>
                                          <p:attrName>style.visibility</p:attrName>
                                        </p:attrNameLst>
                                      </p:cBhvr>
                                      <p:to>
                                        <p:strVal val="visible"/>
                                      </p:to>
                                    </p:set>
                                    <p:animEffect filter="wipe(right)" transition="in">
                                      <p:cBhvr>
                                        <p:cTn dur="500" id="7"/>
                                        <p:tgtEl>
                                          <p:spTgt spid="2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0"/>
                                        </p:tgtEl>
                                        <p:attrNameLst>
                                          <p:attrName>style.visibility</p:attrName>
                                        </p:attrNameLst>
                                      </p:cBhvr>
                                      <p:to>
                                        <p:strVal val="visible"/>
                                      </p:to>
                                    </p:set>
                                    <p:animEffect filter="fade" transition="in">
                                      <p:cBhvr>
                                        <p:cTn dur="500" id="12"/>
                                        <p:tgtEl>
                                          <p:spTgt spid="20"/>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8">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0-#ppt_w/2"/>
                                          </p:val>
                                        </p:tav>
                                        <p:tav tm="100000">
                                          <p:val>
                                            <p:strVal val="#ppt_x"/>
                                          </p:val>
                                        </p:tav>
                                      </p:tavLst>
                                    </p:anim>
                                    <p:anim calcmode="lin" valueType="num">
                                      <p:cBhvr additive="base">
                                        <p:cTn dur="500" fill="hold" id="18"/>
                                        <p:tgtEl>
                                          <p:spTgt spid="4"/>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5"/>
                                        </p:tgtEl>
                                        <p:attrNameLst>
                                          <p:attrName>style.visibility</p:attrName>
                                        </p:attrNameLst>
                                      </p:cBhvr>
                                      <p:to>
                                        <p:strVal val="visible"/>
                                      </p:to>
                                    </p:set>
                                    <p:anim calcmode="lin" valueType="num">
                                      <p:cBhvr additive="base">
                                        <p:cTn dur="500" fill="hold" id="21"/>
                                        <p:tgtEl>
                                          <p:spTgt spid="5"/>
                                        </p:tgtEl>
                                        <p:attrNameLst>
                                          <p:attrName>ppt_x</p:attrName>
                                        </p:attrNameLst>
                                      </p:cBhvr>
                                      <p:tavLst>
                                        <p:tav tm="0">
                                          <p:val>
                                            <p:strVal val="0-#ppt_w/2"/>
                                          </p:val>
                                        </p:tav>
                                        <p:tav tm="100000">
                                          <p:val>
                                            <p:strVal val="#ppt_x"/>
                                          </p:val>
                                        </p:tav>
                                      </p:tavLst>
                                    </p:anim>
                                    <p:anim calcmode="lin" valueType="num">
                                      <p:cBhvr additive="base">
                                        <p:cTn dur="500" fill="hold" id="22"/>
                                        <p:tgtEl>
                                          <p:spTgt spid="5"/>
                                        </p:tgtEl>
                                        <p:attrNameLst>
                                          <p:attrName>ppt_y</p:attrName>
                                        </p:attrNameLst>
                                      </p:cBhvr>
                                      <p:tavLst>
                                        <p:tav tm="0">
                                          <p:val>
                                            <p:strVal val="#ppt_y"/>
                                          </p:val>
                                        </p:tav>
                                        <p:tav tm="100000">
                                          <p:val>
                                            <p:strVal val="#ppt_y"/>
                                          </p:val>
                                        </p:tav>
                                      </p:tavLst>
                                    </p:anim>
                                  </p:childTnLst>
                                </p:cTn>
                              </p:par>
                              <p:par>
                                <p:cTn fill="hold" grpId="0" id="23" nodeType="withEffect" presetClass="entr" presetID="2" presetSubtype="8">
                                  <p:stCondLst>
                                    <p:cond delay="0"/>
                                  </p:stCondLst>
                                  <p:childTnLst>
                                    <p:set>
                                      <p:cBhvr>
                                        <p:cTn dur="1" fill="hold" id="24">
                                          <p:stCondLst>
                                            <p:cond delay="0"/>
                                          </p:stCondLst>
                                        </p:cTn>
                                        <p:tgtEl>
                                          <p:spTgt spid="6"/>
                                        </p:tgtEl>
                                        <p:attrNameLst>
                                          <p:attrName>style.visibility</p:attrName>
                                        </p:attrNameLst>
                                      </p:cBhvr>
                                      <p:to>
                                        <p:strVal val="visible"/>
                                      </p:to>
                                    </p:set>
                                    <p:anim calcmode="lin" valueType="num">
                                      <p:cBhvr additive="base">
                                        <p:cTn dur="500" fill="hold" id="25"/>
                                        <p:tgtEl>
                                          <p:spTgt spid="6"/>
                                        </p:tgtEl>
                                        <p:attrNameLst>
                                          <p:attrName>ppt_x</p:attrName>
                                        </p:attrNameLst>
                                      </p:cBhvr>
                                      <p:tavLst>
                                        <p:tav tm="0">
                                          <p:val>
                                            <p:strVal val="0-#ppt_w/2"/>
                                          </p:val>
                                        </p:tav>
                                        <p:tav tm="100000">
                                          <p:val>
                                            <p:strVal val="#ppt_x"/>
                                          </p:val>
                                        </p:tav>
                                      </p:tavLst>
                                    </p:anim>
                                    <p:anim calcmode="lin" valueType="num">
                                      <p:cBhvr additive="base">
                                        <p:cTn dur="500" fill="hold" id="26"/>
                                        <p:tgtEl>
                                          <p:spTgt spid="6"/>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 presetSubtype="8">
                                  <p:stCondLst>
                                    <p:cond delay="0"/>
                                  </p:stCondLst>
                                  <p:childTnLst>
                                    <p:set>
                                      <p:cBhvr>
                                        <p:cTn dur="1" fill="hold" id="30">
                                          <p:stCondLst>
                                            <p:cond delay="0"/>
                                          </p:stCondLst>
                                        </p:cTn>
                                        <p:tgtEl>
                                          <p:spTgt spid="13"/>
                                        </p:tgtEl>
                                        <p:attrNameLst>
                                          <p:attrName>style.visibility</p:attrName>
                                        </p:attrNameLst>
                                      </p:cBhvr>
                                      <p:to>
                                        <p:strVal val="visible"/>
                                      </p:to>
                                    </p:set>
                                    <p:anim calcmode="lin" valueType="num">
                                      <p:cBhvr additive="base">
                                        <p:cTn dur="500" fill="hold" id="31"/>
                                        <p:tgtEl>
                                          <p:spTgt spid="13"/>
                                        </p:tgtEl>
                                        <p:attrNameLst>
                                          <p:attrName>ppt_x</p:attrName>
                                        </p:attrNameLst>
                                      </p:cBhvr>
                                      <p:tavLst>
                                        <p:tav tm="0">
                                          <p:val>
                                            <p:strVal val="0-#ppt_w/2"/>
                                          </p:val>
                                        </p:tav>
                                        <p:tav tm="100000">
                                          <p:val>
                                            <p:strVal val="#ppt_x"/>
                                          </p:val>
                                        </p:tav>
                                      </p:tavLst>
                                    </p:anim>
                                    <p:anim calcmode="lin" valueType="num">
                                      <p:cBhvr additive="base">
                                        <p:cTn dur="500" fill="hold" id="32"/>
                                        <p:tgtEl>
                                          <p:spTgt spid="13"/>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14"/>
                                        </p:tgtEl>
                                        <p:attrNameLst>
                                          <p:attrName>style.visibility</p:attrName>
                                        </p:attrNameLst>
                                      </p:cBhvr>
                                      <p:to>
                                        <p:strVal val="visible"/>
                                      </p:to>
                                    </p:set>
                                    <p:anim calcmode="lin" valueType="num">
                                      <p:cBhvr additive="base">
                                        <p:cTn dur="500" fill="hold" id="35"/>
                                        <p:tgtEl>
                                          <p:spTgt spid="14"/>
                                        </p:tgtEl>
                                        <p:attrNameLst>
                                          <p:attrName>ppt_x</p:attrName>
                                        </p:attrNameLst>
                                      </p:cBhvr>
                                      <p:tavLst>
                                        <p:tav tm="0">
                                          <p:val>
                                            <p:strVal val="0-#ppt_w/2"/>
                                          </p:val>
                                        </p:tav>
                                        <p:tav tm="100000">
                                          <p:val>
                                            <p:strVal val="#ppt_x"/>
                                          </p:val>
                                        </p:tav>
                                      </p:tavLst>
                                    </p:anim>
                                    <p:anim calcmode="lin" valueType="num">
                                      <p:cBhvr additive="base">
                                        <p:cTn dur="500" fill="hold" id="36"/>
                                        <p:tgtEl>
                                          <p:spTgt spid="14"/>
                                        </p:tgtEl>
                                        <p:attrNameLst>
                                          <p:attrName>ppt_y</p:attrName>
                                        </p:attrNameLst>
                                      </p:cBhvr>
                                      <p:tavLst>
                                        <p:tav tm="0">
                                          <p:val>
                                            <p:strVal val="#ppt_y"/>
                                          </p:val>
                                        </p:tav>
                                        <p:tav tm="100000">
                                          <p:val>
                                            <p:strVal val="#ppt_y"/>
                                          </p:val>
                                        </p:tav>
                                      </p:tavLst>
                                    </p:anim>
                                  </p:childTnLst>
                                </p:cTn>
                              </p:par>
                              <p:par>
                                <p:cTn fill="hold" id="37" nodeType="withEffect" presetClass="entr" presetID="2" presetSubtype="8">
                                  <p:stCondLst>
                                    <p:cond delay="0"/>
                                  </p:stCondLst>
                                  <p:childTnLst>
                                    <p:set>
                                      <p:cBhvr>
                                        <p:cTn dur="1" fill="hold" id="38">
                                          <p:stCondLst>
                                            <p:cond delay="0"/>
                                          </p:stCondLst>
                                        </p:cTn>
                                        <p:tgtEl>
                                          <p:spTgt spid="15"/>
                                        </p:tgtEl>
                                        <p:attrNameLst>
                                          <p:attrName>style.visibility</p:attrName>
                                        </p:attrNameLst>
                                      </p:cBhvr>
                                      <p:to>
                                        <p:strVal val="visible"/>
                                      </p:to>
                                    </p:set>
                                    <p:anim calcmode="lin" valueType="num">
                                      <p:cBhvr additive="base">
                                        <p:cTn dur="500" fill="hold" id="39"/>
                                        <p:tgtEl>
                                          <p:spTgt spid="15"/>
                                        </p:tgtEl>
                                        <p:attrNameLst>
                                          <p:attrName>ppt_x</p:attrName>
                                        </p:attrNameLst>
                                      </p:cBhvr>
                                      <p:tavLst>
                                        <p:tav tm="0">
                                          <p:val>
                                            <p:strVal val="0-#ppt_w/2"/>
                                          </p:val>
                                        </p:tav>
                                        <p:tav tm="100000">
                                          <p:val>
                                            <p:strVal val="#ppt_x"/>
                                          </p:val>
                                        </p:tav>
                                      </p:tavLst>
                                    </p:anim>
                                    <p:anim calcmode="lin" valueType="num">
                                      <p:cBhvr additive="base">
                                        <p:cTn dur="500" fill="hold" id="40"/>
                                        <p:tgtEl>
                                          <p:spTgt spid="15"/>
                                        </p:tgtEl>
                                        <p:attrNameLst>
                                          <p:attrName>ppt_y</p:attrName>
                                        </p:attrNameLst>
                                      </p:cBhvr>
                                      <p:tavLst>
                                        <p:tav tm="0">
                                          <p:val>
                                            <p:strVal val="#ppt_y"/>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8"/>
                                        </p:tgtEl>
                                        <p:attrNameLst>
                                          <p:attrName>style.visibility</p:attrName>
                                        </p:attrNameLst>
                                      </p:cBhvr>
                                      <p:to>
                                        <p:strVal val="visible"/>
                                      </p:to>
                                    </p:set>
                                    <p:anim calcmode="lin" valueType="num">
                                      <p:cBhvr additive="base">
                                        <p:cTn dur="500" fill="hold" id="45"/>
                                        <p:tgtEl>
                                          <p:spTgt spid="8"/>
                                        </p:tgtEl>
                                        <p:attrNameLst>
                                          <p:attrName>ppt_x</p:attrName>
                                        </p:attrNameLst>
                                      </p:cBhvr>
                                      <p:tavLst>
                                        <p:tav tm="0">
                                          <p:val>
                                            <p:strVal val="#ppt_x"/>
                                          </p:val>
                                        </p:tav>
                                        <p:tav tm="100000">
                                          <p:val>
                                            <p:strVal val="#ppt_x"/>
                                          </p:val>
                                        </p:tav>
                                      </p:tavLst>
                                    </p:anim>
                                    <p:anim calcmode="lin" valueType="num">
                                      <p:cBhvr additive="base">
                                        <p:cTn dur="500" fill="hold" id="46"/>
                                        <p:tgtEl>
                                          <p:spTgt spid="8"/>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7"/>
                                        </p:tgtEl>
                                        <p:attrNameLst>
                                          <p:attrName>style.visibility</p:attrName>
                                        </p:attrNameLst>
                                      </p:cBhvr>
                                      <p:to>
                                        <p:strVal val="visible"/>
                                      </p:to>
                                    </p:set>
                                    <p:anim calcmode="lin" valueType="num">
                                      <p:cBhvr additive="base">
                                        <p:cTn dur="500" fill="hold" id="49"/>
                                        <p:tgtEl>
                                          <p:spTgt spid="7"/>
                                        </p:tgtEl>
                                        <p:attrNameLst>
                                          <p:attrName>ppt_x</p:attrName>
                                        </p:attrNameLst>
                                      </p:cBhvr>
                                      <p:tavLst>
                                        <p:tav tm="0">
                                          <p:val>
                                            <p:strVal val="#ppt_x"/>
                                          </p:val>
                                        </p:tav>
                                        <p:tav tm="100000">
                                          <p:val>
                                            <p:strVal val="#ppt_x"/>
                                          </p:val>
                                        </p:tav>
                                      </p:tavLst>
                                    </p:anim>
                                    <p:anim calcmode="lin" valueType="num">
                                      <p:cBhvr additive="base">
                                        <p:cTn dur="500" fill="hold" id="50"/>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51" nodeType="clickPar">
                      <p:stCondLst>
                        <p:cond delay="indefinite"/>
                      </p:stCondLst>
                      <p:childTnLst>
                        <p:par>
                          <p:cTn fill="hold" id="52" nodeType="afterGroup">
                            <p:stCondLst>
                              <p:cond delay="0"/>
                            </p:stCondLst>
                            <p:childTnLst>
                              <p:par>
                                <p:cTn fill="hold" grpId="0" id="53" nodeType="clickEffect" presetClass="entr" presetID="2" presetSubtype="4">
                                  <p:stCondLst>
                                    <p:cond delay="0"/>
                                  </p:stCondLst>
                                  <p:childTnLst>
                                    <p:set>
                                      <p:cBhvr>
                                        <p:cTn dur="1" fill="hold" id="54">
                                          <p:stCondLst>
                                            <p:cond delay="0"/>
                                          </p:stCondLst>
                                        </p:cTn>
                                        <p:tgtEl>
                                          <p:spTgt spid="10"/>
                                        </p:tgtEl>
                                        <p:attrNameLst>
                                          <p:attrName>style.visibility</p:attrName>
                                        </p:attrNameLst>
                                      </p:cBhvr>
                                      <p:to>
                                        <p:strVal val="visible"/>
                                      </p:to>
                                    </p:set>
                                    <p:anim calcmode="lin" valueType="num">
                                      <p:cBhvr additive="base">
                                        <p:cTn dur="500" fill="hold" id="55"/>
                                        <p:tgtEl>
                                          <p:spTgt spid="10"/>
                                        </p:tgtEl>
                                        <p:attrNameLst>
                                          <p:attrName>ppt_x</p:attrName>
                                        </p:attrNameLst>
                                      </p:cBhvr>
                                      <p:tavLst>
                                        <p:tav tm="0">
                                          <p:val>
                                            <p:strVal val="#ppt_x"/>
                                          </p:val>
                                        </p:tav>
                                        <p:tav tm="100000">
                                          <p:val>
                                            <p:strVal val="#ppt_x"/>
                                          </p:val>
                                        </p:tav>
                                      </p:tavLst>
                                    </p:anim>
                                    <p:anim calcmode="lin" valueType="num">
                                      <p:cBhvr additive="base">
                                        <p:cTn dur="500" fill="hold" id="56"/>
                                        <p:tgtEl>
                                          <p:spTgt spid="10"/>
                                        </p:tgtEl>
                                        <p:attrNameLst>
                                          <p:attrName>ppt_y</p:attrName>
                                        </p:attrNameLst>
                                      </p:cBhvr>
                                      <p:tavLst>
                                        <p:tav tm="0">
                                          <p:val>
                                            <p:strVal val="1+#ppt_h/2"/>
                                          </p:val>
                                        </p:tav>
                                        <p:tav tm="100000">
                                          <p:val>
                                            <p:strVal val="#ppt_y"/>
                                          </p:val>
                                        </p:tav>
                                      </p:tavLst>
                                    </p:anim>
                                  </p:childTnLst>
                                </p:cTn>
                              </p:par>
                              <p:par>
                                <p:cTn fill="hold" grpId="0" id="57" nodeType="withEffect" presetClass="entr" presetID="2" presetSubtype="4">
                                  <p:stCondLst>
                                    <p:cond delay="0"/>
                                  </p:stCondLst>
                                  <p:childTnLst>
                                    <p:set>
                                      <p:cBhvr>
                                        <p:cTn dur="1" fill="hold" id="58">
                                          <p:stCondLst>
                                            <p:cond delay="0"/>
                                          </p:stCondLst>
                                        </p:cTn>
                                        <p:tgtEl>
                                          <p:spTgt spid="9"/>
                                        </p:tgtEl>
                                        <p:attrNameLst>
                                          <p:attrName>style.visibility</p:attrName>
                                        </p:attrNameLst>
                                      </p:cBhvr>
                                      <p:to>
                                        <p:strVal val="visible"/>
                                      </p:to>
                                    </p:set>
                                    <p:anim calcmode="lin" valueType="num">
                                      <p:cBhvr additive="base">
                                        <p:cTn dur="500" fill="hold" id="59"/>
                                        <p:tgtEl>
                                          <p:spTgt spid="9"/>
                                        </p:tgtEl>
                                        <p:attrNameLst>
                                          <p:attrName>ppt_x</p:attrName>
                                        </p:attrNameLst>
                                      </p:cBhvr>
                                      <p:tavLst>
                                        <p:tav tm="0">
                                          <p:val>
                                            <p:strVal val="#ppt_x"/>
                                          </p:val>
                                        </p:tav>
                                        <p:tav tm="100000">
                                          <p:val>
                                            <p:strVal val="#ppt_x"/>
                                          </p:val>
                                        </p:tav>
                                      </p:tavLst>
                                    </p:anim>
                                    <p:anim calcmode="lin" valueType="num">
                                      <p:cBhvr additive="base">
                                        <p:cTn dur="500" fill="hold" id="60"/>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61" nodeType="clickPar">
                      <p:stCondLst>
                        <p:cond delay="indefinite"/>
                      </p:stCondLst>
                      <p:childTnLst>
                        <p:par>
                          <p:cTn fill="hold" id="62" nodeType="afterGroup">
                            <p:stCondLst>
                              <p:cond delay="0"/>
                            </p:stCondLst>
                            <p:childTnLst>
                              <p:par>
                                <p:cTn fill="hold" grpId="0" id="63" nodeType="clickEffect" presetClass="entr" presetID="2" presetSubtype="4">
                                  <p:stCondLst>
                                    <p:cond delay="0"/>
                                  </p:stCondLst>
                                  <p:childTnLst>
                                    <p:set>
                                      <p:cBhvr>
                                        <p:cTn dur="1" fill="hold" id="64">
                                          <p:stCondLst>
                                            <p:cond delay="0"/>
                                          </p:stCondLst>
                                        </p:cTn>
                                        <p:tgtEl>
                                          <p:spTgt spid="12"/>
                                        </p:tgtEl>
                                        <p:attrNameLst>
                                          <p:attrName>style.visibility</p:attrName>
                                        </p:attrNameLst>
                                      </p:cBhvr>
                                      <p:to>
                                        <p:strVal val="visible"/>
                                      </p:to>
                                    </p:set>
                                    <p:anim calcmode="lin" valueType="num">
                                      <p:cBhvr additive="base">
                                        <p:cTn dur="500" fill="hold" id="65"/>
                                        <p:tgtEl>
                                          <p:spTgt spid="12"/>
                                        </p:tgtEl>
                                        <p:attrNameLst>
                                          <p:attrName>ppt_x</p:attrName>
                                        </p:attrNameLst>
                                      </p:cBhvr>
                                      <p:tavLst>
                                        <p:tav tm="0">
                                          <p:val>
                                            <p:strVal val="#ppt_x"/>
                                          </p:val>
                                        </p:tav>
                                        <p:tav tm="100000">
                                          <p:val>
                                            <p:strVal val="#ppt_x"/>
                                          </p:val>
                                        </p:tav>
                                      </p:tavLst>
                                    </p:anim>
                                    <p:anim calcmode="lin" valueType="num">
                                      <p:cBhvr additive="base">
                                        <p:cTn dur="500" fill="hold" id="66"/>
                                        <p:tgtEl>
                                          <p:spTgt spid="12"/>
                                        </p:tgtEl>
                                        <p:attrNameLst>
                                          <p:attrName>ppt_y</p:attrName>
                                        </p:attrNameLst>
                                      </p:cBhvr>
                                      <p:tavLst>
                                        <p:tav tm="0">
                                          <p:val>
                                            <p:strVal val="1+#ppt_h/2"/>
                                          </p:val>
                                        </p:tav>
                                        <p:tav tm="100000">
                                          <p:val>
                                            <p:strVal val="#ppt_y"/>
                                          </p:val>
                                        </p:tav>
                                      </p:tavLst>
                                    </p:anim>
                                  </p:childTnLst>
                                </p:cTn>
                              </p:par>
                              <p:par>
                                <p:cTn fill="hold" grpId="0" id="67" nodeType="withEffect" presetClass="entr" presetID="2" presetSubtype="4">
                                  <p:stCondLst>
                                    <p:cond delay="0"/>
                                  </p:stCondLst>
                                  <p:childTnLst>
                                    <p:set>
                                      <p:cBhvr>
                                        <p:cTn dur="1" fill="hold" id="68">
                                          <p:stCondLst>
                                            <p:cond delay="0"/>
                                          </p:stCondLst>
                                        </p:cTn>
                                        <p:tgtEl>
                                          <p:spTgt spid="11"/>
                                        </p:tgtEl>
                                        <p:attrNameLst>
                                          <p:attrName>style.visibility</p:attrName>
                                        </p:attrNameLst>
                                      </p:cBhvr>
                                      <p:to>
                                        <p:strVal val="visible"/>
                                      </p:to>
                                    </p:set>
                                    <p:anim calcmode="lin" valueType="num">
                                      <p:cBhvr additive="base">
                                        <p:cTn dur="500" fill="hold" id="69"/>
                                        <p:tgtEl>
                                          <p:spTgt spid="11"/>
                                        </p:tgtEl>
                                        <p:attrNameLst>
                                          <p:attrName>ppt_x</p:attrName>
                                        </p:attrNameLst>
                                      </p:cBhvr>
                                      <p:tavLst>
                                        <p:tav tm="0">
                                          <p:val>
                                            <p:strVal val="#ppt_x"/>
                                          </p:val>
                                        </p:tav>
                                        <p:tav tm="100000">
                                          <p:val>
                                            <p:strVal val="#ppt_x"/>
                                          </p:val>
                                        </p:tav>
                                      </p:tavLst>
                                    </p:anim>
                                    <p:anim calcmode="lin" valueType="num">
                                      <p:cBhvr additive="base">
                                        <p:cTn dur="500" fill="hold" id="70"/>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P grpId="0" spid="10"/>
      <p:bldP grpId="0" spid="11"/>
      <p:bldP grpId="0" spid="12"/>
      <p:bldP grpId="0" spid="20"/>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文本框 20">
            <a:extLst>
              <a:ext uri="{FF2B5EF4-FFF2-40B4-BE49-F238E27FC236}">
                <a16:creationId xmlns:a16="http://schemas.microsoft.com/office/drawing/2014/main" id="{A0DB2586-72C8-4A52-BBF4-3F0C0D6C61C0}"/>
              </a:ext>
            </a:extLst>
          </p:cNvPr>
          <p:cNvSpPr txBox="1"/>
          <p:nvPr/>
        </p:nvSpPr>
        <p:spPr>
          <a:xfrm>
            <a:off x="800101" y="2195096"/>
            <a:ext cx="7843777" cy="1432560"/>
          </a:xfrm>
          <a:prstGeom prst="rect">
            <a:avLst/>
          </a:prstGeom>
          <a:noFill/>
        </p:spPr>
        <p:txBody>
          <a:bodyPr rtlCol="0" wrap="square">
            <a:spAutoFit/>
          </a:bodyPr>
          <a:lstStyle/>
          <a:p>
            <a:r>
              <a:rPr altLang="en-US" lang="zh-CN" sz="8800">
                <a:latin charset="-122" panose="02000000000000000000" pitchFamily="2" typeface="方正正黑简体"/>
                <a:ea charset="-122" panose="02000000000000000000" pitchFamily="2" typeface="方正正黑简体"/>
                <a:cs typeface="+mn-ea"/>
                <a:sym typeface="+mn-lt"/>
              </a:rPr>
              <a:t>谢谢您的观赏</a:t>
            </a:r>
          </a:p>
        </p:txBody>
      </p:sp>
      <p:cxnSp>
        <p:nvCxnSpPr>
          <p:cNvPr id="23" name="直接连接符 22">
            <a:extLst>
              <a:ext uri="{FF2B5EF4-FFF2-40B4-BE49-F238E27FC236}">
                <a16:creationId xmlns:a16="http://schemas.microsoft.com/office/drawing/2014/main" id="{BDBF2F93-4D06-411F-8BB9-7C7DDD0BB25A}"/>
              </a:ext>
            </a:extLst>
          </p:cNvPr>
          <p:cNvCxnSpPr/>
          <p:nvPr/>
        </p:nvCxnSpPr>
        <p:spPr>
          <a:xfrm>
            <a:off x="1161401" y="3923628"/>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文本框 23">
            <a:extLst>
              <a:ext uri="{FF2B5EF4-FFF2-40B4-BE49-F238E27FC236}">
                <a16:creationId xmlns:a16="http://schemas.microsoft.com/office/drawing/2014/main" id="{50187BA5-04A4-485E-A814-C1DF0F5F7EC3}"/>
              </a:ext>
            </a:extLst>
          </p:cNvPr>
          <p:cNvSpPr txBox="1"/>
          <p:nvPr/>
        </p:nvSpPr>
        <p:spPr>
          <a:xfrm>
            <a:off x="1039333" y="4236393"/>
            <a:ext cx="6381977" cy="731520"/>
          </a:xfrm>
          <a:prstGeom prst="rect">
            <a:avLst/>
          </a:prstGeom>
          <a:noFill/>
        </p:spPr>
        <p:txBody>
          <a:bodyPr rtlCol="0" wrap="square">
            <a:spAutoFit/>
          </a:bodyPr>
          <a:lstStyle/>
          <a:p>
            <a:r>
              <a:rPr altLang="zh-CN" lang="en-US" sz="1400">
                <a:solidFill>
                  <a:schemeClr val="tx1">
                    <a:lumMod val="50000"/>
                    <a:lumOff val="50000"/>
                  </a:schemeClr>
                </a:solidFill>
                <a:cs typeface="+mn-ea"/>
                <a:sym typeface="+mn-lt"/>
              </a:rPr>
              <a:t>High end atmospheric work report，High end atmospheric work report, High end </a:t>
            </a:r>
          </a:p>
          <a:p>
            <a:r>
              <a:rPr altLang="zh-CN" lang="en-US" sz="1400">
                <a:solidFill>
                  <a:schemeClr val="tx1">
                    <a:lumMod val="50000"/>
                    <a:lumOff val="50000"/>
                  </a:schemeClr>
                </a:solidFill>
                <a:cs typeface="+mn-ea"/>
                <a:sym typeface="+mn-lt"/>
              </a:rPr>
              <a:t>atmospheric work report，High end atmospheric work report</a:t>
            </a:r>
          </a:p>
        </p:txBody>
      </p:sp>
      <p:grpSp>
        <p:nvGrpSpPr>
          <p:cNvPr id="25" name="组合 24">
            <a:extLst>
              <a:ext uri="{FF2B5EF4-FFF2-40B4-BE49-F238E27FC236}">
                <a16:creationId xmlns:a16="http://schemas.microsoft.com/office/drawing/2014/main" id="{A3EFB883-84EA-4731-8509-8AEF47BAEE9C}"/>
              </a:ext>
            </a:extLst>
          </p:cNvPr>
          <p:cNvGrpSpPr/>
          <p:nvPr/>
        </p:nvGrpSpPr>
        <p:grpSpPr>
          <a:xfrm>
            <a:off x="9753600" y="2195097"/>
            <a:ext cx="1111416" cy="2434055"/>
            <a:chOff x="9448800" y="2089837"/>
            <a:chExt cx="1428750" cy="2731515"/>
          </a:xfrm>
        </p:grpSpPr>
        <p:cxnSp>
          <p:nvCxnSpPr>
            <p:cNvPr id="26" name="直接连接符 25">
              <a:extLst>
                <a:ext uri="{FF2B5EF4-FFF2-40B4-BE49-F238E27FC236}">
                  <a16:creationId xmlns:a16="http://schemas.microsoft.com/office/drawing/2014/main" id="{C6B0FB22-0FD9-48A6-ACBC-72D8F4F33C0F}"/>
                </a:ext>
              </a:extLst>
            </p:cNvPr>
            <p:cNvCxnSpPr/>
            <p:nvPr/>
          </p:nvCxnSpPr>
          <p:spPr>
            <a:xfrm>
              <a:off x="9448800" y="2089837"/>
              <a:ext cx="1428750" cy="1249448"/>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E30187E8-9A8C-4616-8050-BDFA3D153504}"/>
                </a:ext>
              </a:extLst>
            </p:cNvPr>
            <p:cNvCxnSpPr/>
            <p:nvPr/>
          </p:nvCxnSpPr>
          <p:spPr>
            <a:xfrm flipH="1">
              <a:off x="9467850" y="3237868"/>
              <a:ext cx="1409700" cy="1583484"/>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组合 28">
            <a:extLst>
              <a:ext uri="{FF2B5EF4-FFF2-40B4-BE49-F238E27FC236}">
                <a16:creationId xmlns:a16="http://schemas.microsoft.com/office/drawing/2014/main" id="{CEFAC774-A535-4A11-ACEB-F30A3BBCD3A3}"/>
              </a:ext>
            </a:extLst>
          </p:cNvPr>
          <p:cNvGrpSpPr/>
          <p:nvPr/>
        </p:nvGrpSpPr>
        <p:grpSpPr>
          <a:xfrm>
            <a:off x="0" y="530275"/>
            <a:ext cx="12192000" cy="381000"/>
            <a:chOff x="0" y="530275"/>
            <a:chExt cx="12192000" cy="381000"/>
          </a:xfrm>
        </p:grpSpPr>
        <p:cxnSp>
          <p:nvCxnSpPr>
            <p:cNvPr id="30" name="直接连接符 29">
              <a:extLst>
                <a:ext uri="{FF2B5EF4-FFF2-40B4-BE49-F238E27FC236}">
                  <a16:creationId xmlns:a16="http://schemas.microsoft.com/office/drawing/2014/main" id="{356DFA4C-49D2-40EB-9232-1838439A7090}"/>
                </a:ext>
              </a:extLst>
            </p:cNvPr>
            <p:cNvCxnSpPr/>
            <p:nvPr/>
          </p:nvCxnSpPr>
          <p:spPr>
            <a:xfrm>
              <a:off x="0" y="71884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等腰三角形 30">
              <a:extLst>
                <a:ext uri="{FF2B5EF4-FFF2-40B4-BE49-F238E27FC236}">
                  <a16:creationId xmlns:a16="http://schemas.microsoft.com/office/drawing/2014/main" id="{B73E7B38-0DAA-4F3A-A722-2C7E750B2F2B}"/>
                </a:ext>
              </a:extLst>
            </p:cNvPr>
            <p:cNvSpPr/>
            <p:nvPr/>
          </p:nvSpPr>
          <p:spPr>
            <a:xfrm rot="5400000">
              <a:off x="281152" y="556551"/>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等腰三角形 31">
              <a:extLst>
                <a:ext uri="{FF2B5EF4-FFF2-40B4-BE49-F238E27FC236}">
                  <a16:creationId xmlns:a16="http://schemas.microsoft.com/office/drawing/2014/main" id="{B52710CA-B79D-453E-B8EC-BBA08C5B98F9}"/>
                </a:ext>
              </a:extLst>
            </p:cNvPr>
            <p:cNvSpPr/>
            <p:nvPr/>
          </p:nvSpPr>
          <p:spPr>
            <a:xfrm rot="5400000">
              <a:off x="609600" y="556551"/>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7" name="组合 36">
            <a:extLst>
              <a:ext uri="{FF2B5EF4-FFF2-40B4-BE49-F238E27FC236}">
                <a16:creationId xmlns:a16="http://schemas.microsoft.com/office/drawing/2014/main" id="{5AD067DB-EF9F-46AF-96CD-55084B667A9D}"/>
              </a:ext>
            </a:extLst>
          </p:cNvPr>
          <p:cNvGrpSpPr/>
          <p:nvPr/>
        </p:nvGrpSpPr>
        <p:grpSpPr>
          <a:xfrm>
            <a:off x="0" y="6229350"/>
            <a:ext cx="12192000" cy="381000"/>
            <a:chOff x="0" y="6229350"/>
            <a:chExt cx="12192000" cy="381000"/>
          </a:xfrm>
        </p:grpSpPr>
        <p:cxnSp>
          <p:nvCxnSpPr>
            <p:cNvPr id="28" name="直接连接符 27">
              <a:extLst>
                <a:ext uri="{FF2B5EF4-FFF2-40B4-BE49-F238E27FC236}">
                  <a16:creationId xmlns:a16="http://schemas.microsoft.com/office/drawing/2014/main" id="{73DF310F-0822-4C15-AF1D-92DAAD658754}"/>
                </a:ext>
              </a:extLst>
            </p:cNvPr>
            <p:cNvCxnSpPr/>
            <p:nvPr/>
          </p:nvCxnSpPr>
          <p:spPr>
            <a:xfrm>
              <a:off x="0" y="64008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3" name="组合 32">
              <a:extLst>
                <a:ext uri="{FF2B5EF4-FFF2-40B4-BE49-F238E27FC236}">
                  <a16:creationId xmlns:a16="http://schemas.microsoft.com/office/drawing/2014/main" id="{64BE58CF-C025-4075-B769-74B91A69F983}"/>
                </a:ext>
              </a:extLst>
            </p:cNvPr>
            <p:cNvGrpSpPr/>
            <p:nvPr/>
          </p:nvGrpSpPr>
          <p:grpSpPr>
            <a:xfrm rot="10800000">
              <a:off x="10865016" y="6229350"/>
              <a:ext cx="656896" cy="381000"/>
              <a:chOff x="10536568" y="6381752"/>
              <a:chExt cx="656896" cy="381000"/>
            </a:xfrm>
          </p:grpSpPr>
          <p:sp>
            <p:nvSpPr>
              <p:cNvPr id="34" name="等腰三角形 33">
                <a:extLst>
                  <a:ext uri="{FF2B5EF4-FFF2-40B4-BE49-F238E27FC236}">
                    <a16:creationId xmlns:a16="http://schemas.microsoft.com/office/drawing/2014/main" id="{5AD019AC-A1E7-40B3-9675-7595CBE8AAA6}"/>
                  </a:ext>
                </a:extLst>
              </p:cNvPr>
              <p:cNvSpPr/>
              <p:nvPr/>
            </p:nvSpPr>
            <p:spPr>
              <a:xfrm rot="5400000">
                <a:off x="10510292" y="6408028"/>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等腰三角形 34">
                <a:extLst>
                  <a:ext uri="{FF2B5EF4-FFF2-40B4-BE49-F238E27FC236}">
                    <a16:creationId xmlns:a16="http://schemas.microsoft.com/office/drawing/2014/main" id="{B72FBCB3-6588-4557-8520-C00DB563DADA}"/>
                  </a:ext>
                </a:extLst>
              </p:cNvPr>
              <p:cNvSpPr/>
              <p:nvPr/>
            </p:nvSpPr>
            <p:spPr>
              <a:xfrm rot="5400000">
                <a:off x="10838740" y="6408028"/>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36" name="文本框 35">
            <a:extLst>
              <a:ext uri="{FF2B5EF4-FFF2-40B4-BE49-F238E27FC236}">
                <a16:creationId xmlns:a16="http://schemas.microsoft.com/office/drawing/2014/main" id="{2EAB6673-7FDA-493B-BB55-E284AB961083}"/>
              </a:ext>
            </a:extLst>
          </p:cNvPr>
          <p:cNvSpPr txBox="1"/>
          <p:nvPr/>
        </p:nvSpPr>
        <p:spPr>
          <a:xfrm>
            <a:off x="10721813" y="172667"/>
            <a:ext cx="1162760" cy="518160"/>
          </a:xfrm>
          <a:prstGeom prst="rect">
            <a:avLst/>
          </a:prstGeom>
          <a:solidFill>
            <a:schemeClr val="tx1"/>
          </a:solidFill>
        </p:spPr>
        <p:txBody>
          <a:bodyPr rtlCol="0" wrap="square">
            <a:spAutoFit/>
          </a:bodyPr>
          <a:lstStyle>
            <a:defPPr>
              <a:defRPr lang="zh-CN"/>
            </a:defPPr>
            <a:lvl1pPr algn="ctr">
              <a:defRPr sz="2800">
                <a:solidFill>
                  <a:schemeClr val="bg1"/>
                </a:solidFill>
                <a:latin charset="0" panose="020b0503020202020204" pitchFamily="34" typeface="Agency FB"/>
                <a:cs typeface="+mn-ea"/>
              </a:defRPr>
            </a:lvl1pPr>
          </a:lstStyle>
          <a:p>
            <a:r>
              <a:rPr altLang="zh-CN" lang="en-US">
                <a:sym typeface="+mn-lt"/>
              </a:rPr>
              <a:t>LOGO</a:t>
            </a:r>
          </a:p>
        </p:txBody>
      </p:sp>
    </p:spTree>
    <p:custDataLst>
      <p:tags r:id="rId2"/>
    </p:custDataLst>
    <p:extLst>
      <p:ext uri="{BB962C8B-B14F-4D97-AF65-F5344CB8AC3E}">
        <p14:creationId val="1851676168"/>
      </p:ext>
    </p:extLst>
  </p:cSld>
  <p:clrMapOvr>
    <a:masterClrMapping/>
  </p:clrMapOvr>
  <mc:AlternateContent>
    <mc:Choice Requires="p14">
      <p:transition advTm="5237" p14:dur="700" spd="med">
        <p:fade/>
      </p:transition>
    </mc:Choice>
    <mc:Fallback>
      <p:transition advTm="5237"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29"/>
                                        </p:tgtEl>
                                        <p:attrNameLst>
                                          <p:attrName>style.visibility</p:attrName>
                                        </p:attrNameLst>
                                      </p:cBhvr>
                                      <p:to>
                                        <p:strVal val="visible"/>
                                      </p:to>
                                    </p:set>
                                    <p:animEffect filter="wipe(left)" transition="in">
                                      <p:cBhvr>
                                        <p:cTn dur="500" id="7"/>
                                        <p:tgtEl>
                                          <p:spTgt spid="2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36"/>
                                        </p:tgtEl>
                                        <p:attrNameLst>
                                          <p:attrName>style.visibility</p:attrName>
                                        </p:attrNameLst>
                                      </p:cBhvr>
                                      <p:to>
                                        <p:strVal val="visible"/>
                                      </p:to>
                                    </p:set>
                                    <p:animEffect filter="fade" transition="in">
                                      <p:cBhvr>
                                        <p:cTn dur="500" id="12"/>
                                        <p:tgtEl>
                                          <p:spTgt spid="36"/>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21"/>
                                        </p:tgtEl>
                                        <p:attrNameLst>
                                          <p:attrName>style.visibility</p:attrName>
                                        </p:attrNameLst>
                                      </p:cBhvr>
                                      <p:to>
                                        <p:strVal val="visible"/>
                                      </p:to>
                                    </p:set>
                                    <p:animEffect filter="wipe(left)" transition="in">
                                      <p:cBhvr>
                                        <p:cTn dur="500" id="17"/>
                                        <p:tgtEl>
                                          <p:spTgt spid="21"/>
                                        </p:tgtEl>
                                      </p:cBhvr>
                                    </p:animEffect>
                                  </p:childTnLst>
                                </p:cTn>
                              </p:par>
                              <p:par>
                                <p:cTn fill="hold" grpId="0" id="18" nodeType="withEffect" presetClass="entr" presetID="22" presetSubtype="8">
                                  <p:stCondLst>
                                    <p:cond delay="0"/>
                                  </p:stCondLst>
                                  <p:childTnLst>
                                    <p:set>
                                      <p:cBhvr>
                                        <p:cTn dur="1" fill="hold" id="19">
                                          <p:stCondLst>
                                            <p:cond delay="0"/>
                                          </p:stCondLst>
                                        </p:cTn>
                                        <p:tgtEl>
                                          <p:spTgt spid="24"/>
                                        </p:tgtEl>
                                        <p:attrNameLst>
                                          <p:attrName>style.visibility</p:attrName>
                                        </p:attrNameLst>
                                      </p:cBhvr>
                                      <p:to>
                                        <p:strVal val="visible"/>
                                      </p:to>
                                    </p:set>
                                    <p:animEffect filter="wipe(left)" transition="in">
                                      <p:cBhvr>
                                        <p:cTn dur="500" id="20"/>
                                        <p:tgtEl>
                                          <p:spTgt spid="24"/>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2" presetSubtype="8">
                                  <p:stCondLst>
                                    <p:cond delay="0"/>
                                  </p:stCondLst>
                                  <p:childTnLst>
                                    <p:set>
                                      <p:cBhvr>
                                        <p:cTn dur="1" fill="hold" id="24">
                                          <p:stCondLst>
                                            <p:cond delay="0"/>
                                          </p:stCondLst>
                                        </p:cTn>
                                        <p:tgtEl>
                                          <p:spTgt spid="23"/>
                                        </p:tgtEl>
                                        <p:attrNameLst>
                                          <p:attrName>style.visibility</p:attrName>
                                        </p:attrNameLst>
                                      </p:cBhvr>
                                      <p:to>
                                        <p:strVal val="visible"/>
                                      </p:to>
                                    </p:set>
                                    <p:animEffect filter="wipe(left)" transition="in">
                                      <p:cBhvr>
                                        <p:cTn dur="500" id="25"/>
                                        <p:tgtEl>
                                          <p:spTgt spid="23"/>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2">
                                  <p:stCondLst>
                                    <p:cond delay="0"/>
                                  </p:stCondLst>
                                  <p:childTnLst>
                                    <p:set>
                                      <p:cBhvr>
                                        <p:cTn dur="1" fill="hold" id="29">
                                          <p:stCondLst>
                                            <p:cond delay="0"/>
                                          </p:stCondLst>
                                        </p:cTn>
                                        <p:tgtEl>
                                          <p:spTgt spid="37"/>
                                        </p:tgtEl>
                                        <p:attrNameLst>
                                          <p:attrName>style.visibility</p:attrName>
                                        </p:attrNameLst>
                                      </p:cBhvr>
                                      <p:to>
                                        <p:strVal val="visible"/>
                                      </p:to>
                                    </p:set>
                                    <p:animEffect filter="wipe(right)" transition="in">
                                      <p:cBhvr>
                                        <p:cTn dur="500" id="30"/>
                                        <p:tgtEl>
                                          <p:spTgt spid="37"/>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25"/>
                                        </p:tgtEl>
                                        <p:attrNameLst>
                                          <p:attrName>style.visibility</p:attrName>
                                        </p:attrNameLst>
                                      </p:cBhvr>
                                      <p:to>
                                        <p:strVal val="visible"/>
                                      </p:to>
                                    </p:set>
                                    <p:animEffect filter="fade" transition="in">
                                      <p:cBhvr>
                                        <p:cTn dur="500" id="35"/>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4"/>
      <p:bldP grpId="0" spid="36"/>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组合 17">
            <a:extLst>
              <a:ext uri="{FF2B5EF4-FFF2-40B4-BE49-F238E27FC236}">
                <a16:creationId xmlns:a16="http://schemas.microsoft.com/office/drawing/2014/main" id="{63E36527-6301-4305-990E-70238307A086}"/>
              </a:ext>
            </a:extLst>
          </p:cNvPr>
          <p:cNvGrpSpPr/>
          <p:nvPr/>
        </p:nvGrpSpPr>
        <p:grpSpPr>
          <a:xfrm>
            <a:off x="0" y="505586"/>
            <a:ext cx="12192000" cy="381000"/>
            <a:chOff x="0" y="391286"/>
            <a:chExt cx="12192000" cy="381000"/>
          </a:xfrm>
        </p:grpSpPr>
        <p:cxnSp>
          <p:nvCxnSpPr>
            <p:cNvPr id="5" name="直接连接符 4">
              <a:extLst>
                <a:ext uri="{FF2B5EF4-FFF2-40B4-BE49-F238E27FC236}">
                  <a16:creationId xmlns:a16="http://schemas.microsoft.com/office/drawing/2014/main" id="{40494B23-55EB-4249-91B5-3BF4C7028C38}"/>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组合 5">
              <a:extLst>
                <a:ext uri="{FF2B5EF4-FFF2-40B4-BE49-F238E27FC236}">
                  <a16:creationId xmlns:a16="http://schemas.microsoft.com/office/drawing/2014/main" id="{B7F20A91-73BC-4542-85C3-8EB6087F7B2F}"/>
                </a:ext>
              </a:extLst>
            </p:cNvPr>
            <p:cNvGrpSpPr/>
            <p:nvPr/>
          </p:nvGrpSpPr>
          <p:grpSpPr>
            <a:xfrm rot="10800000">
              <a:off x="11060824" y="391286"/>
              <a:ext cx="656896" cy="381000"/>
              <a:chOff x="307428" y="393221"/>
              <a:chExt cx="656896" cy="381000"/>
            </a:xfrm>
          </p:grpSpPr>
          <p:sp>
            <p:nvSpPr>
              <p:cNvPr id="7" name="等腰三角形 6">
                <a:extLst>
                  <a:ext uri="{FF2B5EF4-FFF2-40B4-BE49-F238E27FC236}">
                    <a16:creationId xmlns:a16="http://schemas.microsoft.com/office/drawing/2014/main" id="{2A40DAA6-6731-44A0-A96F-D75B91529AF2}"/>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等腰三角形 7">
                <a:extLst>
                  <a:ext uri="{FF2B5EF4-FFF2-40B4-BE49-F238E27FC236}">
                    <a16:creationId xmlns:a16="http://schemas.microsoft.com/office/drawing/2014/main" id="{F707CE19-9851-4E06-A1AC-7064F1CFFBDE}"/>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9" name="文本框 8">
            <a:extLst>
              <a:ext uri="{FF2B5EF4-FFF2-40B4-BE49-F238E27FC236}">
                <a16:creationId xmlns:a16="http://schemas.microsoft.com/office/drawing/2014/main" id="{0422BC82-82FF-4C48-9D58-4F93D45964ED}"/>
              </a:ext>
            </a:extLst>
          </p:cNvPr>
          <p:cNvSpPr txBox="1"/>
          <p:nvPr/>
        </p:nvSpPr>
        <p:spPr>
          <a:xfrm>
            <a:off x="358324" y="2197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19" name="组合 18">
            <a:extLst>
              <a:ext uri="{FF2B5EF4-FFF2-40B4-BE49-F238E27FC236}">
                <a16:creationId xmlns:a16="http://schemas.microsoft.com/office/drawing/2014/main" id="{337C2027-1294-4BD5-9AFD-B1E7476881DF}"/>
              </a:ext>
            </a:extLst>
          </p:cNvPr>
          <p:cNvGrpSpPr/>
          <p:nvPr/>
        </p:nvGrpSpPr>
        <p:grpSpPr>
          <a:xfrm>
            <a:off x="918119" y="2074291"/>
            <a:ext cx="3253831" cy="3088254"/>
            <a:chOff x="918118" y="2074291"/>
            <a:chExt cx="3253831" cy="3088254"/>
          </a:xfrm>
        </p:grpSpPr>
        <p:sp>
          <p:nvSpPr>
            <p:cNvPr id="10" name="矩形 9">
              <a:extLst>
                <a:ext uri="{FF2B5EF4-FFF2-40B4-BE49-F238E27FC236}">
                  <a16:creationId xmlns:a16="http://schemas.microsoft.com/office/drawing/2014/main" id="{30E1EFB3-70B9-466F-B113-D3257691EDEA}"/>
                </a:ext>
              </a:extLst>
            </p:cNvPr>
            <p:cNvSpPr/>
            <p:nvPr/>
          </p:nvSpPr>
          <p:spPr>
            <a:xfrm>
              <a:off x="918118" y="2074291"/>
              <a:ext cx="3253831" cy="30882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文本框 10">
              <a:extLst>
                <a:ext uri="{FF2B5EF4-FFF2-40B4-BE49-F238E27FC236}">
                  <a16:creationId xmlns:a16="http://schemas.microsoft.com/office/drawing/2014/main" id="{B90618F1-0E6F-469A-B180-EE41686236BC}"/>
                </a:ext>
              </a:extLst>
            </p:cNvPr>
            <p:cNvSpPr txBox="1"/>
            <p:nvPr/>
          </p:nvSpPr>
          <p:spPr>
            <a:xfrm>
              <a:off x="1604891" y="2708685"/>
              <a:ext cx="2175306" cy="1844040"/>
            </a:xfrm>
            <a:prstGeom prst="rect">
              <a:avLst/>
            </a:prstGeom>
            <a:noFill/>
          </p:spPr>
          <p:txBody>
            <a:bodyPr rtlCol="0" wrap="square">
              <a:spAutoFit/>
            </a:bodyPr>
            <a:lstStyle/>
            <a:p>
              <a:r>
                <a:rPr altLang="zh-CN" i="1" lang="en-US" sz="11500">
                  <a:cs typeface="+mn-ea"/>
                  <a:sym typeface="+mn-lt"/>
                </a:rPr>
                <a:t>01</a:t>
              </a:r>
            </a:p>
          </p:txBody>
        </p:sp>
      </p:grpSp>
      <p:sp>
        <p:nvSpPr>
          <p:cNvPr id="12" name="矩形 11">
            <a:extLst>
              <a:ext uri="{FF2B5EF4-FFF2-40B4-BE49-F238E27FC236}">
                <a16:creationId xmlns:a16="http://schemas.microsoft.com/office/drawing/2014/main" id="{C3583783-6B5E-46B5-A1F0-9B2AEF870258}"/>
              </a:ext>
            </a:extLst>
          </p:cNvPr>
          <p:cNvSpPr/>
          <p:nvPr/>
        </p:nvSpPr>
        <p:spPr>
          <a:xfrm>
            <a:off x="4858720" y="2293187"/>
            <a:ext cx="4780579" cy="822960"/>
          </a:xfrm>
          <a:prstGeom prst="rect">
            <a:avLst/>
          </a:prstGeom>
        </p:spPr>
        <p:txBody>
          <a:bodyPr wrap="square">
            <a:spAutoFit/>
          </a:bodyPr>
          <a:lstStyle/>
          <a:p>
            <a:r>
              <a:rPr altLang="en-US" lang="zh-CN" sz="4800">
                <a:cs typeface="+mn-ea"/>
                <a:sym typeface="+mn-lt"/>
              </a:rPr>
              <a:t>请在此添加标题</a:t>
            </a:r>
          </a:p>
        </p:txBody>
      </p:sp>
      <p:sp>
        <p:nvSpPr>
          <p:cNvPr id="13" name="文本框 12">
            <a:extLst>
              <a:ext uri="{FF2B5EF4-FFF2-40B4-BE49-F238E27FC236}">
                <a16:creationId xmlns:a16="http://schemas.microsoft.com/office/drawing/2014/main" id="{9C2D90B3-5F80-47F2-9512-8A8332258C20}"/>
              </a:ext>
            </a:extLst>
          </p:cNvPr>
          <p:cNvSpPr txBox="1"/>
          <p:nvPr/>
        </p:nvSpPr>
        <p:spPr>
          <a:xfrm>
            <a:off x="4858720" y="4109069"/>
            <a:ext cx="5589547" cy="914400"/>
          </a:xfrm>
          <a:prstGeom prst="rect">
            <a:avLst/>
          </a:prstGeom>
          <a:noFill/>
        </p:spPr>
        <p:txBody>
          <a:bodyPr rtlCol="0" wrap="square">
            <a:spAutoFit/>
          </a:bodyPr>
          <a:lstStyle/>
          <a:p>
            <a:r>
              <a:rPr altLang="zh-CN" lang="en-US">
                <a:solidFill>
                  <a:schemeClr val="tx1">
                    <a:lumMod val="50000"/>
                    <a:lumOff val="50000"/>
                  </a:schemeClr>
                </a:solidFill>
                <a:cs typeface="+mn-ea"/>
                <a:sym typeface="+mn-lt"/>
              </a:rPr>
              <a:t>High end atmospheric work report，High end atmospheric work report, High end atmospheric work report</a:t>
            </a:r>
          </a:p>
        </p:txBody>
      </p:sp>
      <p:grpSp>
        <p:nvGrpSpPr>
          <p:cNvPr id="14" name="组合 13">
            <a:extLst>
              <a:ext uri="{FF2B5EF4-FFF2-40B4-BE49-F238E27FC236}">
                <a16:creationId xmlns:a16="http://schemas.microsoft.com/office/drawing/2014/main" id="{482BBE96-69A7-4A76-A932-88E53D18A9C8}"/>
              </a:ext>
            </a:extLst>
          </p:cNvPr>
          <p:cNvGrpSpPr/>
          <p:nvPr/>
        </p:nvGrpSpPr>
        <p:grpSpPr>
          <a:xfrm>
            <a:off x="10657819" y="2644915"/>
            <a:ext cx="555708" cy="1855199"/>
            <a:chOff x="9448800" y="2089837"/>
            <a:chExt cx="1428750" cy="2731515"/>
          </a:xfrm>
        </p:grpSpPr>
        <p:cxnSp>
          <p:nvCxnSpPr>
            <p:cNvPr id="15" name="直接连接符 14">
              <a:extLst>
                <a:ext uri="{FF2B5EF4-FFF2-40B4-BE49-F238E27FC236}">
                  <a16:creationId xmlns:a16="http://schemas.microsoft.com/office/drawing/2014/main" id="{432751E4-025E-4109-93A3-83F164638D87}"/>
                </a:ext>
              </a:extLst>
            </p:cNvPr>
            <p:cNvCxnSpPr/>
            <p:nvPr/>
          </p:nvCxnSpPr>
          <p:spPr>
            <a:xfrm>
              <a:off x="9448800" y="2089837"/>
              <a:ext cx="1428750" cy="1249448"/>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AED24C1D-1D00-4BE8-B461-2ECAD67BF1B2}"/>
                </a:ext>
              </a:extLst>
            </p:cNvPr>
            <p:cNvCxnSpPr/>
            <p:nvPr/>
          </p:nvCxnSpPr>
          <p:spPr>
            <a:xfrm flipH="1">
              <a:off x="9467850" y="3237868"/>
              <a:ext cx="1409700" cy="1583484"/>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 name="直接连接符 16">
            <a:extLst>
              <a:ext uri="{FF2B5EF4-FFF2-40B4-BE49-F238E27FC236}">
                <a16:creationId xmlns:a16="http://schemas.microsoft.com/office/drawing/2014/main" id="{DD0913D7-EE70-4592-9B92-68350F06D1B0}"/>
              </a:ext>
            </a:extLst>
          </p:cNvPr>
          <p:cNvCxnSpPr/>
          <p:nvPr/>
        </p:nvCxnSpPr>
        <p:spPr>
          <a:xfrm>
            <a:off x="5087323" y="3689557"/>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5087323" y="5601810"/>
            <a:ext cx="3976778" cy="365760"/>
          </a:xfrm>
          <a:prstGeom prst="rect">
            <a:avLst/>
          </a:prstGeom>
          <a:noFill/>
        </p:spPr>
        <p:txBody>
          <a:bodyPr rtlCol="0" wrap="square">
            <a:spAutoFit/>
          </a:bodyPr>
          <a:lstStyle/>
          <a:p>
            <a:r>
              <a:rPr altLang="zh-CN" lang="en-US">
                <a:solidFill>
                  <a:srgbClr val="F3F3F3"/>
                </a:solidFill>
              </a:rPr>
              <a:t>https://www.youyedoc.com/</a:t>
            </a:r>
          </a:p>
        </p:txBody>
      </p:sp>
    </p:spTree>
    <p:custDataLst>
      <p:tags r:id="rId2"/>
    </p:custDataLst>
    <p:extLst>
      <p:ext uri="{BB962C8B-B14F-4D97-AF65-F5344CB8AC3E}">
        <p14:creationId val="539377066"/>
      </p:ext>
    </p:extLst>
  </p:cSld>
  <p:clrMapOvr>
    <a:masterClrMapping/>
  </p:clrMapOvr>
  <mc:AlternateContent>
    <mc:Choice Requires="p14">
      <p:transition advTm="4211" p14:dur="1400" spd="slow">
        <p14:ripple/>
      </p:transition>
    </mc:Choice>
    <mc:Fallback>
      <p:transition advTm="4211"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8"/>
                                        </p:tgtEl>
                                        <p:attrNameLst>
                                          <p:attrName>style.visibility</p:attrName>
                                        </p:attrNameLst>
                                      </p:cBhvr>
                                      <p:to>
                                        <p:strVal val="visible"/>
                                      </p:to>
                                    </p:set>
                                    <p:animEffect filter="wipe(right)" transition="in">
                                      <p:cBhvr>
                                        <p:cTn dur="500" id="7"/>
                                        <p:tgtEl>
                                          <p:spTgt spid="18"/>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9"/>
                                        </p:tgtEl>
                                        <p:attrNameLst>
                                          <p:attrName>style.visibility</p:attrName>
                                        </p:attrNameLst>
                                      </p:cBhvr>
                                      <p:to>
                                        <p:strVal val="visible"/>
                                      </p:to>
                                    </p:set>
                                    <p:animEffect filter="fade" transition="in">
                                      <p:cBhvr>
                                        <p:cTn dur="500" id="12"/>
                                        <p:tgtEl>
                                          <p:spTgt spid="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19"/>
                                        </p:tgtEl>
                                        <p:attrNameLst>
                                          <p:attrName>style.visibility</p:attrName>
                                        </p:attrNameLst>
                                      </p:cBhvr>
                                      <p:to>
                                        <p:strVal val="visible"/>
                                      </p:to>
                                    </p:set>
                                    <p:animEffect filter="fade" transition="in">
                                      <p:cBhvr>
                                        <p:cTn dur="500" id="17"/>
                                        <p:tgtEl>
                                          <p:spTgt spid="19"/>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12"/>
                                        </p:tgtEl>
                                        <p:attrNameLst>
                                          <p:attrName>style.visibility</p:attrName>
                                        </p:attrNameLst>
                                      </p:cBhvr>
                                      <p:to>
                                        <p:strVal val="visible"/>
                                      </p:to>
                                    </p:set>
                                    <p:animEffect filter="wipe(left)" transition="in">
                                      <p:cBhvr>
                                        <p:cTn dur="500" id="22"/>
                                        <p:tgtEl>
                                          <p:spTgt spid="12"/>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13"/>
                                        </p:tgtEl>
                                        <p:attrNameLst>
                                          <p:attrName>style.visibility</p:attrName>
                                        </p:attrNameLst>
                                      </p:cBhvr>
                                      <p:to>
                                        <p:strVal val="visible"/>
                                      </p:to>
                                    </p:set>
                                    <p:animEffect filter="wipe(left)" transition="in">
                                      <p:cBhvr>
                                        <p:cTn dur="500" id="25"/>
                                        <p:tgtEl>
                                          <p:spTgt spid="13"/>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8">
                                  <p:stCondLst>
                                    <p:cond delay="0"/>
                                  </p:stCondLst>
                                  <p:childTnLst>
                                    <p:set>
                                      <p:cBhvr>
                                        <p:cTn dur="1" fill="hold" id="29">
                                          <p:stCondLst>
                                            <p:cond delay="0"/>
                                          </p:stCondLst>
                                        </p:cTn>
                                        <p:tgtEl>
                                          <p:spTgt spid="17"/>
                                        </p:tgtEl>
                                        <p:attrNameLst>
                                          <p:attrName>style.visibility</p:attrName>
                                        </p:attrNameLst>
                                      </p:cBhvr>
                                      <p:to>
                                        <p:strVal val="visible"/>
                                      </p:to>
                                    </p:set>
                                    <p:animEffect filter="wipe(left)" transition="in">
                                      <p:cBhvr>
                                        <p:cTn dur="500" id="30"/>
                                        <p:tgtEl>
                                          <p:spTgt spid="17"/>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14"/>
                                        </p:tgtEl>
                                        <p:attrNameLst>
                                          <p:attrName>style.visibility</p:attrName>
                                        </p:attrNameLst>
                                      </p:cBhvr>
                                      <p:to>
                                        <p:strVal val="visible"/>
                                      </p:to>
                                    </p:set>
                                    <p:animEffect filter="fade" transition="in">
                                      <p:cBhvr>
                                        <p:cTn dur="500" id="35"/>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2"/>
      <p:bldP grpId="0" spid="1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2" name="组合 21">
            <a:extLst>
              <a:ext uri="{FF2B5EF4-FFF2-40B4-BE49-F238E27FC236}">
                <a16:creationId xmlns:a16="http://schemas.microsoft.com/office/drawing/2014/main" id="{AC287852-6849-4A8B-BCDA-4244C4895DCE}"/>
              </a:ext>
            </a:extLst>
          </p:cNvPr>
          <p:cNvGrpSpPr/>
          <p:nvPr/>
        </p:nvGrpSpPr>
        <p:grpSpPr>
          <a:xfrm>
            <a:off x="0" y="517338"/>
            <a:ext cx="12192000" cy="381000"/>
            <a:chOff x="0" y="517338"/>
            <a:chExt cx="12192000" cy="381000"/>
          </a:xfrm>
        </p:grpSpPr>
        <p:cxnSp>
          <p:nvCxnSpPr>
            <p:cNvPr id="4" name="直接连接符 3">
              <a:extLst>
                <a:ext uri="{FF2B5EF4-FFF2-40B4-BE49-F238E27FC236}">
                  <a16:creationId xmlns:a16="http://schemas.microsoft.com/office/drawing/2014/main" id="{71599FD0-F18A-432C-8424-7F3D82CA6814}"/>
                </a:ext>
              </a:extLst>
            </p:cNvPr>
            <p:cNvCxnSpPr/>
            <p:nvPr/>
          </p:nvCxnSpPr>
          <p:spPr>
            <a:xfrm>
              <a:off x="0" y="707838"/>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967CC22E-0C58-4109-B7B9-8787BE11D568}"/>
                </a:ext>
              </a:extLst>
            </p:cNvPr>
            <p:cNvGrpSpPr/>
            <p:nvPr/>
          </p:nvGrpSpPr>
          <p:grpSpPr>
            <a:xfrm rot="10800000">
              <a:off x="11060824" y="517338"/>
              <a:ext cx="656896" cy="381000"/>
              <a:chOff x="307428" y="393221"/>
              <a:chExt cx="656896" cy="381000"/>
            </a:xfrm>
          </p:grpSpPr>
          <p:sp>
            <p:nvSpPr>
              <p:cNvPr id="6" name="等腰三角形 5">
                <a:extLst>
                  <a:ext uri="{FF2B5EF4-FFF2-40B4-BE49-F238E27FC236}">
                    <a16:creationId xmlns:a16="http://schemas.microsoft.com/office/drawing/2014/main" id="{85AA3231-723F-43AF-93AC-BA1EFAF7B57D}"/>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charset="-122" panose="00000500000000000000" pitchFamily="2" typeface="三极准柔宋"/>
                  <a:sym typeface="+mn-lt"/>
                </a:endParaRPr>
              </a:p>
            </p:txBody>
          </p:sp>
          <p:sp>
            <p:nvSpPr>
              <p:cNvPr id="7" name="等腰三角形 6">
                <a:extLst>
                  <a:ext uri="{FF2B5EF4-FFF2-40B4-BE49-F238E27FC236}">
                    <a16:creationId xmlns:a16="http://schemas.microsoft.com/office/drawing/2014/main" id="{C5C72CAA-F9F4-42BC-BAE6-2C74B1B4F16E}"/>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DB0DA157-AF4A-41EE-B45C-9711EA3D86AD}"/>
              </a:ext>
            </a:extLst>
          </p:cNvPr>
          <p:cNvSpPr txBox="1"/>
          <p:nvPr/>
        </p:nvSpPr>
        <p:spPr>
          <a:xfrm>
            <a:off x="358324" y="231528"/>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pic>
        <p:nvPicPr>
          <p:cNvPr id="9" name="图片 8">
            <a:extLst>
              <a:ext uri="{FF2B5EF4-FFF2-40B4-BE49-F238E27FC236}">
                <a16:creationId xmlns:a16="http://schemas.microsoft.com/office/drawing/2014/main" id="{1464B487-C3DD-4747-A9FD-1AC98E26B68B}"/>
              </a:ext>
            </a:extLst>
          </p:cNvPr>
          <p:cNvPicPr>
            <a:picLocks noChangeAspect="1"/>
          </p:cNvPicPr>
          <p:nvPr/>
        </p:nvPicPr>
        <p:blipFill>
          <a:blip r:embed="rId2"/>
          <a:stretch>
            <a:fillRect/>
          </a:stretch>
        </p:blipFill>
        <p:spPr>
          <a:xfrm>
            <a:off x="3263555" y="1743471"/>
            <a:ext cx="788092" cy="653064"/>
          </a:xfrm>
          <a:prstGeom prst="rect">
            <a:avLst/>
          </a:prstGeom>
        </p:spPr>
      </p:pic>
      <p:sp>
        <p:nvSpPr>
          <p:cNvPr id="10" name="矩形 9">
            <a:extLst>
              <a:ext uri="{FF2B5EF4-FFF2-40B4-BE49-F238E27FC236}">
                <a16:creationId xmlns:a16="http://schemas.microsoft.com/office/drawing/2014/main" id="{6F76EC52-3C6C-4341-A886-EBCDB0C5276A}"/>
              </a:ext>
            </a:extLst>
          </p:cNvPr>
          <p:cNvSpPr/>
          <p:nvPr/>
        </p:nvSpPr>
        <p:spPr>
          <a:xfrm>
            <a:off x="1428751" y="1360057"/>
            <a:ext cx="4457700" cy="20729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a:extLst>
              <a:ext uri="{FF2B5EF4-FFF2-40B4-BE49-F238E27FC236}">
                <a16:creationId xmlns:a16="http://schemas.microsoft.com/office/drawing/2014/main" id="{F97DC661-6D70-41C9-9181-879F01F63A58}"/>
              </a:ext>
            </a:extLst>
          </p:cNvPr>
          <p:cNvSpPr/>
          <p:nvPr/>
        </p:nvSpPr>
        <p:spPr>
          <a:xfrm>
            <a:off x="1428751" y="3856126"/>
            <a:ext cx="4457700" cy="20729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a:extLst>
              <a:ext uri="{FF2B5EF4-FFF2-40B4-BE49-F238E27FC236}">
                <a16:creationId xmlns:a16="http://schemas.microsoft.com/office/drawing/2014/main" id="{E130418B-8CD8-47AB-9226-4CB1C26C84AA}"/>
              </a:ext>
            </a:extLst>
          </p:cNvPr>
          <p:cNvSpPr/>
          <p:nvPr/>
        </p:nvSpPr>
        <p:spPr>
          <a:xfrm>
            <a:off x="6305551" y="1360057"/>
            <a:ext cx="4457700" cy="20729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a:extLst>
              <a:ext uri="{FF2B5EF4-FFF2-40B4-BE49-F238E27FC236}">
                <a16:creationId xmlns:a16="http://schemas.microsoft.com/office/drawing/2014/main" id="{6456CBAA-3B87-4D61-B43F-D9825A5AC6C5}"/>
              </a:ext>
            </a:extLst>
          </p:cNvPr>
          <p:cNvSpPr/>
          <p:nvPr/>
        </p:nvSpPr>
        <p:spPr>
          <a:xfrm>
            <a:off x="6305551" y="3856126"/>
            <a:ext cx="4457700" cy="20729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a:extLst>
              <a:ext uri="{FF2B5EF4-FFF2-40B4-BE49-F238E27FC236}">
                <a16:creationId xmlns:a16="http://schemas.microsoft.com/office/drawing/2014/main" id="{ABA8764D-F3F5-4041-9185-36AEE83C367E}"/>
              </a:ext>
            </a:extLst>
          </p:cNvPr>
          <p:cNvSpPr txBox="1"/>
          <p:nvPr/>
        </p:nvSpPr>
        <p:spPr>
          <a:xfrm>
            <a:off x="1524000" y="2653164"/>
            <a:ext cx="4267200" cy="518160"/>
          </a:xfrm>
          <a:prstGeom prst="rect">
            <a:avLst/>
          </a:prstGeom>
          <a:noFill/>
        </p:spPr>
        <p:txBody>
          <a:bodyPr rtlCol="0" wrap="square">
            <a:spAutoFit/>
          </a:bodyPr>
          <a:lstStyle/>
          <a:p>
            <a:pPr algn="ctr"/>
            <a:r>
              <a:rPr altLang="zh-CN" lang="en-US" sz="1400">
                <a:solidFill>
                  <a:schemeClr val="tx1">
                    <a:lumMod val="50000"/>
                    <a:lumOff val="50000"/>
                  </a:schemeClr>
                </a:solidFill>
                <a:cs typeface="+mn-ea"/>
                <a:sym typeface="+mn-lt"/>
              </a:rPr>
              <a:t>High end atmospheric work report，High end atmospheric work report</a:t>
            </a:r>
          </a:p>
        </p:txBody>
      </p:sp>
      <p:pic>
        <p:nvPicPr>
          <p:cNvPr id="15" name="图片 14">
            <a:extLst>
              <a:ext uri="{FF2B5EF4-FFF2-40B4-BE49-F238E27FC236}">
                <a16:creationId xmlns:a16="http://schemas.microsoft.com/office/drawing/2014/main" id="{8CD96C07-AF8B-49A8-99A1-F8E0857D1035}"/>
              </a:ext>
            </a:extLst>
          </p:cNvPr>
          <p:cNvPicPr>
            <a:picLocks noChangeAspect="1"/>
          </p:cNvPicPr>
          <p:nvPr/>
        </p:nvPicPr>
        <p:blipFill>
          <a:blip r:embed="rId3"/>
          <a:stretch>
            <a:fillRect/>
          </a:stretch>
        </p:blipFill>
        <p:spPr>
          <a:xfrm>
            <a:off x="8182531" y="1770910"/>
            <a:ext cx="717544" cy="603169"/>
          </a:xfrm>
          <a:prstGeom prst="rect">
            <a:avLst/>
          </a:prstGeom>
        </p:spPr>
      </p:pic>
      <p:sp>
        <p:nvSpPr>
          <p:cNvPr id="16" name="文本框 15">
            <a:extLst>
              <a:ext uri="{FF2B5EF4-FFF2-40B4-BE49-F238E27FC236}">
                <a16:creationId xmlns:a16="http://schemas.microsoft.com/office/drawing/2014/main" id="{E8933DCB-6882-4208-8ADF-C710A0B7D250}"/>
              </a:ext>
            </a:extLst>
          </p:cNvPr>
          <p:cNvSpPr txBox="1"/>
          <p:nvPr/>
        </p:nvSpPr>
        <p:spPr>
          <a:xfrm>
            <a:off x="6305551" y="2653164"/>
            <a:ext cx="4267200" cy="518160"/>
          </a:xfrm>
          <a:prstGeom prst="rect">
            <a:avLst/>
          </a:prstGeom>
          <a:noFill/>
        </p:spPr>
        <p:txBody>
          <a:bodyPr rtlCol="0" wrap="square">
            <a:spAutoFit/>
          </a:bodyPr>
          <a:lstStyle/>
          <a:p>
            <a:pPr algn="ctr"/>
            <a:r>
              <a:rPr altLang="zh-CN" lang="en-US" sz="1400">
                <a:solidFill>
                  <a:schemeClr val="tx1">
                    <a:lumMod val="50000"/>
                    <a:lumOff val="50000"/>
                  </a:schemeClr>
                </a:solidFill>
                <a:cs typeface="+mn-ea"/>
                <a:sym typeface="+mn-lt"/>
              </a:rPr>
              <a:t>High end atmospheric work report，High end atmospheric work report</a:t>
            </a:r>
          </a:p>
        </p:txBody>
      </p:sp>
      <p:pic>
        <p:nvPicPr>
          <p:cNvPr id="17" name="图片 16">
            <a:extLst>
              <a:ext uri="{FF2B5EF4-FFF2-40B4-BE49-F238E27FC236}">
                <a16:creationId xmlns:a16="http://schemas.microsoft.com/office/drawing/2014/main" id="{A72989C6-CDEF-4F7D-BF32-9872D6031555}"/>
              </a:ext>
            </a:extLst>
          </p:cNvPr>
          <p:cNvPicPr>
            <a:picLocks noChangeAspect="1"/>
          </p:cNvPicPr>
          <p:nvPr/>
        </p:nvPicPr>
        <p:blipFill>
          <a:blip r:embed="rId4"/>
          <a:stretch>
            <a:fillRect/>
          </a:stretch>
        </p:blipFill>
        <p:spPr>
          <a:xfrm>
            <a:off x="3292583" y="4147984"/>
            <a:ext cx="597720" cy="578137"/>
          </a:xfrm>
          <a:prstGeom prst="rect">
            <a:avLst/>
          </a:prstGeom>
        </p:spPr>
      </p:pic>
      <p:sp>
        <p:nvSpPr>
          <p:cNvPr id="19" name="文本框 18">
            <a:extLst>
              <a:ext uri="{FF2B5EF4-FFF2-40B4-BE49-F238E27FC236}">
                <a16:creationId xmlns:a16="http://schemas.microsoft.com/office/drawing/2014/main" id="{124FA32D-0E37-4048-B172-97861DE92069}"/>
              </a:ext>
            </a:extLst>
          </p:cNvPr>
          <p:cNvSpPr txBox="1"/>
          <p:nvPr/>
        </p:nvSpPr>
        <p:spPr>
          <a:xfrm>
            <a:off x="1524000" y="5043905"/>
            <a:ext cx="4267200" cy="518160"/>
          </a:xfrm>
          <a:prstGeom prst="rect">
            <a:avLst/>
          </a:prstGeom>
          <a:noFill/>
        </p:spPr>
        <p:txBody>
          <a:bodyPr rtlCol="0" wrap="square">
            <a:spAutoFit/>
          </a:bodyPr>
          <a:lstStyle/>
          <a:p>
            <a:pPr algn="ctr"/>
            <a:r>
              <a:rPr altLang="zh-CN" lang="en-US" sz="1400">
                <a:solidFill>
                  <a:schemeClr val="tx1">
                    <a:lumMod val="50000"/>
                    <a:lumOff val="50000"/>
                  </a:schemeClr>
                </a:solidFill>
                <a:cs typeface="+mn-ea"/>
                <a:sym typeface="+mn-lt"/>
              </a:rPr>
              <a:t>High end atmospheric work report，High end atmospheric work report</a:t>
            </a:r>
          </a:p>
        </p:txBody>
      </p:sp>
      <p:pic>
        <p:nvPicPr>
          <p:cNvPr id="20" name="图片 19">
            <a:extLst>
              <a:ext uri="{FF2B5EF4-FFF2-40B4-BE49-F238E27FC236}">
                <a16:creationId xmlns:a16="http://schemas.microsoft.com/office/drawing/2014/main" id="{9EEE18F1-59E7-4642-9B9B-92A20301A83B}"/>
              </a:ext>
            </a:extLst>
          </p:cNvPr>
          <p:cNvPicPr>
            <a:picLocks noChangeAspect="1"/>
          </p:cNvPicPr>
          <p:nvPr/>
        </p:nvPicPr>
        <p:blipFill>
          <a:blip r:embed="rId5"/>
          <a:stretch>
            <a:fillRect/>
          </a:stretch>
        </p:blipFill>
        <p:spPr>
          <a:xfrm>
            <a:off x="8182531" y="4129306"/>
            <a:ext cx="596799" cy="596814"/>
          </a:xfrm>
          <a:prstGeom prst="rect">
            <a:avLst/>
          </a:prstGeom>
        </p:spPr>
      </p:pic>
      <p:sp>
        <p:nvSpPr>
          <p:cNvPr id="21" name="文本框 20">
            <a:extLst>
              <a:ext uri="{FF2B5EF4-FFF2-40B4-BE49-F238E27FC236}">
                <a16:creationId xmlns:a16="http://schemas.microsoft.com/office/drawing/2014/main" id="{5771D8CE-FB36-4898-BE5C-611CE99B2CEB}"/>
              </a:ext>
            </a:extLst>
          </p:cNvPr>
          <p:cNvSpPr txBox="1"/>
          <p:nvPr/>
        </p:nvSpPr>
        <p:spPr>
          <a:xfrm>
            <a:off x="6407703" y="5044096"/>
            <a:ext cx="4267200" cy="518160"/>
          </a:xfrm>
          <a:prstGeom prst="rect">
            <a:avLst/>
          </a:prstGeom>
          <a:noFill/>
        </p:spPr>
        <p:txBody>
          <a:bodyPr rtlCol="0" wrap="square">
            <a:spAutoFit/>
          </a:bodyPr>
          <a:lstStyle/>
          <a:p>
            <a:pPr algn="ctr"/>
            <a:r>
              <a:rPr altLang="zh-CN" lang="en-US" sz="1400">
                <a:solidFill>
                  <a:schemeClr val="tx1">
                    <a:lumMod val="50000"/>
                    <a:lumOff val="50000"/>
                  </a:schemeClr>
                </a:solidFill>
                <a:cs typeface="+mn-ea"/>
                <a:sym typeface="+mn-lt"/>
              </a:rPr>
              <a:t>High end atmospheric work report，High end atmospheric work report</a:t>
            </a:r>
          </a:p>
        </p:txBody>
      </p:sp>
    </p:spTree>
    <p:custDataLst>
      <p:tags r:id="rId6"/>
    </p:custDataLst>
    <p:extLst>
      <p:ext uri="{BB962C8B-B14F-4D97-AF65-F5344CB8AC3E}">
        <p14:creationId val="1973814319"/>
      </p:ext>
    </p:extLst>
  </p:cSld>
  <p:clrMapOvr>
    <a:masterClrMapping/>
  </p:clrMapOvr>
  <mc:AlternateContent>
    <mc:Choice Requires="p15">
      <p:transition advTm="4497" p14:dur="1250" spd="slow">
        <p15:prstTrans prst="peelOff"/>
      </p:transition>
    </mc:Choice>
    <mc:Fallback>
      <p:transition advTm="4497"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22"/>
                                        </p:tgtEl>
                                        <p:attrNameLst>
                                          <p:attrName>style.visibility</p:attrName>
                                        </p:attrNameLst>
                                      </p:cBhvr>
                                      <p:to>
                                        <p:strVal val="visible"/>
                                      </p:to>
                                    </p:set>
                                    <p:animEffect filter="wipe(right)" transition="in">
                                      <p:cBhvr>
                                        <p:cTn dur="500" id="7"/>
                                        <p:tgtEl>
                                          <p:spTgt spid="2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37">
                                  <p:stCondLst>
                                    <p:cond delay="0"/>
                                  </p:stCondLst>
                                  <p:childTnLst>
                                    <p:set>
                                      <p:cBhvr>
                                        <p:cTn dur="1" fill="hold" id="16">
                                          <p:stCondLst>
                                            <p:cond delay="0"/>
                                          </p:stCondLst>
                                        </p:cTn>
                                        <p:tgtEl>
                                          <p:spTgt spid="10"/>
                                        </p:tgtEl>
                                        <p:attrNameLst>
                                          <p:attrName>style.visibility</p:attrName>
                                        </p:attrNameLst>
                                      </p:cBhvr>
                                      <p:to>
                                        <p:strVal val="visible"/>
                                      </p:to>
                                    </p:set>
                                    <p:animEffect filter="barn(outVertical)" transition="in">
                                      <p:cBhvr>
                                        <p:cTn dur="500" id="17"/>
                                        <p:tgtEl>
                                          <p:spTgt spid="10"/>
                                        </p:tgtEl>
                                      </p:cBhvr>
                                    </p:animEffect>
                                  </p:childTnLst>
                                </p:cTn>
                              </p:par>
                              <p:par>
                                <p:cTn fill="hold" grpId="0" id="18" nodeType="withEffect" presetClass="entr" presetID="16" presetSubtype="37">
                                  <p:stCondLst>
                                    <p:cond delay="0"/>
                                  </p:stCondLst>
                                  <p:childTnLst>
                                    <p:set>
                                      <p:cBhvr>
                                        <p:cTn dur="1" fill="hold" id="19">
                                          <p:stCondLst>
                                            <p:cond delay="0"/>
                                          </p:stCondLst>
                                        </p:cTn>
                                        <p:tgtEl>
                                          <p:spTgt spid="12"/>
                                        </p:tgtEl>
                                        <p:attrNameLst>
                                          <p:attrName>style.visibility</p:attrName>
                                        </p:attrNameLst>
                                      </p:cBhvr>
                                      <p:to>
                                        <p:strVal val="visible"/>
                                      </p:to>
                                    </p:set>
                                    <p:animEffect filter="barn(outVertical)" transition="in">
                                      <p:cBhvr>
                                        <p:cTn dur="500" id="20"/>
                                        <p:tgtEl>
                                          <p:spTgt spid="12"/>
                                        </p:tgtEl>
                                      </p:cBhvr>
                                    </p:animEffect>
                                  </p:childTnLst>
                                </p:cTn>
                              </p:par>
                              <p:par>
                                <p:cTn fill="hold" grpId="0" id="21" nodeType="withEffect" presetClass="entr" presetID="16" presetSubtype="37">
                                  <p:stCondLst>
                                    <p:cond delay="0"/>
                                  </p:stCondLst>
                                  <p:childTnLst>
                                    <p:set>
                                      <p:cBhvr>
                                        <p:cTn dur="1" fill="hold" id="22">
                                          <p:stCondLst>
                                            <p:cond delay="0"/>
                                          </p:stCondLst>
                                        </p:cTn>
                                        <p:tgtEl>
                                          <p:spTgt spid="11"/>
                                        </p:tgtEl>
                                        <p:attrNameLst>
                                          <p:attrName>style.visibility</p:attrName>
                                        </p:attrNameLst>
                                      </p:cBhvr>
                                      <p:to>
                                        <p:strVal val="visible"/>
                                      </p:to>
                                    </p:set>
                                    <p:animEffect filter="barn(outVertical)" transition="in">
                                      <p:cBhvr>
                                        <p:cTn dur="500" id="23"/>
                                        <p:tgtEl>
                                          <p:spTgt spid="11"/>
                                        </p:tgtEl>
                                      </p:cBhvr>
                                    </p:animEffect>
                                  </p:childTnLst>
                                </p:cTn>
                              </p:par>
                              <p:par>
                                <p:cTn fill="hold" grpId="0" id="24" nodeType="withEffect" presetClass="entr" presetID="16" presetSubtype="37">
                                  <p:stCondLst>
                                    <p:cond delay="0"/>
                                  </p:stCondLst>
                                  <p:childTnLst>
                                    <p:set>
                                      <p:cBhvr>
                                        <p:cTn dur="1" fill="hold" id="25">
                                          <p:stCondLst>
                                            <p:cond delay="0"/>
                                          </p:stCondLst>
                                        </p:cTn>
                                        <p:tgtEl>
                                          <p:spTgt spid="13"/>
                                        </p:tgtEl>
                                        <p:attrNameLst>
                                          <p:attrName>style.visibility</p:attrName>
                                        </p:attrNameLst>
                                      </p:cBhvr>
                                      <p:to>
                                        <p:strVal val="visible"/>
                                      </p:to>
                                    </p:set>
                                    <p:animEffect filter="barn(outVertical)" transition="in">
                                      <p:cBhvr>
                                        <p:cTn dur="500" id="26"/>
                                        <p:tgtEl>
                                          <p:spTgt spid="13"/>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37" presetSubtype="0">
                                  <p:stCondLst>
                                    <p:cond delay="0"/>
                                  </p:stCondLst>
                                  <p:childTnLst>
                                    <p:set>
                                      <p:cBhvr>
                                        <p:cTn dur="1" fill="hold" id="30">
                                          <p:stCondLst>
                                            <p:cond delay="0"/>
                                          </p:stCondLst>
                                        </p:cTn>
                                        <p:tgtEl>
                                          <p:spTgt spid="9"/>
                                        </p:tgtEl>
                                        <p:attrNameLst>
                                          <p:attrName>style.visibility</p:attrName>
                                        </p:attrNameLst>
                                      </p:cBhvr>
                                      <p:to>
                                        <p:strVal val="visible"/>
                                      </p:to>
                                    </p:set>
                                    <p:animEffect filter="fade" transition="in">
                                      <p:cBhvr>
                                        <p:cTn dur="1000" id="31"/>
                                        <p:tgtEl>
                                          <p:spTgt spid="9"/>
                                        </p:tgtEl>
                                      </p:cBhvr>
                                    </p:animEffect>
                                    <p:anim calcmode="lin" valueType="num">
                                      <p:cBhvr>
                                        <p:cTn dur="1000" fill="hold" id="32"/>
                                        <p:tgtEl>
                                          <p:spTgt spid="9"/>
                                        </p:tgtEl>
                                        <p:attrNameLst>
                                          <p:attrName>ppt_x</p:attrName>
                                        </p:attrNameLst>
                                      </p:cBhvr>
                                      <p:tavLst>
                                        <p:tav tm="0">
                                          <p:val>
                                            <p:strVal val="#ppt_x"/>
                                          </p:val>
                                        </p:tav>
                                        <p:tav tm="100000">
                                          <p:val>
                                            <p:strVal val="#ppt_x"/>
                                          </p:val>
                                        </p:tav>
                                      </p:tavLst>
                                    </p:anim>
                                    <p:anim calcmode="lin" valueType="num">
                                      <p:cBhvr>
                                        <p:cTn decel="100000" dur="900" fill="hold" id="33"/>
                                        <p:tgtEl>
                                          <p:spTgt spid="9"/>
                                        </p:tgtEl>
                                        <p:attrNameLst>
                                          <p:attrName>ppt_y</p:attrName>
                                        </p:attrNameLst>
                                      </p:cBhvr>
                                      <p:tavLst>
                                        <p:tav tm="0">
                                          <p:val>
                                            <p:strVal val="#ppt_y+1"/>
                                          </p:val>
                                        </p:tav>
                                        <p:tav tm="100000">
                                          <p:val>
                                            <p:strVal val="#ppt_y-.03"/>
                                          </p:val>
                                        </p:tav>
                                      </p:tavLst>
                                    </p:anim>
                                    <p:anim calcmode="lin" valueType="num">
                                      <p:cBhvr>
                                        <p:cTn accel="100000" dur="100" fill="hold" id="34">
                                          <p:stCondLst>
                                            <p:cond delay="900"/>
                                          </p:stCondLst>
                                        </p:cTn>
                                        <p:tgtEl>
                                          <p:spTgt spid="9"/>
                                        </p:tgtEl>
                                        <p:attrNameLst>
                                          <p:attrName>ppt_y</p:attrName>
                                        </p:attrNameLst>
                                      </p:cBhvr>
                                      <p:tavLst>
                                        <p:tav tm="0">
                                          <p:val>
                                            <p:strVal val="#ppt_y-.03"/>
                                          </p:val>
                                        </p:tav>
                                        <p:tav tm="100000">
                                          <p:val>
                                            <p:strVal val="#ppt_y"/>
                                          </p:val>
                                        </p:tav>
                                      </p:tavLst>
                                    </p:anim>
                                  </p:childTnLst>
                                </p:cTn>
                              </p:par>
                              <p:par>
                                <p:cTn fill="hold" id="35" nodeType="withEffect" presetClass="entr" presetID="37" presetSubtype="0">
                                  <p:stCondLst>
                                    <p:cond delay="0"/>
                                  </p:stCondLst>
                                  <p:childTnLst>
                                    <p:set>
                                      <p:cBhvr>
                                        <p:cTn dur="1" fill="hold" id="36">
                                          <p:stCondLst>
                                            <p:cond delay="0"/>
                                          </p:stCondLst>
                                        </p:cTn>
                                        <p:tgtEl>
                                          <p:spTgt spid="15"/>
                                        </p:tgtEl>
                                        <p:attrNameLst>
                                          <p:attrName>style.visibility</p:attrName>
                                        </p:attrNameLst>
                                      </p:cBhvr>
                                      <p:to>
                                        <p:strVal val="visible"/>
                                      </p:to>
                                    </p:set>
                                    <p:animEffect filter="fade" transition="in">
                                      <p:cBhvr>
                                        <p:cTn dur="1000" id="37"/>
                                        <p:tgtEl>
                                          <p:spTgt spid="15"/>
                                        </p:tgtEl>
                                      </p:cBhvr>
                                    </p:animEffect>
                                    <p:anim calcmode="lin" valueType="num">
                                      <p:cBhvr>
                                        <p:cTn dur="1000" fill="hold" id="38"/>
                                        <p:tgtEl>
                                          <p:spTgt spid="15"/>
                                        </p:tgtEl>
                                        <p:attrNameLst>
                                          <p:attrName>ppt_x</p:attrName>
                                        </p:attrNameLst>
                                      </p:cBhvr>
                                      <p:tavLst>
                                        <p:tav tm="0">
                                          <p:val>
                                            <p:strVal val="#ppt_x"/>
                                          </p:val>
                                        </p:tav>
                                        <p:tav tm="100000">
                                          <p:val>
                                            <p:strVal val="#ppt_x"/>
                                          </p:val>
                                        </p:tav>
                                      </p:tavLst>
                                    </p:anim>
                                    <p:anim calcmode="lin" valueType="num">
                                      <p:cBhvr>
                                        <p:cTn decel="100000" dur="900" fill="hold" id="39"/>
                                        <p:tgtEl>
                                          <p:spTgt spid="15"/>
                                        </p:tgtEl>
                                        <p:attrNameLst>
                                          <p:attrName>ppt_y</p:attrName>
                                        </p:attrNameLst>
                                      </p:cBhvr>
                                      <p:tavLst>
                                        <p:tav tm="0">
                                          <p:val>
                                            <p:strVal val="#ppt_y+1"/>
                                          </p:val>
                                        </p:tav>
                                        <p:tav tm="100000">
                                          <p:val>
                                            <p:strVal val="#ppt_y-.03"/>
                                          </p:val>
                                        </p:tav>
                                      </p:tavLst>
                                    </p:anim>
                                    <p:anim calcmode="lin" valueType="num">
                                      <p:cBhvr>
                                        <p:cTn accel="100000" dur="100" fill="hold" id="40">
                                          <p:stCondLst>
                                            <p:cond delay="900"/>
                                          </p:stCondLst>
                                        </p:cTn>
                                        <p:tgtEl>
                                          <p:spTgt spid="15"/>
                                        </p:tgtEl>
                                        <p:attrNameLst>
                                          <p:attrName>ppt_y</p:attrName>
                                        </p:attrNameLst>
                                      </p:cBhvr>
                                      <p:tavLst>
                                        <p:tav tm="0">
                                          <p:val>
                                            <p:strVal val="#ppt_y-.03"/>
                                          </p:val>
                                        </p:tav>
                                        <p:tav tm="100000">
                                          <p:val>
                                            <p:strVal val="#ppt_y"/>
                                          </p:val>
                                        </p:tav>
                                      </p:tavLst>
                                    </p:anim>
                                  </p:childTnLst>
                                </p:cTn>
                              </p:par>
                              <p:par>
                                <p:cTn fill="hold" id="41" nodeType="withEffect" presetClass="entr" presetID="37" presetSubtype="0">
                                  <p:stCondLst>
                                    <p:cond delay="0"/>
                                  </p:stCondLst>
                                  <p:childTnLst>
                                    <p:set>
                                      <p:cBhvr>
                                        <p:cTn dur="1" fill="hold" id="42">
                                          <p:stCondLst>
                                            <p:cond delay="0"/>
                                          </p:stCondLst>
                                        </p:cTn>
                                        <p:tgtEl>
                                          <p:spTgt spid="17"/>
                                        </p:tgtEl>
                                        <p:attrNameLst>
                                          <p:attrName>style.visibility</p:attrName>
                                        </p:attrNameLst>
                                      </p:cBhvr>
                                      <p:to>
                                        <p:strVal val="visible"/>
                                      </p:to>
                                    </p:set>
                                    <p:animEffect filter="fade" transition="in">
                                      <p:cBhvr>
                                        <p:cTn dur="1000" id="43"/>
                                        <p:tgtEl>
                                          <p:spTgt spid="17"/>
                                        </p:tgtEl>
                                      </p:cBhvr>
                                    </p:animEffect>
                                    <p:anim calcmode="lin" valueType="num">
                                      <p:cBhvr>
                                        <p:cTn dur="1000" fill="hold" id="44"/>
                                        <p:tgtEl>
                                          <p:spTgt spid="17"/>
                                        </p:tgtEl>
                                        <p:attrNameLst>
                                          <p:attrName>ppt_x</p:attrName>
                                        </p:attrNameLst>
                                      </p:cBhvr>
                                      <p:tavLst>
                                        <p:tav tm="0">
                                          <p:val>
                                            <p:strVal val="#ppt_x"/>
                                          </p:val>
                                        </p:tav>
                                        <p:tav tm="100000">
                                          <p:val>
                                            <p:strVal val="#ppt_x"/>
                                          </p:val>
                                        </p:tav>
                                      </p:tavLst>
                                    </p:anim>
                                    <p:anim calcmode="lin" valueType="num">
                                      <p:cBhvr>
                                        <p:cTn decel="100000" dur="900" fill="hold" id="45"/>
                                        <p:tgtEl>
                                          <p:spTgt spid="17"/>
                                        </p:tgtEl>
                                        <p:attrNameLst>
                                          <p:attrName>ppt_y</p:attrName>
                                        </p:attrNameLst>
                                      </p:cBhvr>
                                      <p:tavLst>
                                        <p:tav tm="0">
                                          <p:val>
                                            <p:strVal val="#ppt_y+1"/>
                                          </p:val>
                                        </p:tav>
                                        <p:tav tm="100000">
                                          <p:val>
                                            <p:strVal val="#ppt_y-.03"/>
                                          </p:val>
                                        </p:tav>
                                      </p:tavLst>
                                    </p:anim>
                                    <p:anim calcmode="lin" valueType="num">
                                      <p:cBhvr>
                                        <p:cTn accel="100000" dur="100" fill="hold" id="46">
                                          <p:stCondLst>
                                            <p:cond delay="900"/>
                                          </p:stCondLst>
                                        </p:cTn>
                                        <p:tgtEl>
                                          <p:spTgt spid="17"/>
                                        </p:tgtEl>
                                        <p:attrNameLst>
                                          <p:attrName>ppt_y</p:attrName>
                                        </p:attrNameLst>
                                      </p:cBhvr>
                                      <p:tavLst>
                                        <p:tav tm="0">
                                          <p:val>
                                            <p:strVal val="#ppt_y-.03"/>
                                          </p:val>
                                        </p:tav>
                                        <p:tav tm="100000">
                                          <p:val>
                                            <p:strVal val="#ppt_y"/>
                                          </p:val>
                                        </p:tav>
                                      </p:tavLst>
                                    </p:anim>
                                  </p:childTnLst>
                                </p:cTn>
                              </p:par>
                              <p:par>
                                <p:cTn fill="hold" id="47" nodeType="withEffect" presetClass="entr" presetID="37" presetSubtype="0">
                                  <p:stCondLst>
                                    <p:cond delay="0"/>
                                  </p:stCondLst>
                                  <p:childTnLst>
                                    <p:set>
                                      <p:cBhvr>
                                        <p:cTn dur="1" fill="hold" id="48">
                                          <p:stCondLst>
                                            <p:cond delay="0"/>
                                          </p:stCondLst>
                                        </p:cTn>
                                        <p:tgtEl>
                                          <p:spTgt spid="20"/>
                                        </p:tgtEl>
                                        <p:attrNameLst>
                                          <p:attrName>style.visibility</p:attrName>
                                        </p:attrNameLst>
                                      </p:cBhvr>
                                      <p:to>
                                        <p:strVal val="visible"/>
                                      </p:to>
                                    </p:set>
                                    <p:animEffect filter="fade" transition="in">
                                      <p:cBhvr>
                                        <p:cTn dur="1000" id="49"/>
                                        <p:tgtEl>
                                          <p:spTgt spid="20"/>
                                        </p:tgtEl>
                                      </p:cBhvr>
                                    </p:animEffect>
                                    <p:anim calcmode="lin" valueType="num">
                                      <p:cBhvr>
                                        <p:cTn dur="1000" fill="hold" id="50"/>
                                        <p:tgtEl>
                                          <p:spTgt spid="20"/>
                                        </p:tgtEl>
                                        <p:attrNameLst>
                                          <p:attrName>ppt_x</p:attrName>
                                        </p:attrNameLst>
                                      </p:cBhvr>
                                      <p:tavLst>
                                        <p:tav tm="0">
                                          <p:val>
                                            <p:strVal val="#ppt_x"/>
                                          </p:val>
                                        </p:tav>
                                        <p:tav tm="100000">
                                          <p:val>
                                            <p:strVal val="#ppt_x"/>
                                          </p:val>
                                        </p:tav>
                                      </p:tavLst>
                                    </p:anim>
                                    <p:anim calcmode="lin" valueType="num">
                                      <p:cBhvr>
                                        <p:cTn decel="100000" dur="900" fill="hold" id="51"/>
                                        <p:tgtEl>
                                          <p:spTgt spid="20"/>
                                        </p:tgtEl>
                                        <p:attrNameLst>
                                          <p:attrName>ppt_y</p:attrName>
                                        </p:attrNameLst>
                                      </p:cBhvr>
                                      <p:tavLst>
                                        <p:tav tm="0">
                                          <p:val>
                                            <p:strVal val="#ppt_y+1"/>
                                          </p:val>
                                        </p:tav>
                                        <p:tav tm="100000">
                                          <p:val>
                                            <p:strVal val="#ppt_y-.03"/>
                                          </p:val>
                                        </p:tav>
                                      </p:tavLst>
                                    </p:anim>
                                    <p:anim calcmode="lin" valueType="num">
                                      <p:cBhvr>
                                        <p:cTn accel="100000" dur="100" fill="hold" id="52">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childTnLst>
                    </p:cTn>
                  </p:par>
                  <p:par>
                    <p:cTn fill="hold" id="53" nodeType="clickPar">
                      <p:stCondLst>
                        <p:cond delay="indefinite"/>
                      </p:stCondLst>
                      <p:childTnLst>
                        <p:par>
                          <p:cTn fill="hold" id="54" nodeType="afterGroup">
                            <p:stCondLst>
                              <p:cond delay="0"/>
                            </p:stCondLst>
                            <p:childTnLst>
                              <p:par>
                                <p:cTn fill="hold" grpId="0" id="55" nodeType="clickEffect" presetClass="entr" presetID="16" presetSubtype="37">
                                  <p:stCondLst>
                                    <p:cond delay="0"/>
                                  </p:stCondLst>
                                  <p:childTnLst>
                                    <p:set>
                                      <p:cBhvr>
                                        <p:cTn dur="1" fill="hold" id="56">
                                          <p:stCondLst>
                                            <p:cond delay="0"/>
                                          </p:stCondLst>
                                        </p:cTn>
                                        <p:tgtEl>
                                          <p:spTgt spid="14"/>
                                        </p:tgtEl>
                                        <p:attrNameLst>
                                          <p:attrName>style.visibility</p:attrName>
                                        </p:attrNameLst>
                                      </p:cBhvr>
                                      <p:to>
                                        <p:strVal val="visible"/>
                                      </p:to>
                                    </p:set>
                                    <p:animEffect filter="barn(outVertical)" transition="in">
                                      <p:cBhvr>
                                        <p:cTn dur="500" id="57"/>
                                        <p:tgtEl>
                                          <p:spTgt spid="14"/>
                                        </p:tgtEl>
                                      </p:cBhvr>
                                    </p:animEffect>
                                  </p:childTnLst>
                                </p:cTn>
                              </p:par>
                              <p:par>
                                <p:cTn fill="hold" grpId="0" id="58" nodeType="withEffect" presetClass="entr" presetID="16" presetSubtype="37">
                                  <p:stCondLst>
                                    <p:cond delay="0"/>
                                  </p:stCondLst>
                                  <p:childTnLst>
                                    <p:set>
                                      <p:cBhvr>
                                        <p:cTn dur="1" fill="hold" id="59">
                                          <p:stCondLst>
                                            <p:cond delay="0"/>
                                          </p:stCondLst>
                                        </p:cTn>
                                        <p:tgtEl>
                                          <p:spTgt spid="16"/>
                                        </p:tgtEl>
                                        <p:attrNameLst>
                                          <p:attrName>style.visibility</p:attrName>
                                        </p:attrNameLst>
                                      </p:cBhvr>
                                      <p:to>
                                        <p:strVal val="visible"/>
                                      </p:to>
                                    </p:set>
                                    <p:animEffect filter="barn(outVertical)" transition="in">
                                      <p:cBhvr>
                                        <p:cTn dur="500" id="60"/>
                                        <p:tgtEl>
                                          <p:spTgt spid="16"/>
                                        </p:tgtEl>
                                      </p:cBhvr>
                                    </p:animEffect>
                                  </p:childTnLst>
                                </p:cTn>
                              </p:par>
                              <p:par>
                                <p:cTn fill="hold" grpId="0" id="61" nodeType="withEffect" presetClass="entr" presetID="16" presetSubtype="37">
                                  <p:stCondLst>
                                    <p:cond delay="0"/>
                                  </p:stCondLst>
                                  <p:childTnLst>
                                    <p:set>
                                      <p:cBhvr>
                                        <p:cTn dur="1" fill="hold" id="62">
                                          <p:stCondLst>
                                            <p:cond delay="0"/>
                                          </p:stCondLst>
                                        </p:cTn>
                                        <p:tgtEl>
                                          <p:spTgt spid="19"/>
                                        </p:tgtEl>
                                        <p:attrNameLst>
                                          <p:attrName>style.visibility</p:attrName>
                                        </p:attrNameLst>
                                      </p:cBhvr>
                                      <p:to>
                                        <p:strVal val="visible"/>
                                      </p:to>
                                    </p:set>
                                    <p:animEffect filter="barn(outVertical)" transition="in">
                                      <p:cBhvr>
                                        <p:cTn dur="500" id="63"/>
                                        <p:tgtEl>
                                          <p:spTgt spid="19"/>
                                        </p:tgtEl>
                                      </p:cBhvr>
                                    </p:animEffect>
                                  </p:childTnLst>
                                </p:cTn>
                              </p:par>
                              <p:par>
                                <p:cTn fill="hold" grpId="0" id="64" nodeType="withEffect" presetClass="entr" presetID="16" presetSubtype="37">
                                  <p:stCondLst>
                                    <p:cond delay="0"/>
                                  </p:stCondLst>
                                  <p:childTnLst>
                                    <p:set>
                                      <p:cBhvr>
                                        <p:cTn dur="1" fill="hold" id="65">
                                          <p:stCondLst>
                                            <p:cond delay="0"/>
                                          </p:stCondLst>
                                        </p:cTn>
                                        <p:tgtEl>
                                          <p:spTgt spid="21"/>
                                        </p:tgtEl>
                                        <p:attrNameLst>
                                          <p:attrName>style.visibility</p:attrName>
                                        </p:attrNameLst>
                                      </p:cBhvr>
                                      <p:to>
                                        <p:strVal val="visible"/>
                                      </p:to>
                                    </p:set>
                                    <p:animEffect filter="barn(outVertical)" transition="in">
                                      <p:cBhvr>
                                        <p:cTn dur="500" id="66"/>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1"/>
      <p:bldP grpId="0" spid="12"/>
      <p:bldP grpId="0" spid="13"/>
      <p:bldP grpId="0" spid="14"/>
      <p:bldP grpId="0" spid="16"/>
      <p:bldP grpId="0" spid="19"/>
      <p:bldP grpId="0" spid="2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4" name="组合 33">
            <a:extLst>
              <a:ext uri="{FF2B5EF4-FFF2-40B4-BE49-F238E27FC236}">
                <a16:creationId xmlns:a16="http://schemas.microsoft.com/office/drawing/2014/main" id="{050E167C-A7CA-461B-8098-EC5945761C30}"/>
              </a:ext>
            </a:extLst>
          </p:cNvPr>
          <p:cNvGrpSpPr/>
          <p:nvPr/>
        </p:nvGrpSpPr>
        <p:grpSpPr>
          <a:xfrm>
            <a:off x="0" y="495445"/>
            <a:ext cx="12192000" cy="381000"/>
            <a:chOff x="0" y="457345"/>
            <a:chExt cx="12192000" cy="381000"/>
          </a:xfrm>
        </p:grpSpPr>
        <p:cxnSp>
          <p:nvCxnSpPr>
            <p:cNvPr id="4" name="直接连接符 3">
              <a:extLst>
                <a:ext uri="{FF2B5EF4-FFF2-40B4-BE49-F238E27FC236}">
                  <a16:creationId xmlns:a16="http://schemas.microsoft.com/office/drawing/2014/main" id="{EF36691E-413D-49B5-982C-3A7F8E8065FB}"/>
                </a:ext>
              </a:extLst>
            </p:cNvPr>
            <p:cNvCxnSpPr/>
            <p:nvPr/>
          </p:nvCxnSpPr>
          <p:spPr>
            <a:xfrm>
              <a:off x="0" y="647845"/>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11BD03B5-FEE3-456D-9662-1AA9A84CAD33}"/>
                </a:ext>
              </a:extLst>
            </p:cNvPr>
            <p:cNvGrpSpPr/>
            <p:nvPr/>
          </p:nvGrpSpPr>
          <p:grpSpPr>
            <a:xfrm rot="10800000">
              <a:off x="11060824" y="457345"/>
              <a:ext cx="656896" cy="381000"/>
              <a:chOff x="307428" y="393221"/>
              <a:chExt cx="656896" cy="381000"/>
            </a:xfrm>
          </p:grpSpPr>
          <p:sp>
            <p:nvSpPr>
              <p:cNvPr id="6" name="等腰三角形 5">
                <a:extLst>
                  <a:ext uri="{FF2B5EF4-FFF2-40B4-BE49-F238E27FC236}">
                    <a16:creationId xmlns:a16="http://schemas.microsoft.com/office/drawing/2014/main" id="{7066455E-28B7-4FB2-B9DE-2FFE4F5AB3CD}"/>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等腰三角形 6">
                <a:extLst>
                  <a:ext uri="{FF2B5EF4-FFF2-40B4-BE49-F238E27FC236}">
                    <a16:creationId xmlns:a16="http://schemas.microsoft.com/office/drawing/2014/main" id="{F56257D8-2D50-4166-A54D-893E4D49F5CE}"/>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837DCC9F-1EEE-488E-8D75-CA79AF525978}"/>
              </a:ext>
            </a:extLst>
          </p:cNvPr>
          <p:cNvSpPr txBox="1"/>
          <p:nvPr/>
        </p:nvSpPr>
        <p:spPr>
          <a:xfrm>
            <a:off x="358324" y="20963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cxnSp>
        <p:nvCxnSpPr>
          <p:cNvPr id="9" name="直接连接符 8">
            <a:extLst>
              <a:ext uri="{FF2B5EF4-FFF2-40B4-BE49-F238E27FC236}">
                <a16:creationId xmlns:a16="http://schemas.microsoft.com/office/drawing/2014/main" id="{CE2B54D7-6E47-42C2-B8D5-57E187E48B3C}"/>
              </a:ext>
            </a:extLst>
          </p:cNvPr>
          <p:cNvCxnSpPr/>
          <p:nvPr/>
        </p:nvCxnSpPr>
        <p:spPr>
          <a:xfrm>
            <a:off x="1232452" y="3670852"/>
            <a:ext cx="9515061"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a:extLst>
              <a:ext uri="{FF2B5EF4-FFF2-40B4-BE49-F238E27FC236}">
                <a16:creationId xmlns:a16="http://schemas.microsoft.com/office/drawing/2014/main" id="{D2133D2F-94D4-4010-8DFF-A984A7A05B7B}"/>
              </a:ext>
            </a:extLst>
          </p:cNvPr>
          <p:cNvGrpSpPr/>
          <p:nvPr/>
        </p:nvGrpSpPr>
        <p:grpSpPr>
          <a:xfrm>
            <a:off x="1750602" y="1615118"/>
            <a:ext cx="2414900" cy="1846660"/>
            <a:chOff x="1750601" y="1615118"/>
            <a:chExt cx="2414900" cy="1846660"/>
          </a:xfrm>
        </p:grpSpPr>
        <p:sp>
          <p:nvSpPr>
            <p:cNvPr id="11" name="文本框 10">
              <a:extLst>
                <a:ext uri="{FF2B5EF4-FFF2-40B4-BE49-F238E27FC236}">
                  <a16:creationId xmlns:a16="http://schemas.microsoft.com/office/drawing/2014/main" id="{4340D167-CF53-4A7C-898F-3B0CDBDDE70B}"/>
                </a:ext>
              </a:extLst>
            </p:cNvPr>
            <p:cNvSpPr txBox="1"/>
            <p:nvPr/>
          </p:nvSpPr>
          <p:spPr>
            <a:xfrm>
              <a:off x="2227680" y="1615118"/>
              <a:ext cx="1460743" cy="457200"/>
            </a:xfrm>
            <a:prstGeom prst="rect">
              <a:avLst/>
            </a:prstGeom>
            <a:noFill/>
          </p:spPr>
          <p:txBody>
            <a:bodyPr rtlCol="0" wrap="square">
              <a:spAutoFit/>
            </a:bodyPr>
            <a:lstStyle/>
            <a:p>
              <a:r>
                <a:rPr altLang="en-US" lang="zh-CN" sz="2400">
                  <a:cs typeface="+mn-ea"/>
                  <a:sym typeface="+mn-lt"/>
                </a:rPr>
                <a:t>添加标题</a:t>
              </a:r>
            </a:p>
          </p:txBody>
        </p:sp>
        <p:sp>
          <p:nvSpPr>
            <p:cNvPr id="12" name="文本框 11">
              <a:extLst>
                <a:ext uri="{FF2B5EF4-FFF2-40B4-BE49-F238E27FC236}">
                  <a16:creationId xmlns:a16="http://schemas.microsoft.com/office/drawing/2014/main" id="{ABDCCC39-B0DC-4516-8A43-C66A1073E28F}"/>
                </a:ext>
              </a:extLst>
            </p:cNvPr>
            <p:cNvSpPr txBox="1"/>
            <p:nvPr/>
          </p:nvSpPr>
          <p:spPr>
            <a:xfrm>
              <a:off x="1750601" y="2076783"/>
              <a:ext cx="2414900" cy="105156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a:t>
              </a:r>
            </a:p>
            <a:p>
              <a:pPr algn="ctr">
                <a:lnSpc>
                  <a:spcPct val="150000"/>
                </a:lnSpc>
              </a:pPr>
              <a:r>
                <a:rPr altLang="en-US" lang="zh-CN" sz="1400">
                  <a:cs typeface="+mn-ea"/>
                  <a:sym typeface="+mn-lt"/>
                </a:rPr>
                <a:t>注意字体大小及文字数量，</a:t>
              </a:r>
            </a:p>
            <a:p>
              <a:pPr algn="ctr">
                <a:lnSpc>
                  <a:spcPct val="150000"/>
                </a:lnSpc>
              </a:pPr>
              <a:r>
                <a:rPr altLang="en-US" lang="zh-CN" sz="1400">
                  <a:cs typeface="+mn-ea"/>
                  <a:sym typeface="+mn-lt"/>
                </a:rPr>
                <a:t>注意整体文本的协调美观。</a:t>
              </a:r>
            </a:p>
          </p:txBody>
        </p:sp>
      </p:grpSp>
      <p:grpSp>
        <p:nvGrpSpPr>
          <p:cNvPr id="13" name="组合 12">
            <a:extLst>
              <a:ext uri="{FF2B5EF4-FFF2-40B4-BE49-F238E27FC236}">
                <a16:creationId xmlns:a16="http://schemas.microsoft.com/office/drawing/2014/main" id="{47F79F2E-F56A-43D3-94F7-EFE75415A17D}"/>
              </a:ext>
            </a:extLst>
          </p:cNvPr>
          <p:cNvGrpSpPr/>
          <p:nvPr/>
        </p:nvGrpSpPr>
        <p:grpSpPr>
          <a:xfrm>
            <a:off x="3632493" y="4320218"/>
            <a:ext cx="2414900" cy="1846660"/>
            <a:chOff x="3632492" y="4320218"/>
            <a:chExt cx="2414900" cy="1846660"/>
          </a:xfrm>
        </p:grpSpPr>
        <p:sp>
          <p:nvSpPr>
            <p:cNvPr id="14" name="文本框 13">
              <a:extLst>
                <a:ext uri="{FF2B5EF4-FFF2-40B4-BE49-F238E27FC236}">
                  <a16:creationId xmlns:a16="http://schemas.microsoft.com/office/drawing/2014/main" id="{99545A0D-1C23-44CF-A500-24196B9FF0E9}"/>
                </a:ext>
              </a:extLst>
            </p:cNvPr>
            <p:cNvSpPr txBox="1"/>
            <p:nvPr/>
          </p:nvSpPr>
          <p:spPr>
            <a:xfrm>
              <a:off x="4109572" y="4320218"/>
              <a:ext cx="1460743" cy="457200"/>
            </a:xfrm>
            <a:prstGeom prst="rect">
              <a:avLst/>
            </a:prstGeom>
            <a:noFill/>
          </p:spPr>
          <p:txBody>
            <a:bodyPr rtlCol="0" wrap="square">
              <a:spAutoFit/>
            </a:bodyPr>
            <a:lstStyle/>
            <a:p>
              <a:r>
                <a:rPr altLang="en-US" lang="zh-CN" sz="2400">
                  <a:cs typeface="+mn-ea"/>
                  <a:sym typeface="+mn-lt"/>
                </a:rPr>
                <a:t>添加标题</a:t>
              </a:r>
            </a:p>
          </p:txBody>
        </p:sp>
        <p:sp>
          <p:nvSpPr>
            <p:cNvPr id="15" name="文本框 14">
              <a:extLst>
                <a:ext uri="{FF2B5EF4-FFF2-40B4-BE49-F238E27FC236}">
                  <a16:creationId xmlns:a16="http://schemas.microsoft.com/office/drawing/2014/main" id="{C23A41D8-C78F-425C-A152-25C11AD8E922}"/>
                </a:ext>
              </a:extLst>
            </p:cNvPr>
            <p:cNvSpPr txBox="1"/>
            <p:nvPr/>
          </p:nvSpPr>
          <p:spPr>
            <a:xfrm>
              <a:off x="3632491" y="4781883"/>
              <a:ext cx="2414900" cy="105156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a:t>
              </a:r>
            </a:p>
            <a:p>
              <a:pPr algn="ctr">
                <a:lnSpc>
                  <a:spcPct val="150000"/>
                </a:lnSpc>
              </a:pPr>
              <a:r>
                <a:rPr altLang="en-US" lang="zh-CN" sz="1400">
                  <a:cs typeface="+mn-ea"/>
                  <a:sym typeface="+mn-lt"/>
                </a:rPr>
                <a:t>注意字体大小及文字数量，</a:t>
              </a:r>
            </a:p>
            <a:p>
              <a:pPr algn="ctr">
                <a:lnSpc>
                  <a:spcPct val="150000"/>
                </a:lnSpc>
              </a:pPr>
              <a:r>
                <a:rPr altLang="en-US" lang="zh-CN" sz="1400">
                  <a:cs typeface="+mn-ea"/>
                  <a:sym typeface="+mn-lt"/>
                </a:rPr>
                <a:t>注意整体文本的协调美观。</a:t>
              </a:r>
            </a:p>
          </p:txBody>
        </p:sp>
      </p:grpSp>
      <p:grpSp>
        <p:nvGrpSpPr>
          <p:cNvPr id="16" name="组合 15">
            <a:extLst>
              <a:ext uri="{FF2B5EF4-FFF2-40B4-BE49-F238E27FC236}">
                <a16:creationId xmlns:a16="http://schemas.microsoft.com/office/drawing/2014/main" id="{C243E116-7A75-49D7-8072-B43DD593B307}"/>
              </a:ext>
            </a:extLst>
          </p:cNvPr>
          <p:cNvGrpSpPr/>
          <p:nvPr/>
        </p:nvGrpSpPr>
        <p:grpSpPr>
          <a:xfrm>
            <a:off x="5881221" y="1633307"/>
            <a:ext cx="2414900" cy="1815175"/>
            <a:chOff x="5881220" y="1633305"/>
            <a:chExt cx="2414900" cy="1815175"/>
          </a:xfrm>
        </p:grpSpPr>
        <p:sp>
          <p:nvSpPr>
            <p:cNvPr id="17" name="文本框 16">
              <a:extLst>
                <a:ext uri="{FF2B5EF4-FFF2-40B4-BE49-F238E27FC236}">
                  <a16:creationId xmlns:a16="http://schemas.microsoft.com/office/drawing/2014/main" id="{A82C0811-4361-4A6F-A418-7078484ED37E}"/>
                </a:ext>
              </a:extLst>
            </p:cNvPr>
            <p:cNvSpPr txBox="1"/>
            <p:nvPr/>
          </p:nvSpPr>
          <p:spPr>
            <a:xfrm>
              <a:off x="6250885" y="1633305"/>
              <a:ext cx="1460743" cy="457200"/>
            </a:xfrm>
            <a:prstGeom prst="rect">
              <a:avLst/>
            </a:prstGeom>
            <a:noFill/>
          </p:spPr>
          <p:txBody>
            <a:bodyPr rtlCol="0" wrap="square">
              <a:spAutoFit/>
            </a:bodyPr>
            <a:lstStyle/>
            <a:p>
              <a:r>
                <a:rPr altLang="en-US" lang="zh-CN" sz="2400">
                  <a:cs typeface="+mn-ea"/>
                  <a:sym typeface="+mn-lt"/>
                </a:rPr>
                <a:t>添加标题</a:t>
              </a:r>
            </a:p>
          </p:txBody>
        </p:sp>
        <p:sp>
          <p:nvSpPr>
            <p:cNvPr id="18" name="文本框 17">
              <a:extLst>
                <a:ext uri="{FF2B5EF4-FFF2-40B4-BE49-F238E27FC236}">
                  <a16:creationId xmlns:a16="http://schemas.microsoft.com/office/drawing/2014/main" id="{7B5FFBF9-00AB-4568-9D93-C4C5E4513166}"/>
                </a:ext>
              </a:extLst>
            </p:cNvPr>
            <p:cNvSpPr txBox="1"/>
            <p:nvPr/>
          </p:nvSpPr>
          <p:spPr>
            <a:xfrm>
              <a:off x="5881222" y="2063485"/>
              <a:ext cx="2414900" cy="105156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a:t>
              </a:r>
            </a:p>
            <a:p>
              <a:pPr algn="ctr">
                <a:lnSpc>
                  <a:spcPct val="150000"/>
                </a:lnSpc>
              </a:pPr>
              <a:r>
                <a:rPr altLang="en-US" lang="zh-CN" sz="1400">
                  <a:cs typeface="+mn-ea"/>
                  <a:sym typeface="+mn-lt"/>
                </a:rPr>
                <a:t>注意字体大小及文字数量，</a:t>
              </a:r>
            </a:p>
            <a:p>
              <a:pPr algn="ctr">
                <a:lnSpc>
                  <a:spcPct val="150000"/>
                </a:lnSpc>
              </a:pPr>
              <a:r>
                <a:rPr altLang="en-US" lang="zh-CN" sz="1400">
                  <a:cs typeface="+mn-ea"/>
                  <a:sym typeface="+mn-lt"/>
                </a:rPr>
                <a:t>注意整体文本的协调美观。</a:t>
              </a:r>
            </a:p>
          </p:txBody>
        </p:sp>
      </p:grpSp>
      <p:grpSp>
        <p:nvGrpSpPr>
          <p:cNvPr id="19" name="组合 18">
            <a:extLst>
              <a:ext uri="{FF2B5EF4-FFF2-40B4-BE49-F238E27FC236}">
                <a16:creationId xmlns:a16="http://schemas.microsoft.com/office/drawing/2014/main" id="{765119F4-0FCC-40BA-AF3A-9E36988F9444}"/>
              </a:ext>
            </a:extLst>
          </p:cNvPr>
          <p:cNvGrpSpPr/>
          <p:nvPr/>
        </p:nvGrpSpPr>
        <p:grpSpPr>
          <a:xfrm>
            <a:off x="8112418" y="4346495"/>
            <a:ext cx="2414900" cy="1492009"/>
            <a:chOff x="8112417" y="4346493"/>
            <a:chExt cx="2414900" cy="1492009"/>
          </a:xfrm>
        </p:grpSpPr>
        <p:sp>
          <p:nvSpPr>
            <p:cNvPr id="20" name="文本框 19">
              <a:extLst>
                <a:ext uri="{FF2B5EF4-FFF2-40B4-BE49-F238E27FC236}">
                  <a16:creationId xmlns:a16="http://schemas.microsoft.com/office/drawing/2014/main" id="{95A6DF7D-60E1-432C-AF7F-C8AAC8D17311}"/>
                </a:ext>
              </a:extLst>
            </p:cNvPr>
            <p:cNvSpPr txBox="1"/>
            <p:nvPr/>
          </p:nvSpPr>
          <p:spPr>
            <a:xfrm>
              <a:off x="8482081" y="4346493"/>
              <a:ext cx="1460743" cy="457200"/>
            </a:xfrm>
            <a:prstGeom prst="rect">
              <a:avLst/>
            </a:prstGeom>
            <a:noFill/>
          </p:spPr>
          <p:txBody>
            <a:bodyPr rtlCol="0" wrap="square">
              <a:spAutoFit/>
            </a:bodyPr>
            <a:lstStyle/>
            <a:p>
              <a:r>
                <a:rPr altLang="en-US" lang="zh-CN" sz="2400">
                  <a:cs typeface="+mn-ea"/>
                  <a:sym typeface="+mn-lt"/>
                </a:rPr>
                <a:t>添加标题</a:t>
              </a:r>
            </a:p>
          </p:txBody>
        </p:sp>
        <p:sp>
          <p:nvSpPr>
            <p:cNvPr id="21" name="文本框 20">
              <a:extLst>
                <a:ext uri="{FF2B5EF4-FFF2-40B4-BE49-F238E27FC236}">
                  <a16:creationId xmlns:a16="http://schemas.microsoft.com/office/drawing/2014/main" id="{DD369D1C-D2DA-4AB6-AF94-44E847689801}"/>
                </a:ext>
              </a:extLst>
            </p:cNvPr>
            <p:cNvSpPr txBox="1"/>
            <p:nvPr/>
          </p:nvSpPr>
          <p:spPr>
            <a:xfrm>
              <a:off x="8112419" y="4776674"/>
              <a:ext cx="2414900" cy="105156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a:t>
              </a:r>
            </a:p>
            <a:p>
              <a:pPr algn="ctr">
                <a:lnSpc>
                  <a:spcPct val="150000"/>
                </a:lnSpc>
              </a:pPr>
              <a:r>
                <a:rPr altLang="en-US" lang="zh-CN" sz="1400">
                  <a:cs typeface="+mn-ea"/>
                  <a:sym typeface="+mn-lt"/>
                </a:rPr>
                <a:t>注意字体大小及文字数量，</a:t>
              </a:r>
            </a:p>
            <a:p>
              <a:pPr algn="ctr">
                <a:lnSpc>
                  <a:spcPct val="150000"/>
                </a:lnSpc>
              </a:pPr>
              <a:r>
                <a:rPr altLang="en-US" lang="zh-CN" sz="1400">
                  <a:cs typeface="+mn-ea"/>
                  <a:sym typeface="+mn-lt"/>
                </a:rPr>
                <a:t>注意整体文本的协调美观。</a:t>
              </a:r>
            </a:p>
          </p:txBody>
        </p:sp>
      </p:grpSp>
      <p:grpSp>
        <p:nvGrpSpPr>
          <p:cNvPr id="22" name="组合 21">
            <a:extLst>
              <a:ext uri="{FF2B5EF4-FFF2-40B4-BE49-F238E27FC236}">
                <a16:creationId xmlns:a16="http://schemas.microsoft.com/office/drawing/2014/main" id="{4FF6BA5E-4F55-486D-95A3-88E4D9304EA6}"/>
              </a:ext>
            </a:extLst>
          </p:cNvPr>
          <p:cNvGrpSpPr/>
          <p:nvPr/>
        </p:nvGrpSpPr>
        <p:grpSpPr>
          <a:xfrm>
            <a:off x="2816502" y="3101009"/>
            <a:ext cx="65431" cy="603522"/>
            <a:chOff x="2816502" y="3101009"/>
            <a:chExt cx="65430" cy="603522"/>
          </a:xfrm>
        </p:grpSpPr>
        <p:cxnSp>
          <p:nvCxnSpPr>
            <p:cNvPr id="23" name="直接连接符 22">
              <a:extLst>
                <a:ext uri="{FF2B5EF4-FFF2-40B4-BE49-F238E27FC236}">
                  <a16:creationId xmlns:a16="http://schemas.microsoft.com/office/drawing/2014/main" id="{81A27809-A9DE-4CE0-A9C6-F9C1171FA541}"/>
                </a:ext>
              </a:extLst>
            </p:cNvPr>
            <p:cNvCxnSpPr/>
            <p:nvPr/>
          </p:nvCxnSpPr>
          <p:spPr>
            <a:xfrm flipH="1" flipV="1">
              <a:off x="2849217" y="3101009"/>
              <a:ext cx="0" cy="569843"/>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4" name="椭圆 23">
              <a:extLst>
                <a:ext uri="{FF2B5EF4-FFF2-40B4-BE49-F238E27FC236}">
                  <a16:creationId xmlns:a16="http://schemas.microsoft.com/office/drawing/2014/main" id="{D27F7523-D5BB-4C11-8DFF-50A93F5941B0}"/>
                </a:ext>
              </a:extLst>
            </p:cNvPr>
            <p:cNvSpPr/>
            <p:nvPr/>
          </p:nvSpPr>
          <p:spPr>
            <a:xfrm>
              <a:off x="2816502" y="3639101"/>
              <a:ext cx="65430" cy="6543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5" name="组合 24">
            <a:extLst>
              <a:ext uri="{FF2B5EF4-FFF2-40B4-BE49-F238E27FC236}">
                <a16:creationId xmlns:a16="http://schemas.microsoft.com/office/drawing/2014/main" id="{8F4BD270-F2CF-4A14-842C-60657E9C494F}"/>
              </a:ext>
            </a:extLst>
          </p:cNvPr>
          <p:cNvGrpSpPr/>
          <p:nvPr/>
        </p:nvGrpSpPr>
        <p:grpSpPr>
          <a:xfrm>
            <a:off x="4804051" y="3645145"/>
            <a:ext cx="65431" cy="595550"/>
            <a:chOff x="4804051" y="3645145"/>
            <a:chExt cx="65430" cy="595550"/>
          </a:xfrm>
        </p:grpSpPr>
        <p:cxnSp>
          <p:nvCxnSpPr>
            <p:cNvPr id="26" name="直接连接符 25">
              <a:extLst>
                <a:ext uri="{FF2B5EF4-FFF2-40B4-BE49-F238E27FC236}">
                  <a16:creationId xmlns:a16="http://schemas.microsoft.com/office/drawing/2014/main" id="{ED8C90E6-BE86-479F-BABB-8857F9156343}"/>
                </a:ext>
              </a:extLst>
            </p:cNvPr>
            <p:cNvCxnSpPr/>
            <p:nvPr/>
          </p:nvCxnSpPr>
          <p:spPr>
            <a:xfrm flipH="1" flipV="1">
              <a:off x="4836767" y="3670852"/>
              <a:ext cx="0" cy="569843"/>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7" name="椭圆 26">
              <a:extLst>
                <a:ext uri="{FF2B5EF4-FFF2-40B4-BE49-F238E27FC236}">
                  <a16:creationId xmlns:a16="http://schemas.microsoft.com/office/drawing/2014/main" id="{B42DE2D8-6B74-41C7-9171-CEF6F718E5B5}"/>
                </a:ext>
              </a:extLst>
            </p:cNvPr>
            <p:cNvSpPr/>
            <p:nvPr/>
          </p:nvSpPr>
          <p:spPr>
            <a:xfrm>
              <a:off x="4804051" y="3645145"/>
              <a:ext cx="65430" cy="6543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 </a:t>
              </a:r>
            </a:p>
          </p:txBody>
        </p:sp>
      </p:grpSp>
      <p:grpSp>
        <p:nvGrpSpPr>
          <p:cNvPr id="28" name="组合 27">
            <a:extLst>
              <a:ext uri="{FF2B5EF4-FFF2-40B4-BE49-F238E27FC236}">
                <a16:creationId xmlns:a16="http://schemas.microsoft.com/office/drawing/2014/main" id="{F49B7C9B-AF91-4365-9E22-B7EAFE09EA65}"/>
              </a:ext>
            </a:extLst>
          </p:cNvPr>
          <p:cNvGrpSpPr/>
          <p:nvPr/>
        </p:nvGrpSpPr>
        <p:grpSpPr>
          <a:xfrm>
            <a:off x="6928265" y="3093730"/>
            <a:ext cx="65431" cy="616847"/>
            <a:chOff x="6928264" y="3093728"/>
            <a:chExt cx="65430" cy="616847"/>
          </a:xfrm>
        </p:grpSpPr>
        <p:cxnSp>
          <p:nvCxnSpPr>
            <p:cNvPr id="29" name="直接连接符 28">
              <a:extLst>
                <a:ext uri="{FF2B5EF4-FFF2-40B4-BE49-F238E27FC236}">
                  <a16:creationId xmlns:a16="http://schemas.microsoft.com/office/drawing/2014/main" id="{26F349D7-70E4-4750-986A-FEDEB572A5F6}"/>
                </a:ext>
              </a:extLst>
            </p:cNvPr>
            <p:cNvCxnSpPr/>
            <p:nvPr/>
          </p:nvCxnSpPr>
          <p:spPr>
            <a:xfrm flipH="1" flipV="1">
              <a:off x="6960979" y="3093728"/>
              <a:ext cx="0" cy="569843"/>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E665BB06-A368-4262-A464-21568E1C5F48}"/>
                </a:ext>
              </a:extLst>
            </p:cNvPr>
            <p:cNvSpPr/>
            <p:nvPr/>
          </p:nvSpPr>
          <p:spPr>
            <a:xfrm>
              <a:off x="6928264" y="3645145"/>
              <a:ext cx="65430" cy="6543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 </a:t>
              </a:r>
            </a:p>
          </p:txBody>
        </p:sp>
      </p:grpSp>
      <p:grpSp>
        <p:nvGrpSpPr>
          <p:cNvPr id="31" name="组合 30">
            <a:extLst>
              <a:ext uri="{FF2B5EF4-FFF2-40B4-BE49-F238E27FC236}">
                <a16:creationId xmlns:a16="http://schemas.microsoft.com/office/drawing/2014/main" id="{FDF3F031-B7FA-4784-B9AE-C97214D3F9A1}"/>
              </a:ext>
            </a:extLst>
          </p:cNvPr>
          <p:cNvGrpSpPr/>
          <p:nvPr/>
        </p:nvGrpSpPr>
        <p:grpSpPr>
          <a:xfrm>
            <a:off x="9287153" y="3645147"/>
            <a:ext cx="65431" cy="595549"/>
            <a:chOff x="9287152" y="3645145"/>
            <a:chExt cx="65430" cy="595549"/>
          </a:xfrm>
        </p:grpSpPr>
        <p:cxnSp>
          <p:nvCxnSpPr>
            <p:cNvPr id="32" name="直接连接符 31">
              <a:extLst>
                <a:ext uri="{FF2B5EF4-FFF2-40B4-BE49-F238E27FC236}">
                  <a16:creationId xmlns:a16="http://schemas.microsoft.com/office/drawing/2014/main" id="{94AA9663-EFE4-475A-9E11-22752B36E12D}"/>
                </a:ext>
              </a:extLst>
            </p:cNvPr>
            <p:cNvCxnSpPr/>
            <p:nvPr/>
          </p:nvCxnSpPr>
          <p:spPr>
            <a:xfrm flipH="1" flipV="1">
              <a:off x="9319867" y="3670851"/>
              <a:ext cx="0" cy="569843"/>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33" name="椭圆 32">
              <a:extLst>
                <a:ext uri="{FF2B5EF4-FFF2-40B4-BE49-F238E27FC236}">
                  <a16:creationId xmlns:a16="http://schemas.microsoft.com/office/drawing/2014/main" id="{21554D66-62FF-4C0E-B9E2-21EA2D5AAB00}"/>
                </a:ext>
              </a:extLst>
            </p:cNvPr>
            <p:cNvSpPr/>
            <p:nvPr/>
          </p:nvSpPr>
          <p:spPr>
            <a:xfrm>
              <a:off x="9287152" y="3645145"/>
              <a:ext cx="65430" cy="6543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 </a:t>
              </a:r>
            </a:p>
          </p:txBody>
        </p:sp>
      </p:grpSp>
    </p:spTree>
    <p:custDataLst>
      <p:tags r:id="rId2"/>
    </p:custDataLst>
    <p:extLst>
      <p:ext uri="{BB962C8B-B14F-4D97-AF65-F5344CB8AC3E}">
        <p14:creationId val="514125752"/>
      </p:ext>
    </p:extLst>
  </p:cSld>
  <p:clrMapOvr>
    <a:masterClrMapping/>
  </p:clrMapOvr>
  <mc:AlternateContent>
    <mc:Choice Requires="p14">
      <p:transition advTm="10063" p14:dur="1200" spd="slow">
        <p:dissolve/>
      </p:transition>
    </mc:Choice>
    <mc:Fallback>
      <p:transition advTm="10063"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34"/>
                                        </p:tgtEl>
                                        <p:attrNameLst>
                                          <p:attrName>style.visibility</p:attrName>
                                        </p:attrNameLst>
                                      </p:cBhvr>
                                      <p:to>
                                        <p:strVal val="visible"/>
                                      </p:to>
                                    </p:set>
                                    <p:animEffect filter="wipe(right)" transition="in">
                                      <p:cBhvr>
                                        <p:cTn dur="500" id="7"/>
                                        <p:tgtEl>
                                          <p:spTgt spid="3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7" presetSubtype="10">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p:cTn dur="500" fill="hold" id="17"/>
                                        <p:tgtEl>
                                          <p:spTgt spid="9"/>
                                        </p:tgtEl>
                                        <p:attrNameLst>
                                          <p:attrName>ppt_w</p:attrName>
                                        </p:attrNameLst>
                                      </p:cBhvr>
                                      <p:tavLst>
                                        <p:tav tm="0">
                                          <p:val>
                                            <p:fltVal val="0"/>
                                          </p:val>
                                        </p:tav>
                                        <p:tav tm="100000">
                                          <p:val>
                                            <p:strVal val="#ppt_w"/>
                                          </p:val>
                                        </p:tav>
                                      </p:tavLst>
                                    </p:anim>
                                    <p:anim calcmode="lin" valueType="num">
                                      <p:cBhvr>
                                        <p:cTn dur="500" fill="hold" id="18"/>
                                        <p:tgtEl>
                                          <p:spTgt spid="9"/>
                                        </p:tgtEl>
                                        <p:attrNameLst>
                                          <p:attrName>ppt_h</p:attrName>
                                        </p:attrNameLst>
                                      </p:cBhvr>
                                      <p:tavLst>
                                        <p:tav tm="0">
                                          <p:val>
                                            <p:strVal val="#ppt_h"/>
                                          </p:val>
                                        </p:tav>
                                        <p:tav tm="100000">
                                          <p:val>
                                            <p:strVal val="#ppt_h"/>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17" presetSubtype="4">
                                  <p:stCondLst>
                                    <p:cond delay="0"/>
                                  </p:stCondLst>
                                  <p:childTnLst>
                                    <p:set>
                                      <p:cBhvr>
                                        <p:cTn dur="1" fill="hold" id="22">
                                          <p:stCondLst>
                                            <p:cond delay="0"/>
                                          </p:stCondLst>
                                        </p:cTn>
                                        <p:tgtEl>
                                          <p:spTgt spid="22"/>
                                        </p:tgtEl>
                                        <p:attrNameLst>
                                          <p:attrName>style.visibility</p:attrName>
                                        </p:attrNameLst>
                                      </p:cBhvr>
                                      <p:to>
                                        <p:strVal val="visible"/>
                                      </p:to>
                                    </p:set>
                                    <p:anim calcmode="lin" valueType="num">
                                      <p:cBhvr>
                                        <p:cTn dur="500" fill="hold" id="23"/>
                                        <p:tgtEl>
                                          <p:spTgt spid="22"/>
                                        </p:tgtEl>
                                        <p:attrNameLst>
                                          <p:attrName>ppt_x</p:attrName>
                                        </p:attrNameLst>
                                      </p:cBhvr>
                                      <p:tavLst>
                                        <p:tav tm="0">
                                          <p:val>
                                            <p:strVal val="#ppt_x"/>
                                          </p:val>
                                        </p:tav>
                                        <p:tav tm="100000">
                                          <p:val>
                                            <p:strVal val="#ppt_x"/>
                                          </p:val>
                                        </p:tav>
                                      </p:tavLst>
                                    </p:anim>
                                    <p:anim calcmode="lin" valueType="num">
                                      <p:cBhvr>
                                        <p:cTn dur="500" fill="hold" id="24"/>
                                        <p:tgtEl>
                                          <p:spTgt spid="22"/>
                                        </p:tgtEl>
                                        <p:attrNameLst>
                                          <p:attrName>ppt_y</p:attrName>
                                        </p:attrNameLst>
                                      </p:cBhvr>
                                      <p:tavLst>
                                        <p:tav tm="0">
                                          <p:val>
                                            <p:strVal val="#ppt_y+#ppt_h/2"/>
                                          </p:val>
                                        </p:tav>
                                        <p:tav tm="100000">
                                          <p:val>
                                            <p:strVal val="#ppt_y"/>
                                          </p:val>
                                        </p:tav>
                                      </p:tavLst>
                                    </p:anim>
                                    <p:anim calcmode="lin" valueType="num">
                                      <p:cBhvr>
                                        <p:cTn dur="500" fill="hold" id="25"/>
                                        <p:tgtEl>
                                          <p:spTgt spid="22"/>
                                        </p:tgtEl>
                                        <p:attrNameLst>
                                          <p:attrName>ppt_w</p:attrName>
                                        </p:attrNameLst>
                                      </p:cBhvr>
                                      <p:tavLst>
                                        <p:tav tm="0">
                                          <p:val>
                                            <p:strVal val="#ppt_w"/>
                                          </p:val>
                                        </p:tav>
                                        <p:tav tm="100000">
                                          <p:val>
                                            <p:strVal val="#ppt_w"/>
                                          </p:val>
                                        </p:tav>
                                      </p:tavLst>
                                    </p:anim>
                                    <p:anim calcmode="lin" valueType="num">
                                      <p:cBhvr>
                                        <p:cTn dur="500" fill="hold" id="26"/>
                                        <p:tgtEl>
                                          <p:spTgt spid="22"/>
                                        </p:tgtEl>
                                        <p:attrNameLst>
                                          <p:attrName>ppt_h</p:attrName>
                                        </p:attrNameLst>
                                      </p:cBhvr>
                                      <p:tavLst>
                                        <p:tav tm="0">
                                          <p:val>
                                            <p:fltVal val="0"/>
                                          </p:val>
                                        </p:tav>
                                        <p:tav tm="100000">
                                          <p:val>
                                            <p:strVal val="#ppt_h"/>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 presetSubtype="1">
                                  <p:stCondLst>
                                    <p:cond delay="0"/>
                                  </p:stCondLst>
                                  <p:childTnLst>
                                    <p:set>
                                      <p:cBhvr>
                                        <p:cTn dur="1" fill="hold" id="30">
                                          <p:stCondLst>
                                            <p:cond delay="0"/>
                                          </p:stCondLst>
                                        </p:cTn>
                                        <p:tgtEl>
                                          <p:spTgt spid="10"/>
                                        </p:tgtEl>
                                        <p:attrNameLst>
                                          <p:attrName>style.visibility</p:attrName>
                                        </p:attrNameLst>
                                      </p:cBhvr>
                                      <p:to>
                                        <p:strVal val="visible"/>
                                      </p:to>
                                    </p:set>
                                    <p:anim calcmode="lin" valueType="num">
                                      <p:cBhvr additive="base">
                                        <p:cTn dur="500" fill="hold" id="31"/>
                                        <p:tgtEl>
                                          <p:spTgt spid="10"/>
                                        </p:tgtEl>
                                        <p:attrNameLst>
                                          <p:attrName>ppt_x</p:attrName>
                                        </p:attrNameLst>
                                      </p:cBhvr>
                                      <p:tavLst>
                                        <p:tav tm="0">
                                          <p:val>
                                            <p:strVal val="#ppt_x"/>
                                          </p:val>
                                        </p:tav>
                                        <p:tav tm="100000">
                                          <p:val>
                                            <p:strVal val="#ppt_x"/>
                                          </p:val>
                                        </p:tav>
                                      </p:tavLst>
                                    </p:anim>
                                    <p:anim calcmode="lin" valueType="num">
                                      <p:cBhvr additive="base">
                                        <p:cTn dur="500" fill="hold" id="32"/>
                                        <p:tgtEl>
                                          <p:spTgt spid="10"/>
                                        </p:tgtEl>
                                        <p:attrNameLst>
                                          <p:attrName>ppt_y</p:attrName>
                                        </p:attrNameLst>
                                      </p:cBhvr>
                                      <p:tavLst>
                                        <p:tav tm="0">
                                          <p:val>
                                            <p:strVal val="0-#ppt_h/2"/>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7" presetSubtype="1">
                                  <p:stCondLst>
                                    <p:cond delay="0"/>
                                  </p:stCondLst>
                                  <p:childTnLst>
                                    <p:set>
                                      <p:cBhvr>
                                        <p:cTn dur="1" fill="hold" id="36">
                                          <p:stCondLst>
                                            <p:cond delay="0"/>
                                          </p:stCondLst>
                                        </p:cTn>
                                        <p:tgtEl>
                                          <p:spTgt spid="25"/>
                                        </p:tgtEl>
                                        <p:attrNameLst>
                                          <p:attrName>style.visibility</p:attrName>
                                        </p:attrNameLst>
                                      </p:cBhvr>
                                      <p:to>
                                        <p:strVal val="visible"/>
                                      </p:to>
                                    </p:set>
                                    <p:anim calcmode="lin" valueType="num">
                                      <p:cBhvr>
                                        <p:cTn dur="500" fill="hold" id="37"/>
                                        <p:tgtEl>
                                          <p:spTgt spid="25"/>
                                        </p:tgtEl>
                                        <p:attrNameLst>
                                          <p:attrName>ppt_x</p:attrName>
                                        </p:attrNameLst>
                                      </p:cBhvr>
                                      <p:tavLst>
                                        <p:tav tm="0">
                                          <p:val>
                                            <p:strVal val="#ppt_x"/>
                                          </p:val>
                                        </p:tav>
                                        <p:tav tm="100000">
                                          <p:val>
                                            <p:strVal val="#ppt_x"/>
                                          </p:val>
                                        </p:tav>
                                      </p:tavLst>
                                    </p:anim>
                                    <p:anim calcmode="lin" valueType="num">
                                      <p:cBhvr>
                                        <p:cTn dur="500" fill="hold" id="38"/>
                                        <p:tgtEl>
                                          <p:spTgt spid="25"/>
                                        </p:tgtEl>
                                        <p:attrNameLst>
                                          <p:attrName>ppt_y</p:attrName>
                                        </p:attrNameLst>
                                      </p:cBhvr>
                                      <p:tavLst>
                                        <p:tav tm="0">
                                          <p:val>
                                            <p:strVal val="#ppt_y-#ppt_h/2"/>
                                          </p:val>
                                        </p:tav>
                                        <p:tav tm="100000">
                                          <p:val>
                                            <p:strVal val="#ppt_y"/>
                                          </p:val>
                                        </p:tav>
                                      </p:tavLst>
                                    </p:anim>
                                    <p:anim calcmode="lin" valueType="num">
                                      <p:cBhvr>
                                        <p:cTn dur="500" fill="hold" id="39"/>
                                        <p:tgtEl>
                                          <p:spTgt spid="25"/>
                                        </p:tgtEl>
                                        <p:attrNameLst>
                                          <p:attrName>ppt_w</p:attrName>
                                        </p:attrNameLst>
                                      </p:cBhvr>
                                      <p:tavLst>
                                        <p:tav tm="0">
                                          <p:val>
                                            <p:strVal val="#ppt_w"/>
                                          </p:val>
                                        </p:tav>
                                        <p:tav tm="100000">
                                          <p:val>
                                            <p:strVal val="#ppt_w"/>
                                          </p:val>
                                        </p:tav>
                                      </p:tavLst>
                                    </p:anim>
                                    <p:anim calcmode="lin" valueType="num">
                                      <p:cBhvr>
                                        <p:cTn dur="500" fill="hold" id="40"/>
                                        <p:tgtEl>
                                          <p:spTgt spid="25"/>
                                        </p:tgtEl>
                                        <p:attrNameLst>
                                          <p:attrName>ppt_h</p:attrName>
                                        </p:attrNameLst>
                                      </p:cBhvr>
                                      <p:tavLst>
                                        <p:tav tm="0">
                                          <p:val>
                                            <p:fltVal val="0"/>
                                          </p:val>
                                        </p:tav>
                                        <p:tav tm="100000">
                                          <p:val>
                                            <p:strVal val="#ppt_h"/>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2" presetSubtype="4">
                                  <p:stCondLst>
                                    <p:cond delay="0"/>
                                  </p:stCondLst>
                                  <p:childTnLst>
                                    <p:set>
                                      <p:cBhvr>
                                        <p:cTn dur="1" fill="hold" id="44">
                                          <p:stCondLst>
                                            <p:cond delay="0"/>
                                          </p:stCondLst>
                                        </p:cTn>
                                        <p:tgtEl>
                                          <p:spTgt spid="13"/>
                                        </p:tgtEl>
                                        <p:attrNameLst>
                                          <p:attrName>style.visibility</p:attrName>
                                        </p:attrNameLst>
                                      </p:cBhvr>
                                      <p:to>
                                        <p:strVal val="visible"/>
                                      </p:to>
                                    </p:set>
                                    <p:anim calcmode="lin" valueType="num">
                                      <p:cBhvr additive="base">
                                        <p:cTn dur="500" fill="hold" id="45"/>
                                        <p:tgtEl>
                                          <p:spTgt spid="13"/>
                                        </p:tgtEl>
                                        <p:attrNameLst>
                                          <p:attrName>ppt_x</p:attrName>
                                        </p:attrNameLst>
                                      </p:cBhvr>
                                      <p:tavLst>
                                        <p:tav tm="0">
                                          <p:val>
                                            <p:strVal val="#ppt_x"/>
                                          </p:val>
                                        </p:tav>
                                        <p:tav tm="100000">
                                          <p:val>
                                            <p:strVal val="#ppt_x"/>
                                          </p:val>
                                        </p:tav>
                                      </p:tavLst>
                                    </p:anim>
                                    <p:anim calcmode="lin" valueType="num">
                                      <p:cBhvr additive="base">
                                        <p:cTn dur="500" fill="hold" id="46"/>
                                        <p:tgtEl>
                                          <p:spTgt spid="13"/>
                                        </p:tgtEl>
                                        <p:attrNameLst>
                                          <p:attrName>ppt_y</p:attrName>
                                        </p:attrNameLst>
                                      </p:cBhvr>
                                      <p:tavLst>
                                        <p:tav tm="0">
                                          <p:val>
                                            <p:strVal val="1+#ppt_h/2"/>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17" presetSubtype="4">
                                  <p:stCondLst>
                                    <p:cond delay="0"/>
                                  </p:stCondLst>
                                  <p:childTnLst>
                                    <p:set>
                                      <p:cBhvr>
                                        <p:cTn dur="1" fill="hold" id="50">
                                          <p:stCondLst>
                                            <p:cond delay="0"/>
                                          </p:stCondLst>
                                        </p:cTn>
                                        <p:tgtEl>
                                          <p:spTgt spid="28"/>
                                        </p:tgtEl>
                                        <p:attrNameLst>
                                          <p:attrName>style.visibility</p:attrName>
                                        </p:attrNameLst>
                                      </p:cBhvr>
                                      <p:to>
                                        <p:strVal val="visible"/>
                                      </p:to>
                                    </p:set>
                                    <p:anim calcmode="lin" valueType="num">
                                      <p:cBhvr>
                                        <p:cTn dur="500" fill="hold" id="51"/>
                                        <p:tgtEl>
                                          <p:spTgt spid="28"/>
                                        </p:tgtEl>
                                        <p:attrNameLst>
                                          <p:attrName>ppt_x</p:attrName>
                                        </p:attrNameLst>
                                      </p:cBhvr>
                                      <p:tavLst>
                                        <p:tav tm="0">
                                          <p:val>
                                            <p:strVal val="#ppt_x"/>
                                          </p:val>
                                        </p:tav>
                                        <p:tav tm="100000">
                                          <p:val>
                                            <p:strVal val="#ppt_x"/>
                                          </p:val>
                                        </p:tav>
                                      </p:tavLst>
                                    </p:anim>
                                    <p:anim calcmode="lin" valueType="num">
                                      <p:cBhvr>
                                        <p:cTn dur="500" fill="hold" id="52"/>
                                        <p:tgtEl>
                                          <p:spTgt spid="28"/>
                                        </p:tgtEl>
                                        <p:attrNameLst>
                                          <p:attrName>ppt_y</p:attrName>
                                        </p:attrNameLst>
                                      </p:cBhvr>
                                      <p:tavLst>
                                        <p:tav tm="0">
                                          <p:val>
                                            <p:strVal val="#ppt_y+#ppt_h/2"/>
                                          </p:val>
                                        </p:tav>
                                        <p:tav tm="100000">
                                          <p:val>
                                            <p:strVal val="#ppt_y"/>
                                          </p:val>
                                        </p:tav>
                                      </p:tavLst>
                                    </p:anim>
                                    <p:anim calcmode="lin" valueType="num">
                                      <p:cBhvr>
                                        <p:cTn dur="500" fill="hold" id="53"/>
                                        <p:tgtEl>
                                          <p:spTgt spid="28"/>
                                        </p:tgtEl>
                                        <p:attrNameLst>
                                          <p:attrName>ppt_w</p:attrName>
                                        </p:attrNameLst>
                                      </p:cBhvr>
                                      <p:tavLst>
                                        <p:tav tm="0">
                                          <p:val>
                                            <p:strVal val="#ppt_w"/>
                                          </p:val>
                                        </p:tav>
                                        <p:tav tm="100000">
                                          <p:val>
                                            <p:strVal val="#ppt_w"/>
                                          </p:val>
                                        </p:tav>
                                      </p:tavLst>
                                    </p:anim>
                                    <p:anim calcmode="lin" valueType="num">
                                      <p:cBhvr>
                                        <p:cTn dur="500" fill="hold" id="54"/>
                                        <p:tgtEl>
                                          <p:spTgt spid="28"/>
                                        </p:tgtEl>
                                        <p:attrNameLst>
                                          <p:attrName>ppt_h</p:attrName>
                                        </p:attrNameLst>
                                      </p:cBhvr>
                                      <p:tavLst>
                                        <p:tav tm="0">
                                          <p:val>
                                            <p:fltVal val="0"/>
                                          </p:val>
                                        </p:tav>
                                        <p:tav tm="100000">
                                          <p:val>
                                            <p:strVal val="#ppt_h"/>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id="57" nodeType="clickEffect" presetClass="entr" presetID="2" presetSubtype="1">
                                  <p:stCondLst>
                                    <p:cond delay="0"/>
                                  </p:stCondLst>
                                  <p:childTnLst>
                                    <p:set>
                                      <p:cBhvr>
                                        <p:cTn dur="1" fill="hold" id="58">
                                          <p:stCondLst>
                                            <p:cond delay="0"/>
                                          </p:stCondLst>
                                        </p:cTn>
                                        <p:tgtEl>
                                          <p:spTgt spid="16"/>
                                        </p:tgtEl>
                                        <p:attrNameLst>
                                          <p:attrName>style.visibility</p:attrName>
                                        </p:attrNameLst>
                                      </p:cBhvr>
                                      <p:to>
                                        <p:strVal val="visible"/>
                                      </p:to>
                                    </p:set>
                                    <p:anim calcmode="lin" valueType="num">
                                      <p:cBhvr additive="base">
                                        <p:cTn dur="500" fill="hold" id="59"/>
                                        <p:tgtEl>
                                          <p:spTgt spid="16"/>
                                        </p:tgtEl>
                                        <p:attrNameLst>
                                          <p:attrName>ppt_x</p:attrName>
                                        </p:attrNameLst>
                                      </p:cBhvr>
                                      <p:tavLst>
                                        <p:tav tm="0">
                                          <p:val>
                                            <p:strVal val="#ppt_x"/>
                                          </p:val>
                                        </p:tav>
                                        <p:tav tm="100000">
                                          <p:val>
                                            <p:strVal val="#ppt_x"/>
                                          </p:val>
                                        </p:tav>
                                      </p:tavLst>
                                    </p:anim>
                                    <p:anim calcmode="lin" valueType="num">
                                      <p:cBhvr additive="base">
                                        <p:cTn dur="500" fill="hold" id="60"/>
                                        <p:tgtEl>
                                          <p:spTgt spid="16"/>
                                        </p:tgtEl>
                                        <p:attrNameLst>
                                          <p:attrName>ppt_y</p:attrName>
                                        </p:attrNameLst>
                                      </p:cBhvr>
                                      <p:tavLst>
                                        <p:tav tm="0">
                                          <p:val>
                                            <p:strVal val="0-#ppt_h/2"/>
                                          </p:val>
                                        </p:tav>
                                        <p:tav tm="100000">
                                          <p:val>
                                            <p:strVal val="#ppt_y"/>
                                          </p:val>
                                        </p:tav>
                                      </p:tavLst>
                                    </p:anim>
                                  </p:childTnLst>
                                </p:cTn>
                              </p:par>
                            </p:childTnLst>
                          </p:cTn>
                        </p:par>
                      </p:childTnLst>
                    </p:cTn>
                  </p:par>
                  <p:par>
                    <p:cTn fill="hold" id="61" nodeType="clickPar">
                      <p:stCondLst>
                        <p:cond delay="indefinite"/>
                      </p:stCondLst>
                      <p:childTnLst>
                        <p:par>
                          <p:cTn fill="hold" id="62" nodeType="afterGroup">
                            <p:stCondLst>
                              <p:cond delay="0"/>
                            </p:stCondLst>
                            <p:childTnLst>
                              <p:par>
                                <p:cTn fill="hold" id="63" nodeType="clickEffect" presetClass="entr" presetID="17" presetSubtype="1">
                                  <p:stCondLst>
                                    <p:cond delay="0"/>
                                  </p:stCondLst>
                                  <p:childTnLst>
                                    <p:set>
                                      <p:cBhvr>
                                        <p:cTn dur="1" fill="hold" id="64">
                                          <p:stCondLst>
                                            <p:cond delay="0"/>
                                          </p:stCondLst>
                                        </p:cTn>
                                        <p:tgtEl>
                                          <p:spTgt spid="31"/>
                                        </p:tgtEl>
                                        <p:attrNameLst>
                                          <p:attrName>style.visibility</p:attrName>
                                        </p:attrNameLst>
                                      </p:cBhvr>
                                      <p:to>
                                        <p:strVal val="visible"/>
                                      </p:to>
                                    </p:set>
                                    <p:anim calcmode="lin" valueType="num">
                                      <p:cBhvr>
                                        <p:cTn dur="500" fill="hold" id="65"/>
                                        <p:tgtEl>
                                          <p:spTgt spid="31"/>
                                        </p:tgtEl>
                                        <p:attrNameLst>
                                          <p:attrName>ppt_x</p:attrName>
                                        </p:attrNameLst>
                                      </p:cBhvr>
                                      <p:tavLst>
                                        <p:tav tm="0">
                                          <p:val>
                                            <p:strVal val="#ppt_x"/>
                                          </p:val>
                                        </p:tav>
                                        <p:tav tm="100000">
                                          <p:val>
                                            <p:strVal val="#ppt_x"/>
                                          </p:val>
                                        </p:tav>
                                      </p:tavLst>
                                    </p:anim>
                                    <p:anim calcmode="lin" valueType="num">
                                      <p:cBhvr>
                                        <p:cTn dur="500" fill="hold" id="66"/>
                                        <p:tgtEl>
                                          <p:spTgt spid="31"/>
                                        </p:tgtEl>
                                        <p:attrNameLst>
                                          <p:attrName>ppt_y</p:attrName>
                                        </p:attrNameLst>
                                      </p:cBhvr>
                                      <p:tavLst>
                                        <p:tav tm="0">
                                          <p:val>
                                            <p:strVal val="#ppt_y-#ppt_h/2"/>
                                          </p:val>
                                        </p:tav>
                                        <p:tav tm="100000">
                                          <p:val>
                                            <p:strVal val="#ppt_y"/>
                                          </p:val>
                                        </p:tav>
                                      </p:tavLst>
                                    </p:anim>
                                    <p:anim calcmode="lin" valueType="num">
                                      <p:cBhvr>
                                        <p:cTn dur="500" fill="hold" id="67"/>
                                        <p:tgtEl>
                                          <p:spTgt spid="31"/>
                                        </p:tgtEl>
                                        <p:attrNameLst>
                                          <p:attrName>ppt_w</p:attrName>
                                        </p:attrNameLst>
                                      </p:cBhvr>
                                      <p:tavLst>
                                        <p:tav tm="0">
                                          <p:val>
                                            <p:strVal val="#ppt_w"/>
                                          </p:val>
                                        </p:tav>
                                        <p:tav tm="100000">
                                          <p:val>
                                            <p:strVal val="#ppt_w"/>
                                          </p:val>
                                        </p:tav>
                                      </p:tavLst>
                                    </p:anim>
                                    <p:anim calcmode="lin" valueType="num">
                                      <p:cBhvr>
                                        <p:cTn dur="500" fill="hold" id="68"/>
                                        <p:tgtEl>
                                          <p:spTgt spid="31"/>
                                        </p:tgtEl>
                                        <p:attrNameLst>
                                          <p:attrName>ppt_h</p:attrName>
                                        </p:attrNameLst>
                                      </p:cBhvr>
                                      <p:tavLst>
                                        <p:tav tm="0">
                                          <p:val>
                                            <p:fltVal val="0"/>
                                          </p:val>
                                        </p:tav>
                                        <p:tav tm="100000">
                                          <p:val>
                                            <p:strVal val="#ppt_h"/>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id="71" nodeType="clickEffect" presetClass="entr" presetID="2" presetSubtype="4">
                                  <p:stCondLst>
                                    <p:cond delay="0"/>
                                  </p:stCondLst>
                                  <p:childTnLst>
                                    <p:set>
                                      <p:cBhvr>
                                        <p:cTn dur="1" fill="hold" id="72">
                                          <p:stCondLst>
                                            <p:cond delay="0"/>
                                          </p:stCondLst>
                                        </p:cTn>
                                        <p:tgtEl>
                                          <p:spTgt spid="19"/>
                                        </p:tgtEl>
                                        <p:attrNameLst>
                                          <p:attrName>style.visibility</p:attrName>
                                        </p:attrNameLst>
                                      </p:cBhvr>
                                      <p:to>
                                        <p:strVal val="visible"/>
                                      </p:to>
                                    </p:set>
                                    <p:anim calcmode="lin" valueType="num">
                                      <p:cBhvr additive="base">
                                        <p:cTn dur="500" fill="hold" id="73"/>
                                        <p:tgtEl>
                                          <p:spTgt spid="19"/>
                                        </p:tgtEl>
                                        <p:attrNameLst>
                                          <p:attrName>ppt_x</p:attrName>
                                        </p:attrNameLst>
                                      </p:cBhvr>
                                      <p:tavLst>
                                        <p:tav tm="0">
                                          <p:val>
                                            <p:strVal val="#ppt_x"/>
                                          </p:val>
                                        </p:tav>
                                        <p:tav tm="100000">
                                          <p:val>
                                            <p:strVal val="#ppt_x"/>
                                          </p:val>
                                        </p:tav>
                                      </p:tavLst>
                                    </p:anim>
                                    <p:anim calcmode="lin" valueType="num">
                                      <p:cBhvr additive="base">
                                        <p:cTn dur="500" fill="hold" id="74"/>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7" name="组合 26">
            <a:extLst>
              <a:ext uri="{FF2B5EF4-FFF2-40B4-BE49-F238E27FC236}">
                <a16:creationId xmlns:a16="http://schemas.microsoft.com/office/drawing/2014/main" id="{A5320A24-41E2-41F2-94B0-8062211EA222}"/>
              </a:ext>
            </a:extLst>
          </p:cNvPr>
          <p:cNvGrpSpPr/>
          <p:nvPr/>
        </p:nvGrpSpPr>
        <p:grpSpPr>
          <a:xfrm>
            <a:off x="0" y="391286"/>
            <a:ext cx="12192000" cy="381000"/>
            <a:chOff x="0" y="391286"/>
            <a:chExt cx="12192000" cy="381000"/>
          </a:xfrm>
        </p:grpSpPr>
        <p:cxnSp>
          <p:nvCxnSpPr>
            <p:cNvPr id="4" name="直接连接符 3">
              <a:extLst>
                <a:ext uri="{FF2B5EF4-FFF2-40B4-BE49-F238E27FC236}">
                  <a16:creationId xmlns:a16="http://schemas.microsoft.com/office/drawing/2014/main" id="{FC0E272D-6609-4A25-9DBF-E85112CAB4BB}"/>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9B3B1DBA-B3CD-4007-9D97-CAD53BCA5FCB}"/>
                </a:ext>
              </a:extLst>
            </p:cNvPr>
            <p:cNvGrpSpPr/>
            <p:nvPr/>
          </p:nvGrpSpPr>
          <p:grpSpPr>
            <a:xfrm rot="10800000">
              <a:off x="11060824" y="391286"/>
              <a:ext cx="656896" cy="381000"/>
              <a:chOff x="307428" y="393221"/>
              <a:chExt cx="656896" cy="381000"/>
            </a:xfrm>
          </p:grpSpPr>
          <p:sp>
            <p:nvSpPr>
              <p:cNvPr id="6" name="等腰三角形 5">
                <a:extLst>
                  <a:ext uri="{FF2B5EF4-FFF2-40B4-BE49-F238E27FC236}">
                    <a16:creationId xmlns:a16="http://schemas.microsoft.com/office/drawing/2014/main" id="{BAE76A8E-C33C-4998-AD22-B00ACD263035}"/>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等腰三角形 6">
                <a:extLst>
                  <a:ext uri="{FF2B5EF4-FFF2-40B4-BE49-F238E27FC236}">
                    <a16:creationId xmlns:a16="http://schemas.microsoft.com/office/drawing/2014/main" id="{8CFEFCDE-8C1A-4ACA-AEC0-1FA3AF5186E2}"/>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9E1A067E-700A-4567-BCE3-738364E319F4}"/>
              </a:ext>
            </a:extLst>
          </p:cNvPr>
          <p:cNvSpPr txBox="1"/>
          <p:nvPr/>
        </p:nvSpPr>
        <p:spPr>
          <a:xfrm>
            <a:off x="358324" y="1054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9" name="组合 8">
            <a:extLst>
              <a:ext uri="{FF2B5EF4-FFF2-40B4-BE49-F238E27FC236}">
                <a16:creationId xmlns:a16="http://schemas.microsoft.com/office/drawing/2014/main" id="{73A33EFF-FEAF-46D6-A416-B3DD050D753F}"/>
              </a:ext>
            </a:extLst>
          </p:cNvPr>
          <p:cNvGrpSpPr/>
          <p:nvPr/>
        </p:nvGrpSpPr>
        <p:grpSpPr>
          <a:xfrm>
            <a:off x="4912545" y="1892901"/>
            <a:ext cx="2014019" cy="3631295"/>
            <a:chOff x="5016156" y="1523998"/>
            <a:chExt cx="2014019" cy="3631295"/>
          </a:xfrm>
        </p:grpSpPr>
        <p:sp>
          <p:nvSpPr>
            <p:cNvPr id="10" name="矩形 9">
              <a:extLst>
                <a:ext uri="{FF2B5EF4-FFF2-40B4-BE49-F238E27FC236}">
                  <a16:creationId xmlns:a16="http://schemas.microsoft.com/office/drawing/2014/main" id="{C41059AC-485B-43B5-AB3F-11A63B5C3DF1}"/>
                </a:ext>
              </a:extLst>
            </p:cNvPr>
            <p:cNvSpPr/>
            <p:nvPr/>
          </p:nvSpPr>
          <p:spPr>
            <a:xfrm>
              <a:off x="5016156" y="1523998"/>
              <a:ext cx="1999505" cy="363129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1" name="图片 10">
              <a:extLst>
                <a:ext uri="{FF2B5EF4-FFF2-40B4-BE49-F238E27FC236}">
                  <a16:creationId xmlns:a16="http://schemas.microsoft.com/office/drawing/2014/main" id="{6FDA4B0D-9817-43DF-ADCA-3D0B9394B3A9}"/>
                </a:ext>
              </a:extLst>
            </p:cNvPr>
            <p:cNvPicPr>
              <a:picLocks noChangeAspect="1"/>
            </p:cNvPicPr>
            <p:nvPr/>
          </p:nvPicPr>
          <p:blipFill>
            <a:blip r:embed="rId2">
              <a:extLst>
                <a:ext uri="{BEBA8EAE-BF5A-486C-A8C5-ECC9F3942E4B}">
                  <a14:imgProps>
                    <a14:imgLayer r:embed="">
                      <a14:imgEffect>
                        <a14:sharpenSoften amount="4000"/>
                      </a14:imgEffect>
                      <a14:imgEffect>
                        <a14:saturation sat="0"/>
                      </a14:imgEffect>
                      <a14:imgEffect>
                        <a14:brightnessContrast contrast="10000"/>
                      </a14:imgEffect>
                    </a14:imgLayer>
                  </a14:imgProps>
                </a:ext>
                <a:ext uri="{28A0092B-C50C-407E-A947-70E740481C1C}">
                  <a14:useLocalDpi val="0"/>
                </a:ext>
              </a:extLst>
            </a:blip>
            <a:srcRect l="7767" r="30718"/>
            <a:stretch>
              <a:fillRect/>
            </a:stretch>
          </p:blipFill>
          <p:spPr>
            <a:xfrm>
              <a:off x="5016156" y="1523999"/>
              <a:ext cx="2014019" cy="2166975"/>
            </a:xfrm>
            <a:prstGeom prst="rect">
              <a:avLst/>
            </a:prstGeom>
            <a:ln w="50800">
              <a:noFill/>
            </a:ln>
          </p:spPr>
        </p:pic>
      </p:grpSp>
      <p:grpSp>
        <p:nvGrpSpPr>
          <p:cNvPr id="12" name="组合 11">
            <a:extLst>
              <a:ext uri="{FF2B5EF4-FFF2-40B4-BE49-F238E27FC236}">
                <a16:creationId xmlns:a16="http://schemas.microsoft.com/office/drawing/2014/main" id="{7AE76EF2-1F7E-4523-A523-95B1D80AEB44}"/>
              </a:ext>
            </a:extLst>
          </p:cNvPr>
          <p:cNvGrpSpPr/>
          <p:nvPr/>
        </p:nvGrpSpPr>
        <p:grpSpPr>
          <a:xfrm>
            <a:off x="7120856" y="2644921"/>
            <a:ext cx="2026395" cy="3631295"/>
            <a:chOff x="7224466" y="2276018"/>
            <a:chExt cx="2026395" cy="3631295"/>
          </a:xfrm>
        </p:grpSpPr>
        <p:sp>
          <p:nvSpPr>
            <p:cNvPr id="13" name="矩形 12">
              <a:extLst>
                <a:ext uri="{FF2B5EF4-FFF2-40B4-BE49-F238E27FC236}">
                  <a16:creationId xmlns:a16="http://schemas.microsoft.com/office/drawing/2014/main" id="{578359BF-C762-477E-87A9-E3C3DA036546}"/>
                </a:ext>
              </a:extLst>
            </p:cNvPr>
            <p:cNvSpPr/>
            <p:nvPr/>
          </p:nvSpPr>
          <p:spPr>
            <a:xfrm>
              <a:off x="7236842" y="2276018"/>
              <a:ext cx="1999505" cy="363129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4" name="图片 13">
              <a:extLst>
                <a:ext uri="{FF2B5EF4-FFF2-40B4-BE49-F238E27FC236}">
                  <a16:creationId xmlns:a16="http://schemas.microsoft.com/office/drawing/2014/main" id="{9BFF7FC4-D63A-4A63-A541-233F8AFF7555}"/>
                </a:ext>
              </a:extLst>
            </p:cNvPr>
            <p:cNvPicPr>
              <a:picLocks noChangeAspect="1"/>
            </p:cNvPicPr>
            <p:nvPr/>
          </p:nvPicPr>
          <p:blipFill>
            <a:blip r:embed="rId3">
              <a:extLst>
                <a:ext uri="{BEBA8EAE-BF5A-486C-A8C5-ECC9F3942E4B}">
                  <a14:imgProps>
                    <a14:imgLayer r:embed="">
                      <a14:imgEffect>
                        <a14:sharpenSoften amount="4000"/>
                      </a14:imgEffect>
                      <a14:imgEffect>
                        <a14:saturation sat="0"/>
                      </a14:imgEffect>
                      <a14:imgEffect>
                        <a14:brightnessContrast contrast="10000"/>
                      </a14:imgEffect>
                    </a14:imgLayer>
                  </a14:imgProps>
                </a:ext>
                <a:ext uri="{28A0092B-C50C-407E-A947-70E740481C1C}">
                  <a14:useLocalDpi val="0"/>
                </a:ext>
              </a:extLst>
            </a:blip>
            <a:srcRect l="7767" r="30718"/>
            <a:stretch>
              <a:fillRect/>
            </a:stretch>
          </p:blipFill>
          <p:spPr>
            <a:xfrm>
              <a:off x="7224466" y="2276019"/>
              <a:ext cx="2026395" cy="2166975"/>
            </a:xfrm>
            <a:prstGeom prst="rect">
              <a:avLst/>
            </a:prstGeom>
            <a:ln w="50800">
              <a:noFill/>
            </a:ln>
          </p:spPr>
        </p:pic>
      </p:grpSp>
      <p:grpSp>
        <p:nvGrpSpPr>
          <p:cNvPr id="15" name="组合 14">
            <a:extLst>
              <a:ext uri="{FF2B5EF4-FFF2-40B4-BE49-F238E27FC236}">
                <a16:creationId xmlns:a16="http://schemas.microsoft.com/office/drawing/2014/main" id="{2EF0289E-BC59-4F66-941A-3E0595F4B08F}"/>
              </a:ext>
            </a:extLst>
          </p:cNvPr>
          <p:cNvGrpSpPr/>
          <p:nvPr/>
        </p:nvGrpSpPr>
        <p:grpSpPr>
          <a:xfrm>
            <a:off x="9353917" y="1177709"/>
            <a:ext cx="2035356" cy="3631295"/>
            <a:chOff x="9457527" y="808806"/>
            <a:chExt cx="2035356" cy="3631295"/>
          </a:xfrm>
        </p:grpSpPr>
        <p:sp>
          <p:nvSpPr>
            <p:cNvPr id="16" name="矩形 15">
              <a:extLst>
                <a:ext uri="{FF2B5EF4-FFF2-40B4-BE49-F238E27FC236}">
                  <a16:creationId xmlns:a16="http://schemas.microsoft.com/office/drawing/2014/main" id="{61DA12B6-57C0-41A1-A7C9-B2F83C834D33}"/>
                </a:ext>
              </a:extLst>
            </p:cNvPr>
            <p:cNvSpPr/>
            <p:nvPr/>
          </p:nvSpPr>
          <p:spPr>
            <a:xfrm>
              <a:off x="9457527" y="808806"/>
              <a:ext cx="1999505" cy="363129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7" name="图片 16">
              <a:extLst>
                <a:ext uri="{FF2B5EF4-FFF2-40B4-BE49-F238E27FC236}">
                  <a16:creationId xmlns:a16="http://schemas.microsoft.com/office/drawing/2014/main" id="{62BF6D32-E7A0-4390-ACE7-D879A591D7C5}"/>
                </a:ext>
              </a:extLst>
            </p:cNvPr>
            <p:cNvPicPr>
              <a:picLocks noChangeAspect="1"/>
            </p:cNvPicPr>
            <p:nvPr/>
          </p:nvPicPr>
          <p:blipFill>
            <a:blip r:embed="rId4">
              <a:extLst>
                <a:ext uri="{BEBA8EAE-BF5A-486C-A8C5-ECC9F3942E4B}">
                  <a14:imgProps>
                    <a14:imgLayer r:embed="">
                      <a14:imgEffect>
                        <a14:sharpenSoften amount="4000"/>
                      </a14:imgEffect>
                      <a14:imgEffect>
                        <a14:saturation sat="0"/>
                      </a14:imgEffect>
                      <a14:imgEffect>
                        <a14:brightnessContrast contrast="10000"/>
                      </a14:imgEffect>
                    </a14:imgLayer>
                  </a14:imgProps>
                </a:ext>
                <a:ext uri="{28A0092B-C50C-407E-A947-70E740481C1C}">
                  <a14:useLocalDpi val="0"/>
                </a:ext>
              </a:extLst>
            </a:blip>
            <a:srcRect l="7767" r="30718"/>
            <a:stretch>
              <a:fillRect/>
            </a:stretch>
          </p:blipFill>
          <p:spPr>
            <a:xfrm>
              <a:off x="9457529" y="808807"/>
              <a:ext cx="2035354" cy="2166975"/>
            </a:xfrm>
            <a:prstGeom prst="rect">
              <a:avLst/>
            </a:prstGeom>
            <a:ln w="50800">
              <a:noFill/>
            </a:ln>
          </p:spPr>
        </p:pic>
      </p:grpSp>
      <p:sp>
        <p:nvSpPr>
          <p:cNvPr id="18" name="文本框 17">
            <a:extLst>
              <a:ext uri="{FF2B5EF4-FFF2-40B4-BE49-F238E27FC236}">
                <a16:creationId xmlns:a16="http://schemas.microsoft.com/office/drawing/2014/main" id="{986BFA93-4B3E-49B0-9178-AAF95301FCA0}"/>
              </a:ext>
            </a:extLst>
          </p:cNvPr>
          <p:cNvSpPr txBox="1"/>
          <p:nvPr/>
        </p:nvSpPr>
        <p:spPr>
          <a:xfrm>
            <a:off x="5054240" y="4282316"/>
            <a:ext cx="1451429" cy="365760"/>
          </a:xfrm>
          <a:prstGeom prst="rect">
            <a:avLst/>
          </a:prstGeom>
          <a:noFill/>
        </p:spPr>
        <p:txBody>
          <a:bodyPr rtlCol="0" wrap="square">
            <a:spAutoFit/>
          </a:bodyPr>
          <a:lstStyle/>
          <a:p>
            <a:r>
              <a:rPr altLang="en-US" lang="zh-CN">
                <a:solidFill>
                  <a:schemeClr val="bg1"/>
                </a:solidFill>
                <a:cs typeface="+mn-ea"/>
                <a:sym typeface="+mn-lt"/>
              </a:rPr>
              <a:t>添加标题</a:t>
            </a:r>
          </a:p>
        </p:txBody>
      </p:sp>
      <p:sp>
        <p:nvSpPr>
          <p:cNvPr id="19" name="文本框 18">
            <a:extLst>
              <a:ext uri="{FF2B5EF4-FFF2-40B4-BE49-F238E27FC236}">
                <a16:creationId xmlns:a16="http://schemas.microsoft.com/office/drawing/2014/main" id="{30707F47-A817-447D-8297-BB382C71C4A5}"/>
              </a:ext>
            </a:extLst>
          </p:cNvPr>
          <p:cNvSpPr txBox="1"/>
          <p:nvPr/>
        </p:nvSpPr>
        <p:spPr>
          <a:xfrm>
            <a:off x="5054241" y="4651647"/>
            <a:ext cx="1763649" cy="640080"/>
          </a:xfrm>
          <a:prstGeom prst="rect">
            <a:avLst/>
          </a:prstGeom>
          <a:noFill/>
        </p:spPr>
        <p:txBody>
          <a:bodyPr rtlCol="0" wrap="square">
            <a:spAutoFit/>
          </a:bodyPr>
          <a:lstStyle/>
          <a:p>
            <a:pPr>
              <a:lnSpc>
                <a:spcPct val="150000"/>
              </a:lnSpc>
            </a:pPr>
            <a:r>
              <a:rPr altLang="en-US" lang="zh-CN" sz="1200">
                <a:solidFill>
                  <a:schemeClr val="bg1"/>
                </a:solidFill>
                <a:cs typeface="+mn-ea"/>
                <a:sym typeface="+mn-lt"/>
              </a:rPr>
              <a:t>点击此处添加您的文本内容注意字体大小</a:t>
            </a:r>
          </a:p>
        </p:txBody>
      </p:sp>
      <p:sp>
        <p:nvSpPr>
          <p:cNvPr id="20" name="文本框 19">
            <a:extLst>
              <a:ext uri="{FF2B5EF4-FFF2-40B4-BE49-F238E27FC236}">
                <a16:creationId xmlns:a16="http://schemas.microsoft.com/office/drawing/2014/main" id="{6DC87BEB-CDEB-4930-A4D2-46407689E85B}"/>
              </a:ext>
            </a:extLst>
          </p:cNvPr>
          <p:cNvSpPr txBox="1"/>
          <p:nvPr/>
        </p:nvSpPr>
        <p:spPr>
          <a:xfrm>
            <a:off x="7340221" y="4967760"/>
            <a:ext cx="1451429" cy="365760"/>
          </a:xfrm>
          <a:prstGeom prst="rect">
            <a:avLst/>
          </a:prstGeom>
          <a:noFill/>
        </p:spPr>
        <p:txBody>
          <a:bodyPr rtlCol="0" wrap="square">
            <a:spAutoFit/>
          </a:bodyPr>
          <a:lstStyle/>
          <a:p>
            <a:r>
              <a:rPr altLang="en-US" lang="zh-CN">
                <a:solidFill>
                  <a:schemeClr val="bg1"/>
                </a:solidFill>
                <a:cs typeface="+mn-ea"/>
                <a:sym typeface="+mn-lt"/>
              </a:rPr>
              <a:t>添加标题</a:t>
            </a:r>
          </a:p>
        </p:txBody>
      </p:sp>
      <p:sp>
        <p:nvSpPr>
          <p:cNvPr id="21" name="文本框 20">
            <a:extLst>
              <a:ext uri="{FF2B5EF4-FFF2-40B4-BE49-F238E27FC236}">
                <a16:creationId xmlns:a16="http://schemas.microsoft.com/office/drawing/2014/main" id="{6607465E-D78D-4DCE-B037-8F68C3E37096}"/>
              </a:ext>
            </a:extLst>
          </p:cNvPr>
          <p:cNvSpPr txBox="1"/>
          <p:nvPr/>
        </p:nvSpPr>
        <p:spPr>
          <a:xfrm>
            <a:off x="7276560" y="5337092"/>
            <a:ext cx="1763649" cy="640080"/>
          </a:xfrm>
          <a:prstGeom prst="rect">
            <a:avLst/>
          </a:prstGeom>
          <a:noFill/>
        </p:spPr>
        <p:txBody>
          <a:bodyPr rtlCol="0" wrap="square">
            <a:spAutoFit/>
          </a:bodyPr>
          <a:lstStyle/>
          <a:p>
            <a:pPr>
              <a:lnSpc>
                <a:spcPct val="150000"/>
              </a:lnSpc>
            </a:pPr>
            <a:r>
              <a:rPr altLang="en-US" lang="zh-CN" sz="1200">
                <a:solidFill>
                  <a:schemeClr val="bg1"/>
                </a:solidFill>
                <a:cs typeface="+mn-ea"/>
                <a:sym typeface="+mn-lt"/>
              </a:rPr>
              <a:t>点击此处添加您的文本内容注意字体大小</a:t>
            </a:r>
          </a:p>
        </p:txBody>
      </p:sp>
      <p:sp>
        <p:nvSpPr>
          <p:cNvPr id="22" name="文本框 21">
            <a:extLst>
              <a:ext uri="{FF2B5EF4-FFF2-40B4-BE49-F238E27FC236}">
                <a16:creationId xmlns:a16="http://schemas.microsoft.com/office/drawing/2014/main" id="{4761F4B0-B962-42AA-979A-DF12EA25D728}"/>
              </a:ext>
            </a:extLst>
          </p:cNvPr>
          <p:cNvSpPr txBox="1"/>
          <p:nvPr/>
        </p:nvSpPr>
        <p:spPr>
          <a:xfrm>
            <a:off x="9562721" y="3554813"/>
            <a:ext cx="1451429" cy="365760"/>
          </a:xfrm>
          <a:prstGeom prst="rect">
            <a:avLst/>
          </a:prstGeom>
          <a:noFill/>
        </p:spPr>
        <p:txBody>
          <a:bodyPr rtlCol="0" wrap="square">
            <a:spAutoFit/>
          </a:bodyPr>
          <a:lstStyle/>
          <a:p>
            <a:r>
              <a:rPr altLang="en-US" lang="zh-CN">
                <a:solidFill>
                  <a:schemeClr val="bg1"/>
                </a:solidFill>
                <a:cs typeface="+mn-ea"/>
                <a:sym typeface="+mn-lt"/>
              </a:rPr>
              <a:t>添加标题</a:t>
            </a:r>
          </a:p>
        </p:txBody>
      </p:sp>
      <p:sp>
        <p:nvSpPr>
          <p:cNvPr id="23" name="文本框 22">
            <a:extLst>
              <a:ext uri="{FF2B5EF4-FFF2-40B4-BE49-F238E27FC236}">
                <a16:creationId xmlns:a16="http://schemas.microsoft.com/office/drawing/2014/main" id="{6C4CA30B-C996-4C91-9D14-ECA0963CA45C}"/>
              </a:ext>
            </a:extLst>
          </p:cNvPr>
          <p:cNvSpPr txBox="1"/>
          <p:nvPr/>
        </p:nvSpPr>
        <p:spPr>
          <a:xfrm>
            <a:off x="9499060" y="3924144"/>
            <a:ext cx="1763649" cy="640080"/>
          </a:xfrm>
          <a:prstGeom prst="rect">
            <a:avLst/>
          </a:prstGeom>
          <a:noFill/>
        </p:spPr>
        <p:txBody>
          <a:bodyPr rtlCol="0" wrap="square">
            <a:spAutoFit/>
          </a:bodyPr>
          <a:lstStyle/>
          <a:p>
            <a:pPr>
              <a:lnSpc>
                <a:spcPct val="150000"/>
              </a:lnSpc>
            </a:pPr>
            <a:r>
              <a:rPr altLang="en-US" lang="zh-CN" sz="1200">
                <a:solidFill>
                  <a:schemeClr val="bg1"/>
                </a:solidFill>
                <a:cs typeface="+mn-ea"/>
                <a:sym typeface="+mn-lt"/>
              </a:rPr>
              <a:t>点击此处添加您的文本内容注意字体大小</a:t>
            </a:r>
          </a:p>
        </p:txBody>
      </p:sp>
      <p:sp>
        <p:nvSpPr>
          <p:cNvPr id="24" name="文本框 23">
            <a:extLst>
              <a:ext uri="{FF2B5EF4-FFF2-40B4-BE49-F238E27FC236}">
                <a16:creationId xmlns:a16="http://schemas.microsoft.com/office/drawing/2014/main" id="{D9C70212-5CC0-4D10-8CB6-28F8A1D074CA}"/>
              </a:ext>
            </a:extLst>
          </p:cNvPr>
          <p:cNvSpPr txBox="1"/>
          <p:nvPr/>
        </p:nvSpPr>
        <p:spPr>
          <a:xfrm>
            <a:off x="613885" y="2338757"/>
            <a:ext cx="4104368" cy="1066800"/>
          </a:xfrm>
          <a:prstGeom prst="rect">
            <a:avLst/>
          </a:prstGeom>
          <a:noFill/>
        </p:spPr>
        <p:txBody>
          <a:bodyPr rtlCol="0" wrap="square">
            <a:spAutoFit/>
          </a:bodyPr>
          <a:lstStyle/>
          <a:p>
            <a:r>
              <a:rPr altLang="en-US" lang="zh-CN" sz="3200">
                <a:cs typeface="+mn-ea"/>
                <a:sym typeface="+mn-lt"/>
              </a:rPr>
              <a:t>请在此处添加您的标题内容</a:t>
            </a:r>
          </a:p>
        </p:txBody>
      </p:sp>
      <p:sp>
        <p:nvSpPr>
          <p:cNvPr id="25" name="文本框 24">
            <a:extLst>
              <a:ext uri="{FF2B5EF4-FFF2-40B4-BE49-F238E27FC236}">
                <a16:creationId xmlns:a16="http://schemas.microsoft.com/office/drawing/2014/main" id="{D7B0C6B8-B292-4DB2-A022-FC3ACEFF79B0}"/>
              </a:ext>
            </a:extLst>
          </p:cNvPr>
          <p:cNvSpPr txBox="1"/>
          <p:nvPr/>
        </p:nvSpPr>
        <p:spPr>
          <a:xfrm>
            <a:off x="572247" y="3866817"/>
            <a:ext cx="3796864" cy="822960"/>
          </a:xfrm>
          <a:prstGeom prst="rect">
            <a:avLst/>
          </a:prstGeom>
          <a:noFill/>
        </p:spPr>
        <p:txBody>
          <a:bodyPr rtlCol="0" wrap="square">
            <a:spAutoFit/>
          </a:bodyPr>
          <a:lstStyle/>
          <a:p>
            <a:r>
              <a:rPr altLang="en-US" lang="zh-CN" sz="1600">
                <a:cs typeface="+mn-ea"/>
                <a:sym typeface="+mn-lt"/>
              </a:rPr>
              <a:t>请在此处编辑您的文字内容，注意您的文本内容，字体大小及文本数量的控制，注意整体的协调和美观。</a:t>
            </a:r>
          </a:p>
        </p:txBody>
      </p:sp>
      <p:sp>
        <p:nvSpPr>
          <p:cNvPr id="26" name="矩形 25">
            <a:extLst>
              <a:ext uri="{FF2B5EF4-FFF2-40B4-BE49-F238E27FC236}">
                <a16:creationId xmlns:a16="http://schemas.microsoft.com/office/drawing/2014/main" id="{96774AFB-1DF8-49A3-AB70-4E0431588A0C}"/>
              </a:ext>
            </a:extLst>
          </p:cNvPr>
          <p:cNvSpPr/>
          <p:nvPr/>
        </p:nvSpPr>
        <p:spPr>
          <a:xfrm>
            <a:off x="702738" y="4909881"/>
            <a:ext cx="1944953" cy="2430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custDataLst>
      <p:tags r:id="rId5"/>
    </p:custDataLst>
    <p:extLst>
      <p:ext uri="{BB962C8B-B14F-4D97-AF65-F5344CB8AC3E}">
        <p14:creationId val="1570626506"/>
      </p:ext>
    </p:extLst>
  </p:cSld>
  <p:clrMapOvr>
    <a:masterClrMapping/>
  </p:clrMapOvr>
  <mc:AlternateContent>
    <mc:Choice Requires="p14">
      <p:transition advTm="5224" p14:dur="1600" spd="slow">
        <p:blinds dir="vert"/>
      </p:transition>
    </mc:Choice>
    <mc:Fallback>
      <p:transition advTm="5224"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27"/>
                                        </p:tgtEl>
                                        <p:attrNameLst>
                                          <p:attrName>style.visibility</p:attrName>
                                        </p:attrNameLst>
                                      </p:cBhvr>
                                      <p:to>
                                        <p:strVal val="visible"/>
                                      </p:to>
                                    </p:set>
                                    <p:animEffect filter="wipe(right)" transition="in">
                                      <p:cBhvr>
                                        <p:cTn dur="500" id="7"/>
                                        <p:tgtEl>
                                          <p:spTgt spid="2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1">
                                  <p:stCondLst>
                                    <p:cond delay="0"/>
                                  </p:stCondLst>
                                  <p:childTnLst>
                                    <p:set>
                                      <p:cBhvr>
                                        <p:cTn dur="1" fill="hold" id="16">
                                          <p:stCondLst>
                                            <p:cond delay="0"/>
                                          </p:stCondLst>
                                        </p:cTn>
                                        <p:tgtEl>
                                          <p:spTgt spid="12"/>
                                        </p:tgtEl>
                                        <p:attrNameLst>
                                          <p:attrName>style.visibility</p:attrName>
                                        </p:attrNameLst>
                                      </p:cBhvr>
                                      <p:to>
                                        <p:strVal val="visible"/>
                                      </p:to>
                                    </p:set>
                                    <p:animEffect filter="wipe(up)" transition="in">
                                      <p:cBhvr>
                                        <p:cTn dur="500" id="17"/>
                                        <p:tgtEl>
                                          <p:spTgt spid="12"/>
                                        </p:tgtEl>
                                      </p:cBhvr>
                                    </p:animEffect>
                                  </p:childTnLst>
                                </p:cTn>
                              </p:par>
                              <p:par>
                                <p:cTn fill="hold" id="18" nodeType="withEffect" presetClass="entr" presetID="22" presetSubtype="1">
                                  <p:stCondLst>
                                    <p:cond delay="0"/>
                                  </p:stCondLst>
                                  <p:childTnLst>
                                    <p:set>
                                      <p:cBhvr>
                                        <p:cTn dur="1" fill="hold" id="19">
                                          <p:stCondLst>
                                            <p:cond delay="0"/>
                                          </p:stCondLst>
                                        </p:cTn>
                                        <p:tgtEl>
                                          <p:spTgt spid="9"/>
                                        </p:tgtEl>
                                        <p:attrNameLst>
                                          <p:attrName>style.visibility</p:attrName>
                                        </p:attrNameLst>
                                      </p:cBhvr>
                                      <p:to>
                                        <p:strVal val="visible"/>
                                      </p:to>
                                    </p:set>
                                    <p:animEffect filter="wipe(up)" transition="in">
                                      <p:cBhvr>
                                        <p:cTn dur="500" id="20"/>
                                        <p:tgtEl>
                                          <p:spTgt spid="9"/>
                                        </p:tgtEl>
                                      </p:cBhvr>
                                    </p:animEffect>
                                  </p:childTnLst>
                                </p:cTn>
                              </p:par>
                              <p:par>
                                <p:cTn fill="hold" id="21" nodeType="withEffect" presetClass="entr" presetID="22" presetSubtype="1">
                                  <p:stCondLst>
                                    <p:cond delay="0"/>
                                  </p:stCondLst>
                                  <p:childTnLst>
                                    <p:set>
                                      <p:cBhvr>
                                        <p:cTn dur="1" fill="hold" id="22">
                                          <p:stCondLst>
                                            <p:cond delay="0"/>
                                          </p:stCondLst>
                                        </p:cTn>
                                        <p:tgtEl>
                                          <p:spTgt spid="15"/>
                                        </p:tgtEl>
                                        <p:attrNameLst>
                                          <p:attrName>style.visibility</p:attrName>
                                        </p:attrNameLst>
                                      </p:cBhvr>
                                      <p:to>
                                        <p:strVal val="visible"/>
                                      </p:to>
                                    </p:set>
                                    <p:animEffect filter="wipe(up)" transition="in">
                                      <p:cBhvr>
                                        <p:cTn dur="500" id="23"/>
                                        <p:tgtEl>
                                          <p:spTgt spid="15"/>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42" presetSubtype="0">
                                  <p:stCondLst>
                                    <p:cond delay="0"/>
                                  </p:stCondLst>
                                  <p:childTnLst>
                                    <p:set>
                                      <p:cBhvr>
                                        <p:cTn dur="1" fill="hold" id="27">
                                          <p:stCondLst>
                                            <p:cond delay="0"/>
                                          </p:stCondLst>
                                        </p:cTn>
                                        <p:tgtEl>
                                          <p:spTgt spid="18"/>
                                        </p:tgtEl>
                                        <p:attrNameLst>
                                          <p:attrName>style.visibility</p:attrName>
                                        </p:attrNameLst>
                                      </p:cBhvr>
                                      <p:to>
                                        <p:strVal val="visible"/>
                                      </p:to>
                                    </p:set>
                                    <p:animEffect filter="fade" transition="in">
                                      <p:cBhvr>
                                        <p:cTn dur="1000" id="28"/>
                                        <p:tgtEl>
                                          <p:spTgt spid="18"/>
                                        </p:tgtEl>
                                      </p:cBhvr>
                                    </p:animEffect>
                                    <p:anim calcmode="lin" valueType="num">
                                      <p:cBhvr>
                                        <p:cTn dur="1000" fill="hold" id="29"/>
                                        <p:tgtEl>
                                          <p:spTgt spid="18"/>
                                        </p:tgtEl>
                                        <p:attrNameLst>
                                          <p:attrName>ppt_x</p:attrName>
                                        </p:attrNameLst>
                                      </p:cBhvr>
                                      <p:tavLst>
                                        <p:tav tm="0">
                                          <p:val>
                                            <p:strVal val="#ppt_x"/>
                                          </p:val>
                                        </p:tav>
                                        <p:tav tm="100000">
                                          <p:val>
                                            <p:strVal val="#ppt_x"/>
                                          </p:val>
                                        </p:tav>
                                      </p:tavLst>
                                    </p:anim>
                                    <p:anim calcmode="lin" valueType="num">
                                      <p:cBhvr>
                                        <p:cTn dur="1000" fill="hold" id="30"/>
                                        <p:tgtEl>
                                          <p:spTgt spid="18"/>
                                        </p:tgtEl>
                                        <p:attrNameLst>
                                          <p:attrName>ppt_y</p:attrName>
                                        </p:attrNameLst>
                                      </p:cBhvr>
                                      <p:tavLst>
                                        <p:tav tm="0">
                                          <p:val>
                                            <p:strVal val="#ppt_y+.1"/>
                                          </p:val>
                                        </p:tav>
                                        <p:tav tm="100000">
                                          <p:val>
                                            <p:strVal val="#ppt_y"/>
                                          </p:val>
                                        </p:tav>
                                      </p:tavLst>
                                    </p:anim>
                                  </p:childTnLst>
                                </p:cTn>
                              </p:par>
                              <p:par>
                                <p:cTn fill="hold" grpId="0" id="31" nodeType="withEffect" presetClass="entr" presetID="42" presetSubtype="0">
                                  <p:stCondLst>
                                    <p:cond delay="0"/>
                                  </p:stCondLst>
                                  <p:childTnLst>
                                    <p:set>
                                      <p:cBhvr>
                                        <p:cTn dur="1" fill="hold" id="32">
                                          <p:stCondLst>
                                            <p:cond delay="0"/>
                                          </p:stCondLst>
                                        </p:cTn>
                                        <p:tgtEl>
                                          <p:spTgt spid="19"/>
                                        </p:tgtEl>
                                        <p:attrNameLst>
                                          <p:attrName>style.visibility</p:attrName>
                                        </p:attrNameLst>
                                      </p:cBhvr>
                                      <p:to>
                                        <p:strVal val="visible"/>
                                      </p:to>
                                    </p:set>
                                    <p:animEffect filter="fade" transition="in">
                                      <p:cBhvr>
                                        <p:cTn dur="1000" id="33"/>
                                        <p:tgtEl>
                                          <p:spTgt spid="19"/>
                                        </p:tgtEl>
                                      </p:cBhvr>
                                    </p:animEffect>
                                    <p:anim calcmode="lin" valueType="num">
                                      <p:cBhvr>
                                        <p:cTn dur="1000" fill="hold" id="34"/>
                                        <p:tgtEl>
                                          <p:spTgt spid="19"/>
                                        </p:tgtEl>
                                        <p:attrNameLst>
                                          <p:attrName>ppt_x</p:attrName>
                                        </p:attrNameLst>
                                      </p:cBhvr>
                                      <p:tavLst>
                                        <p:tav tm="0">
                                          <p:val>
                                            <p:strVal val="#ppt_x"/>
                                          </p:val>
                                        </p:tav>
                                        <p:tav tm="100000">
                                          <p:val>
                                            <p:strVal val="#ppt_x"/>
                                          </p:val>
                                        </p:tav>
                                      </p:tavLst>
                                    </p:anim>
                                    <p:anim calcmode="lin" valueType="num">
                                      <p:cBhvr>
                                        <p:cTn dur="1000" fill="hold" id="35"/>
                                        <p:tgtEl>
                                          <p:spTgt spid="19"/>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20"/>
                                        </p:tgtEl>
                                        <p:attrNameLst>
                                          <p:attrName>style.visibility</p:attrName>
                                        </p:attrNameLst>
                                      </p:cBhvr>
                                      <p:to>
                                        <p:strVal val="visible"/>
                                      </p:to>
                                    </p:set>
                                    <p:animEffect filter="fade" transition="in">
                                      <p:cBhvr>
                                        <p:cTn dur="1000" id="38"/>
                                        <p:tgtEl>
                                          <p:spTgt spid="20"/>
                                        </p:tgtEl>
                                      </p:cBhvr>
                                    </p:animEffect>
                                    <p:anim calcmode="lin" valueType="num">
                                      <p:cBhvr>
                                        <p:cTn dur="1000" fill="hold" id="39"/>
                                        <p:tgtEl>
                                          <p:spTgt spid="20"/>
                                        </p:tgtEl>
                                        <p:attrNameLst>
                                          <p:attrName>ppt_x</p:attrName>
                                        </p:attrNameLst>
                                      </p:cBhvr>
                                      <p:tavLst>
                                        <p:tav tm="0">
                                          <p:val>
                                            <p:strVal val="#ppt_x"/>
                                          </p:val>
                                        </p:tav>
                                        <p:tav tm="100000">
                                          <p:val>
                                            <p:strVal val="#ppt_x"/>
                                          </p:val>
                                        </p:tav>
                                      </p:tavLst>
                                    </p:anim>
                                    <p:anim calcmode="lin" valueType="num">
                                      <p:cBhvr>
                                        <p:cTn dur="1000" fill="hold" id="40"/>
                                        <p:tgtEl>
                                          <p:spTgt spid="20"/>
                                        </p:tgtEl>
                                        <p:attrNameLst>
                                          <p:attrName>ppt_y</p:attrName>
                                        </p:attrNameLst>
                                      </p:cBhvr>
                                      <p:tavLst>
                                        <p:tav tm="0">
                                          <p:val>
                                            <p:strVal val="#ppt_y+.1"/>
                                          </p:val>
                                        </p:tav>
                                        <p:tav tm="100000">
                                          <p:val>
                                            <p:strVal val="#ppt_y"/>
                                          </p:val>
                                        </p:tav>
                                      </p:tavLst>
                                    </p:anim>
                                  </p:childTnLst>
                                </p:cTn>
                              </p:par>
                              <p:par>
                                <p:cTn fill="hold" grpId="0" id="41" nodeType="withEffect" presetClass="entr" presetID="42" presetSubtype="0">
                                  <p:stCondLst>
                                    <p:cond delay="0"/>
                                  </p:stCondLst>
                                  <p:childTnLst>
                                    <p:set>
                                      <p:cBhvr>
                                        <p:cTn dur="1" fill="hold" id="42">
                                          <p:stCondLst>
                                            <p:cond delay="0"/>
                                          </p:stCondLst>
                                        </p:cTn>
                                        <p:tgtEl>
                                          <p:spTgt spid="21"/>
                                        </p:tgtEl>
                                        <p:attrNameLst>
                                          <p:attrName>style.visibility</p:attrName>
                                        </p:attrNameLst>
                                      </p:cBhvr>
                                      <p:to>
                                        <p:strVal val="visible"/>
                                      </p:to>
                                    </p:set>
                                    <p:animEffect filter="fade" transition="in">
                                      <p:cBhvr>
                                        <p:cTn dur="1000" id="43"/>
                                        <p:tgtEl>
                                          <p:spTgt spid="21"/>
                                        </p:tgtEl>
                                      </p:cBhvr>
                                    </p:animEffect>
                                    <p:anim calcmode="lin" valueType="num">
                                      <p:cBhvr>
                                        <p:cTn dur="1000" fill="hold" id="44"/>
                                        <p:tgtEl>
                                          <p:spTgt spid="21"/>
                                        </p:tgtEl>
                                        <p:attrNameLst>
                                          <p:attrName>ppt_x</p:attrName>
                                        </p:attrNameLst>
                                      </p:cBhvr>
                                      <p:tavLst>
                                        <p:tav tm="0">
                                          <p:val>
                                            <p:strVal val="#ppt_x"/>
                                          </p:val>
                                        </p:tav>
                                        <p:tav tm="100000">
                                          <p:val>
                                            <p:strVal val="#ppt_x"/>
                                          </p:val>
                                        </p:tav>
                                      </p:tavLst>
                                    </p:anim>
                                    <p:anim calcmode="lin" valueType="num">
                                      <p:cBhvr>
                                        <p:cTn dur="1000" fill="hold" id="45"/>
                                        <p:tgtEl>
                                          <p:spTgt spid="21"/>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22"/>
                                        </p:tgtEl>
                                        <p:attrNameLst>
                                          <p:attrName>style.visibility</p:attrName>
                                        </p:attrNameLst>
                                      </p:cBhvr>
                                      <p:to>
                                        <p:strVal val="visible"/>
                                      </p:to>
                                    </p:set>
                                    <p:animEffect filter="fade" transition="in">
                                      <p:cBhvr>
                                        <p:cTn dur="1000" id="48"/>
                                        <p:tgtEl>
                                          <p:spTgt spid="22"/>
                                        </p:tgtEl>
                                      </p:cBhvr>
                                    </p:animEffect>
                                    <p:anim calcmode="lin" valueType="num">
                                      <p:cBhvr>
                                        <p:cTn dur="1000" fill="hold" id="49"/>
                                        <p:tgtEl>
                                          <p:spTgt spid="22"/>
                                        </p:tgtEl>
                                        <p:attrNameLst>
                                          <p:attrName>ppt_x</p:attrName>
                                        </p:attrNameLst>
                                      </p:cBhvr>
                                      <p:tavLst>
                                        <p:tav tm="0">
                                          <p:val>
                                            <p:strVal val="#ppt_x"/>
                                          </p:val>
                                        </p:tav>
                                        <p:tav tm="100000">
                                          <p:val>
                                            <p:strVal val="#ppt_x"/>
                                          </p:val>
                                        </p:tav>
                                      </p:tavLst>
                                    </p:anim>
                                    <p:anim calcmode="lin" valueType="num">
                                      <p:cBhvr>
                                        <p:cTn dur="1000" fill="hold" id="50"/>
                                        <p:tgtEl>
                                          <p:spTgt spid="22"/>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23"/>
                                        </p:tgtEl>
                                        <p:attrNameLst>
                                          <p:attrName>style.visibility</p:attrName>
                                        </p:attrNameLst>
                                      </p:cBhvr>
                                      <p:to>
                                        <p:strVal val="visible"/>
                                      </p:to>
                                    </p:set>
                                    <p:animEffect filter="fade" transition="in">
                                      <p:cBhvr>
                                        <p:cTn dur="1000" id="53"/>
                                        <p:tgtEl>
                                          <p:spTgt spid="23"/>
                                        </p:tgtEl>
                                      </p:cBhvr>
                                    </p:animEffect>
                                    <p:anim calcmode="lin" valueType="num">
                                      <p:cBhvr>
                                        <p:cTn dur="1000" fill="hold" id="54"/>
                                        <p:tgtEl>
                                          <p:spTgt spid="23"/>
                                        </p:tgtEl>
                                        <p:attrNameLst>
                                          <p:attrName>ppt_x</p:attrName>
                                        </p:attrNameLst>
                                      </p:cBhvr>
                                      <p:tavLst>
                                        <p:tav tm="0">
                                          <p:val>
                                            <p:strVal val="#ppt_x"/>
                                          </p:val>
                                        </p:tav>
                                        <p:tav tm="100000">
                                          <p:val>
                                            <p:strVal val="#ppt_x"/>
                                          </p:val>
                                        </p:tav>
                                      </p:tavLst>
                                    </p:anim>
                                    <p:anim calcmode="lin" valueType="num">
                                      <p:cBhvr>
                                        <p:cTn dur="1000" fill="hold" id="55"/>
                                        <p:tgtEl>
                                          <p:spTgt spid="23"/>
                                        </p:tgtEl>
                                        <p:attrNameLst>
                                          <p:attrName>ppt_y</p:attrName>
                                        </p:attrNameLst>
                                      </p:cBhvr>
                                      <p:tavLst>
                                        <p:tav tm="0">
                                          <p:val>
                                            <p:strVal val="#ppt_y+.1"/>
                                          </p:val>
                                        </p:tav>
                                        <p:tav tm="100000">
                                          <p:val>
                                            <p:strVal val="#ppt_y"/>
                                          </p:val>
                                        </p:tav>
                                      </p:tavLst>
                                    </p:anim>
                                  </p:childTnLst>
                                </p:cTn>
                              </p:par>
                            </p:childTnLst>
                          </p:cTn>
                        </p:par>
                      </p:childTnLst>
                    </p:cTn>
                  </p:par>
                  <p:par>
                    <p:cTn fill="hold" id="56" nodeType="clickPar">
                      <p:stCondLst>
                        <p:cond delay="indefinite"/>
                      </p:stCondLst>
                      <p:childTnLst>
                        <p:par>
                          <p:cTn fill="hold" id="57" nodeType="afterGroup">
                            <p:stCondLst>
                              <p:cond delay="0"/>
                            </p:stCondLst>
                            <p:childTnLst>
                              <p:par>
                                <p:cTn fill="hold" grpId="0" id="58" nodeType="clickEffect" presetClass="entr" presetID="22" presetSubtype="8">
                                  <p:stCondLst>
                                    <p:cond delay="0"/>
                                  </p:stCondLst>
                                  <p:childTnLst>
                                    <p:set>
                                      <p:cBhvr>
                                        <p:cTn dur="1" fill="hold" id="59">
                                          <p:stCondLst>
                                            <p:cond delay="0"/>
                                          </p:stCondLst>
                                        </p:cTn>
                                        <p:tgtEl>
                                          <p:spTgt spid="24"/>
                                        </p:tgtEl>
                                        <p:attrNameLst>
                                          <p:attrName>style.visibility</p:attrName>
                                        </p:attrNameLst>
                                      </p:cBhvr>
                                      <p:to>
                                        <p:strVal val="visible"/>
                                      </p:to>
                                    </p:set>
                                    <p:animEffect filter="wipe(left)" transition="in">
                                      <p:cBhvr>
                                        <p:cTn dur="500" id="60"/>
                                        <p:tgtEl>
                                          <p:spTgt spid="24"/>
                                        </p:tgtEl>
                                      </p:cBhvr>
                                    </p:animEffect>
                                  </p:childTnLst>
                                </p:cTn>
                              </p:par>
                              <p:par>
                                <p:cTn fill="hold" grpId="0" id="61" nodeType="withEffect" presetClass="entr" presetID="22" presetSubtype="8">
                                  <p:stCondLst>
                                    <p:cond delay="0"/>
                                  </p:stCondLst>
                                  <p:childTnLst>
                                    <p:set>
                                      <p:cBhvr>
                                        <p:cTn dur="1" fill="hold" id="62">
                                          <p:stCondLst>
                                            <p:cond delay="0"/>
                                          </p:stCondLst>
                                        </p:cTn>
                                        <p:tgtEl>
                                          <p:spTgt spid="25"/>
                                        </p:tgtEl>
                                        <p:attrNameLst>
                                          <p:attrName>style.visibility</p:attrName>
                                        </p:attrNameLst>
                                      </p:cBhvr>
                                      <p:to>
                                        <p:strVal val="visible"/>
                                      </p:to>
                                    </p:set>
                                    <p:animEffect filter="wipe(left)" transition="in">
                                      <p:cBhvr>
                                        <p:cTn dur="500" id="63"/>
                                        <p:tgtEl>
                                          <p:spTgt spid="25"/>
                                        </p:tgtEl>
                                      </p:cBhvr>
                                    </p:animEffect>
                                  </p:childTnLst>
                                </p:cTn>
                              </p:par>
                              <p:par>
                                <p:cTn fill="hold" grpId="0" id="64" nodeType="withEffect" presetClass="entr" presetID="22" presetSubtype="8">
                                  <p:stCondLst>
                                    <p:cond delay="0"/>
                                  </p:stCondLst>
                                  <p:childTnLst>
                                    <p:set>
                                      <p:cBhvr>
                                        <p:cTn dur="1" fill="hold" id="65">
                                          <p:stCondLst>
                                            <p:cond delay="0"/>
                                          </p:stCondLst>
                                        </p:cTn>
                                        <p:tgtEl>
                                          <p:spTgt spid="26"/>
                                        </p:tgtEl>
                                        <p:attrNameLst>
                                          <p:attrName>style.visibility</p:attrName>
                                        </p:attrNameLst>
                                      </p:cBhvr>
                                      <p:to>
                                        <p:strVal val="visible"/>
                                      </p:to>
                                    </p:set>
                                    <p:animEffect filter="wipe(left)" transition="in">
                                      <p:cBhvr>
                                        <p:cTn dur="500" id="66"/>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8"/>
      <p:bldP grpId="0" spid="19"/>
      <p:bldP grpId="0" spid="20"/>
      <p:bldP grpId="0" spid="21"/>
      <p:bldP grpId="0" spid="22"/>
      <p:bldP grpId="0" spid="23"/>
      <p:bldP grpId="0" spid="24"/>
      <p:bldP grpId="0" spid="25"/>
      <p:bldP grpId="0" spid="2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6" name="组合 25">
            <a:extLst>
              <a:ext uri="{FF2B5EF4-FFF2-40B4-BE49-F238E27FC236}">
                <a16:creationId xmlns:a16="http://schemas.microsoft.com/office/drawing/2014/main" id="{A89D7BD3-76B7-47E9-8C90-CCD66595313D}"/>
              </a:ext>
            </a:extLst>
          </p:cNvPr>
          <p:cNvGrpSpPr/>
          <p:nvPr/>
        </p:nvGrpSpPr>
        <p:grpSpPr>
          <a:xfrm>
            <a:off x="0" y="391286"/>
            <a:ext cx="12192000" cy="381000"/>
            <a:chOff x="0" y="391286"/>
            <a:chExt cx="12192000" cy="381000"/>
          </a:xfrm>
        </p:grpSpPr>
        <p:cxnSp>
          <p:nvCxnSpPr>
            <p:cNvPr id="4" name="直接连接符 3">
              <a:extLst>
                <a:ext uri="{FF2B5EF4-FFF2-40B4-BE49-F238E27FC236}">
                  <a16:creationId xmlns:a16="http://schemas.microsoft.com/office/drawing/2014/main" id="{ED1EAE3C-6846-4200-8835-7FBEC553614B}"/>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F3DBF057-0B9D-4CCE-B121-2B2C71E85365}"/>
                </a:ext>
              </a:extLst>
            </p:cNvPr>
            <p:cNvGrpSpPr/>
            <p:nvPr/>
          </p:nvGrpSpPr>
          <p:grpSpPr>
            <a:xfrm rot="10800000">
              <a:off x="11060824" y="391286"/>
              <a:ext cx="656896" cy="381000"/>
              <a:chOff x="307428" y="393221"/>
              <a:chExt cx="656896" cy="381000"/>
            </a:xfrm>
          </p:grpSpPr>
          <p:sp>
            <p:nvSpPr>
              <p:cNvPr id="6" name="等腰三角形 5">
                <a:extLst>
                  <a:ext uri="{FF2B5EF4-FFF2-40B4-BE49-F238E27FC236}">
                    <a16:creationId xmlns:a16="http://schemas.microsoft.com/office/drawing/2014/main" id="{487E8D85-59AC-41EF-AA0F-2E5E5A816B48}"/>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等腰三角形 6">
                <a:extLst>
                  <a:ext uri="{FF2B5EF4-FFF2-40B4-BE49-F238E27FC236}">
                    <a16:creationId xmlns:a16="http://schemas.microsoft.com/office/drawing/2014/main" id="{9F565CE6-4BC9-47DC-B089-C5F8A13F9E77}"/>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FD396BBA-1343-4A90-906A-5118F3C10F70}"/>
              </a:ext>
            </a:extLst>
          </p:cNvPr>
          <p:cNvSpPr txBox="1"/>
          <p:nvPr/>
        </p:nvSpPr>
        <p:spPr>
          <a:xfrm>
            <a:off x="358324" y="1054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9" name="组合 8">
            <a:extLst>
              <a:ext uri="{FF2B5EF4-FFF2-40B4-BE49-F238E27FC236}">
                <a16:creationId xmlns:a16="http://schemas.microsoft.com/office/drawing/2014/main" id="{97DED06C-072B-452D-B1E0-19EB426E11B6}"/>
              </a:ext>
            </a:extLst>
          </p:cNvPr>
          <p:cNvGrpSpPr/>
          <p:nvPr/>
        </p:nvGrpSpPr>
        <p:grpSpPr>
          <a:xfrm>
            <a:off x="1427739" y="2571457"/>
            <a:ext cx="2461847" cy="3108960"/>
            <a:chOff x="1427738" y="2571457"/>
            <a:chExt cx="2461847" cy="3108960"/>
          </a:xfrm>
        </p:grpSpPr>
        <p:sp>
          <p:nvSpPr>
            <p:cNvPr id="10" name="矩形 9">
              <a:extLst>
                <a:ext uri="{FF2B5EF4-FFF2-40B4-BE49-F238E27FC236}">
                  <a16:creationId xmlns:a16="http://schemas.microsoft.com/office/drawing/2014/main" id="{1B82D1E5-7F51-4A58-9A69-D9605D674C38}"/>
                </a:ext>
              </a:extLst>
            </p:cNvPr>
            <p:cNvSpPr/>
            <p:nvPr/>
          </p:nvSpPr>
          <p:spPr>
            <a:xfrm>
              <a:off x="1427738" y="2571457"/>
              <a:ext cx="2461847" cy="31089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等腰三角形 10">
              <a:extLst>
                <a:ext uri="{FF2B5EF4-FFF2-40B4-BE49-F238E27FC236}">
                  <a16:creationId xmlns:a16="http://schemas.microsoft.com/office/drawing/2014/main" id="{06A0AEF3-C7DF-4D2F-8318-0B3916DA3F5B}"/>
                </a:ext>
              </a:extLst>
            </p:cNvPr>
            <p:cNvSpPr/>
            <p:nvPr/>
          </p:nvSpPr>
          <p:spPr>
            <a:xfrm rot="10800000">
              <a:off x="2312477" y="2571457"/>
              <a:ext cx="688927" cy="40011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2" name="组合 11">
            <a:extLst>
              <a:ext uri="{FF2B5EF4-FFF2-40B4-BE49-F238E27FC236}">
                <a16:creationId xmlns:a16="http://schemas.microsoft.com/office/drawing/2014/main" id="{0CF93746-C4BE-4DA1-A989-9FE6E4221797}"/>
              </a:ext>
            </a:extLst>
          </p:cNvPr>
          <p:cNvGrpSpPr/>
          <p:nvPr/>
        </p:nvGrpSpPr>
        <p:grpSpPr>
          <a:xfrm>
            <a:off x="4847615" y="2571456"/>
            <a:ext cx="2461847" cy="3108960"/>
            <a:chOff x="4847614" y="2571456"/>
            <a:chExt cx="2461847" cy="3108960"/>
          </a:xfrm>
        </p:grpSpPr>
        <p:sp>
          <p:nvSpPr>
            <p:cNvPr id="13" name="矩形 12">
              <a:extLst>
                <a:ext uri="{FF2B5EF4-FFF2-40B4-BE49-F238E27FC236}">
                  <a16:creationId xmlns:a16="http://schemas.microsoft.com/office/drawing/2014/main" id="{7C208D40-FB88-4284-8EEE-FA7A92652AC6}"/>
                </a:ext>
              </a:extLst>
            </p:cNvPr>
            <p:cNvSpPr/>
            <p:nvPr/>
          </p:nvSpPr>
          <p:spPr>
            <a:xfrm>
              <a:off x="4847614" y="2571456"/>
              <a:ext cx="2461847" cy="31089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等腰三角形 13">
              <a:extLst>
                <a:ext uri="{FF2B5EF4-FFF2-40B4-BE49-F238E27FC236}">
                  <a16:creationId xmlns:a16="http://schemas.microsoft.com/office/drawing/2014/main" id="{1DBEADAF-0249-4CB0-AB5B-C92AFE80D57F}"/>
                </a:ext>
              </a:extLst>
            </p:cNvPr>
            <p:cNvSpPr/>
            <p:nvPr/>
          </p:nvSpPr>
          <p:spPr>
            <a:xfrm rot="10800000">
              <a:off x="5734073" y="2571456"/>
              <a:ext cx="688927" cy="40011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5" name="组合 14">
            <a:extLst>
              <a:ext uri="{FF2B5EF4-FFF2-40B4-BE49-F238E27FC236}">
                <a16:creationId xmlns:a16="http://schemas.microsoft.com/office/drawing/2014/main" id="{2131F396-CB35-43F4-9FBD-91F195CE1A3C}"/>
              </a:ext>
            </a:extLst>
          </p:cNvPr>
          <p:cNvGrpSpPr/>
          <p:nvPr/>
        </p:nvGrpSpPr>
        <p:grpSpPr>
          <a:xfrm>
            <a:off x="8340517" y="2571456"/>
            <a:ext cx="2461847" cy="3108960"/>
            <a:chOff x="8340515" y="2571456"/>
            <a:chExt cx="2461847" cy="3108960"/>
          </a:xfrm>
        </p:grpSpPr>
        <p:sp>
          <p:nvSpPr>
            <p:cNvPr id="16" name="矩形 15">
              <a:extLst>
                <a:ext uri="{FF2B5EF4-FFF2-40B4-BE49-F238E27FC236}">
                  <a16:creationId xmlns:a16="http://schemas.microsoft.com/office/drawing/2014/main" id="{5A4CB0C6-96EB-476B-8D58-B6AC8DC0E2A9}"/>
                </a:ext>
              </a:extLst>
            </p:cNvPr>
            <p:cNvSpPr/>
            <p:nvPr/>
          </p:nvSpPr>
          <p:spPr>
            <a:xfrm>
              <a:off x="8340515" y="2571456"/>
              <a:ext cx="2461847" cy="31089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等腰三角形 16">
              <a:extLst>
                <a:ext uri="{FF2B5EF4-FFF2-40B4-BE49-F238E27FC236}">
                  <a16:creationId xmlns:a16="http://schemas.microsoft.com/office/drawing/2014/main" id="{97846BCA-0BC9-4848-A1A6-5A8D47631EDF}"/>
                </a:ext>
              </a:extLst>
            </p:cNvPr>
            <p:cNvSpPr/>
            <p:nvPr/>
          </p:nvSpPr>
          <p:spPr>
            <a:xfrm rot="10800000">
              <a:off x="9226974" y="2571456"/>
              <a:ext cx="688927" cy="40011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8" name="文本框 17">
            <a:extLst>
              <a:ext uri="{FF2B5EF4-FFF2-40B4-BE49-F238E27FC236}">
                <a16:creationId xmlns:a16="http://schemas.microsoft.com/office/drawing/2014/main" id="{DEBDD706-98AD-4E35-A6A8-B1E5BF2F861E}"/>
              </a:ext>
            </a:extLst>
          </p:cNvPr>
          <p:cNvSpPr txBox="1"/>
          <p:nvPr/>
        </p:nvSpPr>
        <p:spPr>
          <a:xfrm>
            <a:off x="1936555" y="3181225"/>
            <a:ext cx="1460743" cy="457200"/>
          </a:xfrm>
          <a:prstGeom prst="rect">
            <a:avLst/>
          </a:prstGeom>
          <a:noFill/>
        </p:spPr>
        <p:txBody>
          <a:bodyPr rtlCol="0" wrap="square">
            <a:spAutoFit/>
          </a:bodyPr>
          <a:lstStyle/>
          <a:p>
            <a:pPr algn="just"/>
            <a:r>
              <a:rPr altLang="en-US" lang="zh-CN" sz="2400">
                <a:cs typeface="+mn-ea"/>
                <a:sym typeface="+mn-lt"/>
              </a:rPr>
              <a:t>添加标题</a:t>
            </a:r>
          </a:p>
        </p:txBody>
      </p:sp>
      <p:sp>
        <p:nvSpPr>
          <p:cNvPr id="19" name="文本框 18">
            <a:extLst>
              <a:ext uri="{FF2B5EF4-FFF2-40B4-BE49-F238E27FC236}">
                <a16:creationId xmlns:a16="http://schemas.microsoft.com/office/drawing/2014/main" id="{A5E98503-F83A-41C8-B47F-3B10A45675A3}"/>
              </a:ext>
            </a:extLst>
          </p:cNvPr>
          <p:cNvSpPr txBox="1"/>
          <p:nvPr/>
        </p:nvSpPr>
        <p:spPr>
          <a:xfrm>
            <a:off x="1655049" y="3814444"/>
            <a:ext cx="2003785" cy="137160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点击此处添加您的文本内容注意字体大小及文字数量注意整体文本的协调美观</a:t>
            </a:r>
          </a:p>
        </p:txBody>
      </p:sp>
      <p:sp>
        <p:nvSpPr>
          <p:cNvPr id="20" name="文本框 19">
            <a:extLst>
              <a:ext uri="{FF2B5EF4-FFF2-40B4-BE49-F238E27FC236}">
                <a16:creationId xmlns:a16="http://schemas.microsoft.com/office/drawing/2014/main" id="{EDDE88F0-15F5-4939-8CFA-0555B431C1E2}"/>
              </a:ext>
            </a:extLst>
          </p:cNvPr>
          <p:cNvSpPr txBox="1"/>
          <p:nvPr/>
        </p:nvSpPr>
        <p:spPr>
          <a:xfrm>
            <a:off x="5358154" y="3181224"/>
            <a:ext cx="1460743" cy="457200"/>
          </a:xfrm>
          <a:prstGeom prst="rect">
            <a:avLst/>
          </a:prstGeom>
          <a:noFill/>
        </p:spPr>
        <p:txBody>
          <a:bodyPr rtlCol="0" wrap="square">
            <a:spAutoFit/>
          </a:bodyPr>
          <a:lstStyle/>
          <a:p>
            <a:pPr algn="just"/>
            <a:r>
              <a:rPr altLang="en-US" lang="zh-CN" sz="2400">
                <a:cs typeface="+mn-ea"/>
                <a:sym typeface="+mn-lt"/>
              </a:rPr>
              <a:t>添加标题</a:t>
            </a:r>
          </a:p>
        </p:txBody>
      </p:sp>
      <p:sp>
        <p:nvSpPr>
          <p:cNvPr id="21" name="文本框 20">
            <a:extLst>
              <a:ext uri="{FF2B5EF4-FFF2-40B4-BE49-F238E27FC236}">
                <a16:creationId xmlns:a16="http://schemas.microsoft.com/office/drawing/2014/main" id="{17EAA491-7DF6-4412-918B-85CBBBA8636F}"/>
              </a:ext>
            </a:extLst>
          </p:cNvPr>
          <p:cNvSpPr txBox="1"/>
          <p:nvPr/>
        </p:nvSpPr>
        <p:spPr>
          <a:xfrm>
            <a:off x="5076646" y="3814443"/>
            <a:ext cx="2003785" cy="137160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点击此处添加您的文本内容注意字体大小及文字数量注意整体文本的协调美观</a:t>
            </a:r>
          </a:p>
        </p:txBody>
      </p:sp>
      <p:sp>
        <p:nvSpPr>
          <p:cNvPr id="22" name="文本框 21">
            <a:extLst>
              <a:ext uri="{FF2B5EF4-FFF2-40B4-BE49-F238E27FC236}">
                <a16:creationId xmlns:a16="http://schemas.microsoft.com/office/drawing/2014/main" id="{DE82C48D-E346-4AE4-9FCD-4ECB76DA1843}"/>
              </a:ext>
            </a:extLst>
          </p:cNvPr>
          <p:cNvSpPr txBox="1"/>
          <p:nvPr/>
        </p:nvSpPr>
        <p:spPr>
          <a:xfrm>
            <a:off x="8832406" y="3181224"/>
            <a:ext cx="1460743" cy="457200"/>
          </a:xfrm>
          <a:prstGeom prst="rect">
            <a:avLst/>
          </a:prstGeom>
          <a:noFill/>
        </p:spPr>
        <p:txBody>
          <a:bodyPr rtlCol="0" wrap="square">
            <a:spAutoFit/>
          </a:bodyPr>
          <a:lstStyle/>
          <a:p>
            <a:pPr algn="just"/>
            <a:r>
              <a:rPr altLang="en-US" lang="zh-CN" sz="2400">
                <a:cs typeface="+mn-ea"/>
                <a:sym typeface="+mn-lt"/>
              </a:rPr>
              <a:t>添加标题</a:t>
            </a:r>
          </a:p>
        </p:txBody>
      </p:sp>
      <p:sp>
        <p:nvSpPr>
          <p:cNvPr id="23" name="文本框 22">
            <a:extLst>
              <a:ext uri="{FF2B5EF4-FFF2-40B4-BE49-F238E27FC236}">
                <a16:creationId xmlns:a16="http://schemas.microsoft.com/office/drawing/2014/main" id="{1E84A44B-6028-4030-B339-609047837D6B}"/>
              </a:ext>
            </a:extLst>
          </p:cNvPr>
          <p:cNvSpPr txBox="1"/>
          <p:nvPr/>
        </p:nvSpPr>
        <p:spPr>
          <a:xfrm>
            <a:off x="8550899" y="3814443"/>
            <a:ext cx="2003785" cy="1371600"/>
          </a:xfrm>
          <a:prstGeom prst="rect">
            <a:avLst/>
          </a:prstGeom>
          <a:noFill/>
        </p:spPr>
        <p:txBody>
          <a:bodyPr rtlCol="0" wrap="square">
            <a:spAutoFit/>
          </a:bodyPr>
          <a:lstStyle/>
          <a:p>
            <a:pPr algn="ctr">
              <a:lnSpc>
                <a:spcPct val="150000"/>
              </a:lnSpc>
            </a:pPr>
            <a:r>
              <a:rPr altLang="en-US" lang="zh-CN" sz="1400">
                <a:cs typeface="+mn-ea"/>
                <a:sym typeface="+mn-lt"/>
              </a:rPr>
              <a:t>点击此处添加您的文本内容注意字体大小及文字数量注意整体文本的协调美观</a:t>
            </a:r>
          </a:p>
        </p:txBody>
      </p:sp>
      <p:sp>
        <p:nvSpPr>
          <p:cNvPr id="24" name="文本框 23">
            <a:extLst>
              <a:ext uri="{FF2B5EF4-FFF2-40B4-BE49-F238E27FC236}">
                <a16:creationId xmlns:a16="http://schemas.microsoft.com/office/drawing/2014/main" id="{E66A418C-0BF1-46C7-B258-D851CC4E8344}"/>
              </a:ext>
            </a:extLst>
          </p:cNvPr>
          <p:cNvSpPr txBox="1"/>
          <p:nvPr/>
        </p:nvSpPr>
        <p:spPr>
          <a:xfrm>
            <a:off x="4152902" y="944134"/>
            <a:ext cx="4187615" cy="457200"/>
          </a:xfrm>
          <a:prstGeom prst="rect">
            <a:avLst/>
          </a:prstGeom>
          <a:noFill/>
        </p:spPr>
        <p:txBody>
          <a:bodyPr rtlCol="0" wrap="square">
            <a:spAutoFit/>
          </a:bodyPr>
          <a:lstStyle/>
          <a:p>
            <a:r>
              <a:rPr altLang="en-US" lang="zh-CN" sz="2400">
                <a:cs typeface="+mn-ea"/>
                <a:sym typeface="+mn-lt"/>
              </a:rPr>
              <a:t>请在此处添加您的标题内容</a:t>
            </a:r>
          </a:p>
        </p:txBody>
      </p:sp>
      <p:sp>
        <p:nvSpPr>
          <p:cNvPr id="25" name="文本框 24">
            <a:extLst>
              <a:ext uri="{FF2B5EF4-FFF2-40B4-BE49-F238E27FC236}">
                <a16:creationId xmlns:a16="http://schemas.microsoft.com/office/drawing/2014/main" id="{E224F4F8-5CB3-4D7F-B535-F5960AC84695}"/>
              </a:ext>
            </a:extLst>
          </p:cNvPr>
          <p:cNvSpPr txBox="1"/>
          <p:nvPr/>
        </p:nvSpPr>
        <p:spPr>
          <a:xfrm>
            <a:off x="4021617" y="1491577"/>
            <a:ext cx="4006640" cy="365760"/>
          </a:xfrm>
          <a:prstGeom prst="rect">
            <a:avLst/>
          </a:prstGeom>
          <a:noFill/>
        </p:spPr>
        <p:txBody>
          <a:bodyPr rtlCol="0" wrap="square">
            <a:spAutoFit/>
          </a:bodyPr>
          <a:lstStyle/>
          <a:p>
            <a:pPr algn="ctr"/>
            <a:r>
              <a:rPr altLang="zh-CN" lang="en-US">
                <a:cs typeface="+mn-ea"/>
                <a:sym typeface="+mn-lt"/>
              </a:rPr>
              <a:t>PLEASE ADD YOUR TITLE HERE</a:t>
            </a:r>
          </a:p>
        </p:txBody>
      </p:sp>
    </p:spTree>
    <p:custDataLst>
      <p:tags r:id="rId2"/>
    </p:custDataLst>
    <p:extLst>
      <p:ext uri="{BB962C8B-B14F-4D97-AF65-F5344CB8AC3E}">
        <p14:creationId val="2672416169"/>
      </p:ext>
    </p:extLst>
  </p:cSld>
  <p:clrMapOvr>
    <a:masterClrMapping/>
  </p:clrMapOvr>
  <p:transition advTm="5442" spd="slow">
    <p:wheel spokes="1"/>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26"/>
                                        </p:tgtEl>
                                        <p:attrNameLst>
                                          <p:attrName>style.visibility</p:attrName>
                                        </p:attrNameLst>
                                      </p:cBhvr>
                                      <p:to>
                                        <p:strVal val="visible"/>
                                      </p:to>
                                    </p:set>
                                    <p:animEffect filter="wipe(right)" transition="in">
                                      <p:cBhvr>
                                        <p:cTn dur="500" id="7"/>
                                        <p:tgtEl>
                                          <p:spTgt spid="2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42" presetSubtype="0">
                                  <p:stCondLst>
                                    <p:cond delay="0"/>
                                  </p:stCondLst>
                                  <p:childTnLst>
                                    <p:set>
                                      <p:cBhvr>
                                        <p:cTn dur="1" fill="hold" id="16">
                                          <p:stCondLst>
                                            <p:cond delay="0"/>
                                          </p:stCondLst>
                                        </p:cTn>
                                        <p:tgtEl>
                                          <p:spTgt spid="24"/>
                                        </p:tgtEl>
                                        <p:attrNameLst>
                                          <p:attrName>style.visibility</p:attrName>
                                        </p:attrNameLst>
                                      </p:cBhvr>
                                      <p:to>
                                        <p:strVal val="visible"/>
                                      </p:to>
                                    </p:set>
                                    <p:animEffect filter="fade" transition="in">
                                      <p:cBhvr>
                                        <p:cTn dur="500" id="17"/>
                                        <p:tgtEl>
                                          <p:spTgt spid="24"/>
                                        </p:tgtEl>
                                      </p:cBhvr>
                                    </p:animEffect>
                                    <p:anim calcmode="lin" valueType="num">
                                      <p:cBhvr>
                                        <p:cTn dur="500" fill="hold" id="18"/>
                                        <p:tgtEl>
                                          <p:spTgt spid="24"/>
                                        </p:tgtEl>
                                        <p:attrNameLst>
                                          <p:attrName>ppt_x</p:attrName>
                                        </p:attrNameLst>
                                      </p:cBhvr>
                                      <p:tavLst>
                                        <p:tav tm="0">
                                          <p:val>
                                            <p:strVal val="#ppt_x"/>
                                          </p:val>
                                        </p:tav>
                                        <p:tav tm="100000">
                                          <p:val>
                                            <p:strVal val="#ppt_x"/>
                                          </p:val>
                                        </p:tav>
                                      </p:tavLst>
                                    </p:anim>
                                    <p:anim calcmode="lin" valueType="num">
                                      <p:cBhvr>
                                        <p:cTn dur="500" fill="hold" id="19"/>
                                        <p:tgtEl>
                                          <p:spTgt spid="24"/>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25"/>
                                        </p:tgtEl>
                                        <p:attrNameLst>
                                          <p:attrName>style.visibility</p:attrName>
                                        </p:attrNameLst>
                                      </p:cBhvr>
                                      <p:to>
                                        <p:strVal val="visible"/>
                                      </p:to>
                                    </p:set>
                                    <p:animEffect filter="fade" transition="in">
                                      <p:cBhvr>
                                        <p:cTn dur="500" id="22"/>
                                        <p:tgtEl>
                                          <p:spTgt spid="25"/>
                                        </p:tgtEl>
                                      </p:cBhvr>
                                    </p:animEffect>
                                    <p:anim calcmode="lin" valueType="num">
                                      <p:cBhvr>
                                        <p:cTn dur="500" fill="hold" id="23"/>
                                        <p:tgtEl>
                                          <p:spTgt spid="25"/>
                                        </p:tgtEl>
                                        <p:attrNameLst>
                                          <p:attrName>ppt_x</p:attrName>
                                        </p:attrNameLst>
                                      </p:cBhvr>
                                      <p:tavLst>
                                        <p:tav tm="0">
                                          <p:val>
                                            <p:strVal val="#ppt_x"/>
                                          </p:val>
                                        </p:tav>
                                        <p:tav tm="100000">
                                          <p:val>
                                            <p:strVal val="#ppt_x"/>
                                          </p:val>
                                        </p:tav>
                                      </p:tavLst>
                                    </p:anim>
                                    <p:anim calcmode="lin" valueType="num">
                                      <p:cBhvr>
                                        <p:cTn dur="500" fill="hold" id="24"/>
                                        <p:tgtEl>
                                          <p:spTgt spid="25"/>
                                        </p:tgtEl>
                                        <p:attrNameLst>
                                          <p:attrName>ppt_y</p:attrName>
                                        </p:attrNameLst>
                                      </p:cBhvr>
                                      <p:tavLst>
                                        <p:tav tm="0">
                                          <p:val>
                                            <p:strVal val="#ppt_y+.1"/>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16" presetSubtype="37">
                                  <p:stCondLst>
                                    <p:cond delay="0"/>
                                  </p:stCondLst>
                                  <p:childTnLst>
                                    <p:set>
                                      <p:cBhvr>
                                        <p:cTn dur="1" fill="hold" id="28">
                                          <p:stCondLst>
                                            <p:cond delay="0"/>
                                          </p:stCondLst>
                                        </p:cTn>
                                        <p:tgtEl>
                                          <p:spTgt spid="12"/>
                                        </p:tgtEl>
                                        <p:attrNameLst>
                                          <p:attrName>style.visibility</p:attrName>
                                        </p:attrNameLst>
                                      </p:cBhvr>
                                      <p:to>
                                        <p:strVal val="visible"/>
                                      </p:to>
                                    </p:set>
                                    <p:animEffect filter="barn(outVertical)" transition="in">
                                      <p:cBhvr>
                                        <p:cTn dur="500" id="29"/>
                                        <p:tgtEl>
                                          <p:spTgt spid="12"/>
                                        </p:tgtEl>
                                      </p:cBhvr>
                                    </p:animEffect>
                                  </p:childTnLst>
                                </p:cTn>
                              </p:par>
                              <p:par>
                                <p:cTn fill="hold" id="30" nodeType="withEffect" presetClass="entr" presetID="16" presetSubtype="37">
                                  <p:stCondLst>
                                    <p:cond delay="0"/>
                                  </p:stCondLst>
                                  <p:childTnLst>
                                    <p:set>
                                      <p:cBhvr>
                                        <p:cTn dur="1" fill="hold" id="31">
                                          <p:stCondLst>
                                            <p:cond delay="0"/>
                                          </p:stCondLst>
                                        </p:cTn>
                                        <p:tgtEl>
                                          <p:spTgt spid="9"/>
                                        </p:tgtEl>
                                        <p:attrNameLst>
                                          <p:attrName>style.visibility</p:attrName>
                                        </p:attrNameLst>
                                      </p:cBhvr>
                                      <p:to>
                                        <p:strVal val="visible"/>
                                      </p:to>
                                    </p:set>
                                    <p:animEffect filter="barn(outVertical)" transition="in">
                                      <p:cBhvr>
                                        <p:cTn dur="500" id="32"/>
                                        <p:tgtEl>
                                          <p:spTgt spid="9"/>
                                        </p:tgtEl>
                                      </p:cBhvr>
                                    </p:animEffect>
                                  </p:childTnLst>
                                </p:cTn>
                              </p:par>
                              <p:par>
                                <p:cTn fill="hold" id="33" nodeType="withEffect" presetClass="entr" presetID="16" presetSubtype="37">
                                  <p:stCondLst>
                                    <p:cond delay="0"/>
                                  </p:stCondLst>
                                  <p:childTnLst>
                                    <p:set>
                                      <p:cBhvr>
                                        <p:cTn dur="1" fill="hold" id="34">
                                          <p:stCondLst>
                                            <p:cond delay="0"/>
                                          </p:stCondLst>
                                        </p:cTn>
                                        <p:tgtEl>
                                          <p:spTgt spid="15"/>
                                        </p:tgtEl>
                                        <p:attrNameLst>
                                          <p:attrName>style.visibility</p:attrName>
                                        </p:attrNameLst>
                                      </p:cBhvr>
                                      <p:to>
                                        <p:strVal val="visible"/>
                                      </p:to>
                                    </p:set>
                                    <p:animEffect filter="barn(outVertical)" transition="in">
                                      <p:cBhvr>
                                        <p:cTn dur="500" id="35"/>
                                        <p:tgtEl>
                                          <p:spTgt spid="15"/>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42" presetSubtype="0">
                                  <p:stCondLst>
                                    <p:cond delay="0"/>
                                  </p:stCondLst>
                                  <p:childTnLst>
                                    <p:set>
                                      <p:cBhvr>
                                        <p:cTn dur="1" fill="hold" id="39">
                                          <p:stCondLst>
                                            <p:cond delay="0"/>
                                          </p:stCondLst>
                                        </p:cTn>
                                        <p:tgtEl>
                                          <p:spTgt spid="18"/>
                                        </p:tgtEl>
                                        <p:attrNameLst>
                                          <p:attrName>style.visibility</p:attrName>
                                        </p:attrNameLst>
                                      </p:cBhvr>
                                      <p:to>
                                        <p:strVal val="visible"/>
                                      </p:to>
                                    </p:set>
                                    <p:animEffect filter="fade" transition="in">
                                      <p:cBhvr>
                                        <p:cTn dur="1000" id="40"/>
                                        <p:tgtEl>
                                          <p:spTgt spid="18"/>
                                        </p:tgtEl>
                                      </p:cBhvr>
                                    </p:animEffect>
                                    <p:anim calcmode="lin" valueType="num">
                                      <p:cBhvr>
                                        <p:cTn dur="1000" fill="hold" id="41"/>
                                        <p:tgtEl>
                                          <p:spTgt spid="18"/>
                                        </p:tgtEl>
                                        <p:attrNameLst>
                                          <p:attrName>ppt_x</p:attrName>
                                        </p:attrNameLst>
                                      </p:cBhvr>
                                      <p:tavLst>
                                        <p:tav tm="0">
                                          <p:val>
                                            <p:strVal val="#ppt_x"/>
                                          </p:val>
                                        </p:tav>
                                        <p:tav tm="100000">
                                          <p:val>
                                            <p:strVal val="#ppt_x"/>
                                          </p:val>
                                        </p:tav>
                                      </p:tavLst>
                                    </p:anim>
                                    <p:anim calcmode="lin" valueType="num">
                                      <p:cBhvr>
                                        <p:cTn dur="1000" fill="hold" id="42"/>
                                        <p:tgtEl>
                                          <p:spTgt spid="18"/>
                                        </p:tgtEl>
                                        <p:attrNameLst>
                                          <p:attrName>ppt_y</p:attrName>
                                        </p:attrNameLst>
                                      </p:cBhvr>
                                      <p:tavLst>
                                        <p:tav tm="0">
                                          <p:val>
                                            <p:strVal val="#ppt_y+.1"/>
                                          </p:val>
                                        </p:tav>
                                        <p:tav tm="100000">
                                          <p:val>
                                            <p:strVal val="#ppt_y"/>
                                          </p:val>
                                        </p:tav>
                                      </p:tavLst>
                                    </p:anim>
                                  </p:childTnLst>
                                </p:cTn>
                              </p:par>
                              <p:par>
                                <p:cTn fill="hold" grpId="0" id="43" nodeType="withEffect" presetClass="entr" presetID="42" presetSubtype="0">
                                  <p:stCondLst>
                                    <p:cond delay="0"/>
                                  </p:stCondLst>
                                  <p:childTnLst>
                                    <p:set>
                                      <p:cBhvr>
                                        <p:cTn dur="1" fill="hold" id="44">
                                          <p:stCondLst>
                                            <p:cond delay="0"/>
                                          </p:stCondLst>
                                        </p:cTn>
                                        <p:tgtEl>
                                          <p:spTgt spid="19"/>
                                        </p:tgtEl>
                                        <p:attrNameLst>
                                          <p:attrName>style.visibility</p:attrName>
                                        </p:attrNameLst>
                                      </p:cBhvr>
                                      <p:to>
                                        <p:strVal val="visible"/>
                                      </p:to>
                                    </p:set>
                                    <p:animEffect filter="fade" transition="in">
                                      <p:cBhvr>
                                        <p:cTn dur="1000" id="45"/>
                                        <p:tgtEl>
                                          <p:spTgt spid="19"/>
                                        </p:tgtEl>
                                      </p:cBhvr>
                                    </p:animEffect>
                                    <p:anim calcmode="lin" valueType="num">
                                      <p:cBhvr>
                                        <p:cTn dur="1000" fill="hold" id="46"/>
                                        <p:tgtEl>
                                          <p:spTgt spid="19"/>
                                        </p:tgtEl>
                                        <p:attrNameLst>
                                          <p:attrName>ppt_x</p:attrName>
                                        </p:attrNameLst>
                                      </p:cBhvr>
                                      <p:tavLst>
                                        <p:tav tm="0">
                                          <p:val>
                                            <p:strVal val="#ppt_x"/>
                                          </p:val>
                                        </p:tav>
                                        <p:tav tm="100000">
                                          <p:val>
                                            <p:strVal val="#ppt_x"/>
                                          </p:val>
                                        </p:tav>
                                      </p:tavLst>
                                    </p:anim>
                                    <p:anim calcmode="lin" valueType="num">
                                      <p:cBhvr>
                                        <p:cTn dur="1000" fill="hold" id="47"/>
                                        <p:tgtEl>
                                          <p:spTgt spid="19"/>
                                        </p:tgtEl>
                                        <p:attrNameLst>
                                          <p:attrName>ppt_y</p:attrName>
                                        </p:attrNameLst>
                                      </p:cBhvr>
                                      <p:tavLst>
                                        <p:tav tm="0">
                                          <p:val>
                                            <p:strVal val="#ppt_y+.1"/>
                                          </p:val>
                                        </p:tav>
                                        <p:tav tm="100000">
                                          <p:val>
                                            <p:strVal val="#ppt_y"/>
                                          </p:val>
                                        </p:tav>
                                      </p:tavLst>
                                    </p:anim>
                                  </p:childTnLst>
                                </p:cTn>
                              </p:par>
                              <p:par>
                                <p:cTn fill="hold" grpId="0" id="48" nodeType="withEffect" presetClass="entr" presetID="42" presetSubtype="0">
                                  <p:stCondLst>
                                    <p:cond delay="0"/>
                                  </p:stCondLst>
                                  <p:childTnLst>
                                    <p:set>
                                      <p:cBhvr>
                                        <p:cTn dur="1" fill="hold" id="49">
                                          <p:stCondLst>
                                            <p:cond delay="0"/>
                                          </p:stCondLst>
                                        </p:cTn>
                                        <p:tgtEl>
                                          <p:spTgt spid="20"/>
                                        </p:tgtEl>
                                        <p:attrNameLst>
                                          <p:attrName>style.visibility</p:attrName>
                                        </p:attrNameLst>
                                      </p:cBhvr>
                                      <p:to>
                                        <p:strVal val="visible"/>
                                      </p:to>
                                    </p:set>
                                    <p:animEffect filter="fade" transition="in">
                                      <p:cBhvr>
                                        <p:cTn dur="1000" id="50"/>
                                        <p:tgtEl>
                                          <p:spTgt spid="20"/>
                                        </p:tgtEl>
                                      </p:cBhvr>
                                    </p:animEffect>
                                    <p:anim calcmode="lin" valueType="num">
                                      <p:cBhvr>
                                        <p:cTn dur="1000" fill="hold" id="51"/>
                                        <p:tgtEl>
                                          <p:spTgt spid="20"/>
                                        </p:tgtEl>
                                        <p:attrNameLst>
                                          <p:attrName>ppt_x</p:attrName>
                                        </p:attrNameLst>
                                      </p:cBhvr>
                                      <p:tavLst>
                                        <p:tav tm="0">
                                          <p:val>
                                            <p:strVal val="#ppt_x"/>
                                          </p:val>
                                        </p:tav>
                                        <p:tav tm="100000">
                                          <p:val>
                                            <p:strVal val="#ppt_x"/>
                                          </p:val>
                                        </p:tav>
                                      </p:tavLst>
                                    </p:anim>
                                    <p:anim calcmode="lin" valueType="num">
                                      <p:cBhvr>
                                        <p:cTn dur="1000" fill="hold" id="52"/>
                                        <p:tgtEl>
                                          <p:spTgt spid="20"/>
                                        </p:tgtEl>
                                        <p:attrNameLst>
                                          <p:attrName>ppt_y</p:attrName>
                                        </p:attrNameLst>
                                      </p:cBhvr>
                                      <p:tavLst>
                                        <p:tav tm="0">
                                          <p:val>
                                            <p:strVal val="#ppt_y+.1"/>
                                          </p:val>
                                        </p:tav>
                                        <p:tav tm="100000">
                                          <p:val>
                                            <p:strVal val="#ppt_y"/>
                                          </p:val>
                                        </p:tav>
                                      </p:tavLst>
                                    </p:anim>
                                  </p:childTnLst>
                                </p:cTn>
                              </p:par>
                              <p:par>
                                <p:cTn fill="hold" grpId="0" id="53" nodeType="withEffect" presetClass="entr" presetID="42" presetSubtype="0">
                                  <p:stCondLst>
                                    <p:cond delay="0"/>
                                  </p:stCondLst>
                                  <p:childTnLst>
                                    <p:set>
                                      <p:cBhvr>
                                        <p:cTn dur="1" fill="hold" id="54">
                                          <p:stCondLst>
                                            <p:cond delay="0"/>
                                          </p:stCondLst>
                                        </p:cTn>
                                        <p:tgtEl>
                                          <p:spTgt spid="21"/>
                                        </p:tgtEl>
                                        <p:attrNameLst>
                                          <p:attrName>style.visibility</p:attrName>
                                        </p:attrNameLst>
                                      </p:cBhvr>
                                      <p:to>
                                        <p:strVal val="visible"/>
                                      </p:to>
                                    </p:set>
                                    <p:animEffect filter="fade" transition="in">
                                      <p:cBhvr>
                                        <p:cTn dur="1000" id="55"/>
                                        <p:tgtEl>
                                          <p:spTgt spid="21"/>
                                        </p:tgtEl>
                                      </p:cBhvr>
                                    </p:animEffect>
                                    <p:anim calcmode="lin" valueType="num">
                                      <p:cBhvr>
                                        <p:cTn dur="1000" fill="hold" id="56"/>
                                        <p:tgtEl>
                                          <p:spTgt spid="21"/>
                                        </p:tgtEl>
                                        <p:attrNameLst>
                                          <p:attrName>ppt_x</p:attrName>
                                        </p:attrNameLst>
                                      </p:cBhvr>
                                      <p:tavLst>
                                        <p:tav tm="0">
                                          <p:val>
                                            <p:strVal val="#ppt_x"/>
                                          </p:val>
                                        </p:tav>
                                        <p:tav tm="100000">
                                          <p:val>
                                            <p:strVal val="#ppt_x"/>
                                          </p:val>
                                        </p:tav>
                                      </p:tavLst>
                                    </p:anim>
                                    <p:anim calcmode="lin" valueType="num">
                                      <p:cBhvr>
                                        <p:cTn dur="1000" fill="hold" id="57"/>
                                        <p:tgtEl>
                                          <p:spTgt spid="21"/>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22"/>
                                        </p:tgtEl>
                                        <p:attrNameLst>
                                          <p:attrName>style.visibility</p:attrName>
                                        </p:attrNameLst>
                                      </p:cBhvr>
                                      <p:to>
                                        <p:strVal val="visible"/>
                                      </p:to>
                                    </p:set>
                                    <p:animEffect filter="fade" transition="in">
                                      <p:cBhvr>
                                        <p:cTn dur="1000" id="60"/>
                                        <p:tgtEl>
                                          <p:spTgt spid="22"/>
                                        </p:tgtEl>
                                      </p:cBhvr>
                                    </p:animEffect>
                                    <p:anim calcmode="lin" valueType="num">
                                      <p:cBhvr>
                                        <p:cTn dur="1000" fill="hold" id="61"/>
                                        <p:tgtEl>
                                          <p:spTgt spid="22"/>
                                        </p:tgtEl>
                                        <p:attrNameLst>
                                          <p:attrName>ppt_x</p:attrName>
                                        </p:attrNameLst>
                                      </p:cBhvr>
                                      <p:tavLst>
                                        <p:tav tm="0">
                                          <p:val>
                                            <p:strVal val="#ppt_x"/>
                                          </p:val>
                                        </p:tav>
                                        <p:tav tm="100000">
                                          <p:val>
                                            <p:strVal val="#ppt_x"/>
                                          </p:val>
                                        </p:tav>
                                      </p:tavLst>
                                    </p:anim>
                                    <p:anim calcmode="lin" valueType="num">
                                      <p:cBhvr>
                                        <p:cTn dur="1000" fill="hold" id="62"/>
                                        <p:tgtEl>
                                          <p:spTgt spid="22"/>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0"/>
                                  </p:stCondLst>
                                  <p:childTnLst>
                                    <p:set>
                                      <p:cBhvr>
                                        <p:cTn dur="1" fill="hold" id="64">
                                          <p:stCondLst>
                                            <p:cond delay="0"/>
                                          </p:stCondLst>
                                        </p:cTn>
                                        <p:tgtEl>
                                          <p:spTgt spid="23"/>
                                        </p:tgtEl>
                                        <p:attrNameLst>
                                          <p:attrName>style.visibility</p:attrName>
                                        </p:attrNameLst>
                                      </p:cBhvr>
                                      <p:to>
                                        <p:strVal val="visible"/>
                                      </p:to>
                                    </p:set>
                                    <p:animEffect filter="fade" transition="in">
                                      <p:cBhvr>
                                        <p:cTn dur="1000" id="65"/>
                                        <p:tgtEl>
                                          <p:spTgt spid="23"/>
                                        </p:tgtEl>
                                      </p:cBhvr>
                                    </p:animEffect>
                                    <p:anim calcmode="lin" valueType="num">
                                      <p:cBhvr>
                                        <p:cTn dur="1000" fill="hold" id="66"/>
                                        <p:tgtEl>
                                          <p:spTgt spid="23"/>
                                        </p:tgtEl>
                                        <p:attrNameLst>
                                          <p:attrName>ppt_x</p:attrName>
                                        </p:attrNameLst>
                                      </p:cBhvr>
                                      <p:tavLst>
                                        <p:tav tm="0">
                                          <p:val>
                                            <p:strVal val="#ppt_x"/>
                                          </p:val>
                                        </p:tav>
                                        <p:tav tm="100000">
                                          <p:val>
                                            <p:strVal val="#ppt_x"/>
                                          </p:val>
                                        </p:tav>
                                      </p:tavLst>
                                    </p:anim>
                                    <p:anim calcmode="lin" valueType="num">
                                      <p:cBhvr>
                                        <p:cTn dur="1000" fill="hold" id="67"/>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8"/>
      <p:bldP grpId="0" spid="19"/>
      <p:bldP grpId="0" spid="20"/>
      <p:bldP grpId="0" spid="21"/>
      <p:bldP grpId="0" spid="22"/>
      <p:bldP grpId="0" spid="23"/>
      <p:bldP grpId="0" spid="24"/>
      <p:bldP grpId="0" spid="25"/>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 name="组合 16">
            <a:extLst>
              <a:ext uri="{FF2B5EF4-FFF2-40B4-BE49-F238E27FC236}">
                <a16:creationId xmlns:a16="http://schemas.microsoft.com/office/drawing/2014/main" id="{3B2C6FD3-4968-491F-B4AB-26D6417B63F5}"/>
              </a:ext>
            </a:extLst>
          </p:cNvPr>
          <p:cNvGrpSpPr/>
          <p:nvPr/>
        </p:nvGrpSpPr>
        <p:grpSpPr>
          <a:xfrm>
            <a:off x="0" y="505586"/>
            <a:ext cx="12192000" cy="381000"/>
            <a:chOff x="0" y="391286"/>
            <a:chExt cx="12192000" cy="381000"/>
          </a:xfrm>
        </p:grpSpPr>
        <p:cxnSp>
          <p:nvCxnSpPr>
            <p:cNvPr id="18" name="直接连接符 17">
              <a:extLst>
                <a:ext uri="{FF2B5EF4-FFF2-40B4-BE49-F238E27FC236}">
                  <a16:creationId xmlns:a16="http://schemas.microsoft.com/office/drawing/2014/main" id="{E9E2DC10-CE8B-495B-9D51-8E0B59B4A4C4}"/>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组合 18">
              <a:extLst>
                <a:ext uri="{FF2B5EF4-FFF2-40B4-BE49-F238E27FC236}">
                  <a16:creationId xmlns:a16="http://schemas.microsoft.com/office/drawing/2014/main" id="{446E5F68-F750-4BDE-A469-F306C386E393}"/>
                </a:ext>
              </a:extLst>
            </p:cNvPr>
            <p:cNvGrpSpPr/>
            <p:nvPr/>
          </p:nvGrpSpPr>
          <p:grpSpPr>
            <a:xfrm rot="10800000">
              <a:off x="11060824" y="391286"/>
              <a:ext cx="656896" cy="381000"/>
              <a:chOff x="307428" y="393221"/>
              <a:chExt cx="656896" cy="381000"/>
            </a:xfrm>
          </p:grpSpPr>
          <p:sp>
            <p:nvSpPr>
              <p:cNvPr id="20" name="等腰三角形 19">
                <a:extLst>
                  <a:ext uri="{FF2B5EF4-FFF2-40B4-BE49-F238E27FC236}">
                    <a16:creationId xmlns:a16="http://schemas.microsoft.com/office/drawing/2014/main" id="{28915F01-2454-464A-9F0C-7AB79F6A302D}"/>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等腰三角形 20">
                <a:extLst>
                  <a:ext uri="{FF2B5EF4-FFF2-40B4-BE49-F238E27FC236}">
                    <a16:creationId xmlns:a16="http://schemas.microsoft.com/office/drawing/2014/main" id="{CF7A4B10-5095-4367-A7D6-54C01C329B99}"/>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2" name="文本框 21">
            <a:extLst>
              <a:ext uri="{FF2B5EF4-FFF2-40B4-BE49-F238E27FC236}">
                <a16:creationId xmlns:a16="http://schemas.microsoft.com/office/drawing/2014/main" id="{D4D5ADE6-228F-4A8D-97A9-6BD7A24CE7E1}"/>
              </a:ext>
            </a:extLst>
          </p:cNvPr>
          <p:cNvSpPr txBox="1"/>
          <p:nvPr/>
        </p:nvSpPr>
        <p:spPr>
          <a:xfrm>
            <a:off x="358324" y="219776"/>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23" name="组合 22">
            <a:extLst>
              <a:ext uri="{FF2B5EF4-FFF2-40B4-BE49-F238E27FC236}">
                <a16:creationId xmlns:a16="http://schemas.microsoft.com/office/drawing/2014/main" id="{89105CA6-3ED1-4708-807C-3AABC885FF84}"/>
              </a:ext>
            </a:extLst>
          </p:cNvPr>
          <p:cNvGrpSpPr/>
          <p:nvPr/>
        </p:nvGrpSpPr>
        <p:grpSpPr>
          <a:xfrm>
            <a:off x="918119" y="2074291"/>
            <a:ext cx="3253831" cy="3088254"/>
            <a:chOff x="918118" y="2074291"/>
            <a:chExt cx="3253831" cy="3088254"/>
          </a:xfrm>
        </p:grpSpPr>
        <p:sp>
          <p:nvSpPr>
            <p:cNvPr id="24" name="矩形 23">
              <a:extLst>
                <a:ext uri="{FF2B5EF4-FFF2-40B4-BE49-F238E27FC236}">
                  <a16:creationId xmlns:a16="http://schemas.microsoft.com/office/drawing/2014/main" id="{A7A78895-8AB2-4266-AC30-7F17ADA0D90B}"/>
                </a:ext>
              </a:extLst>
            </p:cNvPr>
            <p:cNvSpPr/>
            <p:nvPr/>
          </p:nvSpPr>
          <p:spPr>
            <a:xfrm>
              <a:off x="918118" y="2074291"/>
              <a:ext cx="3253831" cy="30882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文本框 24">
              <a:extLst>
                <a:ext uri="{FF2B5EF4-FFF2-40B4-BE49-F238E27FC236}">
                  <a16:creationId xmlns:a16="http://schemas.microsoft.com/office/drawing/2014/main" id="{9EC54844-563B-4E03-89DB-24943C01F29C}"/>
                </a:ext>
              </a:extLst>
            </p:cNvPr>
            <p:cNvSpPr txBox="1"/>
            <p:nvPr/>
          </p:nvSpPr>
          <p:spPr>
            <a:xfrm>
              <a:off x="1604891" y="2708685"/>
              <a:ext cx="2175306" cy="1844040"/>
            </a:xfrm>
            <a:prstGeom prst="rect">
              <a:avLst/>
            </a:prstGeom>
            <a:noFill/>
          </p:spPr>
          <p:txBody>
            <a:bodyPr rtlCol="0" wrap="square">
              <a:spAutoFit/>
            </a:bodyPr>
            <a:lstStyle/>
            <a:p>
              <a:r>
                <a:rPr altLang="zh-CN" i="1" lang="en-US" sz="11500">
                  <a:cs typeface="+mn-ea"/>
                  <a:sym typeface="+mn-lt"/>
                </a:rPr>
                <a:t>02</a:t>
              </a:r>
            </a:p>
          </p:txBody>
        </p:sp>
      </p:grpSp>
      <p:sp>
        <p:nvSpPr>
          <p:cNvPr id="26" name="矩形 25">
            <a:extLst>
              <a:ext uri="{FF2B5EF4-FFF2-40B4-BE49-F238E27FC236}">
                <a16:creationId xmlns:a16="http://schemas.microsoft.com/office/drawing/2014/main" id="{E0E5E3D3-E9B7-4F14-AD27-968D37CDE1D0}"/>
              </a:ext>
            </a:extLst>
          </p:cNvPr>
          <p:cNvSpPr/>
          <p:nvPr/>
        </p:nvSpPr>
        <p:spPr>
          <a:xfrm>
            <a:off x="4858720" y="2293187"/>
            <a:ext cx="4780579" cy="822960"/>
          </a:xfrm>
          <a:prstGeom prst="rect">
            <a:avLst/>
          </a:prstGeom>
        </p:spPr>
        <p:txBody>
          <a:bodyPr wrap="square">
            <a:spAutoFit/>
          </a:bodyPr>
          <a:lstStyle/>
          <a:p>
            <a:r>
              <a:rPr altLang="en-US" lang="zh-CN" sz="4800">
                <a:cs typeface="+mn-ea"/>
                <a:sym typeface="+mn-lt"/>
              </a:rPr>
              <a:t>请在此添加标题</a:t>
            </a:r>
          </a:p>
        </p:txBody>
      </p:sp>
      <p:sp>
        <p:nvSpPr>
          <p:cNvPr id="27" name="文本框 26">
            <a:extLst>
              <a:ext uri="{FF2B5EF4-FFF2-40B4-BE49-F238E27FC236}">
                <a16:creationId xmlns:a16="http://schemas.microsoft.com/office/drawing/2014/main" id="{C5DACE14-2B36-445C-AC46-870881DBEA05}"/>
              </a:ext>
            </a:extLst>
          </p:cNvPr>
          <p:cNvSpPr txBox="1"/>
          <p:nvPr/>
        </p:nvSpPr>
        <p:spPr>
          <a:xfrm>
            <a:off x="4858720" y="4109069"/>
            <a:ext cx="5589547" cy="914400"/>
          </a:xfrm>
          <a:prstGeom prst="rect">
            <a:avLst/>
          </a:prstGeom>
          <a:noFill/>
        </p:spPr>
        <p:txBody>
          <a:bodyPr rtlCol="0" wrap="square">
            <a:spAutoFit/>
          </a:bodyPr>
          <a:lstStyle/>
          <a:p>
            <a:r>
              <a:rPr altLang="zh-CN" lang="en-US">
                <a:solidFill>
                  <a:schemeClr val="tx1">
                    <a:lumMod val="50000"/>
                    <a:lumOff val="50000"/>
                  </a:schemeClr>
                </a:solidFill>
                <a:cs typeface="+mn-ea"/>
                <a:sym typeface="+mn-lt"/>
              </a:rPr>
              <a:t>High end atmospheric work report，High end atmospheric work report, High end atmospheric work report</a:t>
            </a:r>
          </a:p>
        </p:txBody>
      </p:sp>
      <p:grpSp>
        <p:nvGrpSpPr>
          <p:cNvPr id="28" name="组合 27">
            <a:extLst>
              <a:ext uri="{FF2B5EF4-FFF2-40B4-BE49-F238E27FC236}">
                <a16:creationId xmlns:a16="http://schemas.microsoft.com/office/drawing/2014/main" id="{C03E013D-A4B0-4C10-BF5D-F723D9F99D6C}"/>
              </a:ext>
            </a:extLst>
          </p:cNvPr>
          <p:cNvGrpSpPr/>
          <p:nvPr/>
        </p:nvGrpSpPr>
        <p:grpSpPr>
          <a:xfrm>
            <a:off x="10657819" y="2644915"/>
            <a:ext cx="555708" cy="1855199"/>
            <a:chOff x="9448800" y="2089837"/>
            <a:chExt cx="1428750" cy="2731515"/>
          </a:xfrm>
        </p:grpSpPr>
        <p:cxnSp>
          <p:nvCxnSpPr>
            <p:cNvPr id="29" name="直接连接符 28">
              <a:extLst>
                <a:ext uri="{FF2B5EF4-FFF2-40B4-BE49-F238E27FC236}">
                  <a16:creationId xmlns:a16="http://schemas.microsoft.com/office/drawing/2014/main" id="{68671793-FA1F-4BC0-BCD2-995A1FF87D42}"/>
                </a:ext>
              </a:extLst>
            </p:cNvPr>
            <p:cNvCxnSpPr/>
            <p:nvPr/>
          </p:nvCxnSpPr>
          <p:spPr>
            <a:xfrm>
              <a:off x="9448800" y="2089837"/>
              <a:ext cx="1428750" cy="1249448"/>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95C19CE5-72DA-41ED-98C7-53747BC644B2}"/>
                </a:ext>
              </a:extLst>
            </p:cNvPr>
            <p:cNvCxnSpPr/>
            <p:nvPr/>
          </p:nvCxnSpPr>
          <p:spPr>
            <a:xfrm flipH="1">
              <a:off x="9467850" y="3237868"/>
              <a:ext cx="1409700" cy="1583484"/>
            </a:xfrm>
            <a:prstGeom prst="line">
              <a:avLst/>
            </a:prstGeom>
            <a:ln w="130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1" name="直接连接符 30">
            <a:extLst>
              <a:ext uri="{FF2B5EF4-FFF2-40B4-BE49-F238E27FC236}">
                <a16:creationId xmlns:a16="http://schemas.microsoft.com/office/drawing/2014/main" id="{53663DC8-B792-494D-8C97-5BC7915B1FAA}"/>
              </a:ext>
            </a:extLst>
          </p:cNvPr>
          <p:cNvCxnSpPr/>
          <p:nvPr/>
        </p:nvCxnSpPr>
        <p:spPr>
          <a:xfrm>
            <a:off x="5087323" y="3689557"/>
            <a:ext cx="7837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3"/>
    </p:custDataLst>
    <p:extLst>
      <p:ext uri="{BB962C8B-B14F-4D97-AF65-F5344CB8AC3E}">
        <p14:creationId val="2182894440"/>
      </p:ext>
    </p:extLst>
  </p:cSld>
  <p:clrMapOvr>
    <a:masterClrMapping/>
  </p:clrMapOvr>
  <mc:AlternateContent>
    <mc:Choice Requires="p15">
      <p:transition advTm="4105" p14:dur="2000" spd="slow">
        <p15:prstTrans prst="fracture"/>
      </p:transition>
    </mc:Choice>
    <mc:Fallback>
      <p:transition advTm="4105"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17"/>
                                        </p:tgtEl>
                                        <p:attrNameLst>
                                          <p:attrName>style.visibility</p:attrName>
                                        </p:attrNameLst>
                                      </p:cBhvr>
                                      <p:to>
                                        <p:strVal val="visible"/>
                                      </p:to>
                                    </p:set>
                                    <p:animEffect filter="wipe(right)" transition="in">
                                      <p:cBhvr>
                                        <p:cTn dur="500" id="7"/>
                                        <p:tgtEl>
                                          <p:spTgt spid="1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500" id="12"/>
                                        <p:tgtEl>
                                          <p:spTgt spid="2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23"/>
                                        </p:tgtEl>
                                        <p:attrNameLst>
                                          <p:attrName>style.visibility</p:attrName>
                                        </p:attrNameLst>
                                      </p:cBhvr>
                                      <p:to>
                                        <p:strVal val="visible"/>
                                      </p:to>
                                    </p:set>
                                    <p:animEffect filter="fade" transition="in">
                                      <p:cBhvr>
                                        <p:cTn dur="500" id="17"/>
                                        <p:tgtEl>
                                          <p:spTgt spid="2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26"/>
                                        </p:tgtEl>
                                        <p:attrNameLst>
                                          <p:attrName>style.visibility</p:attrName>
                                        </p:attrNameLst>
                                      </p:cBhvr>
                                      <p:to>
                                        <p:strVal val="visible"/>
                                      </p:to>
                                    </p:set>
                                    <p:animEffect filter="wipe(left)" transition="in">
                                      <p:cBhvr>
                                        <p:cTn dur="500" id="22"/>
                                        <p:tgtEl>
                                          <p:spTgt spid="2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7"/>
                                        </p:tgtEl>
                                        <p:attrNameLst>
                                          <p:attrName>style.visibility</p:attrName>
                                        </p:attrNameLst>
                                      </p:cBhvr>
                                      <p:to>
                                        <p:strVal val="visible"/>
                                      </p:to>
                                    </p:set>
                                    <p:animEffect filter="wipe(left)" transition="in">
                                      <p:cBhvr>
                                        <p:cTn dur="500" id="25"/>
                                        <p:tgtEl>
                                          <p:spTgt spid="27"/>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8">
                                  <p:stCondLst>
                                    <p:cond delay="0"/>
                                  </p:stCondLst>
                                  <p:childTnLst>
                                    <p:set>
                                      <p:cBhvr>
                                        <p:cTn dur="1" fill="hold" id="29">
                                          <p:stCondLst>
                                            <p:cond delay="0"/>
                                          </p:stCondLst>
                                        </p:cTn>
                                        <p:tgtEl>
                                          <p:spTgt spid="31"/>
                                        </p:tgtEl>
                                        <p:attrNameLst>
                                          <p:attrName>style.visibility</p:attrName>
                                        </p:attrNameLst>
                                      </p:cBhvr>
                                      <p:to>
                                        <p:strVal val="visible"/>
                                      </p:to>
                                    </p:set>
                                    <p:animEffect filter="wipe(left)" transition="in">
                                      <p:cBhvr>
                                        <p:cTn dur="500" id="30"/>
                                        <p:tgtEl>
                                          <p:spTgt spid="31"/>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10" presetSubtype="0">
                                  <p:stCondLst>
                                    <p:cond delay="0"/>
                                  </p:stCondLst>
                                  <p:childTnLst>
                                    <p:set>
                                      <p:cBhvr>
                                        <p:cTn dur="1" fill="hold" id="34">
                                          <p:stCondLst>
                                            <p:cond delay="0"/>
                                          </p:stCondLst>
                                        </p:cTn>
                                        <p:tgtEl>
                                          <p:spTgt spid="28"/>
                                        </p:tgtEl>
                                        <p:attrNameLst>
                                          <p:attrName>style.visibility</p:attrName>
                                        </p:attrNameLst>
                                      </p:cBhvr>
                                      <p:to>
                                        <p:strVal val="visible"/>
                                      </p:to>
                                    </p:set>
                                    <p:animEffect filter="fade" transition="in">
                                      <p:cBhvr>
                                        <p:cTn dur="500" id="35"/>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6"/>
      <p:bldP grpId="0" spid="27"/>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0" name="组合 29">
            <a:extLst>
              <a:ext uri="{FF2B5EF4-FFF2-40B4-BE49-F238E27FC236}">
                <a16:creationId xmlns:a16="http://schemas.microsoft.com/office/drawing/2014/main" id="{6C95138F-5585-47CD-8077-D1B1986627AC}"/>
              </a:ext>
            </a:extLst>
          </p:cNvPr>
          <p:cNvGrpSpPr/>
          <p:nvPr/>
        </p:nvGrpSpPr>
        <p:grpSpPr>
          <a:xfrm>
            <a:off x="0" y="509455"/>
            <a:ext cx="12192000" cy="381000"/>
            <a:chOff x="0" y="391286"/>
            <a:chExt cx="12192000" cy="381000"/>
          </a:xfrm>
        </p:grpSpPr>
        <p:cxnSp>
          <p:nvCxnSpPr>
            <p:cNvPr id="4" name="直接连接符 3">
              <a:extLst>
                <a:ext uri="{FF2B5EF4-FFF2-40B4-BE49-F238E27FC236}">
                  <a16:creationId xmlns:a16="http://schemas.microsoft.com/office/drawing/2014/main" id="{4D1F1616-6C6E-4569-A77E-F9FC4F548883}"/>
                </a:ext>
              </a:extLst>
            </p:cNvPr>
            <p:cNvCxnSpPr/>
            <p:nvPr/>
          </p:nvCxnSpPr>
          <p:spPr>
            <a:xfrm>
              <a:off x="0" y="581786"/>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组合 4">
              <a:extLst>
                <a:ext uri="{FF2B5EF4-FFF2-40B4-BE49-F238E27FC236}">
                  <a16:creationId xmlns:a16="http://schemas.microsoft.com/office/drawing/2014/main" id="{CB70D4EC-5ED1-4027-B08A-BED6D43AAA0F}"/>
                </a:ext>
              </a:extLst>
            </p:cNvPr>
            <p:cNvGrpSpPr/>
            <p:nvPr/>
          </p:nvGrpSpPr>
          <p:grpSpPr>
            <a:xfrm rot="10800000">
              <a:off x="11060824" y="391286"/>
              <a:ext cx="656896" cy="381000"/>
              <a:chOff x="307428" y="393221"/>
              <a:chExt cx="656896" cy="381000"/>
            </a:xfrm>
          </p:grpSpPr>
          <p:sp>
            <p:nvSpPr>
              <p:cNvPr id="6" name="等腰三角形 5">
                <a:extLst>
                  <a:ext uri="{FF2B5EF4-FFF2-40B4-BE49-F238E27FC236}">
                    <a16:creationId xmlns:a16="http://schemas.microsoft.com/office/drawing/2014/main" id="{E07214E2-C7E5-43D3-864A-2ECCF96B0997}"/>
                  </a:ext>
                </a:extLst>
              </p:cNvPr>
              <p:cNvSpPr/>
              <p:nvPr/>
            </p:nvSpPr>
            <p:spPr>
              <a:xfrm rot="5400000">
                <a:off x="281152"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等腰三角形 6">
                <a:extLst>
                  <a:ext uri="{FF2B5EF4-FFF2-40B4-BE49-F238E27FC236}">
                    <a16:creationId xmlns:a16="http://schemas.microsoft.com/office/drawing/2014/main" id="{C25EF242-523F-40F6-9868-B1BE70411820}"/>
                  </a:ext>
                </a:extLst>
              </p:cNvPr>
              <p:cNvSpPr/>
              <p:nvPr/>
            </p:nvSpPr>
            <p:spPr>
              <a:xfrm rot="5400000">
                <a:off x="609600" y="419497"/>
                <a:ext cx="381000" cy="32844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8" name="文本框 7">
            <a:extLst>
              <a:ext uri="{FF2B5EF4-FFF2-40B4-BE49-F238E27FC236}">
                <a16:creationId xmlns:a16="http://schemas.microsoft.com/office/drawing/2014/main" id="{B8A19D68-EE57-4DBD-9BE2-6917DEC4A6E6}"/>
              </a:ext>
            </a:extLst>
          </p:cNvPr>
          <p:cNvSpPr txBox="1"/>
          <p:nvPr/>
        </p:nvSpPr>
        <p:spPr>
          <a:xfrm>
            <a:off x="358324" y="223645"/>
            <a:ext cx="936104" cy="396240"/>
          </a:xfrm>
          <a:prstGeom prst="rect">
            <a:avLst/>
          </a:prstGeom>
          <a:solidFill>
            <a:schemeClr val="tx1"/>
          </a:solidFill>
        </p:spPr>
        <p:txBody>
          <a:bodyPr rtlCol="0" wrap="square">
            <a:spAutoFit/>
          </a:bodyPr>
          <a:lstStyle/>
          <a:p>
            <a:pPr algn="ctr"/>
            <a:r>
              <a:rPr altLang="zh-CN" lang="en-US" sz="2000">
                <a:solidFill>
                  <a:schemeClr val="bg1"/>
                </a:solidFill>
                <a:cs typeface="+mn-ea"/>
                <a:sym typeface="+mn-lt"/>
              </a:rPr>
              <a:t>LOGO</a:t>
            </a:r>
          </a:p>
        </p:txBody>
      </p:sp>
      <p:grpSp>
        <p:nvGrpSpPr>
          <p:cNvPr id="9" name="组合 8">
            <a:extLst>
              <a:ext uri="{FF2B5EF4-FFF2-40B4-BE49-F238E27FC236}">
                <a16:creationId xmlns:a16="http://schemas.microsoft.com/office/drawing/2014/main" id="{CD2C2BEF-B40A-4468-8099-F299FE470020}"/>
              </a:ext>
            </a:extLst>
          </p:cNvPr>
          <p:cNvGrpSpPr/>
          <p:nvPr/>
        </p:nvGrpSpPr>
        <p:grpSpPr>
          <a:xfrm>
            <a:off x="3829053" y="2079111"/>
            <a:ext cx="1884131" cy="1871354"/>
            <a:chOff x="4440238" y="2057400"/>
            <a:chExt cx="1884131" cy="1871354"/>
          </a:xfrm>
        </p:grpSpPr>
        <p:sp>
          <p:nvSpPr>
            <p:cNvPr id="10" name="椭圆 9">
              <a:extLst>
                <a:ext uri="{FF2B5EF4-FFF2-40B4-BE49-F238E27FC236}">
                  <a16:creationId xmlns:a16="http://schemas.microsoft.com/office/drawing/2014/main" id="{2FB39821-3724-4687-AAE9-73545CA01A5F}"/>
                </a:ext>
              </a:extLst>
            </p:cNvPr>
            <p:cNvSpPr/>
            <p:nvPr/>
          </p:nvSpPr>
          <p:spPr>
            <a:xfrm>
              <a:off x="4440238" y="2057400"/>
              <a:ext cx="1865312" cy="1865312"/>
            </a:xfrm>
            <a:prstGeom prst="ellipse">
              <a:avLst/>
            </a:prstGeom>
            <a:noFill/>
            <a:ln w="444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弧形 10">
              <a:extLst>
                <a:ext uri="{FF2B5EF4-FFF2-40B4-BE49-F238E27FC236}">
                  <a16:creationId xmlns:a16="http://schemas.microsoft.com/office/drawing/2014/main" id="{835E9265-3575-444F-8395-DC2227463029}"/>
                </a:ext>
              </a:extLst>
            </p:cNvPr>
            <p:cNvSpPr/>
            <p:nvPr/>
          </p:nvSpPr>
          <p:spPr>
            <a:xfrm rot="11219382">
              <a:off x="4457242" y="2061627"/>
              <a:ext cx="1867127" cy="1867127"/>
            </a:xfrm>
            <a:prstGeom prst="arc">
              <a:avLst>
                <a:gd fmla="val 5426787" name="adj1"/>
                <a:gd fmla="val 564740" name="adj2"/>
              </a:avLst>
            </a:prstGeom>
            <a:ln w="44450">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grpSp>
      <p:grpSp>
        <p:nvGrpSpPr>
          <p:cNvPr id="12" name="组合 11">
            <a:extLst>
              <a:ext uri="{FF2B5EF4-FFF2-40B4-BE49-F238E27FC236}">
                <a16:creationId xmlns:a16="http://schemas.microsoft.com/office/drawing/2014/main" id="{1E65BED0-DD39-43B2-9F9C-29B60E4C3494}"/>
              </a:ext>
            </a:extLst>
          </p:cNvPr>
          <p:cNvGrpSpPr/>
          <p:nvPr/>
        </p:nvGrpSpPr>
        <p:grpSpPr>
          <a:xfrm>
            <a:off x="6541966" y="2056883"/>
            <a:ext cx="1914423" cy="1871354"/>
            <a:chOff x="6773285" y="2057400"/>
            <a:chExt cx="1914422" cy="1871354"/>
          </a:xfrm>
        </p:grpSpPr>
        <p:sp>
          <p:nvSpPr>
            <p:cNvPr id="13" name="椭圆 12">
              <a:extLst>
                <a:ext uri="{FF2B5EF4-FFF2-40B4-BE49-F238E27FC236}">
                  <a16:creationId xmlns:a16="http://schemas.microsoft.com/office/drawing/2014/main" id="{A3143393-031E-4828-92F2-F45364FADDD2}"/>
                </a:ext>
              </a:extLst>
            </p:cNvPr>
            <p:cNvSpPr/>
            <p:nvPr/>
          </p:nvSpPr>
          <p:spPr>
            <a:xfrm>
              <a:off x="6773285" y="2057400"/>
              <a:ext cx="1865312" cy="1865312"/>
            </a:xfrm>
            <a:prstGeom prst="ellipse">
              <a:avLst/>
            </a:prstGeom>
            <a:noFill/>
            <a:ln w="444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弧形 13">
              <a:extLst>
                <a:ext uri="{FF2B5EF4-FFF2-40B4-BE49-F238E27FC236}">
                  <a16:creationId xmlns:a16="http://schemas.microsoft.com/office/drawing/2014/main" id="{B18FFB8B-3AE7-4F1B-9BFD-4BDA41C7B6C7}"/>
                </a:ext>
              </a:extLst>
            </p:cNvPr>
            <p:cNvSpPr/>
            <p:nvPr/>
          </p:nvSpPr>
          <p:spPr>
            <a:xfrm rot="11219382">
              <a:off x="6820580" y="2061627"/>
              <a:ext cx="1867127" cy="1867127"/>
            </a:xfrm>
            <a:prstGeom prst="arc">
              <a:avLst>
                <a:gd fmla="val 5426787" name="adj1"/>
                <a:gd fmla="val 18041059" name="adj2"/>
              </a:avLst>
            </a:prstGeom>
            <a:ln w="44450">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grpSp>
      <p:grpSp>
        <p:nvGrpSpPr>
          <p:cNvPr id="15" name="组合 14">
            <a:extLst>
              <a:ext uri="{FF2B5EF4-FFF2-40B4-BE49-F238E27FC236}">
                <a16:creationId xmlns:a16="http://schemas.microsoft.com/office/drawing/2014/main" id="{7B05C794-A7F9-48C8-B893-2FE46FCC571D}"/>
              </a:ext>
            </a:extLst>
          </p:cNvPr>
          <p:cNvGrpSpPr/>
          <p:nvPr/>
        </p:nvGrpSpPr>
        <p:grpSpPr>
          <a:xfrm>
            <a:off x="9279647" y="1968433"/>
            <a:ext cx="1867127" cy="1871354"/>
            <a:chOff x="9201829" y="2057400"/>
            <a:chExt cx="1867127" cy="1871354"/>
          </a:xfrm>
        </p:grpSpPr>
        <p:sp>
          <p:nvSpPr>
            <p:cNvPr id="16" name="椭圆 15">
              <a:extLst>
                <a:ext uri="{FF2B5EF4-FFF2-40B4-BE49-F238E27FC236}">
                  <a16:creationId xmlns:a16="http://schemas.microsoft.com/office/drawing/2014/main" id="{BE617A87-8069-4499-AEBC-E561A9819406}"/>
                </a:ext>
              </a:extLst>
            </p:cNvPr>
            <p:cNvSpPr/>
            <p:nvPr/>
          </p:nvSpPr>
          <p:spPr>
            <a:xfrm>
              <a:off x="9202738" y="2057400"/>
              <a:ext cx="1865312" cy="1865312"/>
            </a:xfrm>
            <a:prstGeom prst="ellipse">
              <a:avLst/>
            </a:prstGeom>
            <a:noFill/>
            <a:ln w="444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弧形 16">
              <a:extLst>
                <a:ext uri="{FF2B5EF4-FFF2-40B4-BE49-F238E27FC236}">
                  <a16:creationId xmlns:a16="http://schemas.microsoft.com/office/drawing/2014/main" id="{FDE73AC8-3F64-42AC-95C7-B693D2B1BC58}"/>
                </a:ext>
              </a:extLst>
            </p:cNvPr>
            <p:cNvSpPr/>
            <p:nvPr/>
          </p:nvSpPr>
          <p:spPr>
            <a:xfrm rot="11219382">
              <a:off x="9201829" y="2061627"/>
              <a:ext cx="1867127" cy="1867127"/>
            </a:xfrm>
            <a:prstGeom prst="arc">
              <a:avLst>
                <a:gd fmla="val 5426787" name="adj1"/>
                <a:gd fmla="val 13784096" name="adj2"/>
              </a:avLst>
            </a:prstGeom>
            <a:ln w="44450">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cs typeface="+mn-ea"/>
                <a:sym typeface="+mn-lt"/>
              </a:endParaRPr>
            </a:p>
          </p:txBody>
        </p:sp>
      </p:grpSp>
      <p:sp>
        <p:nvSpPr>
          <p:cNvPr id="18" name="文本框 17">
            <a:extLst>
              <a:ext uri="{FF2B5EF4-FFF2-40B4-BE49-F238E27FC236}">
                <a16:creationId xmlns:a16="http://schemas.microsoft.com/office/drawing/2014/main" id="{644F9E9B-CC0D-44DD-96CB-320A9730F0DD}"/>
              </a:ext>
            </a:extLst>
          </p:cNvPr>
          <p:cNvSpPr txBox="1"/>
          <p:nvPr/>
        </p:nvSpPr>
        <p:spPr>
          <a:xfrm>
            <a:off x="4191003" y="2657826"/>
            <a:ext cx="1257300" cy="1310640"/>
          </a:xfrm>
          <a:prstGeom prst="rect">
            <a:avLst/>
          </a:prstGeom>
          <a:noFill/>
        </p:spPr>
        <p:txBody>
          <a:bodyPr rtlCol="0" wrap="square">
            <a:spAutoFit/>
          </a:bodyPr>
          <a:lstStyle/>
          <a:p>
            <a:r>
              <a:rPr altLang="zh-CN" lang="en-US" sz="4000">
                <a:cs typeface="+mn-ea"/>
                <a:sym typeface="+mn-lt"/>
              </a:rPr>
              <a:t>80％</a:t>
            </a:r>
          </a:p>
        </p:txBody>
      </p:sp>
      <p:sp>
        <p:nvSpPr>
          <p:cNvPr id="19" name="文本框 18">
            <a:extLst>
              <a:ext uri="{FF2B5EF4-FFF2-40B4-BE49-F238E27FC236}">
                <a16:creationId xmlns:a16="http://schemas.microsoft.com/office/drawing/2014/main" id="{35379269-A68F-4F45-A8B4-8C53E250DB20}"/>
              </a:ext>
            </a:extLst>
          </p:cNvPr>
          <p:cNvSpPr txBox="1"/>
          <p:nvPr/>
        </p:nvSpPr>
        <p:spPr>
          <a:xfrm>
            <a:off x="6891502" y="2635597"/>
            <a:ext cx="1378977" cy="701040"/>
          </a:xfrm>
          <a:prstGeom prst="rect">
            <a:avLst/>
          </a:prstGeom>
          <a:noFill/>
        </p:spPr>
        <p:txBody>
          <a:bodyPr rtlCol="0" wrap="square">
            <a:spAutoFit/>
          </a:bodyPr>
          <a:lstStyle/>
          <a:p>
            <a:r>
              <a:rPr altLang="zh-CN" lang="en-US" sz="4000">
                <a:cs typeface="+mn-ea"/>
                <a:sym typeface="+mn-lt"/>
              </a:rPr>
              <a:t>60％</a:t>
            </a:r>
          </a:p>
        </p:txBody>
      </p:sp>
      <p:sp>
        <p:nvSpPr>
          <p:cNvPr id="20" name="文本框 19">
            <a:extLst>
              <a:ext uri="{FF2B5EF4-FFF2-40B4-BE49-F238E27FC236}">
                <a16:creationId xmlns:a16="http://schemas.microsoft.com/office/drawing/2014/main" id="{32B2884A-D438-4C9A-AE17-4BBF849F7B12}"/>
              </a:ext>
            </a:extLst>
          </p:cNvPr>
          <p:cNvSpPr txBox="1"/>
          <p:nvPr/>
        </p:nvSpPr>
        <p:spPr>
          <a:xfrm>
            <a:off x="9523720" y="2547147"/>
            <a:ext cx="1378977" cy="701040"/>
          </a:xfrm>
          <a:prstGeom prst="rect">
            <a:avLst/>
          </a:prstGeom>
          <a:noFill/>
        </p:spPr>
        <p:txBody>
          <a:bodyPr rtlCol="0" wrap="square">
            <a:spAutoFit/>
          </a:bodyPr>
          <a:lstStyle/>
          <a:p>
            <a:r>
              <a:rPr altLang="zh-CN" lang="en-US" sz="4000">
                <a:cs typeface="+mn-ea"/>
                <a:sym typeface="+mn-lt"/>
              </a:rPr>
              <a:t>30％</a:t>
            </a:r>
          </a:p>
        </p:txBody>
      </p:sp>
      <p:sp>
        <p:nvSpPr>
          <p:cNvPr id="21" name="文本框 20">
            <a:extLst>
              <a:ext uri="{FF2B5EF4-FFF2-40B4-BE49-F238E27FC236}">
                <a16:creationId xmlns:a16="http://schemas.microsoft.com/office/drawing/2014/main" id="{8A79DA9C-1C59-42C1-8D97-51634618D70F}"/>
              </a:ext>
            </a:extLst>
          </p:cNvPr>
          <p:cNvSpPr txBox="1"/>
          <p:nvPr/>
        </p:nvSpPr>
        <p:spPr>
          <a:xfrm>
            <a:off x="4031338" y="4079361"/>
            <a:ext cx="1460743" cy="457200"/>
          </a:xfrm>
          <a:prstGeom prst="rect">
            <a:avLst/>
          </a:prstGeom>
          <a:noFill/>
        </p:spPr>
        <p:txBody>
          <a:bodyPr rtlCol="0" wrap="square">
            <a:spAutoFit/>
          </a:bodyPr>
          <a:lstStyle/>
          <a:p>
            <a:pPr algn="just"/>
            <a:r>
              <a:rPr altLang="en-US" lang="zh-CN" sz="2400">
                <a:cs typeface="+mn-ea"/>
                <a:sym typeface="+mn-lt"/>
              </a:rPr>
              <a:t>添加标题</a:t>
            </a:r>
          </a:p>
        </p:txBody>
      </p:sp>
      <p:sp>
        <p:nvSpPr>
          <p:cNvPr id="22" name="文本框 21">
            <a:extLst>
              <a:ext uri="{FF2B5EF4-FFF2-40B4-BE49-F238E27FC236}">
                <a16:creationId xmlns:a16="http://schemas.microsoft.com/office/drawing/2014/main" id="{A9D90664-8AB6-48F7-A5B0-2F65AAA6516E}"/>
              </a:ext>
            </a:extLst>
          </p:cNvPr>
          <p:cNvSpPr txBox="1"/>
          <p:nvPr/>
        </p:nvSpPr>
        <p:spPr>
          <a:xfrm>
            <a:off x="3595958" y="4599551"/>
            <a:ext cx="2367323"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a:t>
            </a:r>
          </a:p>
        </p:txBody>
      </p:sp>
      <p:sp>
        <p:nvSpPr>
          <p:cNvPr id="23" name="文本框 22">
            <a:extLst>
              <a:ext uri="{FF2B5EF4-FFF2-40B4-BE49-F238E27FC236}">
                <a16:creationId xmlns:a16="http://schemas.microsoft.com/office/drawing/2014/main" id="{FCCFA83D-7B98-4BE2-9DA3-75BF20FD9DC5}"/>
              </a:ext>
            </a:extLst>
          </p:cNvPr>
          <p:cNvSpPr txBox="1"/>
          <p:nvPr/>
        </p:nvSpPr>
        <p:spPr>
          <a:xfrm>
            <a:off x="6891502" y="4057133"/>
            <a:ext cx="1460743" cy="457200"/>
          </a:xfrm>
          <a:prstGeom prst="rect">
            <a:avLst/>
          </a:prstGeom>
          <a:noFill/>
        </p:spPr>
        <p:txBody>
          <a:bodyPr rtlCol="0" wrap="square">
            <a:spAutoFit/>
          </a:bodyPr>
          <a:lstStyle/>
          <a:p>
            <a:pPr algn="just"/>
            <a:r>
              <a:rPr altLang="en-US" lang="zh-CN" sz="2400">
                <a:cs typeface="+mn-ea"/>
                <a:sym typeface="+mn-lt"/>
              </a:rPr>
              <a:t>添加标题</a:t>
            </a:r>
          </a:p>
        </p:txBody>
      </p:sp>
      <p:sp>
        <p:nvSpPr>
          <p:cNvPr id="24" name="文本框 23">
            <a:extLst>
              <a:ext uri="{FF2B5EF4-FFF2-40B4-BE49-F238E27FC236}">
                <a16:creationId xmlns:a16="http://schemas.microsoft.com/office/drawing/2014/main" id="{EC9EC494-0CE9-4EA8-964D-7B4D964630CA}"/>
              </a:ext>
            </a:extLst>
          </p:cNvPr>
          <p:cNvSpPr txBox="1"/>
          <p:nvPr/>
        </p:nvSpPr>
        <p:spPr>
          <a:xfrm>
            <a:off x="6456122" y="4577323"/>
            <a:ext cx="2367323"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a:t>
            </a:r>
          </a:p>
        </p:txBody>
      </p:sp>
      <p:sp>
        <p:nvSpPr>
          <p:cNvPr id="25" name="文本框 24">
            <a:extLst>
              <a:ext uri="{FF2B5EF4-FFF2-40B4-BE49-F238E27FC236}">
                <a16:creationId xmlns:a16="http://schemas.microsoft.com/office/drawing/2014/main" id="{17AD4985-9BB1-49EE-BF8F-B85EE3700772}"/>
              </a:ext>
            </a:extLst>
          </p:cNvPr>
          <p:cNvSpPr txBox="1"/>
          <p:nvPr/>
        </p:nvSpPr>
        <p:spPr>
          <a:xfrm>
            <a:off x="9608358" y="4004981"/>
            <a:ext cx="1460743" cy="457200"/>
          </a:xfrm>
          <a:prstGeom prst="rect">
            <a:avLst/>
          </a:prstGeom>
          <a:noFill/>
        </p:spPr>
        <p:txBody>
          <a:bodyPr rtlCol="0" wrap="square">
            <a:spAutoFit/>
          </a:bodyPr>
          <a:lstStyle/>
          <a:p>
            <a:pPr algn="just"/>
            <a:r>
              <a:rPr altLang="en-US" lang="zh-CN" sz="2400">
                <a:cs typeface="+mn-ea"/>
                <a:sym typeface="+mn-lt"/>
              </a:rPr>
              <a:t>添加标题</a:t>
            </a:r>
          </a:p>
        </p:txBody>
      </p:sp>
      <p:sp>
        <p:nvSpPr>
          <p:cNvPr id="26" name="文本框 25">
            <a:extLst>
              <a:ext uri="{FF2B5EF4-FFF2-40B4-BE49-F238E27FC236}">
                <a16:creationId xmlns:a16="http://schemas.microsoft.com/office/drawing/2014/main" id="{35448EA4-48B3-48EF-9D24-F8C20FAF5851}"/>
              </a:ext>
            </a:extLst>
          </p:cNvPr>
          <p:cNvSpPr txBox="1"/>
          <p:nvPr/>
        </p:nvSpPr>
        <p:spPr>
          <a:xfrm>
            <a:off x="9172980" y="4525170"/>
            <a:ext cx="2367323" cy="1051560"/>
          </a:xfrm>
          <a:prstGeom prst="rect">
            <a:avLst/>
          </a:prstGeom>
          <a:noFill/>
        </p:spPr>
        <p:txBody>
          <a:bodyPr rtlCol="0" wrap="square">
            <a:spAutoFit/>
          </a:bodyPr>
          <a:lstStyle/>
          <a:p>
            <a:pPr>
              <a:lnSpc>
                <a:spcPct val="150000"/>
              </a:lnSpc>
            </a:pPr>
            <a:r>
              <a:rPr altLang="en-US" lang="zh-CN" sz="1400">
                <a:cs typeface="+mn-ea"/>
                <a:sym typeface="+mn-lt"/>
              </a:rPr>
              <a:t>点击此处添加您的文本内容注意字体大小及文字数量注意整体文本的协调美观</a:t>
            </a:r>
          </a:p>
        </p:txBody>
      </p:sp>
      <p:sp>
        <p:nvSpPr>
          <p:cNvPr id="27" name="文本框 26">
            <a:extLst>
              <a:ext uri="{FF2B5EF4-FFF2-40B4-BE49-F238E27FC236}">
                <a16:creationId xmlns:a16="http://schemas.microsoft.com/office/drawing/2014/main" id="{820B1381-5602-467D-B374-0BF20E319AFB}"/>
              </a:ext>
            </a:extLst>
          </p:cNvPr>
          <p:cNvSpPr txBox="1"/>
          <p:nvPr/>
        </p:nvSpPr>
        <p:spPr>
          <a:xfrm>
            <a:off x="633032" y="1351686"/>
            <a:ext cx="3770141" cy="365760"/>
          </a:xfrm>
          <a:prstGeom prst="rect">
            <a:avLst/>
          </a:prstGeom>
          <a:noFill/>
        </p:spPr>
        <p:txBody>
          <a:bodyPr rtlCol="0" wrap="square">
            <a:spAutoFit/>
          </a:bodyPr>
          <a:lstStyle/>
          <a:p>
            <a:r>
              <a:rPr altLang="en-US" lang="zh-CN">
                <a:solidFill>
                  <a:schemeClr val="tx1">
                    <a:lumMod val="50000"/>
                    <a:lumOff val="50000"/>
                  </a:schemeClr>
                </a:solidFill>
                <a:cs typeface="+mn-ea"/>
                <a:sym typeface="+mn-lt"/>
              </a:rPr>
              <a:t>请添加您的文字内容</a:t>
            </a:r>
          </a:p>
        </p:txBody>
      </p:sp>
      <p:cxnSp>
        <p:nvCxnSpPr>
          <p:cNvPr id="28" name="直接连接符 27">
            <a:extLst>
              <a:ext uri="{FF2B5EF4-FFF2-40B4-BE49-F238E27FC236}">
                <a16:creationId xmlns:a16="http://schemas.microsoft.com/office/drawing/2014/main" id="{E34ECF48-F5AB-4205-A9FB-5A87EFA034F2}"/>
              </a:ext>
            </a:extLst>
          </p:cNvPr>
          <p:cNvCxnSpPr/>
          <p:nvPr/>
        </p:nvCxnSpPr>
        <p:spPr>
          <a:xfrm>
            <a:off x="374610" y="1886259"/>
            <a:ext cx="3465857"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9" name="文本框 28">
            <a:extLst>
              <a:ext uri="{FF2B5EF4-FFF2-40B4-BE49-F238E27FC236}">
                <a16:creationId xmlns:a16="http://schemas.microsoft.com/office/drawing/2014/main" id="{79EB0C36-3E53-4B59-A412-7C7FF82BF35C}"/>
              </a:ext>
            </a:extLst>
          </p:cNvPr>
          <p:cNvSpPr txBox="1"/>
          <p:nvPr/>
        </p:nvSpPr>
        <p:spPr>
          <a:xfrm>
            <a:off x="524514" y="2096340"/>
            <a:ext cx="2847559" cy="822960"/>
          </a:xfrm>
          <a:prstGeom prst="rect">
            <a:avLst/>
          </a:prstGeom>
          <a:noFill/>
        </p:spPr>
        <p:txBody>
          <a:bodyPr rtlCol="0" wrap="square">
            <a:spAutoFit/>
          </a:bodyPr>
          <a:lstStyle/>
          <a:p>
            <a:r>
              <a:rPr altLang="en-US" lang="zh-CN" sz="2400">
                <a:cs typeface="+mn-ea"/>
                <a:sym typeface="+mn-lt"/>
              </a:rPr>
              <a:t>请在此处添加您的标题内容</a:t>
            </a:r>
          </a:p>
        </p:txBody>
      </p:sp>
    </p:spTree>
    <p:custDataLst>
      <p:tags r:id="rId2"/>
    </p:custDataLst>
    <p:extLst>
      <p:ext uri="{BB962C8B-B14F-4D97-AF65-F5344CB8AC3E}">
        <p14:creationId val="2946218073"/>
      </p:ext>
    </p:extLst>
  </p:cSld>
  <p:clrMapOvr>
    <a:masterClrMapping/>
  </p:clrMapOvr>
  <mc:AlternateContent>
    <mc:Choice Requires="p14">
      <p:transition advTm="6674" p14:dur="1600" spd="slow">
        <p14:gallery dir="l"/>
      </p:transition>
    </mc:Choice>
    <mc:Fallback>
      <p:transition advTm="6674"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2">
                                  <p:stCondLst>
                                    <p:cond delay="0"/>
                                  </p:stCondLst>
                                  <p:childTnLst>
                                    <p:set>
                                      <p:cBhvr>
                                        <p:cTn dur="1" fill="hold" id="6">
                                          <p:stCondLst>
                                            <p:cond delay="0"/>
                                          </p:stCondLst>
                                        </p:cTn>
                                        <p:tgtEl>
                                          <p:spTgt spid="30"/>
                                        </p:tgtEl>
                                        <p:attrNameLst>
                                          <p:attrName>style.visibility</p:attrName>
                                        </p:attrNameLst>
                                      </p:cBhvr>
                                      <p:to>
                                        <p:strVal val="visible"/>
                                      </p:to>
                                    </p:set>
                                    <p:animEffect filter="wipe(right)" transition="in">
                                      <p:cBhvr>
                                        <p:cTn dur="500" id="7"/>
                                        <p:tgtEl>
                                          <p:spTgt spid="30"/>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10" presetSubtype="0">
                                  <p:stCondLst>
                                    <p:cond delay="0"/>
                                  </p:stCondLst>
                                  <p:childTnLst>
                                    <p:set>
                                      <p:cBhvr>
                                        <p:cTn dur="1" fill="hold" id="11">
                                          <p:stCondLst>
                                            <p:cond delay="0"/>
                                          </p:stCondLst>
                                        </p:cTn>
                                        <p:tgtEl>
                                          <p:spTgt spid="8"/>
                                        </p:tgtEl>
                                        <p:attrNameLst>
                                          <p:attrName>style.visibility</p:attrName>
                                        </p:attrNameLst>
                                      </p:cBhvr>
                                      <p:to>
                                        <p:strVal val="visible"/>
                                      </p:to>
                                    </p:set>
                                    <p:animEffect filter="fade"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0"/>
                                  </p:stCondLst>
                                  <p:childTnLst>
                                    <p:set>
                                      <p:cBhvr>
                                        <p:cTn dur="1" fill="hold" id="16">
                                          <p:stCondLst>
                                            <p:cond delay="0"/>
                                          </p:stCondLst>
                                        </p:cTn>
                                        <p:tgtEl>
                                          <p:spTgt spid="27"/>
                                        </p:tgtEl>
                                        <p:attrNameLst>
                                          <p:attrName>style.visibility</p:attrName>
                                        </p:attrNameLst>
                                      </p:cBhvr>
                                      <p:to>
                                        <p:strVal val="visible"/>
                                      </p:to>
                                    </p:set>
                                    <p:animEffect filter="wipe(left)" transition="in">
                                      <p:cBhvr>
                                        <p:cTn dur="500" id="17"/>
                                        <p:tgtEl>
                                          <p:spTgt spid="27"/>
                                        </p:tgtEl>
                                      </p:cBhvr>
                                    </p:animEffect>
                                  </p:childTnLst>
                                </p:cTn>
                              </p:par>
                              <p:par>
                                <p:cTn fill="hold" grpId="0" id="18" nodeType="withEffect" presetClass="entr" presetID="22" presetSubtype="8">
                                  <p:stCondLst>
                                    <p:cond delay="0"/>
                                  </p:stCondLst>
                                  <p:childTnLst>
                                    <p:set>
                                      <p:cBhvr>
                                        <p:cTn dur="1" fill="hold" id="19">
                                          <p:stCondLst>
                                            <p:cond delay="0"/>
                                          </p:stCondLst>
                                        </p:cTn>
                                        <p:tgtEl>
                                          <p:spTgt spid="29"/>
                                        </p:tgtEl>
                                        <p:attrNameLst>
                                          <p:attrName>style.visibility</p:attrName>
                                        </p:attrNameLst>
                                      </p:cBhvr>
                                      <p:to>
                                        <p:strVal val="visible"/>
                                      </p:to>
                                    </p:set>
                                    <p:animEffect filter="wipe(left)" transition="in">
                                      <p:cBhvr>
                                        <p:cTn dur="500" id="20"/>
                                        <p:tgtEl>
                                          <p:spTgt spid="29"/>
                                        </p:tgtEl>
                                      </p:cBhvr>
                                    </p:animEffect>
                                  </p:childTnLst>
                                </p:cTn>
                              </p:par>
                              <p:par>
                                <p:cTn fill="hold" id="21" nodeType="withEffect" presetClass="entr" presetID="22" presetSubtype="8">
                                  <p:stCondLst>
                                    <p:cond delay="0"/>
                                  </p:stCondLst>
                                  <p:childTnLst>
                                    <p:set>
                                      <p:cBhvr>
                                        <p:cTn dur="1" fill="hold" id="22">
                                          <p:stCondLst>
                                            <p:cond delay="0"/>
                                          </p:stCondLst>
                                        </p:cTn>
                                        <p:tgtEl>
                                          <p:spTgt spid="28"/>
                                        </p:tgtEl>
                                        <p:attrNameLst>
                                          <p:attrName>style.visibility</p:attrName>
                                        </p:attrNameLst>
                                      </p:cBhvr>
                                      <p:to>
                                        <p:strVal val="visible"/>
                                      </p:to>
                                    </p:set>
                                    <p:animEffect filter="wipe(left)" transition="in">
                                      <p:cBhvr>
                                        <p:cTn dur="500" id="23"/>
                                        <p:tgtEl>
                                          <p:spTgt spid="28"/>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21" presetSubtype="1">
                                  <p:stCondLst>
                                    <p:cond delay="0"/>
                                  </p:stCondLst>
                                  <p:childTnLst>
                                    <p:set>
                                      <p:cBhvr>
                                        <p:cTn dur="1" fill="hold" id="27">
                                          <p:stCondLst>
                                            <p:cond delay="0"/>
                                          </p:stCondLst>
                                        </p:cTn>
                                        <p:tgtEl>
                                          <p:spTgt spid="12"/>
                                        </p:tgtEl>
                                        <p:attrNameLst>
                                          <p:attrName>style.visibility</p:attrName>
                                        </p:attrNameLst>
                                      </p:cBhvr>
                                      <p:to>
                                        <p:strVal val="visible"/>
                                      </p:to>
                                    </p:set>
                                    <p:animEffect filter="wheel(1)" transition="in">
                                      <p:cBhvr>
                                        <p:cTn dur="2000" id="28"/>
                                        <p:tgtEl>
                                          <p:spTgt spid="12"/>
                                        </p:tgtEl>
                                      </p:cBhvr>
                                    </p:animEffect>
                                  </p:childTnLst>
                                </p:cTn>
                              </p:par>
                              <p:par>
                                <p:cTn fill="hold" id="29" nodeType="withEffect" presetClass="entr" presetID="21" presetSubtype="1">
                                  <p:stCondLst>
                                    <p:cond delay="0"/>
                                  </p:stCondLst>
                                  <p:childTnLst>
                                    <p:set>
                                      <p:cBhvr>
                                        <p:cTn dur="1" fill="hold" id="30">
                                          <p:stCondLst>
                                            <p:cond delay="0"/>
                                          </p:stCondLst>
                                        </p:cTn>
                                        <p:tgtEl>
                                          <p:spTgt spid="9"/>
                                        </p:tgtEl>
                                        <p:attrNameLst>
                                          <p:attrName>style.visibility</p:attrName>
                                        </p:attrNameLst>
                                      </p:cBhvr>
                                      <p:to>
                                        <p:strVal val="visible"/>
                                      </p:to>
                                    </p:set>
                                    <p:animEffect filter="wheel(1)" transition="in">
                                      <p:cBhvr>
                                        <p:cTn dur="2000" id="31"/>
                                        <p:tgtEl>
                                          <p:spTgt spid="9"/>
                                        </p:tgtEl>
                                      </p:cBhvr>
                                    </p:animEffect>
                                  </p:childTnLst>
                                </p:cTn>
                              </p:par>
                              <p:par>
                                <p:cTn fill="hold" id="32" nodeType="withEffect" presetClass="entr" presetID="21" presetSubtype="1">
                                  <p:stCondLst>
                                    <p:cond delay="0"/>
                                  </p:stCondLst>
                                  <p:childTnLst>
                                    <p:set>
                                      <p:cBhvr>
                                        <p:cTn dur="1" fill="hold" id="33">
                                          <p:stCondLst>
                                            <p:cond delay="0"/>
                                          </p:stCondLst>
                                        </p:cTn>
                                        <p:tgtEl>
                                          <p:spTgt spid="15"/>
                                        </p:tgtEl>
                                        <p:attrNameLst>
                                          <p:attrName>style.visibility</p:attrName>
                                        </p:attrNameLst>
                                      </p:cBhvr>
                                      <p:to>
                                        <p:strVal val="visible"/>
                                      </p:to>
                                    </p:set>
                                    <p:animEffect filter="wheel(1)" transition="in">
                                      <p:cBhvr>
                                        <p:cTn dur="2000" id="34"/>
                                        <p:tgtEl>
                                          <p:spTgt spid="15"/>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10" presetSubtype="0">
                                  <p:stCondLst>
                                    <p:cond delay="0"/>
                                  </p:stCondLst>
                                  <p:childTnLst>
                                    <p:set>
                                      <p:cBhvr>
                                        <p:cTn dur="1" fill="hold" id="38">
                                          <p:stCondLst>
                                            <p:cond delay="0"/>
                                          </p:stCondLst>
                                        </p:cTn>
                                        <p:tgtEl>
                                          <p:spTgt spid="18"/>
                                        </p:tgtEl>
                                        <p:attrNameLst>
                                          <p:attrName>style.visibility</p:attrName>
                                        </p:attrNameLst>
                                      </p:cBhvr>
                                      <p:to>
                                        <p:strVal val="visible"/>
                                      </p:to>
                                    </p:set>
                                    <p:animEffect filter="fade" transition="in">
                                      <p:cBhvr>
                                        <p:cTn dur="500" id="39"/>
                                        <p:tgtEl>
                                          <p:spTgt spid="18"/>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19"/>
                                        </p:tgtEl>
                                        <p:attrNameLst>
                                          <p:attrName>style.visibility</p:attrName>
                                        </p:attrNameLst>
                                      </p:cBhvr>
                                      <p:to>
                                        <p:strVal val="visible"/>
                                      </p:to>
                                    </p:set>
                                    <p:animEffect filter="fade" transition="in">
                                      <p:cBhvr>
                                        <p:cTn dur="500" id="42"/>
                                        <p:tgtEl>
                                          <p:spTgt spid="19"/>
                                        </p:tgtEl>
                                      </p:cBhvr>
                                    </p:animEffect>
                                  </p:childTnLst>
                                </p:cTn>
                              </p:par>
                              <p:par>
                                <p:cTn fill="hold" grpId="0" id="43" nodeType="withEffect" presetClass="entr" presetID="10" presetSubtype="0">
                                  <p:stCondLst>
                                    <p:cond delay="0"/>
                                  </p:stCondLst>
                                  <p:childTnLst>
                                    <p:set>
                                      <p:cBhvr>
                                        <p:cTn dur="1" fill="hold" id="44">
                                          <p:stCondLst>
                                            <p:cond delay="0"/>
                                          </p:stCondLst>
                                        </p:cTn>
                                        <p:tgtEl>
                                          <p:spTgt spid="20"/>
                                        </p:tgtEl>
                                        <p:attrNameLst>
                                          <p:attrName>style.visibility</p:attrName>
                                        </p:attrNameLst>
                                      </p:cBhvr>
                                      <p:to>
                                        <p:strVal val="visible"/>
                                      </p:to>
                                    </p:set>
                                    <p:animEffect filter="fade" transition="in">
                                      <p:cBhvr>
                                        <p:cTn dur="500" id="45"/>
                                        <p:tgtEl>
                                          <p:spTgt spid="20"/>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42" presetSubtype="0">
                                  <p:stCondLst>
                                    <p:cond delay="0"/>
                                  </p:stCondLst>
                                  <p:childTnLst>
                                    <p:set>
                                      <p:cBhvr>
                                        <p:cTn dur="1" fill="hold" id="49">
                                          <p:stCondLst>
                                            <p:cond delay="0"/>
                                          </p:stCondLst>
                                        </p:cTn>
                                        <p:tgtEl>
                                          <p:spTgt spid="21"/>
                                        </p:tgtEl>
                                        <p:attrNameLst>
                                          <p:attrName>style.visibility</p:attrName>
                                        </p:attrNameLst>
                                      </p:cBhvr>
                                      <p:to>
                                        <p:strVal val="visible"/>
                                      </p:to>
                                    </p:set>
                                    <p:animEffect filter="fade" transition="in">
                                      <p:cBhvr>
                                        <p:cTn dur="500" id="50"/>
                                        <p:tgtEl>
                                          <p:spTgt spid="21"/>
                                        </p:tgtEl>
                                      </p:cBhvr>
                                    </p:animEffect>
                                    <p:anim calcmode="lin" valueType="num">
                                      <p:cBhvr>
                                        <p:cTn dur="500" fill="hold" id="51"/>
                                        <p:tgtEl>
                                          <p:spTgt spid="21"/>
                                        </p:tgtEl>
                                        <p:attrNameLst>
                                          <p:attrName>ppt_x</p:attrName>
                                        </p:attrNameLst>
                                      </p:cBhvr>
                                      <p:tavLst>
                                        <p:tav tm="0">
                                          <p:val>
                                            <p:strVal val="#ppt_x"/>
                                          </p:val>
                                        </p:tav>
                                        <p:tav tm="100000">
                                          <p:val>
                                            <p:strVal val="#ppt_x"/>
                                          </p:val>
                                        </p:tav>
                                      </p:tavLst>
                                    </p:anim>
                                    <p:anim calcmode="lin" valueType="num">
                                      <p:cBhvr>
                                        <p:cTn dur="500" fill="hold" id="52"/>
                                        <p:tgtEl>
                                          <p:spTgt spid="21"/>
                                        </p:tgtEl>
                                        <p:attrNameLst>
                                          <p:attrName>ppt_y</p:attrName>
                                        </p:attrNameLst>
                                      </p:cBhvr>
                                      <p:tavLst>
                                        <p:tav tm="0">
                                          <p:val>
                                            <p:strVal val="#ppt_y+.1"/>
                                          </p:val>
                                        </p:tav>
                                        <p:tav tm="100000">
                                          <p:val>
                                            <p:strVal val="#ppt_y"/>
                                          </p:val>
                                        </p:tav>
                                      </p:tavLst>
                                    </p:anim>
                                  </p:childTnLst>
                                </p:cTn>
                              </p:par>
                              <p:par>
                                <p:cTn fill="hold" grpId="0" id="53" nodeType="withEffect" presetClass="entr" presetID="42" presetSubtype="0">
                                  <p:stCondLst>
                                    <p:cond delay="0"/>
                                  </p:stCondLst>
                                  <p:childTnLst>
                                    <p:set>
                                      <p:cBhvr>
                                        <p:cTn dur="1" fill="hold" id="54">
                                          <p:stCondLst>
                                            <p:cond delay="0"/>
                                          </p:stCondLst>
                                        </p:cTn>
                                        <p:tgtEl>
                                          <p:spTgt spid="22"/>
                                        </p:tgtEl>
                                        <p:attrNameLst>
                                          <p:attrName>style.visibility</p:attrName>
                                        </p:attrNameLst>
                                      </p:cBhvr>
                                      <p:to>
                                        <p:strVal val="visible"/>
                                      </p:to>
                                    </p:set>
                                    <p:animEffect filter="fade" transition="in">
                                      <p:cBhvr>
                                        <p:cTn dur="500" id="55"/>
                                        <p:tgtEl>
                                          <p:spTgt spid="22"/>
                                        </p:tgtEl>
                                      </p:cBhvr>
                                    </p:animEffect>
                                    <p:anim calcmode="lin" valueType="num">
                                      <p:cBhvr>
                                        <p:cTn dur="500" fill="hold" id="56"/>
                                        <p:tgtEl>
                                          <p:spTgt spid="22"/>
                                        </p:tgtEl>
                                        <p:attrNameLst>
                                          <p:attrName>ppt_x</p:attrName>
                                        </p:attrNameLst>
                                      </p:cBhvr>
                                      <p:tavLst>
                                        <p:tav tm="0">
                                          <p:val>
                                            <p:strVal val="#ppt_x"/>
                                          </p:val>
                                        </p:tav>
                                        <p:tav tm="100000">
                                          <p:val>
                                            <p:strVal val="#ppt_x"/>
                                          </p:val>
                                        </p:tav>
                                      </p:tavLst>
                                    </p:anim>
                                    <p:anim calcmode="lin" valueType="num">
                                      <p:cBhvr>
                                        <p:cTn dur="500" fill="hold" id="57"/>
                                        <p:tgtEl>
                                          <p:spTgt spid="22"/>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23"/>
                                        </p:tgtEl>
                                        <p:attrNameLst>
                                          <p:attrName>style.visibility</p:attrName>
                                        </p:attrNameLst>
                                      </p:cBhvr>
                                      <p:to>
                                        <p:strVal val="visible"/>
                                      </p:to>
                                    </p:set>
                                    <p:animEffect filter="fade" transition="in">
                                      <p:cBhvr>
                                        <p:cTn dur="500" id="60"/>
                                        <p:tgtEl>
                                          <p:spTgt spid="23"/>
                                        </p:tgtEl>
                                      </p:cBhvr>
                                    </p:animEffect>
                                    <p:anim calcmode="lin" valueType="num">
                                      <p:cBhvr>
                                        <p:cTn dur="500" fill="hold" id="61"/>
                                        <p:tgtEl>
                                          <p:spTgt spid="23"/>
                                        </p:tgtEl>
                                        <p:attrNameLst>
                                          <p:attrName>ppt_x</p:attrName>
                                        </p:attrNameLst>
                                      </p:cBhvr>
                                      <p:tavLst>
                                        <p:tav tm="0">
                                          <p:val>
                                            <p:strVal val="#ppt_x"/>
                                          </p:val>
                                        </p:tav>
                                        <p:tav tm="100000">
                                          <p:val>
                                            <p:strVal val="#ppt_x"/>
                                          </p:val>
                                        </p:tav>
                                      </p:tavLst>
                                    </p:anim>
                                    <p:anim calcmode="lin" valueType="num">
                                      <p:cBhvr>
                                        <p:cTn dur="500" fill="hold" id="62"/>
                                        <p:tgtEl>
                                          <p:spTgt spid="23"/>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0"/>
                                  </p:stCondLst>
                                  <p:childTnLst>
                                    <p:set>
                                      <p:cBhvr>
                                        <p:cTn dur="1" fill="hold" id="64">
                                          <p:stCondLst>
                                            <p:cond delay="0"/>
                                          </p:stCondLst>
                                        </p:cTn>
                                        <p:tgtEl>
                                          <p:spTgt spid="24"/>
                                        </p:tgtEl>
                                        <p:attrNameLst>
                                          <p:attrName>style.visibility</p:attrName>
                                        </p:attrNameLst>
                                      </p:cBhvr>
                                      <p:to>
                                        <p:strVal val="visible"/>
                                      </p:to>
                                    </p:set>
                                    <p:animEffect filter="fade" transition="in">
                                      <p:cBhvr>
                                        <p:cTn dur="500" id="65"/>
                                        <p:tgtEl>
                                          <p:spTgt spid="24"/>
                                        </p:tgtEl>
                                      </p:cBhvr>
                                    </p:animEffect>
                                    <p:anim calcmode="lin" valueType="num">
                                      <p:cBhvr>
                                        <p:cTn dur="500" fill="hold" id="66"/>
                                        <p:tgtEl>
                                          <p:spTgt spid="24"/>
                                        </p:tgtEl>
                                        <p:attrNameLst>
                                          <p:attrName>ppt_x</p:attrName>
                                        </p:attrNameLst>
                                      </p:cBhvr>
                                      <p:tavLst>
                                        <p:tav tm="0">
                                          <p:val>
                                            <p:strVal val="#ppt_x"/>
                                          </p:val>
                                        </p:tav>
                                        <p:tav tm="100000">
                                          <p:val>
                                            <p:strVal val="#ppt_x"/>
                                          </p:val>
                                        </p:tav>
                                      </p:tavLst>
                                    </p:anim>
                                    <p:anim calcmode="lin" valueType="num">
                                      <p:cBhvr>
                                        <p:cTn dur="500" fill="hold" id="67"/>
                                        <p:tgtEl>
                                          <p:spTgt spid="24"/>
                                        </p:tgtEl>
                                        <p:attrNameLst>
                                          <p:attrName>ppt_y</p:attrName>
                                        </p:attrNameLst>
                                      </p:cBhvr>
                                      <p:tavLst>
                                        <p:tav tm="0">
                                          <p:val>
                                            <p:strVal val="#ppt_y+.1"/>
                                          </p:val>
                                        </p:tav>
                                        <p:tav tm="100000">
                                          <p:val>
                                            <p:strVal val="#ppt_y"/>
                                          </p:val>
                                        </p:tav>
                                      </p:tavLst>
                                    </p:anim>
                                  </p:childTnLst>
                                </p:cTn>
                              </p:par>
                              <p:par>
                                <p:cTn fill="hold" grpId="0" id="68" nodeType="withEffect" presetClass="entr" presetID="42" presetSubtype="0">
                                  <p:stCondLst>
                                    <p:cond delay="0"/>
                                  </p:stCondLst>
                                  <p:childTnLst>
                                    <p:set>
                                      <p:cBhvr>
                                        <p:cTn dur="1" fill="hold" id="69">
                                          <p:stCondLst>
                                            <p:cond delay="0"/>
                                          </p:stCondLst>
                                        </p:cTn>
                                        <p:tgtEl>
                                          <p:spTgt spid="25"/>
                                        </p:tgtEl>
                                        <p:attrNameLst>
                                          <p:attrName>style.visibility</p:attrName>
                                        </p:attrNameLst>
                                      </p:cBhvr>
                                      <p:to>
                                        <p:strVal val="visible"/>
                                      </p:to>
                                    </p:set>
                                    <p:animEffect filter="fade" transition="in">
                                      <p:cBhvr>
                                        <p:cTn dur="500" id="70"/>
                                        <p:tgtEl>
                                          <p:spTgt spid="25"/>
                                        </p:tgtEl>
                                      </p:cBhvr>
                                    </p:animEffect>
                                    <p:anim calcmode="lin" valueType="num">
                                      <p:cBhvr>
                                        <p:cTn dur="500" fill="hold" id="71"/>
                                        <p:tgtEl>
                                          <p:spTgt spid="25"/>
                                        </p:tgtEl>
                                        <p:attrNameLst>
                                          <p:attrName>ppt_x</p:attrName>
                                        </p:attrNameLst>
                                      </p:cBhvr>
                                      <p:tavLst>
                                        <p:tav tm="0">
                                          <p:val>
                                            <p:strVal val="#ppt_x"/>
                                          </p:val>
                                        </p:tav>
                                        <p:tav tm="100000">
                                          <p:val>
                                            <p:strVal val="#ppt_x"/>
                                          </p:val>
                                        </p:tav>
                                      </p:tavLst>
                                    </p:anim>
                                    <p:anim calcmode="lin" valueType="num">
                                      <p:cBhvr>
                                        <p:cTn dur="500" fill="hold" id="72"/>
                                        <p:tgtEl>
                                          <p:spTgt spid="25"/>
                                        </p:tgtEl>
                                        <p:attrNameLst>
                                          <p:attrName>ppt_y</p:attrName>
                                        </p:attrNameLst>
                                      </p:cBhvr>
                                      <p:tavLst>
                                        <p:tav tm="0">
                                          <p:val>
                                            <p:strVal val="#ppt_y+.1"/>
                                          </p:val>
                                        </p:tav>
                                        <p:tav tm="100000">
                                          <p:val>
                                            <p:strVal val="#ppt_y"/>
                                          </p:val>
                                        </p:tav>
                                      </p:tavLst>
                                    </p:anim>
                                  </p:childTnLst>
                                </p:cTn>
                              </p:par>
                              <p:par>
                                <p:cTn fill="hold" grpId="0" id="73" nodeType="withEffect" presetClass="entr" presetID="42" presetSubtype="0">
                                  <p:stCondLst>
                                    <p:cond delay="0"/>
                                  </p:stCondLst>
                                  <p:childTnLst>
                                    <p:set>
                                      <p:cBhvr>
                                        <p:cTn dur="1" fill="hold" id="74">
                                          <p:stCondLst>
                                            <p:cond delay="0"/>
                                          </p:stCondLst>
                                        </p:cTn>
                                        <p:tgtEl>
                                          <p:spTgt spid="26"/>
                                        </p:tgtEl>
                                        <p:attrNameLst>
                                          <p:attrName>style.visibility</p:attrName>
                                        </p:attrNameLst>
                                      </p:cBhvr>
                                      <p:to>
                                        <p:strVal val="visible"/>
                                      </p:to>
                                    </p:set>
                                    <p:animEffect filter="fade" transition="in">
                                      <p:cBhvr>
                                        <p:cTn dur="500" id="75"/>
                                        <p:tgtEl>
                                          <p:spTgt spid="26"/>
                                        </p:tgtEl>
                                      </p:cBhvr>
                                    </p:animEffect>
                                    <p:anim calcmode="lin" valueType="num">
                                      <p:cBhvr>
                                        <p:cTn dur="500" fill="hold" id="76"/>
                                        <p:tgtEl>
                                          <p:spTgt spid="26"/>
                                        </p:tgtEl>
                                        <p:attrNameLst>
                                          <p:attrName>ppt_x</p:attrName>
                                        </p:attrNameLst>
                                      </p:cBhvr>
                                      <p:tavLst>
                                        <p:tav tm="0">
                                          <p:val>
                                            <p:strVal val="#ppt_x"/>
                                          </p:val>
                                        </p:tav>
                                        <p:tav tm="100000">
                                          <p:val>
                                            <p:strVal val="#ppt_x"/>
                                          </p:val>
                                        </p:tav>
                                      </p:tavLst>
                                    </p:anim>
                                    <p:anim calcmode="lin" valueType="num">
                                      <p:cBhvr>
                                        <p:cTn dur="500" fill="hold" id="77"/>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8"/>
      <p:bldP grpId="0" spid="19"/>
      <p:bldP grpId="0" spid="20"/>
      <p:bldP grpId="0" spid="21"/>
      <p:bldP grpId="0" spid="22"/>
      <p:bldP grpId="0" spid="23"/>
      <p:bldP grpId="0" spid="24"/>
      <p:bldP grpId="0" spid="25"/>
      <p:bldP grpId="0" spid="26"/>
      <p:bldP grpId="0" spid="27"/>
      <p:bldP grpId="0" spid="29"/>
    </p:bldLst>
  </p:timing>
</p:sld>
</file>

<file path=ppt/tags/tag1.xml><?xml version="1.0" encoding="utf-8"?>
<p:tagLst xmlns:p="http://schemas.openxmlformats.org/presentationml/2006/main">
  <p:tag name="TIMING" val="|0.3|0.9|0.7|0.9|0.7|0.7|1|0.9"/>
</p:tagLst>
</file>

<file path=ppt/tags/tag10.xml><?xml version="1.0" encoding="utf-8"?>
<p:tagLst xmlns:p="http://schemas.openxmlformats.org/presentationml/2006/main">
  <p:tag name="TIMING" val="|0.2|0.8|0.6|0.7|0.7|0.7|0.8|0.7"/>
</p:tagLst>
</file>

<file path=ppt/tags/tag11.xml><?xml version="1.0" encoding="utf-8"?>
<p:tagLst xmlns:p="http://schemas.openxmlformats.org/presentationml/2006/main">
  <p:tag name="TIMING" val="|0|0.7|0.6|1.3|0.6"/>
</p:tagLst>
</file>

<file path=ppt/tags/tag12.xml><?xml version="1.0" encoding="utf-8"?>
<p:tagLst xmlns:p="http://schemas.openxmlformats.org/presentationml/2006/main">
  <p:tag name="TIMING" val="|0.2|0.7|0.7|0.8|0.7|0.7|0.9"/>
</p:tagLst>
</file>

<file path=ppt/tags/tag13.xml><?xml version="1.0" encoding="utf-8"?>
<p:tagLst xmlns:p="http://schemas.openxmlformats.org/presentationml/2006/main">
  <p:tag name="TIMING" val="|0.1|0.7|0.7|0.7|0.7"/>
</p:tagLst>
</file>

<file path=ppt/tags/tag14.xml><?xml version="1.0" encoding="utf-8"?>
<p:tagLst xmlns:p="http://schemas.openxmlformats.org/presentationml/2006/main">
  <p:tag name="TIMING" val="|0.4|0.9|0.6|0.9|0.8|0.8"/>
</p:tagLst>
</file>

<file path=ppt/tags/tag15.xml><?xml version="1.0" encoding="utf-8"?>
<p:tagLst xmlns:p="http://schemas.openxmlformats.org/presentationml/2006/main">
  <p:tag name="TIMING" val="|0.6|0.8|0.8|0.7|0.7|0.8|0.8|0.7|0.7|0.7|0.7|0.7"/>
</p:tagLst>
</file>

<file path=ppt/tags/tag16.xml><?xml version="1.0" encoding="utf-8"?>
<p:tagLst xmlns:p="http://schemas.openxmlformats.org/presentationml/2006/main">
  <p:tag name="TIMING" val="|0.3|0.6|0.6|0.8|0.7|0.8|0.8"/>
</p:tagLst>
</file>

<file path=ppt/tags/tag17.xml><?xml version="1.0" encoding="utf-8"?>
<p:tagLst xmlns:p="http://schemas.openxmlformats.org/presentationml/2006/main">
  <p:tag name="TIMING" val="|0.1|0.8|0.6|0.6|0.8"/>
</p:tagLst>
</file>

<file path=ppt/tags/tag18.xml><?xml version="1.0" encoding="utf-8"?>
<p:tagLst xmlns:p="http://schemas.openxmlformats.org/presentationml/2006/main">
  <p:tag name="TIMING" val="|0.3|0.7|0.6|0.8|0.8|0.7"/>
</p:tagLst>
</file>

<file path=ppt/tags/tag19.xml><?xml version="1.0" encoding="utf-8"?>
<p:tagLst xmlns:p="http://schemas.openxmlformats.org/presentationml/2006/main">
  <p:tag name="TIMING" val="|0.4|0.8|0.7|0.8|0.8"/>
</p:tagLst>
</file>

<file path=ppt/tags/tag2.xml><?xml version="1.0" encoding="utf-8"?>
<p:tagLst xmlns:p="http://schemas.openxmlformats.org/presentationml/2006/main">
  <p:tag name="TIMING" val="|0.3|0.8|0.7|0.8|1|0.7|0.7|0.8|0.8"/>
</p:tagLst>
</file>

<file path=ppt/tags/tag20.xml><?xml version="1.0" encoding="utf-8"?>
<p:tagLst xmlns:p="http://schemas.openxmlformats.org/presentationml/2006/main">
  <p:tag name="TIMING" val="|0.5|0.7|0.7"/>
</p:tagLst>
</file>

<file path=ppt/tags/tag21.xml><?xml version="1.0" encoding="utf-8"?>
<p:tagLst xmlns:p="http://schemas.openxmlformats.org/presentationml/2006/main">
  <p:tag name="TIMING" val="|0.3|0.7|0.6|0.8|1.3"/>
</p:tagLst>
</file>

<file path=ppt/tags/tag22.xml><?xml version="1.0" encoding="utf-8"?>
<p:tagLst xmlns:p="http://schemas.openxmlformats.org/presentationml/2006/main">
  <p:tag name="TIMING" val="|0.3|0.7|0.7|0.7|0.9|0.7|0.8|0.6|0.8|0.6|0.7|0.6|0.7|0.6|0.9"/>
</p:tagLst>
</file>

<file path=ppt/tags/tag23.xml><?xml version="1.0" encoding="utf-8"?>
<p:tagLst xmlns:p="http://schemas.openxmlformats.org/presentationml/2006/main">
  <p:tag name="TIMING" val="|0.1|0.8|0.7|0.8|0.8"/>
</p:tagLst>
</file>

<file path=ppt/tags/tag24.xml><?xml version="1.0" encoding="utf-8"?>
<p:tagLst xmlns:p="http://schemas.openxmlformats.org/presentationml/2006/main">
  <p:tag name="TIMING" val="|0.3|0.8|0.6|0.7|0.7|0.8|0.7"/>
</p:tagLst>
</file>

<file path=ppt/tags/tag25.xml><?xml version="1.0" encoding="utf-8"?>
<p:tagLst xmlns:p="http://schemas.openxmlformats.org/presentationml/2006/main">
  <p:tag name="TIMING" val="|0.6|0.7|0.7|0.7|0.9|0.8"/>
</p:tagLst>
</file>

<file path=ppt/tags/tag26.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ags/tag3.xml><?xml version="1.0" encoding="utf-8"?>
<p:tagLst xmlns:p="http://schemas.openxmlformats.org/presentationml/2006/main">
  <p:tag name="TIMING" val="|0.3|0.7|0.7|0.7|0.8"/>
</p:tagLst>
</file>

<file path=ppt/tags/tag4.xml><?xml version="1.0" encoding="utf-8"?>
<p:tagLst xmlns:p="http://schemas.openxmlformats.org/presentationml/2006/main">
  <p:tag name="TIMING" val="|0|0.7|0.7|0.8|1.3"/>
</p:tagLst>
</file>

<file path=ppt/tags/tag5.xml><?xml version="1.0" encoding="utf-8"?>
<p:tagLst xmlns:p="http://schemas.openxmlformats.org/presentationml/2006/main">
  <p:tag name="TIMING" val="|0.3|0.8|0.8|0.8|0.8|0.8|0.7|1.1|0.9|0.8|0.9"/>
</p:tagLst>
</file>

<file path=ppt/tags/tag6.xml><?xml version="1.0" encoding="utf-8"?>
<p:tagLst xmlns:p="http://schemas.openxmlformats.org/presentationml/2006/main">
  <p:tag name="TIMING" val="|0.6|0.8|0.8|0.7|1.1"/>
</p:tagLst>
</file>

<file path=ppt/tags/tag7.xml><?xml version="1.0" encoding="utf-8"?>
<p:tagLst xmlns:p="http://schemas.openxmlformats.org/presentationml/2006/main">
  <p:tag name="TIMING" val="|0.4|0.8|0.7|0.8|0.9"/>
</p:tagLst>
</file>

<file path=ppt/tags/tag8.xml><?xml version="1.0" encoding="utf-8"?>
<p:tagLst xmlns:p="http://schemas.openxmlformats.org/presentationml/2006/main">
  <p:tag name="TIMING" val="|0|0.7|0.7|0.7|0.8"/>
</p:tagLst>
</file>

<file path=ppt/tags/tag9.xml><?xml version="1.0" encoding="utf-8"?>
<p:tagLst xmlns:p="http://schemas.openxmlformats.org/presentationml/2006/main">
  <p:tag name="TIMING" val="|0.4|0.8|0.7|0.8|2|0.8"/>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lvvoqjl">
      <a:majorFont>
        <a:latin typeface="微软雅黑" panose="020f0302020204030204"/>
        <a:ea typeface="微软雅黑"/>
        <a:cs typeface="Arial"/>
      </a:majorFont>
      <a:minorFont>
        <a:latin typeface="微软雅黑" panose="020f0302020204030204"/>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224</Paragraphs>
  <Slides>25</Slides>
  <Notes>1</Notes>
  <TotalTime>235</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25</vt:i4>
      </vt:variant>
    </vt:vector>
  </HeadingPairs>
  <TitlesOfParts>
    <vt:vector baseType="lpstr" size="33">
      <vt:lpstr>Arial</vt:lpstr>
      <vt:lpstr>微软雅黑</vt:lpstr>
      <vt:lpstr>Calibri</vt:lpstr>
      <vt:lpstr>Calibri Light</vt:lpstr>
      <vt:lpstr>方正正黑简体</vt:lpstr>
      <vt:lpstr>Agency FB</vt:lpstr>
      <vt:lpstr>三极准柔宋</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2020-12-15T09:58:26Z</dcterms:created>
  <cp:lastModifiedBy>kan</cp:lastModifiedBy>
  <dcterms:modified xsi:type="dcterms:W3CDTF">2021-08-20T10:59:24Z</dcterms:modified>
  <cp:revision>31</cp:revision>
  <dc:subject>https://www.ypppt.com/</dc:subject>
  <dc:title>PowerPoint 演示文稿</dc:title>
</cp:coreProperties>
</file>